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6" r:id="rId1"/>
    <p:sldMasterId id="2147483736" r:id="rId2"/>
  </p:sldMasterIdLst>
  <p:notesMasterIdLst>
    <p:notesMasterId r:id="rId24"/>
  </p:notesMasterIdLst>
  <p:sldIdLst>
    <p:sldId id="332" r:id="rId3"/>
    <p:sldId id="335" r:id="rId4"/>
    <p:sldId id="351" r:id="rId5"/>
    <p:sldId id="338" r:id="rId6"/>
    <p:sldId id="339" r:id="rId7"/>
    <p:sldId id="257" r:id="rId8"/>
    <p:sldId id="341" r:id="rId9"/>
    <p:sldId id="262" r:id="rId10"/>
    <p:sldId id="276" r:id="rId11"/>
    <p:sldId id="256" r:id="rId12"/>
    <p:sldId id="277" r:id="rId13"/>
    <p:sldId id="367" r:id="rId14"/>
    <p:sldId id="359" r:id="rId15"/>
    <p:sldId id="360" r:id="rId16"/>
    <p:sldId id="361" r:id="rId17"/>
    <p:sldId id="362" r:id="rId18"/>
    <p:sldId id="363" r:id="rId19"/>
    <p:sldId id="364" r:id="rId20"/>
    <p:sldId id="365" r:id="rId21"/>
    <p:sldId id="348" r:id="rId22"/>
    <p:sldId id="345" r:id="rId23"/>
  </p:sldIdLst>
  <p:sldSz cx="9236075" cy="5486400"/>
  <p:notesSz cx="6858000" cy="9144000"/>
  <p:embeddedFontLst>
    <p:embeddedFont>
      <p:font typeface="Garamond" panose="02020404030301010803" pitchFamily="18" charset="0"/>
      <p:regular r:id="rId25"/>
      <p:bold r:id="rId26"/>
      <p:italic r:id="rId27"/>
    </p:embeddedFont>
    <p:embeddedFont>
      <p:font typeface="Roboto Mono Regular" panose="020B0604020202020204" charset="0"/>
      <p:regular r:id="rId28"/>
      <p:bold r:id="rId29"/>
      <p:italic r:id="rId30"/>
      <p:boldItalic r:id="rId31"/>
    </p:embeddedFont>
    <p:embeddedFont>
      <p:font typeface="Josefin Sans" panose="020B0604020202020204" charset="0"/>
      <p:regular r:id="rId32"/>
      <p:bold r:id="rId33"/>
      <p:italic r:id="rId34"/>
      <p:boldItalic r:id="rId35"/>
    </p:embeddedFont>
    <p:embeddedFont>
      <p:font typeface="HP001 5 hàng" panose="020B0603050302020204" pitchFamily="34" charset="0"/>
      <p:regular r:id="rId36"/>
      <p:bold r:id="rId37"/>
    </p:embeddedFont>
    <p:embeddedFont>
      <p:font typeface="Segoe UI Black" panose="020B0A02040204020203" pitchFamily="34" charset="0"/>
      <p:bold r:id="rId38"/>
      <p:boldItalic r:id="rId39"/>
    </p:embeddedFont>
    <p:embeddedFont>
      <p:font typeface="Traditional Arabic" panose="020B0604020202020204" charset="-78"/>
      <p:regular r:id="rId40"/>
      <p:bold r:id="rId41"/>
    </p:embeddedFont>
    <p:embeddedFont>
      <p:font typeface="Neucha" panose="020B0604020202020204" charset="0"/>
      <p:regular r:id="rId42"/>
    </p:embeddedFont>
    <p:embeddedFont>
      <p:font typeface="Calibri" panose="020F0502020204030204" pitchFamily="34" charset="0"/>
      <p:regular r:id="rId43"/>
      <p:bold r:id="rId44"/>
      <p:italic r:id="rId45"/>
      <p:boldItalic r:id="rId46"/>
    </p:embeddedFont>
    <p:embeddedFont>
      <p:font typeface=".VnTime" panose="020B7200000000000000" pitchFamily="34" charset="0"/>
      <p:regular r:id="rId47"/>
      <p:bold r:id="rId48"/>
      <p:italic r:id="rId49"/>
      <p:boldItalic r:id="rId50"/>
    </p:embeddedFont>
    <p:embeddedFont>
      <p:font typeface="Concert One" panose="020B0604020202020204" charset="0"/>
      <p:regular r:id="rId51"/>
    </p:embeddedFont>
    <p:embeddedFont>
      <p:font typeface="Calibri Light" panose="020F0302020204030204" pitchFamily="34" charset="0"/>
      <p:regular r:id="rId52"/>
      <p:italic r:id="rId53"/>
    </p:embeddedFont>
    <p:embeddedFont>
      <p:font typeface="Crystal" panose="00000400000000000000" pitchFamily="2" charset="0"/>
      <p:regular r:id="rId54"/>
    </p:embeddedFont>
    <p:embeddedFont>
      <p:font typeface="Candara" panose="020E0502030303020204" pitchFamily="34" charset="0"/>
      <p:regular r:id="rId55"/>
      <p:bold r:id="rId56"/>
      <p:italic r:id="rId57"/>
      <p:boldItalic r:id="rId58"/>
    </p:embeddedFont>
    <p:embeddedFont>
      <p:font typeface="Anonymous Pro" panose="020B0604020202020204" charset="0"/>
      <p:regular r:id="rId59"/>
      <p:bold r:id="rId60"/>
      <p:italic r:id="rId61"/>
      <p:boldItalic r:id="rId62"/>
    </p:embeddedFont>
    <p:embeddedFont>
      <p:font typeface="Rockstone" panose="00000400000000000000" pitchFamily="2" charset="0"/>
      <p:regular r:id="rId63"/>
    </p:embeddedFont>
    <p:embeddedFont>
      <p:font typeface="UVN Nguyen Du" panose="04030805020802020802" pitchFamily="82" charset="0"/>
      <p:regular r:id="rId6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4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4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4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4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4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4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4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4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43"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9999FF"/>
    <a:srgbClr val="CC99FF"/>
    <a:srgbClr val="CC66FF"/>
    <a:srgbClr val="FF00FF"/>
    <a:srgbClr val="FF66FF"/>
    <a:srgbClr val="A87C00"/>
    <a:srgbClr val="8E0000"/>
    <a:srgbClr val="FFF4D1"/>
    <a:srgbClr val="FFF2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EBC1D03-87E6-42A3-9B86-4FEC440D9C36}">
  <a:tblStyle styleId="{1EBC1D03-87E6-42A3-9B86-4FEC440D9C3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554" autoAdjust="0"/>
  </p:normalViewPr>
  <p:slideViewPr>
    <p:cSldViewPr snapToGrid="0">
      <p:cViewPr varScale="1">
        <p:scale>
          <a:sx n="98" d="100"/>
          <a:sy n="98" d="100"/>
        </p:scale>
        <p:origin x="917"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9.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font" Target="fonts/font23.fntdata"/><Relationship Id="rId50" Type="http://schemas.openxmlformats.org/officeDocument/2006/relationships/font" Target="fonts/font26.fntdata"/><Relationship Id="rId55" Type="http://schemas.openxmlformats.org/officeDocument/2006/relationships/font" Target="fonts/font31.fntdata"/><Relationship Id="rId63" Type="http://schemas.openxmlformats.org/officeDocument/2006/relationships/font" Target="fonts/font39.fntdata"/><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font" Target="fonts/font21.fntdata"/><Relationship Id="rId53" Type="http://schemas.openxmlformats.org/officeDocument/2006/relationships/font" Target="fonts/font29.fntdata"/><Relationship Id="rId58" Type="http://schemas.openxmlformats.org/officeDocument/2006/relationships/font" Target="fonts/font34.fntdata"/><Relationship Id="rId66"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36" Type="http://schemas.openxmlformats.org/officeDocument/2006/relationships/font" Target="fonts/font12.fntdata"/><Relationship Id="rId49" Type="http://schemas.openxmlformats.org/officeDocument/2006/relationships/font" Target="fonts/font25.fntdata"/><Relationship Id="rId57" Type="http://schemas.openxmlformats.org/officeDocument/2006/relationships/font" Target="fonts/font33.fntdata"/><Relationship Id="rId61" Type="http://schemas.openxmlformats.org/officeDocument/2006/relationships/font" Target="fonts/font3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4" Type="http://schemas.openxmlformats.org/officeDocument/2006/relationships/font" Target="fonts/font20.fntdata"/><Relationship Id="rId52" Type="http://schemas.openxmlformats.org/officeDocument/2006/relationships/font" Target="fonts/font28.fntdata"/><Relationship Id="rId60" Type="http://schemas.openxmlformats.org/officeDocument/2006/relationships/font" Target="fonts/font36.fntdata"/><Relationship Id="rId6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openxmlformats.org/officeDocument/2006/relationships/font" Target="fonts/font24.fntdata"/><Relationship Id="rId56" Type="http://schemas.openxmlformats.org/officeDocument/2006/relationships/font" Target="fonts/font32.fntdata"/><Relationship Id="rId64" Type="http://schemas.openxmlformats.org/officeDocument/2006/relationships/font" Target="fonts/font40.fntdata"/><Relationship Id="rId8" Type="http://schemas.openxmlformats.org/officeDocument/2006/relationships/slide" Target="slides/slide6.xml"/><Relationship Id="rId51" Type="http://schemas.openxmlformats.org/officeDocument/2006/relationships/font" Target="fonts/font27.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font" Target="fonts/font22.fntdata"/><Relationship Id="rId59" Type="http://schemas.openxmlformats.org/officeDocument/2006/relationships/font" Target="fonts/font35.fntdata"/><Relationship Id="rId6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font" Target="fonts/font17.fntdata"/><Relationship Id="rId54" Type="http://schemas.openxmlformats.org/officeDocument/2006/relationships/font" Target="fonts/font30.fntdata"/><Relationship Id="rId62" Type="http://schemas.openxmlformats.org/officeDocument/2006/relationships/font" Target="fonts/font3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542925" y="685800"/>
            <a:ext cx="57721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03153290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4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4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4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4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4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4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4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4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43"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77cf0412cd_0_1077:notes"/>
          <p:cNvSpPr>
            <a:spLocks noGrp="1" noRot="1" noChangeAspect="1"/>
          </p:cNvSpPr>
          <p:nvPr>
            <p:ph type="sldImg" idx="2"/>
          </p:nvPr>
        </p:nvSpPr>
        <p:spPr>
          <a:xfrm>
            <a:off x="542925" y="685800"/>
            <a:ext cx="57721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77cf0412cd_0_10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39827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1"/>
        <p:cNvGrpSpPr/>
        <p:nvPr/>
      </p:nvGrpSpPr>
      <p:grpSpPr>
        <a:xfrm>
          <a:off x="0" y="0"/>
          <a:ext cx="0" cy="0"/>
          <a:chOff x="0" y="0"/>
          <a:chExt cx="0" cy="0"/>
        </a:xfrm>
      </p:grpSpPr>
      <p:sp>
        <p:nvSpPr>
          <p:cNvPr id="2332" name="Google Shape;2332;p:notes"/>
          <p:cNvSpPr>
            <a:spLocks noGrp="1" noRot="1" noChangeAspect="1"/>
          </p:cNvSpPr>
          <p:nvPr>
            <p:ph type="sldImg" idx="2"/>
          </p:nvPr>
        </p:nvSpPr>
        <p:spPr>
          <a:xfrm>
            <a:off x="542925" y="685800"/>
            <a:ext cx="57721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3" name="Google Shape;233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7792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4"/>
        <p:cNvGrpSpPr/>
        <p:nvPr/>
      </p:nvGrpSpPr>
      <p:grpSpPr>
        <a:xfrm>
          <a:off x="0" y="0"/>
          <a:ext cx="0" cy="0"/>
          <a:chOff x="0" y="0"/>
          <a:chExt cx="0" cy="0"/>
        </a:xfrm>
      </p:grpSpPr>
      <p:sp>
        <p:nvSpPr>
          <p:cNvPr id="3395" name="Google Shape;3395;ga25f5ddd5d_0_3944:notes"/>
          <p:cNvSpPr>
            <a:spLocks noGrp="1" noRot="1" noChangeAspect="1"/>
          </p:cNvSpPr>
          <p:nvPr>
            <p:ph type="sldImg" idx="2"/>
          </p:nvPr>
        </p:nvSpPr>
        <p:spPr>
          <a:xfrm>
            <a:off x="542925" y="685800"/>
            <a:ext cx="57721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6" name="Google Shape;3396;ga25f5ddd5d_0_39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47952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1"/>
        <p:cNvGrpSpPr/>
        <p:nvPr/>
      </p:nvGrpSpPr>
      <p:grpSpPr>
        <a:xfrm>
          <a:off x="0" y="0"/>
          <a:ext cx="0" cy="0"/>
          <a:chOff x="0" y="0"/>
          <a:chExt cx="0" cy="0"/>
        </a:xfrm>
      </p:grpSpPr>
      <p:sp>
        <p:nvSpPr>
          <p:cNvPr id="3382" name="Google Shape;3382;ga25f5ddd5d_0_2731:notes"/>
          <p:cNvSpPr>
            <a:spLocks noGrp="1" noRot="1" noChangeAspect="1"/>
          </p:cNvSpPr>
          <p:nvPr>
            <p:ph type="sldImg" idx="2"/>
          </p:nvPr>
        </p:nvSpPr>
        <p:spPr>
          <a:xfrm>
            <a:off x="542925" y="685800"/>
            <a:ext cx="57721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3" name="Google Shape;3383;ga25f5ddd5d_0_27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15318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1"/>
        <p:cNvGrpSpPr/>
        <p:nvPr/>
      </p:nvGrpSpPr>
      <p:grpSpPr>
        <a:xfrm>
          <a:off x="0" y="0"/>
          <a:ext cx="0" cy="0"/>
          <a:chOff x="0" y="0"/>
          <a:chExt cx="0" cy="0"/>
        </a:xfrm>
      </p:grpSpPr>
      <p:sp>
        <p:nvSpPr>
          <p:cNvPr id="3002" name="Google Shape;3002;ga25f5ddd5d_0_1092:notes"/>
          <p:cNvSpPr>
            <a:spLocks noGrp="1" noRot="1" noChangeAspect="1"/>
          </p:cNvSpPr>
          <p:nvPr>
            <p:ph type="sldImg" idx="2"/>
          </p:nvPr>
        </p:nvSpPr>
        <p:spPr>
          <a:xfrm>
            <a:off x="542925" y="685800"/>
            <a:ext cx="57721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3" name="Google Shape;3003;ga25f5ddd5d_0_10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437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6"/>
        <p:cNvGrpSpPr/>
        <p:nvPr/>
      </p:nvGrpSpPr>
      <p:grpSpPr>
        <a:xfrm>
          <a:off x="0" y="0"/>
          <a:ext cx="0" cy="0"/>
          <a:chOff x="0" y="0"/>
          <a:chExt cx="0" cy="0"/>
        </a:xfrm>
      </p:grpSpPr>
      <p:sp>
        <p:nvSpPr>
          <p:cNvPr id="2487" name="Google Shape;2487;ga25f5ddd5d_0_445:notes"/>
          <p:cNvSpPr>
            <a:spLocks noGrp="1" noRot="1" noChangeAspect="1"/>
          </p:cNvSpPr>
          <p:nvPr>
            <p:ph type="sldImg" idx="2"/>
          </p:nvPr>
        </p:nvSpPr>
        <p:spPr>
          <a:xfrm>
            <a:off x="542925" y="685800"/>
            <a:ext cx="57721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8" name="Google Shape;2488;ga25f5ddd5d_0_4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4623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1"/>
        <p:cNvGrpSpPr/>
        <p:nvPr/>
      </p:nvGrpSpPr>
      <p:grpSpPr>
        <a:xfrm>
          <a:off x="0" y="0"/>
          <a:ext cx="0" cy="0"/>
          <a:chOff x="0" y="0"/>
          <a:chExt cx="0" cy="0"/>
        </a:xfrm>
      </p:grpSpPr>
      <p:sp>
        <p:nvSpPr>
          <p:cNvPr id="3002" name="Google Shape;3002;ga25f5ddd5d_0_1092:notes"/>
          <p:cNvSpPr>
            <a:spLocks noGrp="1" noRot="1" noChangeAspect="1"/>
          </p:cNvSpPr>
          <p:nvPr>
            <p:ph type="sldImg" idx="2"/>
          </p:nvPr>
        </p:nvSpPr>
        <p:spPr>
          <a:xfrm>
            <a:off x="542925" y="685800"/>
            <a:ext cx="57721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3" name="Google Shape;3003;ga25f5ddd5d_0_10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97271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e76662047f_0_0:notes"/>
          <p:cNvSpPr>
            <a:spLocks noGrp="1" noRot="1" noChangeAspect="1"/>
          </p:cNvSpPr>
          <p:nvPr>
            <p:ph type="sldImg" idx="2"/>
          </p:nvPr>
        </p:nvSpPr>
        <p:spPr>
          <a:xfrm>
            <a:off x="542925" y="685800"/>
            <a:ext cx="57721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4" name="Google Shape;824;ge7666204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11137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2"/>
        <p:cNvGrpSpPr/>
        <p:nvPr/>
      </p:nvGrpSpPr>
      <p:grpSpPr>
        <a:xfrm>
          <a:off x="0" y="0"/>
          <a:ext cx="0" cy="0"/>
          <a:chOff x="0" y="0"/>
          <a:chExt cx="0" cy="0"/>
        </a:xfrm>
      </p:grpSpPr>
      <p:sp>
        <p:nvSpPr>
          <p:cNvPr id="2943" name="Google Shape;2943;ga25f5ddd5d_0_1651:notes"/>
          <p:cNvSpPr>
            <a:spLocks noGrp="1" noRot="1" noChangeAspect="1"/>
          </p:cNvSpPr>
          <p:nvPr>
            <p:ph type="sldImg" idx="2"/>
          </p:nvPr>
        </p:nvSpPr>
        <p:spPr>
          <a:xfrm>
            <a:off x="542925" y="685800"/>
            <a:ext cx="57721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4" name="Google Shape;2944;ga25f5ddd5d_0_16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2211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1"/>
        <p:cNvGrpSpPr/>
        <p:nvPr/>
      </p:nvGrpSpPr>
      <p:grpSpPr>
        <a:xfrm>
          <a:off x="0" y="0"/>
          <a:ext cx="0" cy="0"/>
          <a:chOff x="0" y="0"/>
          <a:chExt cx="0" cy="0"/>
        </a:xfrm>
      </p:grpSpPr>
      <p:sp>
        <p:nvSpPr>
          <p:cNvPr id="2412" name="Google Shape;2412;ga25f5ddd5d_0_1391:notes"/>
          <p:cNvSpPr>
            <a:spLocks noGrp="1" noRot="1" noChangeAspect="1"/>
          </p:cNvSpPr>
          <p:nvPr>
            <p:ph type="sldImg" idx="2"/>
          </p:nvPr>
        </p:nvSpPr>
        <p:spPr>
          <a:xfrm>
            <a:off x="542925" y="685800"/>
            <a:ext cx="57721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3" name="Google Shape;2413;ga25f5ddd5d_0_13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4204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1"/>
        <p:cNvGrpSpPr/>
        <p:nvPr/>
      </p:nvGrpSpPr>
      <p:grpSpPr>
        <a:xfrm>
          <a:off x="0" y="0"/>
          <a:ext cx="0" cy="0"/>
          <a:chOff x="0" y="0"/>
          <a:chExt cx="0" cy="0"/>
        </a:xfrm>
      </p:grpSpPr>
      <p:sp>
        <p:nvSpPr>
          <p:cNvPr id="3002" name="Google Shape;3002;ga25f5ddd5d_0_1092:notes"/>
          <p:cNvSpPr>
            <a:spLocks noGrp="1" noRot="1" noChangeAspect="1"/>
          </p:cNvSpPr>
          <p:nvPr>
            <p:ph type="sldImg" idx="2"/>
          </p:nvPr>
        </p:nvSpPr>
        <p:spPr>
          <a:xfrm>
            <a:off x="542925" y="685800"/>
            <a:ext cx="57721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3" name="Google Shape;3003;ga25f5ddd5d_0_10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64088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6"/>
        <p:cNvGrpSpPr/>
        <p:nvPr/>
      </p:nvGrpSpPr>
      <p:grpSpPr>
        <a:xfrm>
          <a:off x="0" y="0"/>
          <a:ext cx="0" cy="0"/>
          <a:chOff x="0" y="0"/>
          <a:chExt cx="0" cy="0"/>
        </a:xfrm>
      </p:grpSpPr>
      <p:sp>
        <p:nvSpPr>
          <p:cNvPr id="2487" name="Google Shape;2487;ga25f5ddd5d_0_445:notes"/>
          <p:cNvSpPr>
            <a:spLocks noGrp="1" noRot="1" noChangeAspect="1"/>
          </p:cNvSpPr>
          <p:nvPr>
            <p:ph type="sldImg" idx="2"/>
          </p:nvPr>
        </p:nvSpPr>
        <p:spPr>
          <a:xfrm>
            <a:off x="542925" y="685800"/>
            <a:ext cx="57721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8" name="Google Shape;2488;ga25f5ddd5d_0_4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37514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1"/>
        <p:cNvGrpSpPr/>
        <p:nvPr/>
      </p:nvGrpSpPr>
      <p:grpSpPr>
        <a:xfrm>
          <a:off x="0" y="0"/>
          <a:ext cx="0" cy="0"/>
          <a:chOff x="0" y="0"/>
          <a:chExt cx="0" cy="0"/>
        </a:xfrm>
      </p:grpSpPr>
      <p:sp>
        <p:nvSpPr>
          <p:cNvPr id="3382" name="Google Shape;3382;ga25f5ddd5d_0_2731:notes"/>
          <p:cNvSpPr>
            <a:spLocks noGrp="1" noRot="1" noChangeAspect="1"/>
          </p:cNvSpPr>
          <p:nvPr>
            <p:ph type="sldImg" idx="2"/>
          </p:nvPr>
        </p:nvSpPr>
        <p:spPr>
          <a:xfrm>
            <a:off x="542925" y="685800"/>
            <a:ext cx="57721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3" name="Google Shape;3383;ga25f5ddd5d_0_27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4456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510" y="897890"/>
            <a:ext cx="6927056" cy="1910080"/>
          </a:xfrm>
        </p:spPr>
        <p:txBody>
          <a:bodyPr anchor="b"/>
          <a:lstStyle>
            <a:lvl1pPr algn="ctr">
              <a:defRPr sz="4546"/>
            </a:lvl1pPr>
          </a:lstStyle>
          <a:p>
            <a:r>
              <a:rPr lang="en-US" smtClean="0"/>
              <a:t>Click to edit Master title style</a:t>
            </a:r>
            <a:endParaRPr lang="en-US"/>
          </a:p>
        </p:txBody>
      </p:sp>
      <p:sp>
        <p:nvSpPr>
          <p:cNvPr id="3" name="Subtitle 2"/>
          <p:cNvSpPr>
            <a:spLocks noGrp="1"/>
          </p:cNvSpPr>
          <p:nvPr>
            <p:ph type="subTitle" idx="1"/>
          </p:nvPr>
        </p:nvSpPr>
        <p:spPr>
          <a:xfrm>
            <a:off x="1154510" y="2881630"/>
            <a:ext cx="6927056" cy="1324610"/>
          </a:xfrm>
        </p:spPr>
        <p:txBody>
          <a:bodyPr/>
          <a:lstStyle>
            <a:lvl1pPr marL="0" indent="0" algn="ctr">
              <a:buNone/>
              <a:defRPr sz="1818"/>
            </a:lvl1pPr>
            <a:lvl2pPr marL="346375" indent="0" algn="ctr">
              <a:buNone/>
              <a:defRPr sz="1515"/>
            </a:lvl2pPr>
            <a:lvl3pPr marL="692749" indent="0" algn="ctr">
              <a:buNone/>
              <a:defRPr sz="1364"/>
            </a:lvl3pPr>
            <a:lvl4pPr marL="1039124" indent="0" algn="ctr">
              <a:buNone/>
              <a:defRPr sz="1212"/>
            </a:lvl4pPr>
            <a:lvl5pPr marL="1385499" indent="0" algn="ctr">
              <a:buNone/>
              <a:defRPr sz="1212"/>
            </a:lvl5pPr>
            <a:lvl6pPr marL="1731874" indent="0" algn="ctr">
              <a:buNone/>
              <a:defRPr sz="1212"/>
            </a:lvl6pPr>
            <a:lvl7pPr marL="2078248" indent="0" algn="ctr">
              <a:buNone/>
              <a:defRPr sz="1212"/>
            </a:lvl7pPr>
            <a:lvl8pPr marL="2424623" indent="0" algn="ctr">
              <a:buNone/>
              <a:defRPr sz="1212"/>
            </a:lvl8pPr>
            <a:lvl9pPr marL="2770998" indent="0" algn="ctr">
              <a:buNone/>
              <a:defRPr sz="1212"/>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BDF68E2-58F2-4D09-BE8B-E3BD06533059}" type="datetimeFigureOut">
              <a:rPr lang="en-US" smtClean="0"/>
              <a:t>7/21/2023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07885393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2D6473-DF6D-4702-B328-E0DD40540A4E}" type="datetimeFigureOut">
              <a:rPr lang="en-US" smtClean="0"/>
              <a:t>7/21/2023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04168778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09566" y="292100"/>
            <a:ext cx="1991529" cy="464947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34980" y="292100"/>
            <a:ext cx="5859135" cy="464947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6F7E3A-B166-407D-9866-32884E7D5B37}" type="datetimeFigureOut">
              <a:rPr lang="en-US" smtClean="0"/>
              <a:t>7/21/2023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11933274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57" name="Google Shape;57;p2"/>
          <p:cNvSpPr txBox="1">
            <a:spLocks noGrp="1"/>
          </p:cNvSpPr>
          <p:nvPr>
            <p:ph type="ctrTitle"/>
          </p:nvPr>
        </p:nvSpPr>
        <p:spPr>
          <a:xfrm>
            <a:off x="1301475" y="1977955"/>
            <a:ext cx="6633126" cy="1528320"/>
          </a:xfrm>
          <a:prstGeom prst="rect">
            <a:avLst/>
          </a:prstGeom>
        </p:spPr>
        <p:txBody>
          <a:bodyPr spcFirstLastPara="1" wrap="square" lIns="91425" tIns="91425" rIns="91425" bIns="91425" anchor="ctr" anchorCtr="0">
            <a:noAutofit/>
          </a:bodyPr>
          <a:lstStyle>
            <a:lvl1pPr lvl="0" algn="ctr">
              <a:spcBef>
                <a:spcPts val="0"/>
              </a:spcBef>
              <a:spcAft>
                <a:spcPts val="0"/>
              </a:spcAft>
              <a:buSzPts val="5200"/>
              <a:buNone/>
              <a:defRPr sz="3737" b="1">
                <a:latin typeface="Josefin Sans"/>
                <a:ea typeface="Josefin Sans"/>
                <a:cs typeface="Josefin Sans"/>
                <a:sym typeface="Josefin Sans"/>
              </a:defRPr>
            </a:lvl1pPr>
            <a:lvl2pPr lvl="1" algn="ctr">
              <a:spcBef>
                <a:spcPts val="0"/>
              </a:spcBef>
              <a:spcAft>
                <a:spcPts val="0"/>
              </a:spcAft>
              <a:buSzPts val="5200"/>
              <a:buNone/>
              <a:defRPr sz="5253"/>
            </a:lvl2pPr>
            <a:lvl3pPr lvl="2" algn="ctr">
              <a:spcBef>
                <a:spcPts val="0"/>
              </a:spcBef>
              <a:spcAft>
                <a:spcPts val="0"/>
              </a:spcAft>
              <a:buSzPts val="5200"/>
              <a:buNone/>
              <a:defRPr sz="5253"/>
            </a:lvl3pPr>
            <a:lvl4pPr lvl="3" algn="ctr">
              <a:spcBef>
                <a:spcPts val="0"/>
              </a:spcBef>
              <a:spcAft>
                <a:spcPts val="0"/>
              </a:spcAft>
              <a:buSzPts val="5200"/>
              <a:buNone/>
              <a:defRPr sz="5253"/>
            </a:lvl4pPr>
            <a:lvl5pPr lvl="4" algn="ctr">
              <a:spcBef>
                <a:spcPts val="0"/>
              </a:spcBef>
              <a:spcAft>
                <a:spcPts val="0"/>
              </a:spcAft>
              <a:buSzPts val="5200"/>
              <a:buNone/>
              <a:defRPr sz="5253"/>
            </a:lvl5pPr>
            <a:lvl6pPr lvl="5" algn="ctr">
              <a:spcBef>
                <a:spcPts val="0"/>
              </a:spcBef>
              <a:spcAft>
                <a:spcPts val="0"/>
              </a:spcAft>
              <a:buSzPts val="5200"/>
              <a:buNone/>
              <a:defRPr sz="5253"/>
            </a:lvl6pPr>
            <a:lvl7pPr lvl="6" algn="ctr">
              <a:spcBef>
                <a:spcPts val="0"/>
              </a:spcBef>
              <a:spcAft>
                <a:spcPts val="0"/>
              </a:spcAft>
              <a:buSzPts val="5200"/>
              <a:buNone/>
              <a:defRPr sz="5253"/>
            </a:lvl7pPr>
            <a:lvl8pPr lvl="7" algn="ctr">
              <a:spcBef>
                <a:spcPts val="0"/>
              </a:spcBef>
              <a:spcAft>
                <a:spcPts val="0"/>
              </a:spcAft>
              <a:buSzPts val="5200"/>
              <a:buNone/>
              <a:defRPr sz="5253"/>
            </a:lvl8pPr>
            <a:lvl9pPr lvl="8" algn="ctr">
              <a:spcBef>
                <a:spcPts val="0"/>
              </a:spcBef>
              <a:spcAft>
                <a:spcPts val="0"/>
              </a:spcAft>
              <a:buSzPts val="5200"/>
              <a:buNone/>
              <a:defRPr sz="5253"/>
            </a:lvl9pPr>
          </a:lstStyle>
          <a:p>
            <a:endParaRPr/>
          </a:p>
        </p:txBody>
      </p:sp>
      <p:sp>
        <p:nvSpPr>
          <p:cNvPr id="58" name="Google Shape;58;p2"/>
          <p:cNvSpPr txBox="1">
            <a:spLocks noGrp="1"/>
          </p:cNvSpPr>
          <p:nvPr>
            <p:ph type="subTitle" idx="1"/>
          </p:nvPr>
        </p:nvSpPr>
        <p:spPr>
          <a:xfrm>
            <a:off x="3797154" y="3506275"/>
            <a:ext cx="1641767" cy="37728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919"/>
            </a:lvl1pPr>
            <a:lvl2pPr lvl="1" algn="ctr" rtl="0">
              <a:lnSpc>
                <a:spcPct val="100000"/>
              </a:lnSpc>
              <a:spcBef>
                <a:spcPts val="0"/>
              </a:spcBef>
              <a:spcAft>
                <a:spcPts val="0"/>
              </a:spcAft>
              <a:buSzPts val="2800"/>
              <a:buNone/>
              <a:defRPr sz="2828"/>
            </a:lvl2pPr>
            <a:lvl3pPr lvl="2" algn="ctr" rtl="0">
              <a:lnSpc>
                <a:spcPct val="100000"/>
              </a:lnSpc>
              <a:spcBef>
                <a:spcPts val="0"/>
              </a:spcBef>
              <a:spcAft>
                <a:spcPts val="0"/>
              </a:spcAft>
              <a:buSzPts val="2800"/>
              <a:buNone/>
              <a:defRPr sz="2828"/>
            </a:lvl3pPr>
            <a:lvl4pPr lvl="3" algn="ctr" rtl="0">
              <a:lnSpc>
                <a:spcPct val="100000"/>
              </a:lnSpc>
              <a:spcBef>
                <a:spcPts val="0"/>
              </a:spcBef>
              <a:spcAft>
                <a:spcPts val="0"/>
              </a:spcAft>
              <a:buSzPts val="2800"/>
              <a:buNone/>
              <a:defRPr sz="2828"/>
            </a:lvl4pPr>
            <a:lvl5pPr lvl="4" algn="ctr" rtl="0">
              <a:lnSpc>
                <a:spcPct val="100000"/>
              </a:lnSpc>
              <a:spcBef>
                <a:spcPts val="0"/>
              </a:spcBef>
              <a:spcAft>
                <a:spcPts val="0"/>
              </a:spcAft>
              <a:buSzPts val="2800"/>
              <a:buNone/>
              <a:defRPr sz="2828"/>
            </a:lvl5pPr>
            <a:lvl6pPr lvl="5" algn="ctr" rtl="0">
              <a:lnSpc>
                <a:spcPct val="100000"/>
              </a:lnSpc>
              <a:spcBef>
                <a:spcPts val="0"/>
              </a:spcBef>
              <a:spcAft>
                <a:spcPts val="0"/>
              </a:spcAft>
              <a:buSzPts val="2800"/>
              <a:buNone/>
              <a:defRPr sz="2828"/>
            </a:lvl6pPr>
            <a:lvl7pPr lvl="6" algn="ctr" rtl="0">
              <a:lnSpc>
                <a:spcPct val="100000"/>
              </a:lnSpc>
              <a:spcBef>
                <a:spcPts val="0"/>
              </a:spcBef>
              <a:spcAft>
                <a:spcPts val="0"/>
              </a:spcAft>
              <a:buSzPts val="2800"/>
              <a:buNone/>
              <a:defRPr sz="2828"/>
            </a:lvl7pPr>
            <a:lvl8pPr lvl="7" algn="ctr" rtl="0">
              <a:lnSpc>
                <a:spcPct val="100000"/>
              </a:lnSpc>
              <a:spcBef>
                <a:spcPts val="0"/>
              </a:spcBef>
              <a:spcAft>
                <a:spcPts val="0"/>
              </a:spcAft>
              <a:buSzPts val="2800"/>
              <a:buNone/>
              <a:defRPr sz="2828"/>
            </a:lvl8pPr>
            <a:lvl9pPr lvl="8" algn="ctr" rtl="0">
              <a:lnSpc>
                <a:spcPct val="100000"/>
              </a:lnSpc>
              <a:spcBef>
                <a:spcPts val="0"/>
              </a:spcBef>
              <a:spcAft>
                <a:spcPts val="0"/>
              </a:spcAft>
              <a:buSzPts val="2800"/>
              <a:buNone/>
              <a:defRPr sz="2828"/>
            </a:lvl9pPr>
          </a:lstStyle>
          <a:p>
            <a:endParaRPr/>
          </a:p>
        </p:txBody>
      </p:sp>
      <p:sp>
        <p:nvSpPr>
          <p:cNvPr id="59" name="Google Shape;59;p2"/>
          <p:cNvSpPr txBox="1">
            <a:spLocks noGrp="1"/>
          </p:cNvSpPr>
          <p:nvPr>
            <p:ph type="subTitle" idx="2"/>
          </p:nvPr>
        </p:nvSpPr>
        <p:spPr>
          <a:xfrm>
            <a:off x="6671483" y="605387"/>
            <a:ext cx="1702068" cy="45024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3"/>
              </a:buClr>
              <a:buSzPts val="2800"/>
              <a:buNone/>
              <a:defRPr sz="2020" b="1">
                <a:latin typeface="Josefin Sans"/>
                <a:ea typeface="Josefin Sans"/>
                <a:cs typeface="Josefin Sans"/>
                <a:sym typeface="Josefin Sans"/>
              </a:defRPr>
            </a:lvl1pPr>
            <a:lvl2pPr lvl="1" algn="ctr">
              <a:lnSpc>
                <a:spcPct val="100000"/>
              </a:lnSpc>
              <a:spcBef>
                <a:spcPts val="0"/>
              </a:spcBef>
              <a:spcAft>
                <a:spcPts val="0"/>
              </a:spcAft>
              <a:buSzPts val="2800"/>
              <a:buNone/>
              <a:defRPr sz="2828"/>
            </a:lvl2pPr>
            <a:lvl3pPr lvl="2" algn="ctr">
              <a:lnSpc>
                <a:spcPct val="100000"/>
              </a:lnSpc>
              <a:spcBef>
                <a:spcPts val="0"/>
              </a:spcBef>
              <a:spcAft>
                <a:spcPts val="0"/>
              </a:spcAft>
              <a:buSzPts val="2800"/>
              <a:buNone/>
              <a:defRPr sz="2828"/>
            </a:lvl3pPr>
            <a:lvl4pPr lvl="3" algn="ctr">
              <a:lnSpc>
                <a:spcPct val="100000"/>
              </a:lnSpc>
              <a:spcBef>
                <a:spcPts val="0"/>
              </a:spcBef>
              <a:spcAft>
                <a:spcPts val="0"/>
              </a:spcAft>
              <a:buSzPts val="2800"/>
              <a:buNone/>
              <a:defRPr sz="2828"/>
            </a:lvl4pPr>
            <a:lvl5pPr lvl="4" algn="ctr">
              <a:lnSpc>
                <a:spcPct val="100000"/>
              </a:lnSpc>
              <a:spcBef>
                <a:spcPts val="0"/>
              </a:spcBef>
              <a:spcAft>
                <a:spcPts val="0"/>
              </a:spcAft>
              <a:buSzPts val="2800"/>
              <a:buNone/>
              <a:defRPr sz="2828"/>
            </a:lvl5pPr>
            <a:lvl6pPr lvl="5" algn="ctr">
              <a:lnSpc>
                <a:spcPct val="100000"/>
              </a:lnSpc>
              <a:spcBef>
                <a:spcPts val="0"/>
              </a:spcBef>
              <a:spcAft>
                <a:spcPts val="0"/>
              </a:spcAft>
              <a:buSzPts val="2800"/>
              <a:buNone/>
              <a:defRPr sz="2828"/>
            </a:lvl6pPr>
            <a:lvl7pPr lvl="6" algn="ctr">
              <a:lnSpc>
                <a:spcPct val="100000"/>
              </a:lnSpc>
              <a:spcBef>
                <a:spcPts val="0"/>
              </a:spcBef>
              <a:spcAft>
                <a:spcPts val="0"/>
              </a:spcAft>
              <a:buSzPts val="2800"/>
              <a:buNone/>
              <a:defRPr sz="2828"/>
            </a:lvl7pPr>
            <a:lvl8pPr lvl="7" algn="ctr">
              <a:lnSpc>
                <a:spcPct val="100000"/>
              </a:lnSpc>
              <a:spcBef>
                <a:spcPts val="0"/>
              </a:spcBef>
              <a:spcAft>
                <a:spcPts val="0"/>
              </a:spcAft>
              <a:buSzPts val="2800"/>
              <a:buNone/>
              <a:defRPr sz="2828"/>
            </a:lvl8pPr>
            <a:lvl9pPr lvl="8" algn="ctr">
              <a:lnSpc>
                <a:spcPct val="100000"/>
              </a:lnSpc>
              <a:spcBef>
                <a:spcPts val="0"/>
              </a:spcBef>
              <a:spcAft>
                <a:spcPts val="0"/>
              </a:spcAft>
              <a:buSzPts val="2800"/>
              <a:buNone/>
              <a:defRPr sz="2828"/>
            </a:lvl9pPr>
          </a:lstStyle>
          <a:p>
            <a:endParaRPr/>
          </a:p>
        </p:txBody>
      </p:sp>
    </p:spTree>
    <p:extLst>
      <p:ext uri="{BB962C8B-B14F-4D97-AF65-F5344CB8AC3E}">
        <p14:creationId xmlns:p14="http://schemas.microsoft.com/office/powerpoint/2010/main" val="33348988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20">
  <p:cSld name="Title and text 20">
    <p:spTree>
      <p:nvGrpSpPr>
        <p:cNvPr id="1" name="Shape 1799"/>
        <p:cNvGrpSpPr/>
        <p:nvPr/>
      </p:nvGrpSpPr>
      <p:grpSpPr>
        <a:xfrm>
          <a:off x="0" y="0"/>
          <a:ext cx="0" cy="0"/>
          <a:chOff x="0" y="0"/>
          <a:chExt cx="0" cy="0"/>
        </a:xfrm>
      </p:grpSpPr>
      <p:sp>
        <p:nvSpPr>
          <p:cNvPr id="1873" name="Google Shape;1873;p33"/>
          <p:cNvSpPr txBox="1">
            <a:spLocks noGrp="1"/>
          </p:cNvSpPr>
          <p:nvPr>
            <p:ph type="title"/>
          </p:nvPr>
        </p:nvSpPr>
        <p:spPr>
          <a:xfrm>
            <a:off x="727250" y="915500"/>
            <a:ext cx="7781575" cy="89792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3600"/>
              <a:buNone/>
              <a:defRPr sz="5556"/>
            </a:lvl1pPr>
            <a:lvl2pPr lvl="1" algn="ctr" rtl="0">
              <a:spcBef>
                <a:spcPts val="0"/>
              </a:spcBef>
              <a:spcAft>
                <a:spcPts val="0"/>
              </a:spcAft>
              <a:buClr>
                <a:schemeClr val="accent2"/>
              </a:buClr>
              <a:buSzPts val="3600"/>
              <a:buNone/>
              <a:defRPr sz="3636">
                <a:solidFill>
                  <a:schemeClr val="accent2"/>
                </a:solidFill>
              </a:defRPr>
            </a:lvl2pPr>
            <a:lvl3pPr lvl="2" algn="ctr" rtl="0">
              <a:spcBef>
                <a:spcPts val="0"/>
              </a:spcBef>
              <a:spcAft>
                <a:spcPts val="0"/>
              </a:spcAft>
              <a:buClr>
                <a:schemeClr val="accent2"/>
              </a:buClr>
              <a:buSzPts val="3600"/>
              <a:buNone/>
              <a:defRPr sz="3636">
                <a:solidFill>
                  <a:schemeClr val="accent2"/>
                </a:solidFill>
              </a:defRPr>
            </a:lvl3pPr>
            <a:lvl4pPr lvl="3" algn="ctr" rtl="0">
              <a:spcBef>
                <a:spcPts val="0"/>
              </a:spcBef>
              <a:spcAft>
                <a:spcPts val="0"/>
              </a:spcAft>
              <a:buClr>
                <a:schemeClr val="accent2"/>
              </a:buClr>
              <a:buSzPts val="3600"/>
              <a:buNone/>
              <a:defRPr sz="3636">
                <a:solidFill>
                  <a:schemeClr val="accent2"/>
                </a:solidFill>
              </a:defRPr>
            </a:lvl4pPr>
            <a:lvl5pPr lvl="4" algn="ctr" rtl="0">
              <a:spcBef>
                <a:spcPts val="0"/>
              </a:spcBef>
              <a:spcAft>
                <a:spcPts val="0"/>
              </a:spcAft>
              <a:buClr>
                <a:schemeClr val="accent2"/>
              </a:buClr>
              <a:buSzPts val="3600"/>
              <a:buNone/>
              <a:defRPr sz="3636">
                <a:solidFill>
                  <a:schemeClr val="accent2"/>
                </a:solidFill>
              </a:defRPr>
            </a:lvl5pPr>
            <a:lvl6pPr lvl="5" algn="ctr" rtl="0">
              <a:spcBef>
                <a:spcPts val="0"/>
              </a:spcBef>
              <a:spcAft>
                <a:spcPts val="0"/>
              </a:spcAft>
              <a:buClr>
                <a:schemeClr val="accent2"/>
              </a:buClr>
              <a:buSzPts val="3600"/>
              <a:buNone/>
              <a:defRPr sz="3636">
                <a:solidFill>
                  <a:schemeClr val="accent2"/>
                </a:solidFill>
              </a:defRPr>
            </a:lvl6pPr>
            <a:lvl7pPr lvl="6" algn="ctr" rtl="0">
              <a:spcBef>
                <a:spcPts val="0"/>
              </a:spcBef>
              <a:spcAft>
                <a:spcPts val="0"/>
              </a:spcAft>
              <a:buClr>
                <a:schemeClr val="accent2"/>
              </a:buClr>
              <a:buSzPts val="3600"/>
              <a:buNone/>
              <a:defRPr sz="3636">
                <a:solidFill>
                  <a:schemeClr val="accent2"/>
                </a:solidFill>
              </a:defRPr>
            </a:lvl7pPr>
            <a:lvl8pPr lvl="7" algn="ctr" rtl="0">
              <a:spcBef>
                <a:spcPts val="0"/>
              </a:spcBef>
              <a:spcAft>
                <a:spcPts val="0"/>
              </a:spcAft>
              <a:buClr>
                <a:schemeClr val="accent2"/>
              </a:buClr>
              <a:buSzPts val="3600"/>
              <a:buNone/>
              <a:defRPr sz="3636">
                <a:solidFill>
                  <a:schemeClr val="accent2"/>
                </a:solidFill>
              </a:defRPr>
            </a:lvl8pPr>
            <a:lvl9pPr lvl="8" algn="ctr" rtl="0">
              <a:spcBef>
                <a:spcPts val="0"/>
              </a:spcBef>
              <a:spcAft>
                <a:spcPts val="0"/>
              </a:spcAft>
              <a:buClr>
                <a:schemeClr val="accent2"/>
              </a:buClr>
              <a:buSzPts val="3600"/>
              <a:buNone/>
              <a:defRPr sz="3636">
                <a:solidFill>
                  <a:schemeClr val="accent2"/>
                </a:solidFill>
              </a:defRPr>
            </a:lvl9pPr>
          </a:lstStyle>
          <a:p>
            <a:endParaRPr/>
          </a:p>
        </p:txBody>
      </p:sp>
      <p:sp>
        <p:nvSpPr>
          <p:cNvPr id="1874" name="Google Shape;1874;p33"/>
          <p:cNvSpPr txBox="1">
            <a:spLocks noGrp="1"/>
          </p:cNvSpPr>
          <p:nvPr>
            <p:ph type="subTitle" idx="1"/>
          </p:nvPr>
        </p:nvSpPr>
        <p:spPr>
          <a:xfrm>
            <a:off x="2415985" y="2225846"/>
            <a:ext cx="4404105" cy="76096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800"/>
              <a:buNone/>
              <a:defRPr sz="3535">
                <a:solidFill>
                  <a:schemeClr val="accent4"/>
                </a:solidFill>
                <a:latin typeface="Neucha"/>
                <a:ea typeface="Neucha"/>
                <a:cs typeface="Neucha"/>
                <a:sym typeface="Neucha"/>
              </a:defRPr>
            </a:lvl1pPr>
            <a:lvl2pPr lvl="1" algn="ctr" rtl="0">
              <a:lnSpc>
                <a:spcPct val="100000"/>
              </a:lnSpc>
              <a:spcBef>
                <a:spcPts val="1616"/>
              </a:spcBef>
              <a:spcAft>
                <a:spcPts val="0"/>
              </a:spcAft>
              <a:buClr>
                <a:schemeClr val="accent2"/>
              </a:buClr>
              <a:buSzPts val="1400"/>
              <a:buNone/>
              <a:defRPr>
                <a:solidFill>
                  <a:schemeClr val="accent2"/>
                </a:solidFill>
              </a:defRPr>
            </a:lvl2pPr>
            <a:lvl3pPr lvl="2" algn="ctr" rtl="0">
              <a:lnSpc>
                <a:spcPct val="100000"/>
              </a:lnSpc>
              <a:spcBef>
                <a:spcPts val="1616"/>
              </a:spcBef>
              <a:spcAft>
                <a:spcPts val="0"/>
              </a:spcAft>
              <a:buClr>
                <a:schemeClr val="accent2"/>
              </a:buClr>
              <a:buSzPts val="1400"/>
              <a:buNone/>
              <a:defRPr>
                <a:solidFill>
                  <a:schemeClr val="accent2"/>
                </a:solidFill>
              </a:defRPr>
            </a:lvl3pPr>
            <a:lvl4pPr lvl="3" algn="ctr" rtl="0">
              <a:lnSpc>
                <a:spcPct val="100000"/>
              </a:lnSpc>
              <a:spcBef>
                <a:spcPts val="1616"/>
              </a:spcBef>
              <a:spcAft>
                <a:spcPts val="0"/>
              </a:spcAft>
              <a:buClr>
                <a:schemeClr val="accent2"/>
              </a:buClr>
              <a:buSzPts val="1400"/>
              <a:buNone/>
              <a:defRPr>
                <a:solidFill>
                  <a:schemeClr val="accent2"/>
                </a:solidFill>
              </a:defRPr>
            </a:lvl4pPr>
            <a:lvl5pPr lvl="4" algn="ctr" rtl="0">
              <a:lnSpc>
                <a:spcPct val="100000"/>
              </a:lnSpc>
              <a:spcBef>
                <a:spcPts val="1616"/>
              </a:spcBef>
              <a:spcAft>
                <a:spcPts val="0"/>
              </a:spcAft>
              <a:buClr>
                <a:schemeClr val="accent2"/>
              </a:buClr>
              <a:buSzPts val="1400"/>
              <a:buNone/>
              <a:defRPr>
                <a:solidFill>
                  <a:schemeClr val="accent2"/>
                </a:solidFill>
              </a:defRPr>
            </a:lvl5pPr>
            <a:lvl6pPr lvl="5" algn="ctr" rtl="0">
              <a:lnSpc>
                <a:spcPct val="100000"/>
              </a:lnSpc>
              <a:spcBef>
                <a:spcPts val="1616"/>
              </a:spcBef>
              <a:spcAft>
                <a:spcPts val="0"/>
              </a:spcAft>
              <a:buClr>
                <a:schemeClr val="accent2"/>
              </a:buClr>
              <a:buSzPts val="1400"/>
              <a:buNone/>
              <a:defRPr>
                <a:solidFill>
                  <a:schemeClr val="accent2"/>
                </a:solidFill>
              </a:defRPr>
            </a:lvl6pPr>
            <a:lvl7pPr lvl="6" algn="ctr" rtl="0">
              <a:lnSpc>
                <a:spcPct val="100000"/>
              </a:lnSpc>
              <a:spcBef>
                <a:spcPts val="1616"/>
              </a:spcBef>
              <a:spcAft>
                <a:spcPts val="0"/>
              </a:spcAft>
              <a:buClr>
                <a:schemeClr val="accent2"/>
              </a:buClr>
              <a:buSzPts val="1400"/>
              <a:buNone/>
              <a:defRPr>
                <a:solidFill>
                  <a:schemeClr val="accent2"/>
                </a:solidFill>
              </a:defRPr>
            </a:lvl7pPr>
            <a:lvl8pPr lvl="7" algn="ctr" rtl="0">
              <a:lnSpc>
                <a:spcPct val="100000"/>
              </a:lnSpc>
              <a:spcBef>
                <a:spcPts val="1616"/>
              </a:spcBef>
              <a:spcAft>
                <a:spcPts val="0"/>
              </a:spcAft>
              <a:buClr>
                <a:schemeClr val="accent2"/>
              </a:buClr>
              <a:buSzPts val="1400"/>
              <a:buNone/>
              <a:defRPr>
                <a:solidFill>
                  <a:schemeClr val="accent2"/>
                </a:solidFill>
              </a:defRPr>
            </a:lvl8pPr>
            <a:lvl9pPr lvl="8" algn="ctr" rtl="0">
              <a:lnSpc>
                <a:spcPct val="100000"/>
              </a:lnSpc>
              <a:spcBef>
                <a:spcPts val="1616"/>
              </a:spcBef>
              <a:spcAft>
                <a:spcPts val="1616"/>
              </a:spcAft>
              <a:buClr>
                <a:schemeClr val="accent2"/>
              </a:buClr>
              <a:buSzPts val="1400"/>
              <a:buNone/>
              <a:defRPr>
                <a:solidFill>
                  <a:schemeClr val="accent2"/>
                </a:solidFill>
              </a:defRPr>
            </a:lvl9pPr>
          </a:lstStyle>
          <a:p>
            <a:endParaRPr/>
          </a:p>
        </p:txBody>
      </p:sp>
      <p:sp>
        <p:nvSpPr>
          <p:cNvPr id="1875" name="Google Shape;1875;p33"/>
          <p:cNvSpPr txBox="1">
            <a:spLocks noGrp="1"/>
          </p:cNvSpPr>
          <p:nvPr>
            <p:ph type="subTitle" idx="2"/>
          </p:nvPr>
        </p:nvSpPr>
        <p:spPr>
          <a:xfrm>
            <a:off x="2415985" y="3089446"/>
            <a:ext cx="4404105" cy="76096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800"/>
              <a:buNone/>
              <a:defRPr sz="1414">
                <a:solidFill>
                  <a:schemeClr val="accent2"/>
                </a:solidFill>
              </a:defRPr>
            </a:lvl1pPr>
            <a:lvl2pPr lvl="1" algn="ctr" rtl="0">
              <a:lnSpc>
                <a:spcPct val="100000"/>
              </a:lnSpc>
              <a:spcBef>
                <a:spcPts val="1616"/>
              </a:spcBef>
              <a:spcAft>
                <a:spcPts val="0"/>
              </a:spcAft>
              <a:buClr>
                <a:schemeClr val="accent2"/>
              </a:buClr>
              <a:buSzPts val="1400"/>
              <a:buNone/>
              <a:defRPr>
                <a:solidFill>
                  <a:schemeClr val="accent2"/>
                </a:solidFill>
              </a:defRPr>
            </a:lvl2pPr>
            <a:lvl3pPr lvl="2" algn="ctr" rtl="0">
              <a:lnSpc>
                <a:spcPct val="100000"/>
              </a:lnSpc>
              <a:spcBef>
                <a:spcPts val="1616"/>
              </a:spcBef>
              <a:spcAft>
                <a:spcPts val="0"/>
              </a:spcAft>
              <a:buClr>
                <a:schemeClr val="accent2"/>
              </a:buClr>
              <a:buSzPts val="1400"/>
              <a:buNone/>
              <a:defRPr>
                <a:solidFill>
                  <a:schemeClr val="accent2"/>
                </a:solidFill>
              </a:defRPr>
            </a:lvl3pPr>
            <a:lvl4pPr lvl="3" algn="ctr" rtl="0">
              <a:lnSpc>
                <a:spcPct val="100000"/>
              </a:lnSpc>
              <a:spcBef>
                <a:spcPts val="1616"/>
              </a:spcBef>
              <a:spcAft>
                <a:spcPts val="0"/>
              </a:spcAft>
              <a:buClr>
                <a:schemeClr val="accent2"/>
              </a:buClr>
              <a:buSzPts val="1400"/>
              <a:buNone/>
              <a:defRPr>
                <a:solidFill>
                  <a:schemeClr val="accent2"/>
                </a:solidFill>
              </a:defRPr>
            </a:lvl4pPr>
            <a:lvl5pPr lvl="4" algn="ctr" rtl="0">
              <a:lnSpc>
                <a:spcPct val="100000"/>
              </a:lnSpc>
              <a:spcBef>
                <a:spcPts val="1616"/>
              </a:spcBef>
              <a:spcAft>
                <a:spcPts val="0"/>
              </a:spcAft>
              <a:buClr>
                <a:schemeClr val="accent2"/>
              </a:buClr>
              <a:buSzPts val="1400"/>
              <a:buNone/>
              <a:defRPr>
                <a:solidFill>
                  <a:schemeClr val="accent2"/>
                </a:solidFill>
              </a:defRPr>
            </a:lvl5pPr>
            <a:lvl6pPr lvl="5" algn="ctr" rtl="0">
              <a:lnSpc>
                <a:spcPct val="100000"/>
              </a:lnSpc>
              <a:spcBef>
                <a:spcPts val="1616"/>
              </a:spcBef>
              <a:spcAft>
                <a:spcPts val="0"/>
              </a:spcAft>
              <a:buClr>
                <a:schemeClr val="accent2"/>
              </a:buClr>
              <a:buSzPts val="1400"/>
              <a:buNone/>
              <a:defRPr>
                <a:solidFill>
                  <a:schemeClr val="accent2"/>
                </a:solidFill>
              </a:defRPr>
            </a:lvl6pPr>
            <a:lvl7pPr lvl="6" algn="ctr" rtl="0">
              <a:lnSpc>
                <a:spcPct val="100000"/>
              </a:lnSpc>
              <a:spcBef>
                <a:spcPts val="1616"/>
              </a:spcBef>
              <a:spcAft>
                <a:spcPts val="0"/>
              </a:spcAft>
              <a:buClr>
                <a:schemeClr val="accent2"/>
              </a:buClr>
              <a:buSzPts val="1400"/>
              <a:buNone/>
              <a:defRPr>
                <a:solidFill>
                  <a:schemeClr val="accent2"/>
                </a:solidFill>
              </a:defRPr>
            </a:lvl7pPr>
            <a:lvl8pPr lvl="7" algn="ctr" rtl="0">
              <a:lnSpc>
                <a:spcPct val="100000"/>
              </a:lnSpc>
              <a:spcBef>
                <a:spcPts val="1616"/>
              </a:spcBef>
              <a:spcAft>
                <a:spcPts val="0"/>
              </a:spcAft>
              <a:buClr>
                <a:schemeClr val="accent2"/>
              </a:buClr>
              <a:buSzPts val="1400"/>
              <a:buNone/>
              <a:defRPr>
                <a:solidFill>
                  <a:schemeClr val="accent2"/>
                </a:solidFill>
              </a:defRPr>
            </a:lvl8pPr>
            <a:lvl9pPr lvl="8" algn="ctr" rtl="0">
              <a:lnSpc>
                <a:spcPct val="100000"/>
              </a:lnSpc>
              <a:spcBef>
                <a:spcPts val="1616"/>
              </a:spcBef>
              <a:spcAft>
                <a:spcPts val="1616"/>
              </a:spcAft>
              <a:buClr>
                <a:schemeClr val="accent2"/>
              </a:buClr>
              <a:buSzPts val="1400"/>
              <a:buNone/>
              <a:defRPr>
                <a:solidFill>
                  <a:schemeClr val="accent2"/>
                </a:solidFill>
              </a:defRPr>
            </a:lvl9pPr>
          </a:lstStyle>
          <a:p>
            <a:endParaRPr/>
          </a:p>
        </p:txBody>
      </p:sp>
      <p:sp>
        <p:nvSpPr>
          <p:cNvPr id="1876" name="Google Shape;1876;p33"/>
          <p:cNvSpPr txBox="1">
            <a:spLocks noGrp="1"/>
          </p:cNvSpPr>
          <p:nvPr>
            <p:ph type="subTitle" idx="3"/>
          </p:nvPr>
        </p:nvSpPr>
        <p:spPr>
          <a:xfrm>
            <a:off x="1491165" y="4247700"/>
            <a:ext cx="2174478" cy="40448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200"/>
              <a:buNone/>
              <a:defRPr sz="1212">
                <a:solidFill>
                  <a:schemeClr val="accent2"/>
                </a:solidFill>
              </a:defRPr>
            </a:lvl1pPr>
            <a:lvl2pPr lvl="1" algn="ctr" rtl="0">
              <a:lnSpc>
                <a:spcPct val="100000"/>
              </a:lnSpc>
              <a:spcBef>
                <a:spcPts val="1616"/>
              </a:spcBef>
              <a:spcAft>
                <a:spcPts val="0"/>
              </a:spcAft>
              <a:buClr>
                <a:schemeClr val="accent2"/>
              </a:buClr>
              <a:buSzPts val="1200"/>
              <a:buNone/>
              <a:defRPr sz="1212">
                <a:solidFill>
                  <a:schemeClr val="accent2"/>
                </a:solidFill>
              </a:defRPr>
            </a:lvl2pPr>
            <a:lvl3pPr lvl="2" algn="ctr" rtl="0">
              <a:lnSpc>
                <a:spcPct val="100000"/>
              </a:lnSpc>
              <a:spcBef>
                <a:spcPts val="1616"/>
              </a:spcBef>
              <a:spcAft>
                <a:spcPts val="0"/>
              </a:spcAft>
              <a:buClr>
                <a:schemeClr val="accent2"/>
              </a:buClr>
              <a:buSzPts val="1200"/>
              <a:buNone/>
              <a:defRPr sz="1212">
                <a:solidFill>
                  <a:schemeClr val="accent2"/>
                </a:solidFill>
              </a:defRPr>
            </a:lvl3pPr>
            <a:lvl4pPr lvl="3" algn="ctr" rtl="0">
              <a:lnSpc>
                <a:spcPct val="100000"/>
              </a:lnSpc>
              <a:spcBef>
                <a:spcPts val="1616"/>
              </a:spcBef>
              <a:spcAft>
                <a:spcPts val="0"/>
              </a:spcAft>
              <a:buClr>
                <a:schemeClr val="accent2"/>
              </a:buClr>
              <a:buSzPts val="1200"/>
              <a:buNone/>
              <a:defRPr sz="1212">
                <a:solidFill>
                  <a:schemeClr val="accent2"/>
                </a:solidFill>
              </a:defRPr>
            </a:lvl4pPr>
            <a:lvl5pPr lvl="4" algn="ctr" rtl="0">
              <a:lnSpc>
                <a:spcPct val="100000"/>
              </a:lnSpc>
              <a:spcBef>
                <a:spcPts val="1616"/>
              </a:spcBef>
              <a:spcAft>
                <a:spcPts val="0"/>
              </a:spcAft>
              <a:buClr>
                <a:schemeClr val="accent2"/>
              </a:buClr>
              <a:buSzPts val="1200"/>
              <a:buNone/>
              <a:defRPr sz="1212">
                <a:solidFill>
                  <a:schemeClr val="accent2"/>
                </a:solidFill>
              </a:defRPr>
            </a:lvl5pPr>
            <a:lvl6pPr lvl="5" algn="ctr" rtl="0">
              <a:lnSpc>
                <a:spcPct val="100000"/>
              </a:lnSpc>
              <a:spcBef>
                <a:spcPts val="1616"/>
              </a:spcBef>
              <a:spcAft>
                <a:spcPts val="0"/>
              </a:spcAft>
              <a:buClr>
                <a:schemeClr val="accent2"/>
              </a:buClr>
              <a:buSzPts val="1200"/>
              <a:buNone/>
              <a:defRPr sz="1212">
                <a:solidFill>
                  <a:schemeClr val="accent2"/>
                </a:solidFill>
              </a:defRPr>
            </a:lvl6pPr>
            <a:lvl7pPr lvl="6" algn="ctr" rtl="0">
              <a:lnSpc>
                <a:spcPct val="100000"/>
              </a:lnSpc>
              <a:spcBef>
                <a:spcPts val="1616"/>
              </a:spcBef>
              <a:spcAft>
                <a:spcPts val="0"/>
              </a:spcAft>
              <a:buClr>
                <a:schemeClr val="accent2"/>
              </a:buClr>
              <a:buSzPts val="1200"/>
              <a:buNone/>
              <a:defRPr sz="1212">
                <a:solidFill>
                  <a:schemeClr val="accent2"/>
                </a:solidFill>
              </a:defRPr>
            </a:lvl7pPr>
            <a:lvl8pPr lvl="7" algn="ctr" rtl="0">
              <a:lnSpc>
                <a:spcPct val="100000"/>
              </a:lnSpc>
              <a:spcBef>
                <a:spcPts val="1616"/>
              </a:spcBef>
              <a:spcAft>
                <a:spcPts val="0"/>
              </a:spcAft>
              <a:buClr>
                <a:schemeClr val="accent2"/>
              </a:buClr>
              <a:buSzPts val="1200"/>
              <a:buNone/>
              <a:defRPr sz="1212">
                <a:solidFill>
                  <a:schemeClr val="accent2"/>
                </a:solidFill>
              </a:defRPr>
            </a:lvl8pPr>
            <a:lvl9pPr lvl="8" algn="ctr" rtl="0">
              <a:lnSpc>
                <a:spcPct val="100000"/>
              </a:lnSpc>
              <a:spcBef>
                <a:spcPts val="1616"/>
              </a:spcBef>
              <a:spcAft>
                <a:spcPts val="1616"/>
              </a:spcAft>
              <a:buClr>
                <a:schemeClr val="accent2"/>
              </a:buClr>
              <a:buSzPts val="1200"/>
              <a:buNone/>
              <a:defRPr sz="1212">
                <a:solidFill>
                  <a:schemeClr val="accent2"/>
                </a:solidFill>
              </a:defRPr>
            </a:lvl9pPr>
          </a:lstStyle>
          <a:p>
            <a:endParaRPr/>
          </a:p>
        </p:txBody>
      </p:sp>
      <p:sp>
        <p:nvSpPr>
          <p:cNvPr id="1877" name="Google Shape;1877;p33"/>
          <p:cNvSpPr txBox="1">
            <a:spLocks noGrp="1"/>
          </p:cNvSpPr>
          <p:nvPr>
            <p:ph type="subTitle" idx="4"/>
          </p:nvPr>
        </p:nvSpPr>
        <p:spPr>
          <a:xfrm>
            <a:off x="5570432" y="4247700"/>
            <a:ext cx="2174478" cy="40448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200"/>
              <a:buNone/>
              <a:defRPr sz="1212">
                <a:solidFill>
                  <a:schemeClr val="accent2"/>
                </a:solidFill>
              </a:defRPr>
            </a:lvl1pPr>
            <a:lvl2pPr lvl="1" algn="ctr" rtl="0">
              <a:lnSpc>
                <a:spcPct val="100000"/>
              </a:lnSpc>
              <a:spcBef>
                <a:spcPts val="1616"/>
              </a:spcBef>
              <a:spcAft>
                <a:spcPts val="0"/>
              </a:spcAft>
              <a:buClr>
                <a:schemeClr val="accent2"/>
              </a:buClr>
              <a:buSzPts val="1200"/>
              <a:buNone/>
              <a:defRPr sz="1212">
                <a:solidFill>
                  <a:schemeClr val="accent2"/>
                </a:solidFill>
              </a:defRPr>
            </a:lvl2pPr>
            <a:lvl3pPr lvl="2" algn="ctr" rtl="0">
              <a:lnSpc>
                <a:spcPct val="100000"/>
              </a:lnSpc>
              <a:spcBef>
                <a:spcPts val="1616"/>
              </a:spcBef>
              <a:spcAft>
                <a:spcPts val="0"/>
              </a:spcAft>
              <a:buClr>
                <a:schemeClr val="accent2"/>
              </a:buClr>
              <a:buSzPts val="1200"/>
              <a:buNone/>
              <a:defRPr sz="1212">
                <a:solidFill>
                  <a:schemeClr val="accent2"/>
                </a:solidFill>
              </a:defRPr>
            </a:lvl3pPr>
            <a:lvl4pPr lvl="3" algn="ctr" rtl="0">
              <a:lnSpc>
                <a:spcPct val="100000"/>
              </a:lnSpc>
              <a:spcBef>
                <a:spcPts val="1616"/>
              </a:spcBef>
              <a:spcAft>
                <a:spcPts val="0"/>
              </a:spcAft>
              <a:buClr>
                <a:schemeClr val="accent2"/>
              </a:buClr>
              <a:buSzPts val="1200"/>
              <a:buNone/>
              <a:defRPr sz="1212">
                <a:solidFill>
                  <a:schemeClr val="accent2"/>
                </a:solidFill>
              </a:defRPr>
            </a:lvl4pPr>
            <a:lvl5pPr lvl="4" algn="ctr" rtl="0">
              <a:lnSpc>
                <a:spcPct val="100000"/>
              </a:lnSpc>
              <a:spcBef>
                <a:spcPts val="1616"/>
              </a:spcBef>
              <a:spcAft>
                <a:spcPts val="0"/>
              </a:spcAft>
              <a:buClr>
                <a:schemeClr val="accent2"/>
              </a:buClr>
              <a:buSzPts val="1200"/>
              <a:buNone/>
              <a:defRPr sz="1212">
                <a:solidFill>
                  <a:schemeClr val="accent2"/>
                </a:solidFill>
              </a:defRPr>
            </a:lvl5pPr>
            <a:lvl6pPr lvl="5" algn="ctr" rtl="0">
              <a:lnSpc>
                <a:spcPct val="100000"/>
              </a:lnSpc>
              <a:spcBef>
                <a:spcPts val="1616"/>
              </a:spcBef>
              <a:spcAft>
                <a:spcPts val="0"/>
              </a:spcAft>
              <a:buClr>
                <a:schemeClr val="accent2"/>
              </a:buClr>
              <a:buSzPts val="1200"/>
              <a:buNone/>
              <a:defRPr sz="1212">
                <a:solidFill>
                  <a:schemeClr val="accent2"/>
                </a:solidFill>
              </a:defRPr>
            </a:lvl6pPr>
            <a:lvl7pPr lvl="6" algn="ctr" rtl="0">
              <a:lnSpc>
                <a:spcPct val="100000"/>
              </a:lnSpc>
              <a:spcBef>
                <a:spcPts val="1616"/>
              </a:spcBef>
              <a:spcAft>
                <a:spcPts val="0"/>
              </a:spcAft>
              <a:buClr>
                <a:schemeClr val="accent2"/>
              </a:buClr>
              <a:buSzPts val="1200"/>
              <a:buNone/>
              <a:defRPr sz="1212">
                <a:solidFill>
                  <a:schemeClr val="accent2"/>
                </a:solidFill>
              </a:defRPr>
            </a:lvl7pPr>
            <a:lvl8pPr lvl="7" algn="ctr" rtl="0">
              <a:lnSpc>
                <a:spcPct val="100000"/>
              </a:lnSpc>
              <a:spcBef>
                <a:spcPts val="1616"/>
              </a:spcBef>
              <a:spcAft>
                <a:spcPts val="0"/>
              </a:spcAft>
              <a:buClr>
                <a:schemeClr val="accent2"/>
              </a:buClr>
              <a:buSzPts val="1200"/>
              <a:buNone/>
              <a:defRPr sz="1212">
                <a:solidFill>
                  <a:schemeClr val="accent2"/>
                </a:solidFill>
              </a:defRPr>
            </a:lvl8pPr>
            <a:lvl9pPr lvl="8" algn="ctr" rtl="0">
              <a:lnSpc>
                <a:spcPct val="100000"/>
              </a:lnSpc>
              <a:spcBef>
                <a:spcPts val="1616"/>
              </a:spcBef>
              <a:spcAft>
                <a:spcPts val="1616"/>
              </a:spcAft>
              <a:buClr>
                <a:schemeClr val="accent2"/>
              </a:buClr>
              <a:buSzPts val="1200"/>
              <a:buNone/>
              <a:defRPr sz="1212">
                <a:solidFill>
                  <a:schemeClr val="accent2"/>
                </a:solidFill>
              </a:defRPr>
            </a:lvl9pPr>
          </a:lstStyle>
          <a:p>
            <a:endParaRPr/>
          </a:p>
        </p:txBody>
      </p:sp>
      <p:sp>
        <p:nvSpPr>
          <p:cNvPr id="1878" name="Google Shape;1878;p33"/>
          <p:cNvSpPr txBox="1">
            <a:spLocks noGrp="1"/>
          </p:cNvSpPr>
          <p:nvPr>
            <p:ph type="subTitle" idx="5"/>
          </p:nvPr>
        </p:nvSpPr>
        <p:spPr>
          <a:xfrm>
            <a:off x="2219628" y="1707700"/>
            <a:ext cx="4796820" cy="43104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800"/>
              <a:buNone/>
              <a:defRPr sz="1616">
                <a:solidFill>
                  <a:schemeClr val="accent2"/>
                </a:solidFill>
              </a:defRPr>
            </a:lvl1pPr>
            <a:lvl2pPr lvl="1" algn="ctr" rtl="0">
              <a:lnSpc>
                <a:spcPct val="100000"/>
              </a:lnSpc>
              <a:spcBef>
                <a:spcPts val="1616"/>
              </a:spcBef>
              <a:spcAft>
                <a:spcPts val="0"/>
              </a:spcAft>
              <a:buClr>
                <a:schemeClr val="accent2"/>
              </a:buClr>
              <a:buSzPts val="1400"/>
              <a:buNone/>
              <a:defRPr>
                <a:solidFill>
                  <a:schemeClr val="accent2"/>
                </a:solidFill>
              </a:defRPr>
            </a:lvl2pPr>
            <a:lvl3pPr lvl="2" algn="ctr" rtl="0">
              <a:lnSpc>
                <a:spcPct val="100000"/>
              </a:lnSpc>
              <a:spcBef>
                <a:spcPts val="1616"/>
              </a:spcBef>
              <a:spcAft>
                <a:spcPts val="0"/>
              </a:spcAft>
              <a:buClr>
                <a:schemeClr val="accent2"/>
              </a:buClr>
              <a:buSzPts val="1400"/>
              <a:buNone/>
              <a:defRPr>
                <a:solidFill>
                  <a:schemeClr val="accent2"/>
                </a:solidFill>
              </a:defRPr>
            </a:lvl3pPr>
            <a:lvl4pPr lvl="3" algn="ctr" rtl="0">
              <a:lnSpc>
                <a:spcPct val="100000"/>
              </a:lnSpc>
              <a:spcBef>
                <a:spcPts val="1616"/>
              </a:spcBef>
              <a:spcAft>
                <a:spcPts val="0"/>
              </a:spcAft>
              <a:buClr>
                <a:schemeClr val="accent2"/>
              </a:buClr>
              <a:buSzPts val="1400"/>
              <a:buNone/>
              <a:defRPr>
                <a:solidFill>
                  <a:schemeClr val="accent2"/>
                </a:solidFill>
              </a:defRPr>
            </a:lvl4pPr>
            <a:lvl5pPr lvl="4" algn="ctr" rtl="0">
              <a:lnSpc>
                <a:spcPct val="100000"/>
              </a:lnSpc>
              <a:spcBef>
                <a:spcPts val="1616"/>
              </a:spcBef>
              <a:spcAft>
                <a:spcPts val="0"/>
              </a:spcAft>
              <a:buClr>
                <a:schemeClr val="accent2"/>
              </a:buClr>
              <a:buSzPts val="1400"/>
              <a:buNone/>
              <a:defRPr>
                <a:solidFill>
                  <a:schemeClr val="accent2"/>
                </a:solidFill>
              </a:defRPr>
            </a:lvl5pPr>
            <a:lvl6pPr lvl="5" algn="ctr" rtl="0">
              <a:lnSpc>
                <a:spcPct val="100000"/>
              </a:lnSpc>
              <a:spcBef>
                <a:spcPts val="1616"/>
              </a:spcBef>
              <a:spcAft>
                <a:spcPts val="0"/>
              </a:spcAft>
              <a:buClr>
                <a:schemeClr val="accent2"/>
              </a:buClr>
              <a:buSzPts val="1400"/>
              <a:buNone/>
              <a:defRPr>
                <a:solidFill>
                  <a:schemeClr val="accent2"/>
                </a:solidFill>
              </a:defRPr>
            </a:lvl6pPr>
            <a:lvl7pPr lvl="6" algn="ctr" rtl="0">
              <a:lnSpc>
                <a:spcPct val="100000"/>
              </a:lnSpc>
              <a:spcBef>
                <a:spcPts val="1616"/>
              </a:spcBef>
              <a:spcAft>
                <a:spcPts val="0"/>
              </a:spcAft>
              <a:buClr>
                <a:schemeClr val="accent2"/>
              </a:buClr>
              <a:buSzPts val="1400"/>
              <a:buNone/>
              <a:defRPr>
                <a:solidFill>
                  <a:schemeClr val="accent2"/>
                </a:solidFill>
              </a:defRPr>
            </a:lvl7pPr>
            <a:lvl8pPr lvl="7" algn="ctr" rtl="0">
              <a:lnSpc>
                <a:spcPct val="100000"/>
              </a:lnSpc>
              <a:spcBef>
                <a:spcPts val="1616"/>
              </a:spcBef>
              <a:spcAft>
                <a:spcPts val="0"/>
              </a:spcAft>
              <a:buClr>
                <a:schemeClr val="accent2"/>
              </a:buClr>
              <a:buSzPts val="1400"/>
              <a:buNone/>
              <a:defRPr>
                <a:solidFill>
                  <a:schemeClr val="accent2"/>
                </a:solidFill>
              </a:defRPr>
            </a:lvl8pPr>
            <a:lvl9pPr lvl="8" algn="ctr" rtl="0">
              <a:lnSpc>
                <a:spcPct val="100000"/>
              </a:lnSpc>
              <a:spcBef>
                <a:spcPts val="1616"/>
              </a:spcBef>
              <a:spcAft>
                <a:spcPts val="1616"/>
              </a:spcAft>
              <a:buClr>
                <a:schemeClr val="accent2"/>
              </a:buClr>
              <a:buSzPts val="1400"/>
              <a:buNone/>
              <a:defRPr>
                <a:solidFill>
                  <a:schemeClr val="accent2"/>
                </a:solidFill>
              </a:defRPr>
            </a:lvl9pPr>
          </a:lstStyle>
          <a:p>
            <a:endParaRPr/>
          </a:p>
        </p:txBody>
      </p:sp>
    </p:spTree>
    <p:extLst>
      <p:ext uri="{BB962C8B-B14F-4D97-AF65-F5344CB8AC3E}">
        <p14:creationId xmlns:p14="http://schemas.microsoft.com/office/powerpoint/2010/main" val="30980599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727250" y="474693"/>
            <a:ext cx="7781575" cy="61088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535"/>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727250" y="1229307"/>
            <a:ext cx="7781575" cy="3771840"/>
          </a:xfrm>
          <a:prstGeom prst="rect">
            <a:avLst/>
          </a:prstGeom>
        </p:spPr>
        <p:txBody>
          <a:bodyPr spcFirstLastPara="1" wrap="square" lIns="91425" tIns="91425" rIns="91425" bIns="91425" anchor="t" anchorCtr="0">
            <a:noAutofit/>
          </a:bodyPr>
          <a:lstStyle>
            <a:lvl1pPr marL="461818" lvl="0" indent="-346363" rtl="0">
              <a:lnSpc>
                <a:spcPct val="100000"/>
              </a:lnSpc>
              <a:spcBef>
                <a:spcPts val="0"/>
              </a:spcBef>
              <a:spcAft>
                <a:spcPts val="0"/>
              </a:spcAft>
              <a:buSzPts val="1800"/>
              <a:buAutoNum type="arabicPeriod"/>
              <a:defRPr sz="1111"/>
            </a:lvl1pPr>
            <a:lvl2pPr marL="923635" lvl="1" indent="-320707" rtl="0">
              <a:lnSpc>
                <a:spcPct val="115000"/>
              </a:lnSpc>
              <a:spcBef>
                <a:spcPts val="1616"/>
              </a:spcBef>
              <a:spcAft>
                <a:spcPts val="0"/>
              </a:spcAft>
              <a:buSzPts val="1400"/>
              <a:buAutoNum type="alphaLcPeriod"/>
              <a:defRPr/>
            </a:lvl2pPr>
            <a:lvl3pPr marL="1385453" lvl="2" indent="-320707" rtl="0">
              <a:lnSpc>
                <a:spcPct val="115000"/>
              </a:lnSpc>
              <a:spcBef>
                <a:spcPts val="1616"/>
              </a:spcBef>
              <a:spcAft>
                <a:spcPts val="0"/>
              </a:spcAft>
              <a:buSzPts val="1400"/>
              <a:buAutoNum type="romanLcPeriod"/>
              <a:defRPr/>
            </a:lvl3pPr>
            <a:lvl4pPr marL="1847271" lvl="3" indent="-320707" rtl="0">
              <a:lnSpc>
                <a:spcPct val="115000"/>
              </a:lnSpc>
              <a:spcBef>
                <a:spcPts val="1616"/>
              </a:spcBef>
              <a:spcAft>
                <a:spcPts val="0"/>
              </a:spcAft>
              <a:buSzPts val="1400"/>
              <a:buAutoNum type="arabicPeriod"/>
              <a:defRPr/>
            </a:lvl4pPr>
            <a:lvl5pPr marL="2309089" lvl="4" indent="-320707" rtl="0">
              <a:lnSpc>
                <a:spcPct val="115000"/>
              </a:lnSpc>
              <a:spcBef>
                <a:spcPts val="1616"/>
              </a:spcBef>
              <a:spcAft>
                <a:spcPts val="0"/>
              </a:spcAft>
              <a:buSzPts val="1400"/>
              <a:buAutoNum type="alphaLcPeriod"/>
              <a:defRPr/>
            </a:lvl5pPr>
            <a:lvl6pPr marL="2770906" lvl="5" indent="-320707" rtl="0">
              <a:lnSpc>
                <a:spcPct val="115000"/>
              </a:lnSpc>
              <a:spcBef>
                <a:spcPts val="1616"/>
              </a:spcBef>
              <a:spcAft>
                <a:spcPts val="0"/>
              </a:spcAft>
              <a:buSzPts val="1400"/>
              <a:buAutoNum type="romanLcPeriod"/>
              <a:defRPr/>
            </a:lvl6pPr>
            <a:lvl7pPr marL="3232724" lvl="6" indent="-320707" rtl="0">
              <a:lnSpc>
                <a:spcPct val="115000"/>
              </a:lnSpc>
              <a:spcBef>
                <a:spcPts val="1616"/>
              </a:spcBef>
              <a:spcAft>
                <a:spcPts val="0"/>
              </a:spcAft>
              <a:buSzPts val="1400"/>
              <a:buAutoNum type="arabicPeriod"/>
              <a:defRPr/>
            </a:lvl7pPr>
            <a:lvl8pPr marL="3694542" lvl="7" indent="-320707" rtl="0">
              <a:lnSpc>
                <a:spcPct val="115000"/>
              </a:lnSpc>
              <a:spcBef>
                <a:spcPts val="1616"/>
              </a:spcBef>
              <a:spcAft>
                <a:spcPts val="0"/>
              </a:spcAft>
              <a:buSzPts val="1400"/>
              <a:buAutoNum type="alphaLcPeriod"/>
              <a:defRPr/>
            </a:lvl8pPr>
            <a:lvl9pPr marL="4156359" lvl="8" indent="-320707" rtl="0">
              <a:lnSpc>
                <a:spcPct val="115000"/>
              </a:lnSpc>
              <a:spcBef>
                <a:spcPts val="1616"/>
              </a:spcBef>
              <a:spcAft>
                <a:spcPts val="1616"/>
              </a:spcAft>
              <a:buSzPts val="1400"/>
              <a:buAutoNum type="romanLcPeriod"/>
              <a:defRPr/>
            </a:lvl9pPr>
          </a:lstStyle>
          <a:p>
            <a:endParaRPr/>
          </a:p>
        </p:txBody>
      </p:sp>
    </p:spTree>
    <p:extLst>
      <p:ext uri="{BB962C8B-B14F-4D97-AF65-F5344CB8AC3E}">
        <p14:creationId xmlns:p14="http://schemas.microsoft.com/office/powerpoint/2010/main" val="2917058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10">
  <p:cSld name="Title and text 10">
    <p:spTree>
      <p:nvGrpSpPr>
        <p:cNvPr id="1" name="Shape 1174"/>
        <p:cNvGrpSpPr/>
        <p:nvPr/>
      </p:nvGrpSpPr>
      <p:grpSpPr>
        <a:xfrm>
          <a:off x="0" y="0"/>
          <a:ext cx="0" cy="0"/>
          <a:chOff x="0" y="0"/>
          <a:chExt cx="0" cy="0"/>
        </a:xfrm>
      </p:grpSpPr>
      <p:sp>
        <p:nvSpPr>
          <p:cNvPr id="1194" name="Google Shape;1194;p23"/>
          <p:cNvSpPr txBox="1">
            <a:spLocks noGrp="1"/>
          </p:cNvSpPr>
          <p:nvPr>
            <p:ph type="title"/>
          </p:nvPr>
        </p:nvSpPr>
        <p:spPr>
          <a:xfrm>
            <a:off x="727250" y="920894"/>
            <a:ext cx="7781575" cy="89792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00B0DF"/>
              </a:buClr>
              <a:buSzPts val="3600"/>
              <a:buNone/>
              <a:defRPr sz="6061">
                <a:solidFill>
                  <a:schemeClr val="accent3"/>
                </a:solidFill>
              </a:defRPr>
            </a:lvl1pPr>
            <a:lvl2pPr lvl="1" algn="ctr" rtl="0">
              <a:spcBef>
                <a:spcPts val="0"/>
              </a:spcBef>
              <a:spcAft>
                <a:spcPts val="0"/>
              </a:spcAft>
              <a:buSzPts val="3600"/>
              <a:buNone/>
              <a:defRPr sz="3636"/>
            </a:lvl2pPr>
            <a:lvl3pPr lvl="2" algn="ctr" rtl="0">
              <a:spcBef>
                <a:spcPts val="0"/>
              </a:spcBef>
              <a:spcAft>
                <a:spcPts val="0"/>
              </a:spcAft>
              <a:buSzPts val="3600"/>
              <a:buNone/>
              <a:defRPr sz="3636"/>
            </a:lvl3pPr>
            <a:lvl4pPr lvl="3" algn="ctr" rtl="0">
              <a:spcBef>
                <a:spcPts val="0"/>
              </a:spcBef>
              <a:spcAft>
                <a:spcPts val="0"/>
              </a:spcAft>
              <a:buSzPts val="3600"/>
              <a:buNone/>
              <a:defRPr sz="3636"/>
            </a:lvl4pPr>
            <a:lvl5pPr lvl="4" algn="ctr" rtl="0">
              <a:spcBef>
                <a:spcPts val="0"/>
              </a:spcBef>
              <a:spcAft>
                <a:spcPts val="0"/>
              </a:spcAft>
              <a:buSzPts val="3600"/>
              <a:buNone/>
              <a:defRPr sz="3636"/>
            </a:lvl5pPr>
            <a:lvl6pPr lvl="5" algn="ctr" rtl="0">
              <a:spcBef>
                <a:spcPts val="0"/>
              </a:spcBef>
              <a:spcAft>
                <a:spcPts val="0"/>
              </a:spcAft>
              <a:buSzPts val="3600"/>
              <a:buNone/>
              <a:defRPr sz="3636"/>
            </a:lvl6pPr>
            <a:lvl7pPr lvl="6" algn="ctr" rtl="0">
              <a:spcBef>
                <a:spcPts val="0"/>
              </a:spcBef>
              <a:spcAft>
                <a:spcPts val="0"/>
              </a:spcAft>
              <a:buSzPts val="3600"/>
              <a:buNone/>
              <a:defRPr sz="3636"/>
            </a:lvl7pPr>
            <a:lvl8pPr lvl="7" algn="ctr" rtl="0">
              <a:spcBef>
                <a:spcPts val="0"/>
              </a:spcBef>
              <a:spcAft>
                <a:spcPts val="0"/>
              </a:spcAft>
              <a:buSzPts val="3600"/>
              <a:buNone/>
              <a:defRPr sz="3636"/>
            </a:lvl8pPr>
            <a:lvl9pPr lvl="8" algn="ctr" rtl="0">
              <a:spcBef>
                <a:spcPts val="0"/>
              </a:spcBef>
              <a:spcAft>
                <a:spcPts val="0"/>
              </a:spcAft>
              <a:buSzPts val="3600"/>
              <a:buNone/>
              <a:defRPr sz="3636"/>
            </a:lvl9pPr>
          </a:lstStyle>
          <a:p>
            <a:endParaRPr/>
          </a:p>
        </p:txBody>
      </p:sp>
      <p:sp>
        <p:nvSpPr>
          <p:cNvPr id="1195" name="Google Shape;1195;p23"/>
          <p:cNvSpPr txBox="1">
            <a:spLocks noGrp="1"/>
          </p:cNvSpPr>
          <p:nvPr>
            <p:ph type="subTitle" idx="1"/>
          </p:nvPr>
        </p:nvSpPr>
        <p:spPr>
          <a:xfrm>
            <a:off x="2415985" y="2210921"/>
            <a:ext cx="4404105" cy="76096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3535">
                <a:solidFill>
                  <a:schemeClr val="accent4"/>
                </a:solidFill>
                <a:latin typeface="Neucha"/>
                <a:ea typeface="Neucha"/>
                <a:cs typeface="Neucha"/>
                <a:sym typeface="Neucha"/>
              </a:defRPr>
            </a:lvl1pPr>
            <a:lvl2pPr lvl="1" algn="ctr" rtl="0">
              <a:lnSpc>
                <a:spcPct val="100000"/>
              </a:lnSpc>
              <a:spcBef>
                <a:spcPts val="1616"/>
              </a:spcBef>
              <a:spcAft>
                <a:spcPts val="0"/>
              </a:spcAft>
              <a:buSzPts val="1400"/>
              <a:buNone/>
              <a:defRPr/>
            </a:lvl2pPr>
            <a:lvl3pPr lvl="2" algn="ctr" rtl="0">
              <a:lnSpc>
                <a:spcPct val="100000"/>
              </a:lnSpc>
              <a:spcBef>
                <a:spcPts val="1616"/>
              </a:spcBef>
              <a:spcAft>
                <a:spcPts val="0"/>
              </a:spcAft>
              <a:buSzPts val="1400"/>
              <a:buNone/>
              <a:defRPr/>
            </a:lvl3pPr>
            <a:lvl4pPr lvl="3" algn="ctr" rtl="0">
              <a:lnSpc>
                <a:spcPct val="100000"/>
              </a:lnSpc>
              <a:spcBef>
                <a:spcPts val="1616"/>
              </a:spcBef>
              <a:spcAft>
                <a:spcPts val="0"/>
              </a:spcAft>
              <a:buSzPts val="1400"/>
              <a:buNone/>
              <a:defRPr/>
            </a:lvl4pPr>
            <a:lvl5pPr lvl="4" algn="ctr" rtl="0">
              <a:lnSpc>
                <a:spcPct val="100000"/>
              </a:lnSpc>
              <a:spcBef>
                <a:spcPts val="1616"/>
              </a:spcBef>
              <a:spcAft>
                <a:spcPts val="0"/>
              </a:spcAft>
              <a:buSzPts val="1400"/>
              <a:buNone/>
              <a:defRPr/>
            </a:lvl5pPr>
            <a:lvl6pPr lvl="5" algn="ctr" rtl="0">
              <a:lnSpc>
                <a:spcPct val="100000"/>
              </a:lnSpc>
              <a:spcBef>
                <a:spcPts val="1616"/>
              </a:spcBef>
              <a:spcAft>
                <a:spcPts val="0"/>
              </a:spcAft>
              <a:buSzPts val="1400"/>
              <a:buNone/>
              <a:defRPr/>
            </a:lvl6pPr>
            <a:lvl7pPr lvl="6" algn="ctr" rtl="0">
              <a:lnSpc>
                <a:spcPct val="100000"/>
              </a:lnSpc>
              <a:spcBef>
                <a:spcPts val="1616"/>
              </a:spcBef>
              <a:spcAft>
                <a:spcPts val="0"/>
              </a:spcAft>
              <a:buSzPts val="1400"/>
              <a:buNone/>
              <a:defRPr/>
            </a:lvl7pPr>
            <a:lvl8pPr lvl="7" algn="ctr" rtl="0">
              <a:lnSpc>
                <a:spcPct val="100000"/>
              </a:lnSpc>
              <a:spcBef>
                <a:spcPts val="1616"/>
              </a:spcBef>
              <a:spcAft>
                <a:spcPts val="0"/>
              </a:spcAft>
              <a:buSzPts val="1400"/>
              <a:buNone/>
              <a:defRPr/>
            </a:lvl8pPr>
            <a:lvl9pPr lvl="8" algn="ctr" rtl="0">
              <a:lnSpc>
                <a:spcPct val="100000"/>
              </a:lnSpc>
              <a:spcBef>
                <a:spcPts val="1616"/>
              </a:spcBef>
              <a:spcAft>
                <a:spcPts val="1616"/>
              </a:spcAft>
              <a:buSzPts val="1400"/>
              <a:buNone/>
              <a:defRPr/>
            </a:lvl9pPr>
          </a:lstStyle>
          <a:p>
            <a:endParaRPr/>
          </a:p>
        </p:txBody>
      </p:sp>
      <p:sp>
        <p:nvSpPr>
          <p:cNvPr id="1196" name="Google Shape;1196;p23"/>
          <p:cNvSpPr txBox="1">
            <a:spLocks noGrp="1"/>
          </p:cNvSpPr>
          <p:nvPr>
            <p:ph type="subTitle" idx="2"/>
          </p:nvPr>
        </p:nvSpPr>
        <p:spPr>
          <a:xfrm>
            <a:off x="2415985" y="1774046"/>
            <a:ext cx="4404105" cy="40448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302F2F"/>
              </a:buClr>
              <a:buSzPts val="1800"/>
              <a:buNone/>
              <a:defRPr sz="1414"/>
            </a:lvl1pPr>
            <a:lvl2pPr lvl="1" algn="ctr" rtl="0">
              <a:lnSpc>
                <a:spcPct val="100000"/>
              </a:lnSpc>
              <a:spcBef>
                <a:spcPts val="1616"/>
              </a:spcBef>
              <a:spcAft>
                <a:spcPts val="0"/>
              </a:spcAft>
              <a:buClr>
                <a:srgbClr val="302F2F"/>
              </a:buClr>
              <a:buSzPts val="1400"/>
              <a:buNone/>
              <a:defRPr>
                <a:solidFill>
                  <a:srgbClr val="302F2F"/>
                </a:solidFill>
              </a:defRPr>
            </a:lvl2pPr>
            <a:lvl3pPr lvl="2" algn="ctr" rtl="0">
              <a:lnSpc>
                <a:spcPct val="100000"/>
              </a:lnSpc>
              <a:spcBef>
                <a:spcPts val="1616"/>
              </a:spcBef>
              <a:spcAft>
                <a:spcPts val="0"/>
              </a:spcAft>
              <a:buClr>
                <a:srgbClr val="302F2F"/>
              </a:buClr>
              <a:buSzPts val="1400"/>
              <a:buNone/>
              <a:defRPr>
                <a:solidFill>
                  <a:srgbClr val="302F2F"/>
                </a:solidFill>
              </a:defRPr>
            </a:lvl3pPr>
            <a:lvl4pPr lvl="3" algn="ctr" rtl="0">
              <a:lnSpc>
                <a:spcPct val="100000"/>
              </a:lnSpc>
              <a:spcBef>
                <a:spcPts val="1616"/>
              </a:spcBef>
              <a:spcAft>
                <a:spcPts val="0"/>
              </a:spcAft>
              <a:buClr>
                <a:srgbClr val="302F2F"/>
              </a:buClr>
              <a:buSzPts val="1400"/>
              <a:buNone/>
              <a:defRPr>
                <a:solidFill>
                  <a:srgbClr val="302F2F"/>
                </a:solidFill>
              </a:defRPr>
            </a:lvl4pPr>
            <a:lvl5pPr lvl="4" algn="ctr" rtl="0">
              <a:lnSpc>
                <a:spcPct val="100000"/>
              </a:lnSpc>
              <a:spcBef>
                <a:spcPts val="1616"/>
              </a:spcBef>
              <a:spcAft>
                <a:spcPts val="0"/>
              </a:spcAft>
              <a:buClr>
                <a:srgbClr val="302F2F"/>
              </a:buClr>
              <a:buSzPts val="1400"/>
              <a:buNone/>
              <a:defRPr>
                <a:solidFill>
                  <a:srgbClr val="302F2F"/>
                </a:solidFill>
              </a:defRPr>
            </a:lvl5pPr>
            <a:lvl6pPr lvl="5" algn="ctr" rtl="0">
              <a:lnSpc>
                <a:spcPct val="100000"/>
              </a:lnSpc>
              <a:spcBef>
                <a:spcPts val="1616"/>
              </a:spcBef>
              <a:spcAft>
                <a:spcPts val="0"/>
              </a:spcAft>
              <a:buClr>
                <a:srgbClr val="302F2F"/>
              </a:buClr>
              <a:buSzPts val="1400"/>
              <a:buNone/>
              <a:defRPr>
                <a:solidFill>
                  <a:srgbClr val="302F2F"/>
                </a:solidFill>
              </a:defRPr>
            </a:lvl6pPr>
            <a:lvl7pPr lvl="6" algn="ctr" rtl="0">
              <a:lnSpc>
                <a:spcPct val="100000"/>
              </a:lnSpc>
              <a:spcBef>
                <a:spcPts val="1616"/>
              </a:spcBef>
              <a:spcAft>
                <a:spcPts val="0"/>
              </a:spcAft>
              <a:buClr>
                <a:srgbClr val="302F2F"/>
              </a:buClr>
              <a:buSzPts val="1400"/>
              <a:buNone/>
              <a:defRPr>
                <a:solidFill>
                  <a:srgbClr val="302F2F"/>
                </a:solidFill>
              </a:defRPr>
            </a:lvl7pPr>
            <a:lvl8pPr lvl="7" algn="ctr" rtl="0">
              <a:lnSpc>
                <a:spcPct val="100000"/>
              </a:lnSpc>
              <a:spcBef>
                <a:spcPts val="1616"/>
              </a:spcBef>
              <a:spcAft>
                <a:spcPts val="0"/>
              </a:spcAft>
              <a:buClr>
                <a:srgbClr val="302F2F"/>
              </a:buClr>
              <a:buSzPts val="1400"/>
              <a:buNone/>
              <a:defRPr>
                <a:solidFill>
                  <a:srgbClr val="302F2F"/>
                </a:solidFill>
              </a:defRPr>
            </a:lvl8pPr>
            <a:lvl9pPr lvl="8" algn="ctr" rtl="0">
              <a:lnSpc>
                <a:spcPct val="100000"/>
              </a:lnSpc>
              <a:spcBef>
                <a:spcPts val="1616"/>
              </a:spcBef>
              <a:spcAft>
                <a:spcPts val="1616"/>
              </a:spcAft>
              <a:buClr>
                <a:srgbClr val="302F2F"/>
              </a:buClr>
              <a:buSzPts val="1400"/>
              <a:buNone/>
              <a:defRPr>
                <a:solidFill>
                  <a:srgbClr val="302F2F"/>
                </a:solidFill>
              </a:defRPr>
            </a:lvl9pPr>
          </a:lstStyle>
          <a:p>
            <a:endParaRPr/>
          </a:p>
        </p:txBody>
      </p:sp>
      <p:sp>
        <p:nvSpPr>
          <p:cNvPr id="1197" name="Google Shape;1197;p23"/>
          <p:cNvSpPr txBox="1">
            <a:spLocks noGrp="1"/>
          </p:cNvSpPr>
          <p:nvPr>
            <p:ph type="subTitle" idx="3"/>
          </p:nvPr>
        </p:nvSpPr>
        <p:spPr>
          <a:xfrm>
            <a:off x="2029936" y="4171813"/>
            <a:ext cx="2174478" cy="40448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302F2F"/>
              </a:buClr>
              <a:buSzPts val="1200"/>
              <a:buNone/>
              <a:defRPr sz="1212"/>
            </a:lvl1pPr>
            <a:lvl2pPr lvl="1" algn="ctr" rtl="0">
              <a:lnSpc>
                <a:spcPct val="100000"/>
              </a:lnSpc>
              <a:spcBef>
                <a:spcPts val="1616"/>
              </a:spcBef>
              <a:spcAft>
                <a:spcPts val="0"/>
              </a:spcAft>
              <a:buClr>
                <a:srgbClr val="302F2F"/>
              </a:buClr>
              <a:buSzPts val="1200"/>
              <a:buNone/>
              <a:defRPr sz="1212">
                <a:solidFill>
                  <a:srgbClr val="302F2F"/>
                </a:solidFill>
              </a:defRPr>
            </a:lvl2pPr>
            <a:lvl3pPr lvl="2" algn="ctr" rtl="0">
              <a:lnSpc>
                <a:spcPct val="100000"/>
              </a:lnSpc>
              <a:spcBef>
                <a:spcPts val="1616"/>
              </a:spcBef>
              <a:spcAft>
                <a:spcPts val="0"/>
              </a:spcAft>
              <a:buClr>
                <a:srgbClr val="302F2F"/>
              </a:buClr>
              <a:buSzPts val="1200"/>
              <a:buNone/>
              <a:defRPr sz="1212">
                <a:solidFill>
                  <a:srgbClr val="302F2F"/>
                </a:solidFill>
              </a:defRPr>
            </a:lvl3pPr>
            <a:lvl4pPr lvl="3" algn="ctr" rtl="0">
              <a:lnSpc>
                <a:spcPct val="100000"/>
              </a:lnSpc>
              <a:spcBef>
                <a:spcPts val="1616"/>
              </a:spcBef>
              <a:spcAft>
                <a:spcPts val="0"/>
              </a:spcAft>
              <a:buClr>
                <a:srgbClr val="302F2F"/>
              </a:buClr>
              <a:buSzPts val="1200"/>
              <a:buNone/>
              <a:defRPr sz="1212">
                <a:solidFill>
                  <a:srgbClr val="302F2F"/>
                </a:solidFill>
              </a:defRPr>
            </a:lvl4pPr>
            <a:lvl5pPr lvl="4" algn="ctr" rtl="0">
              <a:lnSpc>
                <a:spcPct val="100000"/>
              </a:lnSpc>
              <a:spcBef>
                <a:spcPts val="1616"/>
              </a:spcBef>
              <a:spcAft>
                <a:spcPts val="0"/>
              </a:spcAft>
              <a:buClr>
                <a:srgbClr val="302F2F"/>
              </a:buClr>
              <a:buSzPts val="1200"/>
              <a:buNone/>
              <a:defRPr sz="1212">
                <a:solidFill>
                  <a:srgbClr val="302F2F"/>
                </a:solidFill>
              </a:defRPr>
            </a:lvl5pPr>
            <a:lvl6pPr lvl="5" algn="ctr" rtl="0">
              <a:lnSpc>
                <a:spcPct val="100000"/>
              </a:lnSpc>
              <a:spcBef>
                <a:spcPts val="1616"/>
              </a:spcBef>
              <a:spcAft>
                <a:spcPts val="0"/>
              </a:spcAft>
              <a:buClr>
                <a:srgbClr val="302F2F"/>
              </a:buClr>
              <a:buSzPts val="1200"/>
              <a:buNone/>
              <a:defRPr sz="1212">
                <a:solidFill>
                  <a:srgbClr val="302F2F"/>
                </a:solidFill>
              </a:defRPr>
            </a:lvl6pPr>
            <a:lvl7pPr lvl="6" algn="ctr" rtl="0">
              <a:lnSpc>
                <a:spcPct val="100000"/>
              </a:lnSpc>
              <a:spcBef>
                <a:spcPts val="1616"/>
              </a:spcBef>
              <a:spcAft>
                <a:spcPts val="0"/>
              </a:spcAft>
              <a:buClr>
                <a:srgbClr val="302F2F"/>
              </a:buClr>
              <a:buSzPts val="1200"/>
              <a:buNone/>
              <a:defRPr sz="1212">
                <a:solidFill>
                  <a:srgbClr val="302F2F"/>
                </a:solidFill>
              </a:defRPr>
            </a:lvl7pPr>
            <a:lvl8pPr lvl="7" algn="ctr" rtl="0">
              <a:lnSpc>
                <a:spcPct val="100000"/>
              </a:lnSpc>
              <a:spcBef>
                <a:spcPts val="1616"/>
              </a:spcBef>
              <a:spcAft>
                <a:spcPts val="0"/>
              </a:spcAft>
              <a:buClr>
                <a:srgbClr val="302F2F"/>
              </a:buClr>
              <a:buSzPts val="1200"/>
              <a:buNone/>
              <a:defRPr sz="1212">
                <a:solidFill>
                  <a:srgbClr val="302F2F"/>
                </a:solidFill>
              </a:defRPr>
            </a:lvl8pPr>
            <a:lvl9pPr lvl="8" algn="ctr" rtl="0">
              <a:lnSpc>
                <a:spcPct val="100000"/>
              </a:lnSpc>
              <a:spcBef>
                <a:spcPts val="1616"/>
              </a:spcBef>
              <a:spcAft>
                <a:spcPts val="1616"/>
              </a:spcAft>
              <a:buClr>
                <a:srgbClr val="302F2F"/>
              </a:buClr>
              <a:buSzPts val="1200"/>
              <a:buNone/>
              <a:defRPr sz="1212">
                <a:solidFill>
                  <a:srgbClr val="302F2F"/>
                </a:solidFill>
              </a:defRPr>
            </a:lvl9pPr>
          </a:lstStyle>
          <a:p>
            <a:endParaRPr/>
          </a:p>
        </p:txBody>
      </p:sp>
      <p:sp>
        <p:nvSpPr>
          <p:cNvPr id="1198" name="Google Shape;1198;p23"/>
          <p:cNvSpPr txBox="1">
            <a:spLocks noGrp="1"/>
          </p:cNvSpPr>
          <p:nvPr>
            <p:ph type="subTitle" idx="4"/>
          </p:nvPr>
        </p:nvSpPr>
        <p:spPr>
          <a:xfrm>
            <a:off x="5031661" y="4171813"/>
            <a:ext cx="2174478" cy="40448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302F2F"/>
              </a:buClr>
              <a:buSzPts val="1200"/>
              <a:buNone/>
              <a:defRPr sz="1212"/>
            </a:lvl1pPr>
            <a:lvl2pPr lvl="1" algn="ctr" rtl="0">
              <a:lnSpc>
                <a:spcPct val="100000"/>
              </a:lnSpc>
              <a:spcBef>
                <a:spcPts val="1616"/>
              </a:spcBef>
              <a:spcAft>
                <a:spcPts val="0"/>
              </a:spcAft>
              <a:buClr>
                <a:srgbClr val="302F2F"/>
              </a:buClr>
              <a:buSzPts val="1200"/>
              <a:buNone/>
              <a:defRPr sz="1212">
                <a:solidFill>
                  <a:srgbClr val="302F2F"/>
                </a:solidFill>
              </a:defRPr>
            </a:lvl2pPr>
            <a:lvl3pPr lvl="2" algn="ctr" rtl="0">
              <a:lnSpc>
                <a:spcPct val="100000"/>
              </a:lnSpc>
              <a:spcBef>
                <a:spcPts val="1616"/>
              </a:spcBef>
              <a:spcAft>
                <a:spcPts val="0"/>
              </a:spcAft>
              <a:buClr>
                <a:srgbClr val="302F2F"/>
              </a:buClr>
              <a:buSzPts val="1200"/>
              <a:buNone/>
              <a:defRPr sz="1212">
                <a:solidFill>
                  <a:srgbClr val="302F2F"/>
                </a:solidFill>
              </a:defRPr>
            </a:lvl3pPr>
            <a:lvl4pPr lvl="3" algn="ctr" rtl="0">
              <a:lnSpc>
                <a:spcPct val="100000"/>
              </a:lnSpc>
              <a:spcBef>
                <a:spcPts val="1616"/>
              </a:spcBef>
              <a:spcAft>
                <a:spcPts val="0"/>
              </a:spcAft>
              <a:buClr>
                <a:srgbClr val="302F2F"/>
              </a:buClr>
              <a:buSzPts val="1200"/>
              <a:buNone/>
              <a:defRPr sz="1212">
                <a:solidFill>
                  <a:srgbClr val="302F2F"/>
                </a:solidFill>
              </a:defRPr>
            </a:lvl4pPr>
            <a:lvl5pPr lvl="4" algn="ctr" rtl="0">
              <a:lnSpc>
                <a:spcPct val="100000"/>
              </a:lnSpc>
              <a:spcBef>
                <a:spcPts val="1616"/>
              </a:spcBef>
              <a:spcAft>
                <a:spcPts val="0"/>
              </a:spcAft>
              <a:buClr>
                <a:srgbClr val="302F2F"/>
              </a:buClr>
              <a:buSzPts val="1200"/>
              <a:buNone/>
              <a:defRPr sz="1212">
                <a:solidFill>
                  <a:srgbClr val="302F2F"/>
                </a:solidFill>
              </a:defRPr>
            </a:lvl5pPr>
            <a:lvl6pPr lvl="5" algn="ctr" rtl="0">
              <a:lnSpc>
                <a:spcPct val="100000"/>
              </a:lnSpc>
              <a:spcBef>
                <a:spcPts val="1616"/>
              </a:spcBef>
              <a:spcAft>
                <a:spcPts val="0"/>
              </a:spcAft>
              <a:buClr>
                <a:srgbClr val="302F2F"/>
              </a:buClr>
              <a:buSzPts val="1200"/>
              <a:buNone/>
              <a:defRPr sz="1212">
                <a:solidFill>
                  <a:srgbClr val="302F2F"/>
                </a:solidFill>
              </a:defRPr>
            </a:lvl6pPr>
            <a:lvl7pPr lvl="6" algn="ctr" rtl="0">
              <a:lnSpc>
                <a:spcPct val="100000"/>
              </a:lnSpc>
              <a:spcBef>
                <a:spcPts val="1616"/>
              </a:spcBef>
              <a:spcAft>
                <a:spcPts val="0"/>
              </a:spcAft>
              <a:buClr>
                <a:srgbClr val="302F2F"/>
              </a:buClr>
              <a:buSzPts val="1200"/>
              <a:buNone/>
              <a:defRPr sz="1212">
                <a:solidFill>
                  <a:srgbClr val="302F2F"/>
                </a:solidFill>
              </a:defRPr>
            </a:lvl7pPr>
            <a:lvl8pPr lvl="7" algn="ctr" rtl="0">
              <a:lnSpc>
                <a:spcPct val="100000"/>
              </a:lnSpc>
              <a:spcBef>
                <a:spcPts val="1616"/>
              </a:spcBef>
              <a:spcAft>
                <a:spcPts val="0"/>
              </a:spcAft>
              <a:buClr>
                <a:srgbClr val="302F2F"/>
              </a:buClr>
              <a:buSzPts val="1200"/>
              <a:buNone/>
              <a:defRPr sz="1212">
                <a:solidFill>
                  <a:srgbClr val="302F2F"/>
                </a:solidFill>
              </a:defRPr>
            </a:lvl8pPr>
            <a:lvl9pPr lvl="8" algn="ctr" rtl="0">
              <a:lnSpc>
                <a:spcPct val="100000"/>
              </a:lnSpc>
              <a:spcBef>
                <a:spcPts val="1616"/>
              </a:spcBef>
              <a:spcAft>
                <a:spcPts val="1616"/>
              </a:spcAft>
              <a:buClr>
                <a:srgbClr val="302F2F"/>
              </a:buClr>
              <a:buSzPts val="1200"/>
              <a:buNone/>
              <a:defRPr sz="1212">
                <a:solidFill>
                  <a:srgbClr val="302F2F"/>
                </a:solidFill>
              </a:defRPr>
            </a:lvl9pPr>
          </a:lstStyle>
          <a:p>
            <a:endParaRPr/>
          </a:p>
        </p:txBody>
      </p:sp>
      <p:sp>
        <p:nvSpPr>
          <p:cNvPr id="1199" name="Google Shape;1199;p23"/>
          <p:cNvSpPr txBox="1">
            <a:spLocks noGrp="1"/>
          </p:cNvSpPr>
          <p:nvPr>
            <p:ph type="subTitle" idx="5"/>
          </p:nvPr>
        </p:nvSpPr>
        <p:spPr>
          <a:xfrm>
            <a:off x="2415985" y="3033881"/>
            <a:ext cx="4404105" cy="76096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800"/>
              <a:buNone/>
              <a:defRPr sz="1414">
                <a:solidFill>
                  <a:schemeClr val="accent2"/>
                </a:solidFill>
              </a:defRPr>
            </a:lvl1pPr>
            <a:lvl2pPr lvl="1" algn="ctr" rtl="0">
              <a:lnSpc>
                <a:spcPct val="100000"/>
              </a:lnSpc>
              <a:spcBef>
                <a:spcPts val="1616"/>
              </a:spcBef>
              <a:spcAft>
                <a:spcPts val="0"/>
              </a:spcAft>
              <a:buClr>
                <a:schemeClr val="accent2"/>
              </a:buClr>
              <a:buSzPts val="1400"/>
              <a:buNone/>
              <a:defRPr>
                <a:solidFill>
                  <a:schemeClr val="accent2"/>
                </a:solidFill>
              </a:defRPr>
            </a:lvl2pPr>
            <a:lvl3pPr lvl="2" algn="ctr" rtl="0">
              <a:lnSpc>
                <a:spcPct val="100000"/>
              </a:lnSpc>
              <a:spcBef>
                <a:spcPts val="1616"/>
              </a:spcBef>
              <a:spcAft>
                <a:spcPts val="0"/>
              </a:spcAft>
              <a:buClr>
                <a:schemeClr val="accent2"/>
              </a:buClr>
              <a:buSzPts val="1400"/>
              <a:buNone/>
              <a:defRPr>
                <a:solidFill>
                  <a:schemeClr val="accent2"/>
                </a:solidFill>
              </a:defRPr>
            </a:lvl3pPr>
            <a:lvl4pPr lvl="3" algn="ctr" rtl="0">
              <a:lnSpc>
                <a:spcPct val="100000"/>
              </a:lnSpc>
              <a:spcBef>
                <a:spcPts val="1616"/>
              </a:spcBef>
              <a:spcAft>
                <a:spcPts val="0"/>
              </a:spcAft>
              <a:buClr>
                <a:schemeClr val="accent2"/>
              </a:buClr>
              <a:buSzPts val="1400"/>
              <a:buNone/>
              <a:defRPr>
                <a:solidFill>
                  <a:schemeClr val="accent2"/>
                </a:solidFill>
              </a:defRPr>
            </a:lvl4pPr>
            <a:lvl5pPr lvl="4" algn="ctr" rtl="0">
              <a:lnSpc>
                <a:spcPct val="100000"/>
              </a:lnSpc>
              <a:spcBef>
                <a:spcPts val="1616"/>
              </a:spcBef>
              <a:spcAft>
                <a:spcPts val="0"/>
              </a:spcAft>
              <a:buClr>
                <a:schemeClr val="accent2"/>
              </a:buClr>
              <a:buSzPts val="1400"/>
              <a:buNone/>
              <a:defRPr>
                <a:solidFill>
                  <a:schemeClr val="accent2"/>
                </a:solidFill>
              </a:defRPr>
            </a:lvl5pPr>
            <a:lvl6pPr lvl="5" algn="ctr" rtl="0">
              <a:lnSpc>
                <a:spcPct val="100000"/>
              </a:lnSpc>
              <a:spcBef>
                <a:spcPts val="1616"/>
              </a:spcBef>
              <a:spcAft>
                <a:spcPts val="0"/>
              </a:spcAft>
              <a:buClr>
                <a:schemeClr val="accent2"/>
              </a:buClr>
              <a:buSzPts val="1400"/>
              <a:buNone/>
              <a:defRPr>
                <a:solidFill>
                  <a:schemeClr val="accent2"/>
                </a:solidFill>
              </a:defRPr>
            </a:lvl6pPr>
            <a:lvl7pPr lvl="6" algn="ctr" rtl="0">
              <a:lnSpc>
                <a:spcPct val="100000"/>
              </a:lnSpc>
              <a:spcBef>
                <a:spcPts val="1616"/>
              </a:spcBef>
              <a:spcAft>
                <a:spcPts val="0"/>
              </a:spcAft>
              <a:buClr>
                <a:schemeClr val="accent2"/>
              </a:buClr>
              <a:buSzPts val="1400"/>
              <a:buNone/>
              <a:defRPr>
                <a:solidFill>
                  <a:schemeClr val="accent2"/>
                </a:solidFill>
              </a:defRPr>
            </a:lvl7pPr>
            <a:lvl8pPr lvl="7" algn="ctr" rtl="0">
              <a:lnSpc>
                <a:spcPct val="100000"/>
              </a:lnSpc>
              <a:spcBef>
                <a:spcPts val="1616"/>
              </a:spcBef>
              <a:spcAft>
                <a:spcPts val="0"/>
              </a:spcAft>
              <a:buClr>
                <a:schemeClr val="accent2"/>
              </a:buClr>
              <a:buSzPts val="1400"/>
              <a:buNone/>
              <a:defRPr>
                <a:solidFill>
                  <a:schemeClr val="accent2"/>
                </a:solidFill>
              </a:defRPr>
            </a:lvl8pPr>
            <a:lvl9pPr lvl="8" algn="ctr" rtl="0">
              <a:lnSpc>
                <a:spcPct val="100000"/>
              </a:lnSpc>
              <a:spcBef>
                <a:spcPts val="1616"/>
              </a:spcBef>
              <a:spcAft>
                <a:spcPts val="1616"/>
              </a:spcAft>
              <a:buClr>
                <a:schemeClr val="accent2"/>
              </a:buClr>
              <a:buSzPts val="1400"/>
              <a:buNone/>
              <a:defRPr>
                <a:solidFill>
                  <a:schemeClr val="accent2"/>
                </a:solidFill>
              </a:defRPr>
            </a:lvl9pPr>
          </a:lstStyle>
          <a:p>
            <a:endParaRPr/>
          </a:p>
        </p:txBody>
      </p:sp>
    </p:spTree>
    <p:extLst>
      <p:ext uri="{BB962C8B-B14F-4D97-AF65-F5344CB8AC3E}">
        <p14:creationId xmlns:p14="http://schemas.microsoft.com/office/powerpoint/2010/main" val="2585247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16">
  <p:cSld name="Title and text 16">
    <p:spTree>
      <p:nvGrpSpPr>
        <p:cNvPr id="1" name="Shape 1432"/>
        <p:cNvGrpSpPr/>
        <p:nvPr/>
      </p:nvGrpSpPr>
      <p:grpSpPr>
        <a:xfrm>
          <a:off x="0" y="0"/>
          <a:ext cx="0" cy="0"/>
          <a:chOff x="0" y="0"/>
          <a:chExt cx="0" cy="0"/>
        </a:xfrm>
      </p:grpSpPr>
      <p:sp>
        <p:nvSpPr>
          <p:cNvPr id="1479" name="Google Shape;1479;p29"/>
          <p:cNvSpPr txBox="1">
            <a:spLocks noGrp="1"/>
          </p:cNvSpPr>
          <p:nvPr>
            <p:ph type="subTitle" idx="1"/>
          </p:nvPr>
        </p:nvSpPr>
        <p:spPr>
          <a:xfrm>
            <a:off x="2415985" y="2048361"/>
            <a:ext cx="4404105" cy="76096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3535">
                <a:solidFill>
                  <a:schemeClr val="accent3"/>
                </a:solidFill>
                <a:latin typeface="Neucha"/>
                <a:ea typeface="Neucha"/>
                <a:cs typeface="Neucha"/>
                <a:sym typeface="Neucha"/>
              </a:defRPr>
            </a:lvl1pPr>
            <a:lvl2pPr lvl="1" algn="ctr" rtl="0">
              <a:lnSpc>
                <a:spcPct val="100000"/>
              </a:lnSpc>
              <a:spcBef>
                <a:spcPts val="1616"/>
              </a:spcBef>
              <a:spcAft>
                <a:spcPts val="0"/>
              </a:spcAft>
              <a:buSzPts val="1400"/>
              <a:buNone/>
              <a:defRPr/>
            </a:lvl2pPr>
            <a:lvl3pPr lvl="2" algn="ctr" rtl="0">
              <a:lnSpc>
                <a:spcPct val="100000"/>
              </a:lnSpc>
              <a:spcBef>
                <a:spcPts val="1616"/>
              </a:spcBef>
              <a:spcAft>
                <a:spcPts val="0"/>
              </a:spcAft>
              <a:buSzPts val="1400"/>
              <a:buNone/>
              <a:defRPr/>
            </a:lvl3pPr>
            <a:lvl4pPr lvl="3" algn="ctr" rtl="0">
              <a:lnSpc>
                <a:spcPct val="100000"/>
              </a:lnSpc>
              <a:spcBef>
                <a:spcPts val="1616"/>
              </a:spcBef>
              <a:spcAft>
                <a:spcPts val="0"/>
              </a:spcAft>
              <a:buSzPts val="1400"/>
              <a:buNone/>
              <a:defRPr/>
            </a:lvl4pPr>
            <a:lvl5pPr lvl="4" algn="ctr" rtl="0">
              <a:lnSpc>
                <a:spcPct val="100000"/>
              </a:lnSpc>
              <a:spcBef>
                <a:spcPts val="1616"/>
              </a:spcBef>
              <a:spcAft>
                <a:spcPts val="0"/>
              </a:spcAft>
              <a:buSzPts val="1400"/>
              <a:buNone/>
              <a:defRPr/>
            </a:lvl5pPr>
            <a:lvl6pPr lvl="5" algn="ctr" rtl="0">
              <a:lnSpc>
                <a:spcPct val="100000"/>
              </a:lnSpc>
              <a:spcBef>
                <a:spcPts val="1616"/>
              </a:spcBef>
              <a:spcAft>
                <a:spcPts val="0"/>
              </a:spcAft>
              <a:buSzPts val="1400"/>
              <a:buNone/>
              <a:defRPr/>
            </a:lvl6pPr>
            <a:lvl7pPr lvl="6" algn="ctr" rtl="0">
              <a:lnSpc>
                <a:spcPct val="100000"/>
              </a:lnSpc>
              <a:spcBef>
                <a:spcPts val="1616"/>
              </a:spcBef>
              <a:spcAft>
                <a:spcPts val="0"/>
              </a:spcAft>
              <a:buSzPts val="1400"/>
              <a:buNone/>
              <a:defRPr/>
            </a:lvl7pPr>
            <a:lvl8pPr lvl="7" algn="ctr" rtl="0">
              <a:lnSpc>
                <a:spcPct val="100000"/>
              </a:lnSpc>
              <a:spcBef>
                <a:spcPts val="1616"/>
              </a:spcBef>
              <a:spcAft>
                <a:spcPts val="0"/>
              </a:spcAft>
              <a:buSzPts val="1400"/>
              <a:buNone/>
              <a:defRPr/>
            </a:lvl8pPr>
            <a:lvl9pPr lvl="8" algn="ctr" rtl="0">
              <a:lnSpc>
                <a:spcPct val="100000"/>
              </a:lnSpc>
              <a:spcBef>
                <a:spcPts val="1616"/>
              </a:spcBef>
              <a:spcAft>
                <a:spcPts val="1616"/>
              </a:spcAft>
              <a:buSzPts val="1400"/>
              <a:buNone/>
              <a:defRPr/>
            </a:lvl9pPr>
          </a:lstStyle>
          <a:p>
            <a:endParaRPr/>
          </a:p>
        </p:txBody>
      </p:sp>
      <p:sp>
        <p:nvSpPr>
          <p:cNvPr id="1480" name="Google Shape;1480;p29"/>
          <p:cNvSpPr txBox="1">
            <a:spLocks noGrp="1"/>
          </p:cNvSpPr>
          <p:nvPr>
            <p:ph type="subTitle" idx="2"/>
          </p:nvPr>
        </p:nvSpPr>
        <p:spPr>
          <a:xfrm>
            <a:off x="2415985" y="1530206"/>
            <a:ext cx="4404105" cy="40448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302F2F"/>
              </a:buClr>
              <a:buSzPts val="1800"/>
              <a:buNone/>
              <a:defRPr sz="1414"/>
            </a:lvl1pPr>
            <a:lvl2pPr lvl="1" algn="ctr" rtl="0">
              <a:lnSpc>
                <a:spcPct val="100000"/>
              </a:lnSpc>
              <a:spcBef>
                <a:spcPts val="1616"/>
              </a:spcBef>
              <a:spcAft>
                <a:spcPts val="0"/>
              </a:spcAft>
              <a:buClr>
                <a:srgbClr val="302F2F"/>
              </a:buClr>
              <a:buSzPts val="1400"/>
              <a:buNone/>
              <a:defRPr>
                <a:solidFill>
                  <a:srgbClr val="302F2F"/>
                </a:solidFill>
              </a:defRPr>
            </a:lvl2pPr>
            <a:lvl3pPr lvl="2" algn="ctr" rtl="0">
              <a:lnSpc>
                <a:spcPct val="100000"/>
              </a:lnSpc>
              <a:spcBef>
                <a:spcPts val="1616"/>
              </a:spcBef>
              <a:spcAft>
                <a:spcPts val="0"/>
              </a:spcAft>
              <a:buClr>
                <a:srgbClr val="302F2F"/>
              </a:buClr>
              <a:buSzPts val="1400"/>
              <a:buNone/>
              <a:defRPr>
                <a:solidFill>
                  <a:srgbClr val="302F2F"/>
                </a:solidFill>
              </a:defRPr>
            </a:lvl3pPr>
            <a:lvl4pPr lvl="3" algn="ctr" rtl="0">
              <a:lnSpc>
                <a:spcPct val="100000"/>
              </a:lnSpc>
              <a:spcBef>
                <a:spcPts val="1616"/>
              </a:spcBef>
              <a:spcAft>
                <a:spcPts val="0"/>
              </a:spcAft>
              <a:buClr>
                <a:srgbClr val="302F2F"/>
              </a:buClr>
              <a:buSzPts val="1400"/>
              <a:buNone/>
              <a:defRPr>
                <a:solidFill>
                  <a:srgbClr val="302F2F"/>
                </a:solidFill>
              </a:defRPr>
            </a:lvl4pPr>
            <a:lvl5pPr lvl="4" algn="ctr" rtl="0">
              <a:lnSpc>
                <a:spcPct val="100000"/>
              </a:lnSpc>
              <a:spcBef>
                <a:spcPts val="1616"/>
              </a:spcBef>
              <a:spcAft>
                <a:spcPts val="0"/>
              </a:spcAft>
              <a:buClr>
                <a:srgbClr val="302F2F"/>
              </a:buClr>
              <a:buSzPts val="1400"/>
              <a:buNone/>
              <a:defRPr>
                <a:solidFill>
                  <a:srgbClr val="302F2F"/>
                </a:solidFill>
              </a:defRPr>
            </a:lvl5pPr>
            <a:lvl6pPr lvl="5" algn="ctr" rtl="0">
              <a:lnSpc>
                <a:spcPct val="100000"/>
              </a:lnSpc>
              <a:spcBef>
                <a:spcPts val="1616"/>
              </a:spcBef>
              <a:spcAft>
                <a:spcPts val="0"/>
              </a:spcAft>
              <a:buClr>
                <a:srgbClr val="302F2F"/>
              </a:buClr>
              <a:buSzPts val="1400"/>
              <a:buNone/>
              <a:defRPr>
                <a:solidFill>
                  <a:srgbClr val="302F2F"/>
                </a:solidFill>
              </a:defRPr>
            </a:lvl6pPr>
            <a:lvl7pPr lvl="6" algn="ctr" rtl="0">
              <a:lnSpc>
                <a:spcPct val="100000"/>
              </a:lnSpc>
              <a:spcBef>
                <a:spcPts val="1616"/>
              </a:spcBef>
              <a:spcAft>
                <a:spcPts val="0"/>
              </a:spcAft>
              <a:buClr>
                <a:srgbClr val="302F2F"/>
              </a:buClr>
              <a:buSzPts val="1400"/>
              <a:buNone/>
              <a:defRPr>
                <a:solidFill>
                  <a:srgbClr val="302F2F"/>
                </a:solidFill>
              </a:defRPr>
            </a:lvl7pPr>
            <a:lvl8pPr lvl="7" algn="ctr" rtl="0">
              <a:lnSpc>
                <a:spcPct val="100000"/>
              </a:lnSpc>
              <a:spcBef>
                <a:spcPts val="1616"/>
              </a:spcBef>
              <a:spcAft>
                <a:spcPts val="0"/>
              </a:spcAft>
              <a:buClr>
                <a:srgbClr val="302F2F"/>
              </a:buClr>
              <a:buSzPts val="1400"/>
              <a:buNone/>
              <a:defRPr>
                <a:solidFill>
                  <a:srgbClr val="302F2F"/>
                </a:solidFill>
              </a:defRPr>
            </a:lvl8pPr>
            <a:lvl9pPr lvl="8" algn="ctr" rtl="0">
              <a:lnSpc>
                <a:spcPct val="100000"/>
              </a:lnSpc>
              <a:spcBef>
                <a:spcPts val="1616"/>
              </a:spcBef>
              <a:spcAft>
                <a:spcPts val="1616"/>
              </a:spcAft>
              <a:buClr>
                <a:srgbClr val="302F2F"/>
              </a:buClr>
              <a:buSzPts val="1400"/>
              <a:buNone/>
              <a:defRPr>
                <a:solidFill>
                  <a:srgbClr val="302F2F"/>
                </a:solidFill>
              </a:defRPr>
            </a:lvl9pPr>
          </a:lstStyle>
          <a:p>
            <a:endParaRPr/>
          </a:p>
        </p:txBody>
      </p:sp>
      <p:sp>
        <p:nvSpPr>
          <p:cNvPr id="1481" name="Google Shape;1481;p29"/>
          <p:cNvSpPr txBox="1">
            <a:spLocks noGrp="1"/>
          </p:cNvSpPr>
          <p:nvPr>
            <p:ph type="subTitle" idx="3"/>
          </p:nvPr>
        </p:nvSpPr>
        <p:spPr>
          <a:xfrm>
            <a:off x="2029936" y="4009253"/>
            <a:ext cx="2174478" cy="40448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302F2F"/>
              </a:buClr>
              <a:buSzPts val="1200"/>
              <a:buNone/>
              <a:defRPr sz="1212"/>
            </a:lvl1pPr>
            <a:lvl2pPr lvl="1" algn="ctr" rtl="0">
              <a:lnSpc>
                <a:spcPct val="100000"/>
              </a:lnSpc>
              <a:spcBef>
                <a:spcPts val="1616"/>
              </a:spcBef>
              <a:spcAft>
                <a:spcPts val="0"/>
              </a:spcAft>
              <a:buClr>
                <a:srgbClr val="302F2F"/>
              </a:buClr>
              <a:buSzPts val="1200"/>
              <a:buNone/>
              <a:defRPr sz="1212">
                <a:solidFill>
                  <a:srgbClr val="302F2F"/>
                </a:solidFill>
              </a:defRPr>
            </a:lvl2pPr>
            <a:lvl3pPr lvl="2" algn="ctr" rtl="0">
              <a:lnSpc>
                <a:spcPct val="100000"/>
              </a:lnSpc>
              <a:spcBef>
                <a:spcPts val="1616"/>
              </a:spcBef>
              <a:spcAft>
                <a:spcPts val="0"/>
              </a:spcAft>
              <a:buClr>
                <a:srgbClr val="302F2F"/>
              </a:buClr>
              <a:buSzPts val="1200"/>
              <a:buNone/>
              <a:defRPr sz="1212">
                <a:solidFill>
                  <a:srgbClr val="302F2F"/>
                </a:solidFill>
              </a:defRPr>
            </a:lvl3pPr>
            <a:lvl4pPr lvl="3" algn="ctr" rtl="0">
              <a:lnSpc>
                <a:spcPct val="100000"/>
              </a:lnSpc>
              <a:spcBef>
                <a:spcPts val="1616"/>
              </a:spcBef>
              <a:spcAft>
                <a:spcPts val="0"/>
              </a:spcAft>
              <a:buClr>
                <a:srgbClr val="302F2F"/>
              </a:buClr>
              <a:buSzPts val="1200"/>
              <a:buNone/>
              <a:defRPr sz="1212">
                <a:solidFill>
                  <a:srgbClr val="302F2F"/>
                </a:solidFill>
              </a:defRPr>
            </a:lvl4pPr>
            <a:lvl5pPr lvl="4" algn="ctr" rtl="0">
              <a:lnSpc>
                <a:spcPct val="100000"/>
              </a:lnSpc>
              <a:spcBef>
                <a:spcPts val="1616"/>
              </a:spcBef>
              <a:spcAft>
                <a:spcPts val="0"/>
              </a:spcAft>
              <a:buClr>
                <a:srgbClr val="302F2F"/>
              </a:buClr>
              <a:buSzPts val="1200"/>
              <a:buNone/>
              <a:defRPr sz="1212">
                <a:solidFill>
                  <a:srgbClr val="302F2F"/>
                </a:solidFill>
              </a:defRPr>
            </a:lvl5pPr>
            <a:lvl6pPr lvl="5" algn="ctr" rtl="0">
              <a:lnSpc>
                <a:spcPct val="100000"/>
              </a:lnSpc>
              <a:spcBef>
                <a:spcPts val="1616"/>
              </a:spcBef>
              <a:spcAft>
                <a:spcPts val="0"/>
              </a:spcAft>
              <a:buClr>
                <a:srgbClr val="302F2F"/>
              </a:buClr>
              <a:buSzPts val="1200"/>
              <a:buNone/>
              <a:defRPr sz="1212">
                <a:solidFill>
                  <a:srgbClr val="302F2F"/>
                </a:solidFill>
              </a:defRPr>
            </a:lvl6pPr>
            <a:lvl7pPr lvl="6" algn="ctr" rtl="0">
              <a:lnSpc>
                <a:spcPct val="100000"/>
              </a:lnSpc>
              <a:spcBef>
                <a:spcPts val="1616"/>
              </a:spcBef>
              <a:spcAft>
                <a:spcPts val="0"/>
              </a:spcAft>
              <a:buClr>
                <a:srgbClr val="302F2F"/>
              </a:buClr>
              <a:buSzPts val="1200"/>
              <a:buNone/>
              <a:defRPr sz="1212">
                <a:solidFill>
                  <a:srgbClr val="302F2F"/>
                </a:solidFill>
              </a:defRPr>
            </a:lvl7pPr>
            <a:lvl8pPr lvl="7" algn="ctr" rtl="0">
              <a:lnSpc>
                <a:spcPct val="100000"/>
              </a:lnSpc>
              <a:spcBef>
                <a:spcPts val="1616"/>
              </a:spcBef>
              <a:spcAft>
                <a:spcPts val="0"/>
              </a:spcAft>
              <a:buClr>
                <a:srgbClr val="302F2F"/>
              </a:buClr>
              <a:buSzPts val="1200"/>
              <a:buNone/>
              <a:defRPr sz="1212">
                <a:solidFill>
                  <a:srgbClr val="302F2F"/>
                </a:solidFill>
              </a:defRPr>
            </a:lvl8pPr>
            <a:lvl9pPr lvl="8" algn="ctr" rtl="0">
              <a:lnSpc>
                <a:spcPct val="100000"/>
              </a:lnSpc>
              <a:spcBef>
                <a:spcPts val="1616"/>
              </a:spcBef>
              <a:spcAft>
                <a:spcPts val="1616"/>
              </a:spcAft>
              <a:buClr>
                <a:srgbClr val="302F2F"/>
              </a:buClr>
              <a:buSzPts val="1200"/>
              <a:buNone/>
              <a:defRPr sz="1212">
                <a:solidFill>
                  <a:srgbClr val="302F2F"/>
                </a:solidFill>
              </a:defRPr>
            </a:lvl9pPr>
          </a:lstStyle>
          <a:p>
            <a:endParaRPr/>
          </a:p>
        </p:txBody>
      </p:sp>
      <p:sp>
        <p:nvSpPr>
          <p:cNvPr id="1482" name="Google Shape;1482;p29"/>
          <p:cNvSpPr txBox="1">
            <a:spLocks noGrp="1"/>
          </p:cNvSpPr>
          <p:nvPr>
            <p:ph type="subTitle" idx="4"/>
          </p:nvPr>
        </p:nvSpPr>
        <p:spPr>
          <a:xfrm>
            <a:off x="5031661" y="4009253"/>
            <a:ext cx="2174478" cy="40448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302F2F"/>
              </a:buClr>
              <a:buSzPts val="1200"/>
              <a:buNone/>
              <a:defRPr sz="1212"/>
            </a:lvl1pPr>
            <a:lvl2pPr lvl="1" algn="ctr" rtl="0">
              <a:lnSpc>
                <a:spcPct val="100000"/>
              </a:lnSpc>
              <a:spcBef>
                <a:spcPts val="1616"/>
              </a:spcBef>
              <a:spcAft>
                <a:spcPts val="0"/>
              </a:spcAft>
              <a:buClr>
                <a:srgbClr val="302F2F"/>
              </a:buClr>
              <a:buSzPts val="1200"/>
              <a:buNone/>
              <a:defRPr sz="1212">
                <a:solidFill>
                  <a:srgbClr val="302F2F"/>
                </a:solidFill>
              </a:defRPr>
            </a:lvl2pPr>
            <a:lvl3pPr lvl="2" algn="ctr" rtl="0">
              <a:lnSpc>
                <a:spcPct val="100000"/>
              </a:lnSpc>
              <a:spcBef>
                <a:spcPts val="1616"/>
              </a:spcBef>
              <a:spcAft>
                <a:spcPts val="0"/>
              </a:spcAft>
              <a:buClr>
                <a:srgbClr val="302F2F"/>
              </a:buClr>
              <a:buSzPts val="1200"/>
              <a:buNone/>
              <a:defRPr sz="1212">
                <a:solidFill>
                  <a:srgbClr val="302F2F"/>
                </a:solidFill>
              </a:defRPr>
            </a:lvl3pPr>
            <a:lvl4pPr lvl="3" algn="ctr" rtl="0">
              <a:lnSpc>
                <a:spcPct val="100000"/>
              </a:lnSpc>
              <a:spcBef>
                <a:spcPts val="1616"/>
              </a:spcBef>
              <a:spcAft>
                <a:spcPts val="0"/>
              </a:spcAft>
              <a:buClr>
                <a:srgbClr val="302F2F"/>
              </a:buClr>
              <a:buSzPts val="1200"/>
              <a:buNone/>
              <a:defRPr sz="1212">
                <a:solidFill>
                  <a:srgbClr val="302F2F"/>
                </a:solidFill>
              </a:defRPr>
            </a:lvl4pPr>
            <a:lvl5pPr lvl="4" algn="ctr" rtl="0">
              <a:lnSpc>
                <a:spcPct val="100000"/>
              </a:lnSpc>
              <a:spcBef>
                <a:spcPts val="1616"/>
              </a:spcBef>
              <a:spcAft>
                <a:spcPts val="0"/>
              </a:spcAft>
              <a:buClr>
                <a:srgbClr val="302F2F"/>
              </a:buClr>
              <a:buSzPts val="1200"/>
              <a:buNone/>
              <a:defRPr sz="1212">
                <a:solidFill>
                  <a:srgbClr val="302F2F"/>
                </a:solidFill>
              </a:defRPr>
            </a:lvl5pPr>
            <a:lvl6pPr lvl="5" algn="ctr" rtl="0">
              <a:lnSpc>
                <a:spcPct val="100000"/>
              </a:lnSpc>
              <a:spcBef>
                <a:spcPts val="1616"/>
              </a:spcBef>
              <a:spcAft>
                <a:spcPts val="0"/>
              </a:spcAft>
              <a:buClr>
                <a:srgbClr val="302F2F"/>
              </a:buClr>
              <a:buSzPts val="1200"/>
              <a:buNone/>
              <a:defRPr sz="1212">
                <a:solidFill>
                  <a:srgbClr val="302F2F"/>
                </a:solidFill>
              </a:defRPr>
            </a:lvl6pPr>
            <a:lvl7pPr lvl="6" algn="ctr" rtl="0">
              <a:lnSpc>
                <a:spcPct val="100000"/>
              </a:lnSpc>
              <a:spcBef>
                <a:spcPts val="1616"/>
              </a:spcBef>
              <a:spcAft>
                <a:spcPts val="0"/>
              </a:spcAft>
              <a:buClr>
                <a:srgbClr val="302F2F"/>
              </a:buClr>
              <a:buSzPts val="1200"/>
              <a:buNone/>
              <a:defRPr sz="1212">
                <a:solidFill>
                  <a:srgbClr val="302F2F"/>
                </a:solidFill>
              </a:defRPr>
            </a:lvl7pPr>
            <a:lvl8pPr lvl="7" algn="ctr" rtl="0">
              <a:lnSpc>
                <a:spcPct val="100000"/>
              </a:lnSpc>
              <a:spcBef>
                <a:spcPts val="1616"/>
              </a:spcBef>
              <a:spcAft>
                <a:spcPts val="0"/>
              </a:spcAft>
              <a:buClr>
                <a:srgbClr val="302F2F"/>
              </a:buClr>
              <a:buSzPts val="1200"/>
              <a:buNone/>
              <a:defRPr sz="1212">
                <a:solidFill>
                  <a:srgbClr val="302F2F"/>
                </a:solidFill>
              </a:defRPr>
            </a:lvl8pPr>
            <a:lvl9pPr lvl="8" algn="ctr" rtl="0">
              <a:lnSpc>
                <a:spcPct val="100000"/>
              </a:lnSpc>
              <a:spcBef>
                <a:spcPts val="1616"/>
              </a:spcBef>
              <a:spcAft>
                <a:spcPts val="1616"/>
              </a:spcAft>
              <a:buClr>
                <a:srgbClr val="302F2F"/>
              </a:buClr>
              <a:buSzPts val="1200"/>
              <a:buNone/>
              <a:defRPr sz="1212">
                <a:solidFill>
                  <a:srgbClr val="302F2F"/>
                </a:solidFill>
              </a:defRPr>
            </a:lvl9pPr>
          </a:lstStyle>
          <a:p>
            <a:endParaRPr/>
          </a:p>
        </p:txBody>
      </p:sp>
      <p:sp>
        <p:nvSpPr>
          <p:cNvPr id="1483" name="Google Shape;1483;p29"/>
          <p:cNvSpPr txBox="1">
            <a:spLocks noGrp="1"/>
          </p:cNvSpPr>
          <p:nvPr>
            <p:ph type="subTitle" idx="5"/>
          </p:nvPr>
        </p:nvSpPr>
        <p:spPr>
          <a:xfrm>
            <a:off x="2415985" y="2871321"/>
            <a:ext cx="4404105" cy="76096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800"/>
              <a:buNone/>
              <a:defRPr sz="1414">
                <a:solidFill>
                  <a:schemeClr val="accent2"/>
                </a:solidFill>
              </a:defRPr>
            </a:lvl1pPr>
            <a:lvl2pPr lvl="1" algn="ctr" rtl="0">
              <a:lnSpc>
                <a:spcPct val="100000"/>
              </a:lnSpc>
              <a:spcBef>
                <a:spcPts val="1616"/>
              </a:spcBef>
              <a:spcAft>
                <a:spcPts val="0"/>
              </a:spcAft>
              <a:buClr>
                <a:schemeClr val="accent2"/>
              </a:buClr>
              <a:buSzPts val="1400"/>
              <a:buNone/>
              <a:defRPr>
                <a:solidFill>
                  <a:schemeClr val="accent2"/>
                </a:solidFill>
              </a:defRPr>
            </a:lvl2pPr>
            <a:lvl3pPr lvl="2" algn="ctr" rtl="0">
              <a:lnSpc>
                <a:spcPct val="100000"/>
              </a:lnSpc>
              <a:spcBef>
                <a:spcPts val="1616"/>
              </a:spcBef>
              <a:spcAft>
                <a:spcPts val="0"/>
              </a:spcAft>
              <a:buClr>
                <a:schemeClr val="accent2"/>
              </a:buClr>
              <a:buSzPts val="1400"/>
              <a:buNone/>
              <a:defRPr>
                <a:solidFill>
                  <a:schemeClr val="accent2"/>
                </a:solidFill>
              </a:defRPr>
            </a:lvl3pPr>
            <a:lvl4pPr lvl="3" algn="ctr" rtl="0">
              <a:lnSpc>
                <a:spcPct val="100000"/>
              </a:lnSpc>
              <a:spcBef>
                <a:spcPts val="1616"/>
              </a:spcBef>
              <a:spcAft>
                <a:spcPts val="0"/>
              </a:spcAft>
              <a:buClr>
                <a:schemeClr val="accent2"/>
              </a:buClr>
              <a:buSzPts val="1400"/>
              <a:buNone/>
              <a:defRPr>
                <a:solidFill>
                  <a:schemeClr val="accent2"/>
                </a:solidFill>
              </a:defRPr>
            </a:lvl4pPr>
            <a:lvl5pPr lvl="4" algn="ctr" rtl="0">
              <a:lnSpc>
                <a:spcPct val="100000"/>
              </a:lnSpc>
              <a:spcBef>
                <a:spcPts val="1616"/>
              </a:spcBef>
              <a:spcAft>
                <a:spcPts val="0"/>
              </a:spcAft>
              <a:buClr>
                <a:schemeClr val="accent2"/>
              </a:buClr>
              <a:buSzPts val="1400"/>
              <a:buNone/>
              <a:defRPr>
                <a:solidFill>
                  <a:schemeClr val="accent2"/>
                </a:solidFill>
              </a:defRPr>
            </a:lvl5pPr>
            <a:lvl6pPr lvl="5" algn="ctr" rtl="0">
              <a:lnSpc>
                <a:spcPct val="100000"/>
              </a:lnSpc>
              <a:spcBef>
                <a:spcPts val="1616"/>
              </a:spcBef>
              <a:spcAft>
                <a:spcPts val="0"/>
              </a:spcAft>
              <a:buClr>
                <a:schemeClr val="accent2"/>
              </a:buClr>
              <a:buSzPts val="1400"/>
              <a:buNone/>
              <a:defRPr>
                <a:solidFill>
                  <a:schemeClr val="accent2"/>
                </a:solidFill>
              </a:defRPr>
            </a:lvl6pPr>
            <a:lvl7pPr lvl="6" algn="ctr" rtl="0">
              <a:lnSpc>
                <a:spcPct val="100000"/>
              </a:lnSpc>
              <a:spcBef>
                <a:spcPts val="1616"/>
              </a:spcBef>
              <a:spcAft>
                <a:spcPts val="0"/>
              </a:spcAft>
              <a:buClr>
                <a:schemeClr val="accent2"/>
              </a:buClr>
              <a:buSzPts val="1400"/>
              <a:buNone/>
              <a:defRPr>
                <a:solidFill>
                  <a:schemeClr val="accent2"/>
                </a:solidFill>
              </a:defRPr>
            </a:lvl7pPr>
            <a:lvl8pPr lvl="7" algn="ctr" rtl="0">
              <a:lnSpc>
                <a:spcPct val="100000"/>
              </a:lnSpc>
              <a:spcBef>
                <a:spcPts val="1616"/>
              </a:spcBef>
              <a:spcAft>
                <a:spcPts val="0"/>
              </a:spcAft>
              <a:buClr>
                <a:schemeClr val="accent2"/>
              </a:buClr>
              <a:buSzPts val="1400"/>
              <a:buNone/>
              <a:defRPr>
                <a:solidFill>
                  <a:schemeClr val="accent2"/>
                </a:solidFill>
              </a:defRPr>
            </a:lvl8pPr>
            <a:lvl9pPr lvl="8" algn="ctr" rtl="0">
              <a:lnSpc>
                <a:spcPct val="100000"/>
              </a:lnSpc>
              <a:spcBef>
                <a:spcPts val="1616"/>
              </a:spcBef>
              <a:spcAft>
                <a:spcPts val="1616"/>
              </a:spcAft>
              <a:buClr>
                <a:schemeClr val="accent2"/>
              </a:buClr>
              <a:buSzPts val="1400"/>
              <a:buNone/>
              <a:defRPr>
                <a:solidFill>
                  <a:schemeClr val="accent2"/>
                </a:solidFill>
              </a:defRPr>
            </a:lvl9pPr>
          </a:lstStyle>
          <a:p>
            <a:endParaRPr/>
          </a:p>
        </p:txBody>
      </p:sp>
      <p:sp>
        <p:nvSpPr>
          <p:cNvPr id="1575" name="Google Shape;1575;p29"/>
          <p:cNvSpPr txBox="1">
            <a:spLocks noGrp="1"/>
          </p:cNvSpPr>
          <p:nvPr>
            <p:ph type="title"/>
          </p:nvPr>
        </p:nvSpPr>
        <p:spPr>
          <a:xfrm>
            <a:off x="2797792" y="443387"/>
            <a:ext cx="3640492" cy="89792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545">
                <a:solidFill>
                  <a:schemeClr val="accent4"/>
                </a:solidFill>
              </a:defRPr>
            </a:lvl1pPr>
            <a:lvl2pPr lvl="1" algn="ctr" rtl="0">
              <a:spcBef>
                <a:spcPts val="0"/>
              </a:spcBef>
              <a:spcAft>
                <a:spcPts val="0"/>
              </a:spcAft>
              <a:buSzPts val="3600"/>
              <a:buNone/>
              <a:defRPr sz="3636"/>
            </a:lvl2pPr>
            <a:lvl3pPr lvl="2" algn="ctr" rtl="0">
              <a:spcBef>
                <a:spcPts val="0"/>
              </a:spcBef>
              <a:spcAft>
                <a:spcPts val="0"/>
              </a:spcAft>
              <a:buSzPts val="3600"/>
              <a:buNone/>
              <a:defRPr sz="3636"/>
            </a:lvl3pPr>
            <a:lvl4pPr lvl="3" algn="ctr" rtl="0">
              <a:spcBef>
                <a:spcPts val="0"/>
              </a:spcBef>
              <a:spcAft>
                <a:spcPts val="0"/>
              </a:spcAft>
              <a:buSzPts val="3600"/>
              <a:buNone/>
              <a:defRPr sz="3636"/>
            </a:lvl4pPr>
            <a:lvl5pPr lvl="4" algn="ctr" rtl="0">
              <a:spcBef>
                <a:spcPts val="0"/>
              </a:spcBef>
              <a:spcAft>
                <a:spcPts val="0"/>
              </a:spcAft>
              <a:buSzPts val="3600"/>
              <a:buNone/>
              <a:defRPr sz="3636"/>
            </a:lvl5pPr>
            <a:lvl6pPr lvl="5" algn="ctr" rtl="0">
              <a:spcBef>
                <a:spcPts val="0"/>
              </a:spcBef>
              <a:spcAft>
                <a:spcPts val="0"/>
              </a:spcAft>
              <a:buSzPts val="3600"/>
              <a:buNone/>
              <a:defRPr sz="3636"/>
            </a:lvl6pPr>
            <a:lvl7pPr lvl="6" algn="ctr" rtl="0">
              <a:spcBef>
                <a:spcPts val="0"/>
              </a:spcBef>
              <a:spcAft>
                <a:spcPts val="0"/>
              </a:spcAft>
              <a:buSzPts val="3600"/>
              <a:buNone/>
              <a:defRPr sz="3636"/>
            </a:lvl7pPr>
            <a:lvl8pPr lvl="7" algn="ctr" rtl="0">
              <a:spcBef>
                <a:spcPts val="0"/>
              </a:spcBef>
              <a:spcAft>
                <a:spcPts val="0"/>
              </a:spcAft>
              <a:buSzPts val="3600"/>
              <a:buNone/>
              <a:defRPr sz="3636"/>
            </a:lvl8pPr>
            <a:lvl9pPr lvl="8" algn="ctr" rtl="0">
              <a:spcBef>
                <a:spcPts val="0"/>
              </a:spcBef>
              <a:spcAft>
                <a:spcPts val="0"/>
              </a:spcAft>
              <a:buSzPts val="3600"/>
              <a:buNone/>
              <a:defRPr sz="3636"/>
            </a:lvl9pPr>
          </a:lstStyle>
          <a:p>
            <a:endParaRPr/>
          </a:p>
        </p:txBody>
      </p:sp>
    </p:spTree>
    <p:extLst>
      <p:ext uri="{BB962C8B-B14F-4D97-AF65-F5344CB8AC3E}">
        <p14:creationId xmlns:p14="http://schemas.microsoft.com/office/powerpoint/2010/main" val="27298603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4"/>
        <p:cNvGrpSpPr/>
        <p:nvPr/>
      </p:nvGrpSpPr>
      <p:grpSpPr>
        <a:xfrm>
          <a:off x="0" y="0"/>
          <a:ext cx="0" cy="0"/>
          <a:chOff x="0" y="0"/>
          <a:chExt cx="0" cy="0"/>
        </a:xfrm>
      </p:grpSpPr>
      <p:sp>
        <p:nvSpPr>
          <p:cNvPr id="89" name="Google Shape;89;p15"/>
          <p:cNvSpPr txBox="1">
            <a:spLocks noGrp="1"/>
          </p:cNvSpPr>
          <p:nvPr>
            <p:ph type="title"/>
          </p:nvPr>
        </p:nvSpPr>
        <p:spPr>
          <a:xfrm>
            <a:off x="1941757" y="3774539"/>
            <a:ext cx="2161751" cy="52096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16" b="0">
                <a:solidFill>
                  <a:schemeClr val="dk2"/>
                </a:solidFill>
                <a:latin typeface="Roboto Mono Regular"/>
                <a:ea typeface="Roboto Mono Regular"/>
                <a:cs typeface="Roboto Mono Regular"/>
                <a:sym typeface="Roboto Mono Regular"/>
              </a:defRPr>
            </a:lvl1pPr>
            <a:lvl2pPr lvl="1" rtl="0">
              <a:spcBef>
                <a:spcPts val="0"/>
              </a:spcBef>
              <a:spcAft>
                <a:spcPts val="0"/>
              </a:spcAft>
              <a:buSzPts val="2000"/>
              <a:buNone/>
              <a:defRPr sz="2020" b="1"/>
            </a:lvl2pPr>
            <a:lvl3pPr lvl="2" rtl="0">
              <a:spcBef>
                <a:spcPts val="0"/>
              </a:spcBef>
              <a:spcAft>
                <a:spcPts val="0"/>
              </a:spcAft>
              <a:buSzPts val="2000"/>
              <a:buNone/>
              <a:defRPr sz="2020" b="1"/>
            </a:lvl3pPr>
            <a:lvl4pPr lvl="3" rtl="0">
              <a:spcBef>
                <a:spcPts val="0"/>
              </a:spcBef>
              <a:spcAft>
                <a:spcPts val="0"/>
              </a:spcAft>
              <a:buSzPts val="2000"/>
              <a:buNone/>
              <a:defRPr sz="2020" b="1"/>
            </a:lvl4pPr>
            <a:lvl5pPr lvl="4" rtl="0">
              <a:spcBef>
                <a:spcPts val="0"/>
              </a:spcBef>
              <a:spcAft>
                <a:spcPts val="0"/>
              </a:spcAft>
              <a:buSzPts val="2000"/>
              <a:buNone/>
              <a:defRPr sz="2020" b="1"/>
            </a:lvl5pPr>
            <a:lvl6pPr lvl="5" rtl="0">
              <a:spcBef>
                <a:spcPts val="0"/>
              </a:spcBef>
              <a:spcAft>
                <a:spcPts val="0"/>
              </a:spcAft>
              <a:buSzPts val="2000"/>
              <a:buNone/>
              <a:defRPr sz="2020" b="1"/>
            </a:lvl6pPr>
            <a:lvl7pPr lvl="6" rtl="0">
              <a:spcBef>
                <a:spcPts val="0"/>
              </a:spcBef>
              <a:spcAft>
                <a:spcPts val="0"/>
              </a:spcAft>
              <a:buSzPts val="2000"/>
              <a:buNone/>
              <a:defRPr sz="2020" b="1"/>
            </a:lvl7pPr>
            <a:lvl8pPr lvl="7" rtl="0">
              <a:spcBef>
                <a:spcPts val="0"/>
              </a:spcBef>
              <a:spcAft>
                <a:spcPts val="0"/>
              </a:spcAft>
              <a:buSzPts val="2000"/>
              <a:buNone/>
              <a:defRPr sz="2020" b="1"/>
            </a:lvl8pPr>
            <a:lvl9pPr lvl="8" rtl="0">
              <a:spcBef>
                <a:spcPts val="0"/>
              </a:spcBef>
              <a:spcAft>
                <a:spcPts val="0"/>
              </a:spcAft>
              <a:buSzPts val="2000"/>
              <a:buNone/>
              <a:defRPr sz="2020" b="1"/>
            </a:lvl9pPr>
          </a:lstStyle>
          <a:p>
            <a:endParaRPr/>
          </a:p>
        </p:txBody>
      </p:sp>
      <p:sp>
        <p:nvSpPr>
          <p:cNvPr id="90" name="Google Shape;90;p15"/>
          <p:cNvSpPr txBox="1">
            <a:spLocks noGrp="1"/>
          </p:cNvSpPr>
          <p:nvPr>
            <p:ph type="subTitle" idx="1"/>
          </p:nvPr>
        </p:nvSpPr>
        <p:spPr>
          <a:xfrm>
            <a:off x="1941757" y="1354119"/>
            <a:ext cx="3474134" cy="233504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24"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24">
                <a:solidFill>
                  <a:schemeClr val="dk2"/>
                </a:solidFill>
              </a:defRPr>
            </a:lvl2pPr>
            <a:lvl3pPr lvl="2" rtl="0">
              <a:lnSpc>
                <a:spcPct val="100000"/>
              </a:lnSpc>
              <a:spcBef>
                <a:spcPts val="0"/>
              </a:spcBef>
              <a:spcAft>
                <a:spcPts val="0"/>
              </a:spcAft>
              <a:buClr>
                <a:schemeClr val="dk2"/>
              </a:buClr>
              <a:buSzPts val="2400"/>
              <a:buNone/>
              <a:defRPr sz="2424">
                <a:solidFill>
                  <a:schemeClr val="dk2"/>
                </a:solidFill>
              </a:defRPr>
            </a:lvl3pPr>
            <a:lvl4pPr lvl="3" rtl="0">
              <a:lnSpc>
                <a:spcPct val="100000"/>
              </a:lnSpc>
              <a:spcBef>
                <a:spcPts val="0"/>
              </a:spcBef>
              <a:spcAft>
                <a:spcPts val="0"/>
              </a:spcAft>
              <a:buClr>
                <a:schemeClr val="dk2"/>
              </a:buClr>
              <a:buSzPts val="2400"/>
              <a:buNone/>
              <a:defRPr sz="2424">
                <a:solidFill>
                  <a:schemeClr val="dk2"/>
                </a:solidFill>
              </a:defRPr>
            </a:lvl4pPr>
            <a:lvl5pPr lvl="4" rtl="0">
              <a:lnSpc>
                <a:spcPct val="100000"/>
              </a:lnSpc>
              <a:spcBef>
                <a:spcPts val="0"/>
              </a:spcBef>
              <a:spcAft>
                <a:spcPts val="0"/>
              </a:spcAft>
              <a:buClr>
                <a:schemeClr val="dk2"/>
              </a:buClr>
              <a:buSzPts val="2400"/>
              <a:buNone/>
              <a:defRPr sz="2424">
                <a:solidFill>
                  <a:schemeClr val="dk2"/>
                </a:solidFill>
              </a:defRPr>
            </a:lvl5pPr>
            <a:lvl6pPr lvl="5" rtl="0">
              <a:lnSpc>
                <a:spcPct val="100000"/>
              </a:lnSpc>
              <a:spcBef>
                <a:spcPts val="0"/>
              </a:spcBef>
              <a:spcAft>
                <a:spcPts val="0"/>
              </a:spcAft>
              <a:buClr>
                <a:schemeClr val="dk2"/>
              </a:buClr>
              <a:buSzPts val="2400"/>
              <a:buNone/>
              <a:defRPr sz="2424">
                <a:solidFill>
                  <a:schemeClr val="dk2"/>
                </a:solidFill>
              </a:defRPr>
            </a:lvl6pPr>
            <a:lvl7pPr lvl="6" rtl="0">
              <a:lnSpc>
                <a:spcPct val="100000"/>
              </a:lnSpc>
              <a:spcBef>
                <a:spcPts val="0"/>
              </a:spcBef>
              <a:spcAft>
                <a:spcPts val="0"/>
              </a:spcAft>
              <a:buClr>
                <a:schemeClr val="dk2"/>
              </a:buClr>
              <a:buSzPts val="2400"/>
              <a:buNone/>
              <a:defRPr sz="2424">
                <a:solidFill>
                  <a:schemeClr val="dk2"/>
                </a:solidFill>
              </a:defRPr>
            </a:lvl7pPr>
            <a:lvl8pPr lvl="7" rtl="0">
              <a:lnSpc>
                <a:spcPct val="100000"/>
              </a:lnSpc>
              <a:spcBef>
                <a:spcPts val="0"/>
              </a:spcBef>
              <a:spcAft>
                <a:spcPts val="0"/>
              </a:spcAft>
              <a:buClr>
                <a:schemeClr val="dk2"/>
              </a:buClr>
              <a:buSzPts val="2400"/>
              <a:buNone/>
              <a:defRPr sz="2424">
                <a:solidFill>
                  <a:schemeClr val="dk2"/>
                </a:solidFill>
              </a:defRPr>
            </a:lvl8pPr>
            <a:lvl9pPr lvl="8" rtl="0">
              <a:lnSpc>
                <a:spcPct val="100000"/>
              </a:lnSpc>
              <a:spcBef>
                <a:spcPts val="0"/>
              </a:spcBef>
              <a:spcAft>
                <a:spcPts val="0"/>
              </a:spcAft>
              <a:buClr>
                <a:schemeClr val="dk2"/>
              </a:buClr>
              <a:buSzPts val="2400"/>
              <a:buNone/>
              <a:defRPr sz="2424">
                <a:solidFill>
                  <a:schemeClr val="dk2"/>
                </a:solidFill>
              </a:defRPr>
            </a:lvl9pPr>
          </a:lstStyle>
          <a:p>
            <a:endParaRPr/>
          </a:p>
        </p:txBody>
      </p:sp>
    </p:spTree>
    <p:extLst>
      <p:ext uri="{BB962C8B-B14F-4D97-AF65-F5344CB8AC3E}">
        <p14:creationId xmlns:p14="http://schemas.microsoft.com/office/powerpoint/2010/main" val="4005455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7">
  <p:cSld name="Title and text 7">
    <p:spTree>
      <p:nvGrpSpPr>
        <p:cNvPr id="1" name="Shape 789"/>
        <p:cNvGrpSpPr/>
        <p:nvPr/>
      </p:nvGrpSpPr>
      <p:grpSpPr>
        <a:xfrm>
          <a:off x="0" y="0"/>
          <a:ext cx="0" cy="0"/>
          <a:chOff x="0" y="0"/>
          <a:chExt cx="0" cy="0"/>
        </a:xfrm>
      </p:grpSpPr>
      <p:sp>
        <p:nvSpPr>
          <p:cNvPr id="976" name="Google Shape;976;p20"/>
          <p:cNvSpPr txBox="1">
            <a:spLocks noGrp="1"/>
          </p:cNvSpPr>
          <p:nvPr>
            <p:ph type="subTitle" idx="1"/>
          </p:nvPr>
        </p:nvSpPr>
        <p:spPr>
          <a:xfrm>
            <a:off x="1536214" y="1916293"/>
            <a:ext cx="4665309" cy="40288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414"/>
            </a:lvl1pPr>
            <a:lvl2pPr lvl="1" algn="ctr" rtl="0">
              <a:lnSpc>
                <a:spcPct val="100000"/>
              </a:lnSpc>
              <a:spcBef>
                <a:spcPts val="1616"/>
              </a:spcBef>
              <a:spcAft>
                <a:spcPts val="0"/>
              </a:spcAft>
              <a:buSzPts val="1400"/>
              <a:buNone/>
              <a:defRPr/>
            </a:lvl2pPr>
            <a:lvl3pPr lvl="2" algn="ctr" rtl="0">
              <a:lnSpc>
                <a:spcPct val="100000"/>
              </a:lnSpc>
              <a:spcBef>
                <a:spcPts val="1616"/>
              </a:spcBef>
              <a:spcAft>
                <a:spcPts val="0"/>
              </a:spcAft>
              <a:buSzPts val="1400"/>
              <a:buNone/>
              <a:defRPr/>
            </a:lvl3pPr>
            <a:lvl4pPr lvl="3" algn="ctr" rtl="0">
              <a:lnSpc>
                <a:spcPct val="100000"/>
              </a:lnSpc>
              <a:spcBef>
                <a:spcPts val="1616"/>
              </a:spcBef>
              <a:spcAft>
                <a:spcPts val="0"/>
              </a:spcAft>
              <a:buSzPts val="1400"/>
              <a:buNone/>
              <a:defRPr/>
            </a:lvl4pPr>
            <a:lvl5pPr lvl="4" algn="ctr" rtl="0">
              <a:lnSpc>
                <a:spcPct val="100000"/>
              </a:lnSpc>
              <a:spcBef>
                <a:spcPts val="1616"/>
              </a:spcBef>
              <a:spcAft>
                <a:spcPts val="0"/>
              </a:spcAft>
              <a:buSzPts val="1400"/>
              <a:buNone/>
              <a:defRPr/>
            </a:lvl5pPr>
            <a:lvl6pPr lvl="5" algn="ctr" rtl="0">
              <a:lnSpc>
                <a:spcPct val="100000"/>
              </a:lnSpc>
              <a:spcBef>
                <a:spcPts val="1616"/>
              </a:spcBef>
              <a:spcAft>
                <a:spcPts val="0"/>
              </a:spcAft>
              <a:buSzPts val="1400"/>
              <a:buNone/>
              <a:defRPr/>
            </a:lvl6pPr>
            <a:lvl7pPr lvl="6" algn="ctr" rtl="0">
              <a:lnSpc>
                <a:spcPct val="100000"/>
              </a:lnSpc>
              <a:spcBef>
                <a:spcPts val="1616"/>
              </a:spcBef>
              <a:spcAft>
                <a:spcPts val="0"/>
              </a:spcAft>
              <a:buSzPts val="1400"/>
              <a:buNone/>
              <a:defRPr/>
            </a:lvl7pPr>
            <a:lvl8pPr lvl="7" algn="ctr" rtl="0">
              <a:lnSpc>
                <a:spcPct val="100000"/>
              </a:lnSpc>
              <a:spcBef>
                <a:spcPts val="1616"/>
              </a:spcBef>
              <a:spcAft>
                <a:spcPts val="0"/>
              </a:spcAft>
              <a:buSzPts val="1400"/>
              <a:buNone/>
              <a:defRPr/>
            </a:lvl8pPr>
            <a:lvl9pPr lvl="8" algn="ctr" rtl="0">
              <a:lnSpc>
                <a:spcPct val="100000"/>
              </a:lnSpc>
              <a:spcBef>
                <a:spcPts val="1616"/>
              </a:spcBef>
              <a:spcAft>
                <a:spcPts val="1616"/>
              </a:spcAft>
              <a:buSzPts val="1400"/>
              <a:buNone/>
              <a:defRPr/>
            </a:lvl9pPr>
          </a:lstStyle>
          <a:p>
            <a:endParaRPr/>
          </a:p>
        </p:txBody>
      </p:sp>
      <p:sp>
        <p:nvSpPr>
          <p:cNvPr id="977" name="Google Shape;977;p20"/>
          <p:cNvSpPr txBox="1">
            <a:spLocks noGrp="1"/>
          </p:cNvSpPr>
          <p:nvPr>
            <p:ph type="subTitle" idx="2"/>
          </p:nvPr>
        </p:nvSpPr>
        <p:spPr>
          <a:xfrm>
            <a:off x="1939687" y="3399653"/>
            <a:ext cx="3858364" cy="58656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414"/>
            </a:lvl1pPr>
            <a:lvl2pPr lvl="1" algn="ctr" rtl="0">
              <a:lnSpc>
                <a:spcPct val="100000"/>
              </a:lnSpc>
              <a:spcBef>
                <a:spcPts val="1616"/>
              </a:spcBef>
              <a:spcAft>
                <a:spcPts val="0"/>
              </a:spcAft>
              <a:buSzPts val="1400"/>
              <a:buNone/>
              <a:defRPr/>
            </a:lvl2pPr>
            <a:lvl3pPr lvl="2" algn="ctr" rtl="0">
              <a:lnSpc>
                <a:spcPct val="100000"/>
              </a:lnSpc>
              <a:spcBef>
                <a:spcPts val="1616"/>
              </a:spcBef>
              <a:spcAft>
                <a:spcPts val="0"/>
              </a:spcAft>
              <a:buSzPts val="1400"/>
              <a:buNone/>
              <a:defRPr/>
            </a:lvl3pPr>
            <a:lvl4pPr lvl="3" algn="ctr" rtl="0">
              <a:lnSpc>
                <a:spcPct val="100000"/>
              </a:lnSpc>
              <a:spcBef>
                <a:spcPts val="1616"/>
              </a:spcBef>
              <a:spcAft>
                <a:spcPts val="0"/>
              </a:spcAft>
              <a:buSzPts val="1400"/>
              <a:buNone/>
              <a:defRPr/>
            </a:lvl4pPr>
            <a:lvl5pPr lvl="4" algn="ctr" rtl="0">
              <a:lnSpc>
                <a:spcPct val="100000"/>
              </a:lnSpc>
              <a:spcBef>
                <a:spcPts val="1616"/>
              </a:spcBef>
              <a:spcAft>
                <a:spcPts val="0"/>
              </a:spcAft>
              <a:buSzPts val="1400"/>
              <a:buNone/>
              <a:defRPr/>
            </a:lvl5pPr>
            <a:lvl6pPr lvl="5" algn="ctr" rtl="0">
              <a:lnSpc>
                <a:spcPct val="100000"/>
              </a:lnSpc>
              <a:spcBef>
                <a:spcPts val="1616"/>
              </a:spcBef>
              <a:spcAft>
                <a:spcPts val="0"/>
              </a:spcAft>
              <a:buSzPts val="1400"/>
              <a:buNone/>
              <a:defRPr/>
            </a:lvl6pPr>
            <a:lvl7pPr lvl="6" algn="ctr" rtl="0">
              <a:lnSpc>
                <a:spcPct val="100000"/>
              </a:lnSpc>
              <a:spcBef>
                <a:spcPts val="1616"/>
              </a:spcBef>
              <a:spcAft>
                <a:spcPts val="0"/>
              </a:spcAft>
              <a:buSzPts val="1400"/>
              <a:buNone/>
              <a:defRPr/>
            </a:lvl7pPr>
            <a:lvl8pPr lvl="7" algn="ctr" rtl="0">
              <a:lnSpc>
                <a:spcPct val="100000"/>
              </a:lnSpc>
              <a:spcBef>
                <a:spcPts val="1616"/>
              </a:spcBef>
              <a:spcAft>
                <a:spcPts val="0"/>
              </a:spcAft>
              <a:buSzPts val="1400"/>
              <a:buNone/>
              <a:defRPr/>
            </a:lvl8pPr>
            <a:lvl9pPr lvl="8" algn="ctr" rtl="0">
              <a:lnSpc>
                <a:spcPct val="100000"/>
              </a:lnSpc>
              <a:spcBef>
                <a:spcPts val="1616"/>
              </a:spcBef>
              <a:spcAft>
                <a:spcPts val="1616"/>
              </a:spcAft>
              <a:buSzPts val="1400"/>
              <a:buNone/>
              <a:defRPr/>
            </a:lvl9pPr>
          </a:lstStyle>
          <a:p>
            <a:endParaRPr/>
          </a:p>
        </p:txBody>
      </p:sp>
      <p:sp>
        <p:nvSpPr>
          <p:cNvPr id="978" name="Google Shape;978;p20"/>
          <p:cNvSpPr txBox="1">
            <a:spLocks noGrp="1"/>
          </p:cNvSpPr>
          <p:nvPr>
            <p:ph type="title"/>
          </p:nvPr>
        </p:nvSpPr>
        <p:spPr>
          <a:xfrm>
            <a:off x="1670150" y="1088293"/>
            <a:ext cx="4397438" cy="89792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61">
                <a:solidFill>
                  <a:schemeClr val="accent4"/>
                </a:solidFill>
              </a:defRPr>
            </a:lvl1pPr>
            <a:lvl2pPr lvl="1" algn="ctr" rtl="0">
              <a:spcBef>
                <a:spcPts val="0"/>
              </a:spcBef>
              <a:spcAft>
                <a:spcPts val="0"/>
              </a:spcAft>
              <a:buSzPts val="3600"/>
              <a:buNone/>
              <a:defRPr sz="3636"/>
            </a:lvl2pPr>
            <a:lvl3pPr lvl="2" algn="ctr" rtl="0">
              <a:spcBef>
                <a:spcPts val="0"/>
              </a:spcBef>
              <a:spcAft>
                <a:spcPts val="0"/>
              </a:spcAft>
              <a:buSzPts val="3600"/>
              <a:buNone/>
              <a:defRPr sz="3636"/>
            </a:lvl3pPr>
            <a:lvl4pPr lvl="3" algn="ctr" rtl="0">
              <a:spcBef>
                <a:spcPts val="0"/>
              </a:spcBef>
              <a:spcAft>
                <a:spcPts val="0"/>
              </a:spcAft>
              <a:buSzPts val="3600"/>
              <a:buNone/>
              <a:defRPr sz="3636"/>
            </a:lvl4pPr>
            <a:lvl5pPr lvl="4" algn="ctr" rtl="0">
              <a:spcBef>
                <a:spcPts val="0"/>
              </a:spcBef>
              <a:spcAft>
                <a:spcPts val="0"/>
              </a:spcAft>
              <a:buSzPts val="3600"/>
              <a:buNone/>
              <a:defRPr sz="3636"/>
            </a:lvl5pPr>
            <a:lvl6pPr lvl="5" algn="ctr" rtl="0">
              <a:spcBef>
                <a:spcPts val="0"/>
              </a:spcBef>
              <a:spcAft>
                <a:spcPts val="0"/>
              </a:spcAft>
              <a:buSzPts val="3600"/>
              <a:buNone/>
              <a:defRPr sz="3636"/>
            </a:lvl6pPr>
            <a:lvl7pPr lvl="6" algn="ctr" rtl="0">
              <a:spcBef>
                <a:spcPts val="0"/>
              </a:spcBef>
              <a:spcAft>
                <a:spcPts val="0"/>
              </a:spcAft>
              <a:buSzPts val="3600"/>
              <a:buNone/>
              <a:defRPr sz="3636"/>
            </a:lvl7pPr>
            <a:lvl8pPr lvl="7" algn="ctr" rtl="0">
              <a:spcBef>
                <a:spcPts val="0"/>
              </a:spcBef>
              <a:spcAft>
                <a:spcPts val="0"/>
              </a:spcAft>
              <a:buSzPts val="3600"/>
              <a:buNone/>
              <a:defRPr sz="3636"/>
            </a:lvl8pPr>
            <a:lvl9pPr lvl="8" algn="ctr" rtl="0">
              <a:spcBef>
                <a:spcPts val="0"/>
              </a:spcBef>
              <a:spcAft>
                <a:spcPts val="0"/>
              </a:spcAft>
              <a:buSzPts val="3600"/>
              <a:buNone/>
              <a:defRPr sz="3636"/>
            </a:lvl9pPr>
          </a:lstStyle>
          <a:p>
            <a:endParaRPr/>
          </a:p>
        </p:txBody>
      </p:sp>
      <p:sp>
        <p:nvSpPr>
          <p:cNvPr id="979" name="Google Shape;979;p20"/>
          <p:cNvSpPr txBox="1">
            <a:spLocks noGrp="1"/>
          </p:cNvSpPr>
          <p:nvPr>
            <p:ph type="subTitle" idx="3"/>
          </p:nvPr>
        </p:nvSpPr>
        <p:spPr>
          <a:xfrm>
            <a:off x="2291191" y="2657973"/>
            <a:ext cx="3155356" cy="40288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Neucha"/>
              <a:buNone/>
              <a:defRPr sz="3535">
                <a:latin typeface="Neucha"/>
                <a:ea typeface="Neucha"/>
                <a:cs typeface="Neucha"/>
                <a:sym typeface="Neucha"/>
              </a:defRPr>
            </a:lvl1pPr>
            <a:lvl2pPr lvl="1" algn="ctr" rtl="0">
              <a:lnSpc>
                <a:spcPct val="100000"/>
              </a:lnSpc>
              <a:spcBef>
                <a:spcPts val="0"/>
              </a:spcBef>
              <a:spcAft>
                <a:spcPts val="0"/>
              </a:spcAft>
              <a:buSzPts val="1400"/>
              <a:buNone/>
              <a:defRPr/>
            </a:lvl2pPr>
            <a:lvl3pPr lvl="2" algn="ctr" rtl="0">
              <a:lnSpc>
                <a:spcPct val="100000"/>
              </a:lnSpc>
              <a:spcBef>
                <a:spcPts val="1616"/>
              </a:spcBef>
              <a:spcAft>
                <a:spcPts val="0"/>
              </a:spcAft>
              <a:buSzPts val="1400"/>
              <a:buNone/>
              <a:defRPr/>
            </a:lvl3pPr>
            <a:lvl4pPr lvl="3" algn="ctr" rtl="0">
              <a:lnSpc>
                <a:spcPct val="100000"/>
              </a:lnSpc>
              <a:spcBef>
                <a:spcPts val="1616"/>
              </a:spcBef>
              <a:spcAft>
                <a:spcPts val="0"/>
              </a:spcAft>
              <a:buSzPts val="1400"/>
              <a:buNone/>
              <a:defRPr/>
            </a:lvl4pPr>
            <a:lvl5pPr lvl="4" algn="ctr" rtl="0">
              <a:lnSpc>
                <a:spcPct val="100000"/>
              </a:lnSpc>
              <a:spcBef>
                <a:spcPts val="1616"/>
              </a:spcBef>
              <a:spcAft>
                <a:spcPts val="0"/>
              </a:spcAft>
              <a:buSzPts val="1400"/>
              <a:buNone/>
              <a:defRPr/>
            </a:lvl5pPr>
            <a:lvl6pPr lvl="5" algn="ctr" rtl="0">
              <a:lnSpc>
                <a:spcPct val="100000"/>
              </a:lnSpc>
              <a:spcBef>
                <a:spcPts val="1616"/>
              </a:spcBef>
              <a:spcAft>
                <a:spcPts val="0"/>
              </a:spcAft>
              <a:buSzPts val="1400"/>
              <a:buNone/>
              <a:defRPr/>
            </a:lvl6pPr>
            <a:lvl7pPr lvl="6" algn="ctr" rtl="0">
              <a:lnSpc>
                <a:spcPct val="100000"/>
              </a:lnSpc>
              <a:spcBef>
                <a:spcPts val="1616"/>
              </a:spcBef>
              <a:spcAft>
                <a:spcPts val="0"/>
              </a:spcAft>
              <a:buSzPts val="1400"/>
              <a:buNone/>
              <a:defRPr/>
            </a:lvl7pPr>
            <a:lvl8pPr lvl="7" algn="ctr" rtl="0">
              <a:lnSpc>
                <a:spcPct val="100000"/>
              </a:lnSpc>
              <a:spcBef>
                <a:spcPts val="1616"/>
              </a:spcBef>
              <a:spcAft>
                <a:spcPts val="0"/>
              </a:spcAft>
              <a:buSzPts val="1400"/>
              <a:buNone/>
              <a:defRPr/>
            </a:lvl8pPr>
            <a:lvl9pPr lvl="8" algn="ctr" rtl="0">
              <a:lnSpc>
                <a:spcPct val="100000"/>
              </a:lnSpc>
              <a:spcBef>
                <a:spcPts val="1616"/>
              </a:spcBef>
              <a:spcAft>
                <a:spcPts val="1616"/>
              </a:spcAft>
              <a:buSzPts val="1400"/>
              <a:buNone/>
              <a:defRPr/>
            </a:lvl9pPr>
          </a:lstStyle>
          <a:p>
            <a:endParaRPr/>
          </a:p>
        </p:txBody>
      </p:sp>
    </p:spTree>
    <p:extLst>
      <p:ext uri="{BB962C8B-B14F-4D97-AF65-F5344CB8AC3E}">
        <p14:creationId xmlns:p14="http://schemas.microsoft.com/office/powerpoint/2010/main" val="4472167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2829" y="0"/>
            <a:ext cx="9265741" cy="5484971"/>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039632" y="1496905"/>
            <a:ext cx="5163224" cy="1212426"/>
          </a:xfrm>
        </p:spPr>
        <p:txBody>
          <a:bodyPr anchor="b">
            <a:noAutofit/>
          </a:bodyPr>
          <a:lstStyle>
            <a:lvl1pPr algn="ctr">
              <a:defRPr sz="4091">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039632" y="2926077"/>
            <a:ext cx="5163224" cy="1056642"/>
          </a:xfrm>
        </p:spPr>
        <p:txBody>
          <a:bodyPr anchor="t">
            <a:normAutofit/>
          </a:bodyPr>
          <a:lstStyle>
            <a:lvl1pPr marL="0" indent="0" algn="ctr">
              <a:buNone/>
              <a:defRPr sz="1591">
                <a:solidFill>
                  <a:schemeClr val="tx1"/>
                </a:solidFill>
              </a:defRPr>
            </a:lvl1pPr>
            <a:lvl2pPr marL="346375" indent="0" algn="ctr">
              <a:buNone/>
              <a:defRPr>
                <a:solidFill>
                  <a:schemeClr val="tx1">
                    <a:tint val="75000"/>
                  </a:schemeClr>
                </a:solidFill>
              </a:defRPr>
            </a:lvl2pPr>
            <a:lvl3pPr marL="692749" indent="0" algn="ctr">
              <a:buNone/>
              <a:defRPr>
                <a:solidFill>
                  <a:schemeClr val="tx1">
                    <a:tint val="75000"/>
                  </a:schemeClr>
                </a:solidFill>
              </a:defRPr>
            </a:lvl3pPr>
            <a:lvl4pPr marL="1039124" indent="0" algn="ctr">
              <a:buNone/>
              <a:defRPr>
                <a:solidFill>
                  <a:schemeClr val="tx1">
                    <a:tint val="75000"/>
                  </a:schemeClr>
                </a:solidFill>
              </a:defRPr>
            </a:lvl4pPr>
            <a:lvl5pPr marL="1385499" indent="0" algn="ctr">
              <a:buNone/>
              <a:defRPr>
                <a:solidFill>
                  <a:schemeClr val="tx1">
                    <a:tint val="75000"/>
                  </a:schemeClr>
                </a:solidFill>
              </a:defRPr>
            </a:lvl5pPr>
            <a:lvl6pPr marL="1731874" indent="0" algn="ctr">
              <a:buNone/>
              <a:defRPr>
                <a:solidFill>
                  <a:schemeClr val="tx1">
                    <a:tint val="75000"/>
                  </a:schemeClr>
                </a:solidFill>
              </a:defRPr>
            </a:lvl6pPr>
            <a:lvl7pPr marL="2078248" indent="0" algn="ctr">
              <a:buNone/>
              <a:defRPr>
                <a:solidFill>
                  <a:schemeClr val="tx1">
                    <a:tint val="75000"/>
                  </a:schemeClr>
                </a:solidFill>
              </a:defRPr>
            </a:lvl7pPr>
            <a:lvl8pPr marL="2424623" indent="0" algn="ctr">
              <a:buNone/>
              <a:defRPr>
                <a:solidFill>
                  <a:schemeClr val="tx1">
                    <a:tint val="75000"/>
                  </a:schemeClr>
                </a:solidFill>
              </a:defRPr>
            </a:lvl8pPr>
            <a:lvl9pPr marL="2770998"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047714" y="4030130"/>
            <a:ext cx="679878" cy="223520"/>
          </a:xfrm>
        </p:spPr>
        <p:txBody>
          <a:bodyPr/>
          <a:lstStyle/>
          <a:p>
            <a:fld id="{4BDF68E2-58F2-4D09-BE8B-E3BD06533059}" type="datetimeFigureOut">
              <a:rPr lang="en-US" smtClean="0"/>
              <a:t>7/21/2023</a:t>
            </a:fld>
            <a:endParaRPr lang="en-US" dirty="0"/>
          </a:p>
        </p:txBody>
      </p:sp>
      <p:sp>
        <p:nvSpPr>
          <p:cNvPr id="5" name="Footer Placeholder 4"/>
          <p:cNvSpPr>
            <a:spLocks noGrp="1"/>
          </p:cNvSpPr>
          <p:nvPr>
            <p:ph type="ftr" sz="quarter" idx="11"/>
          </p:nvPr>
        </p:nvSpPr>
        <p:spPr>
          <a:xfrm>
            <a:off x="2039631" y="4030130"/>
            <a:ext cx="3950358" cy="223520"/>
          </a:xfrm>
        </p:spPr>
        <p:txBody>
          <a:bodyPr/>
          <a:lstStyle/>
          <a:p>
            <a:endParaRPr lang="en-US" dirty="0"/>
          </a:p>
        </p:txBody>
      </p:sp>
      <p:sp>
        <p:nvSpPr>
          <p:cNvPr id="6" name="Slide Number Placeholder 5"/>
          <p:cNvSpPr>
            <a:spLocks noGrp="1"/>
          </p:cNvSpPr>
          <p:nvPr>
            <p:ph type="sldNum" sz="quarter" idx="12"/>
          </p:nvPr>
        </p:nvSpPr>
        <p:spPr>
          <a:xfrm>
            <a:off x="6785318" y="4030130"/>
            <a:ext cx="417538" cy="223520"/>
          </a:xfrm>
        </p:spPr>
        <p:txBody>
          <a:bodyPr/>
          <a:lstStyle/>
          <a:p>
            <a:fld id="{4FAB73BC-B049-4115-A692-8D63A059BFB8}" type="slidenum">
              <a:rPr lang="en-US" smtClean="0"/>
              <a:t>‹#›</a:t>
            </a:fld>
            <a:endParaRPr lang="en-US" dirty="0"/>
          </a:p>
        </p:txBody>
      </p:sp>
      <p:cxnSp>
        <p:nvCxnSpPr>
          <p:cNvPr id="15" name="Straight Connector 14"/>
          <p:cNvCxnSpPr/>
          <p:nvPr/>
        </p:nvCxnSpPr>
        <p:spPr>
          <a:xfrm>
            <a:off x="2039633" y="2817705"/>
            <a:ext cx="516322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7605981"/>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63F834-3FA8-4601-86DC-B429F12FACE4}"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0BC27E-97D8-4919-9815-2A221BE39F9B}" type="slidenum">
              <a:rPr lang="en-US" smtClean="0"/>
              <a:t>‹#›</a:t>
            </a:fld>
            <a:endParaRPr lang="en-US"/>
          </a:p>
        </p:txBody>
      </p:sp>
    </p:spTree>
    <p:extLst>
      <p:ext uri="{BB962C8B-B14F-4D97-AF65-F5344CB8AC3E}">
        <p14:creationId xmlns:p14="http://schemas.microsoft.com/office/powerpoint/2010/main" val="2385214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057671" y="1937173"/>
            <a:ext cx="712651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C63F834-3FA8-4601-86DC-B429F12FACE4}"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0BC27E-97D8-4919-9815-2A221BE39F9B}" type="slidenum">
              <a:rPr lang="en-US" smtClean="0"/>
              <a:t>‹#›</a:t>
            </a:fld>
            <a:endParaRPr lang="en-US"/>
          </a:p>
        </p:txBody>
      </p:sp>
    </p:spTree>
    <p:extLst>
      <p:ext uri="{BB962C8B-B14F-4D97-AF65-F5344CB8AC3E}">
        <p14:creationId xmlns:p14="http://schemas.microsoft.com/office/powerpoint/2010/main" val="34957968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6520" y="1402085"/>
            <a:ext cx="6180631" cy="1458011"/>
          </a:xfrm>
        </p:spPr>
        <p:txBody>
          <a:bodyPr anchor="b">
            <a:normAutofit/>
          </a:bodyPr>
          <a:lstStyle>
            <a:lvl1pPr algn="ctr">
              <a:defRPr sz="3333"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526518" y="3076841"/>
            <a:ext cx="6180633" cy="763638"/>
          </a:xfrm>
        </p:spPr>
        <p:txBody>
          <a:bodyPr anchor="t">
            <a:normAutofit/>
          </a:bodyPr>
          <a:lstStyle>
            <a:lvl1pPr marL="0" indent="0" algn="ctr">
              <a:buNone/>
              <a:defRPr sz="1818">
                <a:solidFill>
                  <a:schemeClr val="tx1"/>
                </a:solidFill>
              </a:defRPr>
            </a:lvl1pPr>
            <a:lvl2pPr marL="346375" indent="0">
              <a:buNone/>
              <a:defRPr sz="1364">
                <a:solidFill>
                  <a:schemeClr val="tx1">
                    <a:tint val="75000"/>
                  </a:schemeClr>
                </a:solidFill>
              </a:defRPr>
            </a:lvl2pPr>
            <a:lvl3pPr marL="692749" indent="0">
              <a:buNone/>
              <a:defRPr sz="1212">
                <a:solidFill>
                  <a:schemeClr val="tx1">
                    <a:tint val="75000"/>
                  </a:schemeClr>
                </a:solidFill>
              </a:defRPr>
            </a:lvl3pPr>
            <a:lvl4pPr marL="1039124" indent="0">
              <a:buNone/>
              <a:defRPr sz="1061">
                <a:solidFill>
                  <a:schemeClr val="tx1">
                    <a:tint val="75000"/>
                  </a:schemeClr>
                </a:solidFill>
              </a:defRPr>
            </a:lvl4pPr>
            <a:lvl5pPr marL="1385499" indent="0">
              <a:buNone/>
              <a:defRPr sz="1061">
                <a:solidFill>
                  <a:schemeClr val="tx1">
                    <a:tint val="75000"/>
                  </a:schemeClr>
                </a:solidFill>
              </a:defRPr>
            </a:lvl5pPr>
            <a:lvl6pPr marL="1731874" indent="0">
              <a:buNone/>
              <a:defRPr sz="1061">
                <a:solidFill>
                  <a:schemeClr val="tx1">
                    <a:tint val="75000"/>
                  </a:schemeClr>
                </a:solidFill>
              </a:defRPr>
            </a:lvl6pPr>
            <a:lvl7pPr marL="2078248" indent="0">
              <a:buNone/>
              <a:defRPr sz="1061">
                <a:solidFill>
                  <a:schemeClr val="tx1">
                    <a:tint val="75000"/>
                  </a:schemeClr>
                </a:solidFill>
              </a:defRPr>
            </a:lvl7pPr>
            <a:lvl8pPr marL="2424623" indent="0">
              <a:buNone/>
              <a:defRPr sz="1061">
                <a:solidFill>
                  <a:schemeClr val="tx1">
                    <a:tint val="75000"/>
                  </a:schemeClr>
                </a:solidFill>
              </a:defRPr>
            </a:lvl8pPr>
            <a:lvl9pPr marL="2770998" indent="0">
              <a:buNone/>
              <a:defRPr sz="1061">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t>7/21/2023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6" name="Straight Connector 15"/>
          <p:cNvCxnSpPr/>
          <p:nvPr/>
        </p:nvCxnSpPr>
        <p:spPr>
          <a:xfrm>
            <a:off x="1524742" y="2968468"/>
            <a:ext cx="618418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3869573"/>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057671" y="1937173"/>
            <a:ext cx="712651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83642" y="2048256"/>
            <a:ext cx="3574361" cy="264810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82690" y="2048256"/>
            <a:ext cx="3574361" cy="264810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t>7/21/2023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89227902"/>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81333" y="2126826"/>
            <a:ext cx="3574361" cy="461010"/>
          </a:xfrm>
        </p:spPr>
        <p:txBody>
          <a:bodyPr anchor="b">
            <a:noAutofit/>
          </a:bodyPr>
          <a:lstStyle>
            <a:lvl1pPr marL="0" indent="0">
              <a:spcBef>
                <a:spcPts val="509"/>
              </a:spcBef>
              <a:spcAft>
                <a:spcPts val="455"/>
              </a:spcAft>
              <a:buNone/>
              <a:defRPr sz="2121" b="0">
                <a:solidFill>
                  <a:schemeClr val="accent1"/>
                </a:solidFill>
              </a:defRPr>
            </a:lvl1pPr>
            <a:lvl2pPr marL="346375" indent="0">
              <a:buNone/>
              <a:defRPr sz="1515" b="1"/>
            </a:lvl2pPr>
            <a:lvl3pPr marL="692749" indent="0">
              <a:buNone/>
              <a:defRPr sz="1364" b="1"/>
            </a:lvl3pPr>
            <a:lvl4pPr marL="1039124" indent="0">
              <a:buNone/>
              <a:defRPr sz="1212" b="1"/>
            </a:lvl4pPr>
            <a:lvl5pPr marL="1385499" indent="0">
              <a:buNone/>
              <a:defRPr sz="1212" b="1"/>
            </a:lvl5pPr>
            <a:lvl6pPr marL="1731874" indent="0">
              <a:buNone/>
              <a:defRPr sz="1212" b="1"/>
            </a:lvl6pPr>
            <a:lvl7pPr marL="2078248" indent="0">
              <a:buNone/>
              <a:defRPr sz="1212" b="1"/>
            </a:lvl7pPr>
            <a:lvl8pPr marL="2424623" indent="0">
              <a:buNone/>
              <a:defRPr sz="1212" b="1"/>
            </a:lvl8pPr>
            <a:lvl9pPr marL="2770998" indent="0">
              <a:buNone/>
              <a:defRPr sz="1212" b="1"/>
            </a:lvl9pPr>
          </a:lstStyle>
          <a:p>
            <a:pPr lvl="0"/>
            <a:r>
              <a:rPr lang="en-US" smtClean="0"/>
              <a:t>Click to edit Master text styles</a:t>
            </a:r>
          </a:p>
        </p:txBody>
      </p:sp>
      <p:sp>
        <p:nvSpPr>
          <p:cNvPr id="4" name="Content Placeholder 3"/>
          <p:cNvSpPr>
            <a:spLocks noGrp="1"/>
          </p:cNvSpPr>
          <p:nvPr>
            <p:ph sz="half" idx="2"/>
          </p:nvPr>
        </p:nvSpPr>
        <p:spPr>
          <a:xfrm>
            <a:off x="981333" y="2594610"/>
            <a:ext cx="3574361" cy="2106084"/>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82179" y="2126826"/>
            <a:ext cx="3574361" cy="461010"/>
          </a:xfrm>
        </p:spPr>
        <p:txBody>
          <a:bodyPr anchor="b">
            <a:noAutofit/>
          </a:bodyPr>
          <a:lstStyle>
            <a:lvl1pPr marL="0" indent="0">
              <a:spcBef>
                <a:spcPts val="509"/>
              </a:spcBef>
              <a:spcAft>
                <a:spcPts val="455"/>
              </a:spcAft>
              <a:buNone/>
              <a:defRPr sz="2121" b="0">
                <a:solidFill>
                  <a:schemeClr val="accent1"/>
                </a:solidFill>
              </a:defRPr>
            </a:lvl1pPr>
            <a:lvl2pPr marL="346375" indent="0">
              <a:buNone/>
              <a:defRPr sz="1515" b="1"/>
            </a:lvl2pPr>
            <a:lvl3pPr marL="692749" indent="0">
              <a:buNone/>
              <a:defRPr sz="1364" b="1"/>
            </a:lvl3pPr>
            <a:lvl4pPr marL="1039124" indent="0">
              <a:buNone/>
              <a:defRPr sz="1212" b="1"/>
            </a:lvl4pPr>
            <a:lvl5pPr marL="1385499" indent="0">
              <a:buNone/>
              <a:defRPr sz="1212" b="1"/>
            </a:lvl5pPr>
            <a:lvl6pPr marL="1731874" indent="0">
              <a:buNone/>
              <a:defRPr sz="1212" b="1"/>
            </a:lvl6pPr>
            <a:lvl7pPr marL="2078248" indent="0">
              <a:buNone/>
              <a:defRPr sz="1212" b="1"/>
            </a:lvl7pPr>
            <a:lvl8pPr marL="2424623" indent="0">
              <a:buNone/>
              <a:defRPr sz="1212" b="1"/>
            </a:lvl8pPr>
            <a:lvl9pPr marL="2770998" indent="0">
              <a:buNone/>
              <a:defRPr sz="1212" b="1"/>
            </a:lvl9pPr>
          </a:lstStyle>
          <a:p>
            <a:pPr lvl="0"/>
            <a:r>
              <a:rPr lang="en-US" smtClean="0"/>
              <a:t>Click to edit Master text styles</a:t>
            </a:r>
          </a:p>
        </p:txBody>
      </p:sp>
      <p:sp>
        <p:nvSpPr>
          <p:cNvPr id="6" name="Content Placeholder 5"/>
          <p:cNvSpPr>
            <a:spLocks noGrp="1"/>
          </p:cNvSpPr>
          <p:nvPr>
            <p:ph sz="quarter" idx="4"/>
          </p:nvPr>
        </p:nvSpPr>
        <p:spPr>
          <a:xfrm>
            <a:off x="4682179" y="2594610"/>
            <a:ext cx="3574361" cy="2106084"/>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t>7/21/2023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cxnSp>
        <p:nvCxnSpPr>
          <p:cNvPr id="18" name="Straight Connector 17"/>
          <p:cNvCxnSpPr/>
          <p:nvPr/>
        </p:nvCxnSpPr>
        <p:spPr>
          <a:xfrm>
            <a:off x="1057671" y="1937173"/>
            <a:ext cx="712651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41958335"/>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t>7/21/2023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057671" y="1937173"/>
            <a:ext cx="712651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94782310"/>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4136C-8742-45B2-AF27-D93DF72833A9}" type="datetimeFigureOut">
              <a:rPr lang="en-US" smtClean="0"/>
              <a:t>7/21/2023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2602559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80130" y="1110827"/>
            <a:ext cx="2816923" cy="1097280"/>
          </a:xfrm>
        </p:spPr>
        <p:txBody>
          <a:bodyPr anchor="b">
            <a:normAutofit/>
          </a:bodyPr>
          <a:lstStyle>
            <a:lvl1pPr algn="ctr">
              <a:defRPr sz="1818" b="0"/>
            </a:lvl1pPr>
          </a:lstStyle>
          <a:p>
            <a:r>
              <a:rPr lang="en-US" smtClean="0"/>
              <a:t>Click to edit Master title style</a:t>
            </a:r>
            <a:endParaRPr lang="en-US" dirty="0"/>
          </a:p>
        </p:txBody>
      </p:sp>
      <p:sp>
        <p:nvSpPr>
          <p:cNvPr id="3" name="Content Placeholder 2"/>
          <p:cNvSpPr>
            <a:spLocks noGrp="1"/>
          </p:cNvSpPr>
          <p:nvPr>
            <p:ph idx="1"/>
          </p:nvPr>
        </p:nvSpPr>
        <p:spPr>
          <a:xfrm>
            <a:off x="4104923" y="785705"/>
            <a:ext cx="4143405" cy="3914988"/>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80130" y="2424852"/>
            <a:ext cx="2816923" cy="1950723"/>
          </a:xfrm>
        </p:spPr>
        <p:txBody>
          <a:bodyPr anchor="t">
            <a:normAutofit/>
          </a:bodyPr>
          <a:lstStyle>
            <a:lvl1pPr marL="0" indent="0" algn="ctr">
              <a:buNone/>
              <a:defRPr sz="1212"/>
            </a:lvl1pPr>
            <a:lvl2pPr marL="346375" indent="0">
              <a:buNone/>
              <a:defRPr sz="909"/>
            </a:lvl2pPr>
            <a:lvl3pPr marL="692749" indent="0">
              <a:buNone/>
              <a:defRPr sz="758"/>
            </a:lvl3pPr>
            <a:lvl4pPr marL="1039124" indent="0">
              <a:buNone/>
              <a:defRPr sz="682"/>
            </a:lvl4pPr>
            <a:lvl5pPr marL="1385499" indent="0">
              <a:buNone/>
              <a:defRPr sz="682"/>
            </a:lvl5pPr>
            <a:lvl6pPr marL="1731874" indent="0">
              <a:buNone/>
              <a:defRPr sz="682"/>
            </a:lvl6pPr>
            <a:lvl7pPr marL="2078248" indent="0">
              <a:buNone/>
              <a:defRPr sz="682"/>
            </a:lvl7pPr>
            <a:lvl8pPr marL="2424623" indent="0">
              <a:buNone/>
              <a:defRPr sz="682"/>
            </a:lvl8pPr>
            <a:lvl9pPr marL="2770998" indent="0">
              <a:buNone/>
              <a:defRPr sz="682"/>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ABBEA6-7C60-4B02-AE87-00D78D8422AF}" type="datetimeFigureOut">
              <a:rPr lang="en-US" smtClean="0"/>
              <a:t>7/21/2023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6" name="Straight Connector 15"/>
          <p:cNvCxnSpPr/>
          <p:nvPr/>
        </p:nvCxnSpPr>
        <p:spPr>
          <a:xfrm>
            <a:off x="1057671" y="2330026"/>
            <a:ext cx="266241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94030898"/>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81332" y="1507066"/>
            <a:ext cx="4728501" cy="1097280"/>
          </a:xfrm>
        </p:spPr>
        <p:txBody>
          <a:bodyPr anchor="b">
            <a:normAutofit/>
          </a:bodyPr>
          <a:lstStyle>
            <a:lvl1pPr algn="ctr">
              <a:defRPr sz="2121"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6132256" y="833120"/>
            <a:ext cx="2320645" cy="382016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212"/>
            </a:lvl1pPr>
            <a:lvl2pPr marL="346375" indent="0">
              <a:buNone/>
              <a:defRPr sz="1212"/>
            </a:lvl2pPr>
            <a:lvl3pPr marL="692749" indent="0">
              <a:buNone/>
              <a:defRPr sz="1212"/>
            </a:lvl3pPr>
            <a:lvl4pPr marL="1039124" indent="0">
              <a:buNone/>
              <a:defRPr sz="1212"/>
            </a:lvl4pPr>
            <a:lvl5pPr marL="1385499" indent="0">
              <a:buNone/>
              <a:defRPr sz="1212"/>
            </a:lvl5pPr>
            <a:lvl6pPr marL="1731874" indent="0">
              <a:buNone/>
              <a:defRPr sz="1212"/>
            </a:lvl6pPr>
            <a:lvl7pPr marL="2078248" indent="0">
              <a:buNone/>
              <a:defRPr sz="1212"/>
            </a:lvl7pPr>
            <a:lvl8pPr marL="2424623" indent="0">
              <a:buNone/>
              <a:defRPr sz="1212"/>
            </a:lvl8pPr>
            <a:lvl9pPr marL="2770998" indent="0">
              <a:buNone/>
              <a:defRPr sz="1212"/>
            </a:lvl9pPr>
          </a:lstStyle>
          <a:p>
            <a:r>
              <a:rPr lang="en-US" smtClean="0"/>
              <a:t>Click icon to add picture</a:t>
            </a:r>
            <a:endParaRPr lang="en-US" dirty="0"/>
          </a:p>
        </p:txBody>
      </p:sp>
      <p:sp>
        <p:nvSpPr>
          <p:cNvPr id="4" name="Text Placeholder 3"/>
          <p:cNvSpPr>
            <a:spLocks noGrp="1"/>
          </p:cNvSpPr>
          <p:nvPr>
            <p:ph type="body" sz="half" idx="2"/>
          </p:nvPr>
        </p:nvSpPr>
        <p:spPr>
          <a:xfrm>
            <a:off x="981332" y="2604346"/>
            <a:ext cx="4728501" cy="1463040"/>
          </a:xfrm>
        </p:spPr>
        <p:txBody>
          <a:bodyPr anchor="t">
            <a:normAutofit/>
          </a:bodyPr>
          <a:lstStyle>
            <a:lvl1pPr marL="0" indent="0" algn="ctr">
              <a:buNone/>
              <a:defRPr sz="1364"/>
            </a:lvl1pPr>
            <a:lvl2pPr marL="346375" indent="0">
              <a:buNone/>
              <a:defRPr sz="909"/>
            </a:lvl2pPr>
            <a:lvl3pPr marL="692749" indent="0">
              <a:buNone/>
              <a:defRPr sz="758"/>
            </a:lvl3pPr>
            <a:lvl4pPr marL="1039124" indent="0">
              <a:buNone/>
              <a:defRPr sz="682"/>
            </a:lvl4pPr>
            <a:lvl5pPr marL="1385499" indent="0">
              <a:buNone/>
              <a:defRPr sz="682"/>
            </a:lvl5pPr>
            <a:lvl6pPr marL="1731874" indent="0">
              <a:buNone/>
              <a:defRPr sz="682"/>
            </a:lvl6pPr>
            <a:lvl7pPr marL="2078248" indent="0">
              <a:buNone/>
              <a:defRPr sz="682"/>
            </a:lvl7pPr>
            <a:lvl8pPr marL="2424623" indent="0">
              <a:buNone/>
              <a:defRPr sz="682"/>
            </a:lvl8pPr>
            <a:lvl9pPr marL="2770998" indent="0">
              <a:buNone/>
              <a:defRPr sz="682"/>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t>7/21/2023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18531139"/>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81334" y="3852332"/>
            <a:ext cx="7279822" cy="453390"/>
          </a:xfrm>
        </p:spPr>
        <p:txBody>
          <a:bodyPr anchor="b">
            <a:normAutofit/>
          </a:bodyPr>
          <a:lstStyle>
            <a:lvl1pPr algn="ctr">
              <a:defRPr sz="1818"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8935" y="833120"/>
            <a:ext cx="7655800" cy="2668695"/>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212"/>
            </a:lvl1pPr>
            <a:lvl2pPr marL="346375" indent="0">
              <a:buNone/>
              <a:defRPr sz="1212"/>
            </a:lvl2pPr>
            <a:lvl3pPr marL="692749" indent="0">
              <a:buNone/>
              <a:defRPr sz="1212"/>
            </a:lvl3pPr>
            <a:lvl4pPr marL="1039124" indent="0">
              <a:buNone/>
              <a:defRPr sz="1212"/>
            </a:lvl4pPr>
            <a:lvl5pPr marL="1385499" indent="0">
              <a:buNone/>
              <a:defRPr sz="1212"/>
            </a:lvl5pPr>
            <a:lvl6pPr marL="1731874" indent="0">
              <a:buNone/>
              <a:defRPr sz="1212"/>
            </a:lvl6pPr>
            <a:lvl7pPr marL="2078248" indent="0">
              <a:buNone/>
              <a:defRPr sz="1212"/>
            </a:lvl7pPr>
            <a:lvl8pPr marL="2424623" indent="0">
              <a:buNone/>
              <a:defRPr sz="1212"/>
            </a:lvl8pPr>
            <a:lvl9pPr marL="2770998" indent="0">
              <a:buNone/>
              <a:defRPr sz="1212"/>
            </a:lvl9pPr>
          </a:lstStyle>
          <a:p>
            <a:r>
              <a:rPr lang="en-US" smtClean="0"/>
              <a:t>Click icon to add picture</a:t>
            </a:r>
            <a:endParaRPr lang="en-US" dirty="0"/>
          </a:p>
        </p:txBody>
      </p:sp>
      <p:sp>
        <p:nvSpPr>
          <p:cNvPr id="4" name="Text Placeholder 3"/>
          <p:cNvSpPr>
            <a:spLocks noGrp="1"/>
          </p:cNvSpPr>
          <p:nvPr>
            <p:ph type="body" sz="half" idx="2"/>
          </p:nvPr>
        </p:nvSpPr>
        <p:spPr>
          <a:xfrm>
            <a:off x="981334" y="4305722"/>
            <a:ext cx="7279822" cy="394970"/>
          </a:xfrm>
        </p:spPr>
        <p:txBody>
          <a:bodyPr>
            <a:normAutofit/>
          </a:bodyPr>
          <a:lstStyle>
            <a:lvl1pPr marL="0" indent="0" algn="ctr">
              <a:buNone/>
              <a:defRPr sz="1061"/>
            </a:lvl1pPr>
            <a:lvl2pPr marL="346375" indent="0">
              <a:buNone/>
              <a:defRPr sz="909"/>
            </a:lvl2pPr>
            <a:lvl3pPr marL="692749" indent="0">
              <a:buNone/>
              <a:defRPr sz="758"/>
            </a:lvl3pPr>
            <a:lvl4pPr marL="1039124" indent="0">
              <a:buNone/>
              <a:defRPr sz="682"/>
            </a:lvl4pPr>
            <a:lvl5pPr marL="1385499" indent="0">
              <a:buNone/>
              <a:defRPr sz="682"/>
            </a:lvl5pPr>
            <a:lvl6pPr marL="1731874" indent="0">
              <a:buNone/>
              <a:defRPr sz="682"/>
            </a:lvl6pPr>
            <a:lvl7pPr marL="2078248" indent="0">
              <a:buNone/>
              <a:defRPr sz="682"/>
            </a:lvl7pPr>
            <a:lvl8pPr marL="2424623" indent="0">
              <a:buNone/>
              <a:defRPr sz="682"/>
            </a:lvl8pPr>
            <a:lvl9pPr marL="2770998" indent="0">
              <a:buNone/>
              <a:defRPr sz="682"/>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624D31-43A5-475A-80CF-332C9F6DCF35}" type="datetimeFigureOut">
              <a:rPr lang="en-US" smtClean="0"/>
              <a:t>7/21/2023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51679480"/>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87748" y="785706"/>
            <a:ext cx="7266994" cy="2363894"/>
          </a:xfrm>
        </p:spPr>
        <p:txBody>
          <a:bodyPr anchor="ctr">
            <a:normAutofit/>
          </a:bodyPr>
          <a:lstStyle>
            <a:lvl1pPr algn="ctr">
              <a:defRPr sz="2424"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987748" y="3474719"/>
            <a:ext cx="7266994" cy="1225974"/>
          </a:xfrm>
        </p:spPr>
        <p:txBody>
          <a:bodyPr anchor="ctr">
            <a:normAutofit/>
          </a:bodyPr>
          <a:lstStyle>
            <a:lvl1pPr marL="0" indent="0" algn="ctr">
              <a:buNone/>
              <a:defRPr sz="1515">
                <a:solidFill>
                  <a:schemeClr val="tx1"/>
                </a:solidFill>
              </a:defRPr>
            </a:lvl1pPr>
            <a:lvl2pPr marL="346375" indent="0">
              <a:buNone/>
              <a:defRPr sz="1364">
                <a:solidFill>
                  <a:schemeClr val="tx1">
                    <a:tint val="75000"/>
                  </a:schemeClr>
                </a:solidFill>
              </a:defRPr>
            </a:lvl2pPr>
            <a:lvl3pPr marL="692749" indent="0">
              <a:buNone/>
              <a:defRPr sz="1212">
                <a:solidFill>
                  <a:schemeClr val="tx1">
                    <a:tint val="75000"/>
                  </a:schemeClr>
                </a:solidFill>
              </a:defRPr>
            </a:lvl3pPr>
            <a:lvl4pPr marL="1039124" indent="0">
              <a:buNone/>
              <a:defRPr sz="1061">
                <a:solidFill>
                  <a:schemeClr val="tx1">
                    <a:tint val="75000"/>
                  </a:schemeClr>
                </a:solidFill>
              </a:defRPr>
            </a:lvl4pPr>
            <a:lvl5pPr marL="1385499" indent="0">
              <a:buNone/>
              <a:defRPr sz="1061">
                <a:solidFill>
                  <a:schemeClr val="tx1">
                    <a:tint val="75000"/>
                  </a:schemeClr>
                </a:solidFill>
              </a:defRPr>
            </a:lvl5pPr>
            <a:lvl6pPr marL="1731874" indent="0">
              <a:buNone/>
              <a:defRPr sz="1061">
                <a:solidFill>
                  <a:schemeClr val="tx1">
                    <a:tint val="75000"/>
                  </a:schemeClr>
                </a:solidFill>
              </a:defRPr>
            </a:lvl6pPr>
            <a:lvl7pPr marL="2078248" indent="0">
              <a:buNone/>
              <a:defRPr sz="1061">
                <a:solidFill>
                  <a:schemeClr val="tx1">
                    <a:tint val="75000"/>
                  </a:schemeClr>
                </a:solidFill>
              </a:defRPr>
            </a:lvl7pPr>
            <a:lvl8pPr marL="2424623" indent="0">
              <a:buNone/>
              <a:defRPr sz="1061">
                <a:solidFill>
                  <a:schemeClr val="tx1">
                    <a:tint val="75000"/>
                  </a:schemeClr>
                </a:solidFill>
              </a:defRPr>
            </a:lvl8pPr>
            <a:lvl9pPr marL="2770998" indent="0">
              <a:buNone/>
              <a:defRPr sz="1061">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624D31-43A5-475A-80CF-332C9F6DCF35}" type="datetimeFigureOut">
              <a:rPr lang="en-US" smtClean="0"/>
              <a:t>7/21/2023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057671" y="3312159"/>
            <a:ext cx="712651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171949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30170" y="1367791"/>
            <a:ext cx="7966115" cy="2282190"/>
          </a:xfrm>
        </p:spPr>
        <p:txBody>
          <a:bodyPr anchor="b"/>
          <a:lstStyle>
            <a:lvl1pPr>
              <a:defRPr sz="4546"/>
            </a:lvl1pPr>
          </a:lstStyle>
          <a:p>
            <a:r>
              <a:rPr lang="en-US" smtClean="0"/>
              <a:t>Click to edit Master title style</a:t>
            </a:r>
            <a:endParaRPr lang="en-US"/>
          </a:p>
        </p:txBody>
      </p:sp>
      <p:sp>
        <p:nvSpPr>
          <p:cNvPr id="3" name="Text Placeholder 2"/>
          <p:cNvSpPr>
            <a:spLocks noGrp="1"/>
          </p:cNvSpPr>
          <p:nvPr>
            <p:ph type="body" idx="1"/>
          </p:nvPr>
        </p:nvSpPr>
        <p:spPr>
          <a:xfrm>
            <a:off x="630170" y="3671571"/>
            <a:ext cx="7966115" cy="1200150"/>
          </a:xfrm>
        </p:spPr>
        <p:txBody>
          <a:bodyPr/>
          <a:lstStyle>
            <a:lvl1pPr marL="0" indent="0">
              <a:buNone/>
              <a:defRPr sz="1818">
                <a:solidFill>
                  <a:schemeClr val="tx1">
                    <a:tint val="75000"/>
                  </a:schemeClr>
                </a:solidFill>
              </a:defRPr>
            </a:lvl1pPr>
            <a:lvl2pPr marL="346375" indent="0">
              <a:buNone/>
              <a:defRPr sz="1515">
                <a:solidFill>
                  <a:schemeClr val="tx1">
                    <a:tint val="75000"/>
                  </a:schemeClr>
                </a:solidFill>
              </a:defRPr>
            </a:lvl2pPr>
            <a:lvl3pPr marL="692749" indent="0">
              <a:buNone/>
              <a:defRPr sz="1364">
                <a:solidFill>
                  <a:schemeClr val="tx1">
                    <a:tint val="75000"/>
                  </a:schemeClr>
                </a:solidFill>
              </a:defRPr>
            </a:lvl3pPr>
            <a:lvl4pPr marL="1039124" indent="0">
              <a:buNone/>
              <a:defRPr sz="1212">
                <a:solidFill>
                  <a:schemeClr val="tx1">
                    <a:tint val="75000"/>
                  </a:schemeClr>
                </a:solidFill>
              </a:defRPr>
            </a:lvl4pPr>
            <a:lvl5pPr marL="1385499" indent="0">
              <a:buNone/>
              <a:defRPr sz="1212">
                <a:solidFill>
                  <a:schemeClr val="tx1">
                    <a:tint val="75000"/>
                  </a:schemeClr>
                </a:solidFill>
              </a:defRPr>
            </a:lvl5pPr>
            <a:lvl6pPr marL="1731874" indent="0">
              <a:buNone/>
              <a:defRPr sz="1212">
                <a:solidFill>
                  <a:schemeClr val="tx1">
                    <a:tint val="75000"/>
                  </a:schemeClr>
                </a:solidFill>
              </a:defRPr>
            </a:lvl6pPr>
            <a:lvl7pPr marL="2078248" indent="0">
              <a:buNone/>
              <a:defRPr sz="1212">
                <a:solidFill>
                  <a:schemeClr val="tx1">
                    <a:tint val="75000"/>
                  </a:schemeClr>
                </a:solidFill>
              </a:defRPr>
            </a:lvl7pPr>
            <a:lvl8pPr marL="2424623" indent="0">
              <a:buNone/>
              <a:defRPr sz="1212">
                <a:solidFill>
                  <a:schemeClr val="tx1">
                    <a:tint val="75000"/>
                  </a:schemeClr>
                </a:solidFill>
              </a:defRPr>
            </a:lvl8pPr>
            <a:lvl9pPr marL="2770998" indent="0">
              <a:buNone/>
              <a:defRPr sz="1212">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t>7/21/2023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68373630"/>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95582" y="785706"/>
            <a:ext cx="7042506" cy="1896534"/>
          </a:xfrm>
        </p:spPr>
        <p:txBody>
          <a:bodyPr anchor="ctr">
            <a:normAutofit/>
          </a:bodyPr>
          <a:lstStyle>
            <a:lvl1pPr algn="ctr">
              <a:defRPr sz="2424"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268757" y="2682240"/>
            <a:ext cx="6696156" cy="467360"/>
          </a:xfrm>
        </p:spPr>
        <p:txBody>
          <a:bodyPr anchor="ctr">
            <a:normAutofit/>
          </a:bodyPr>
          <a:lstStyle>
            <a:lvl1pPr marL="0" indent="0" algn="r">
              <a:buFontTx/>
              <a:buNone/>
              <a:defRPr sz="1515"/>
            </a:lvl1pPr>
            <a:lvl2pPr marL="346375" indent="0">
              <a:buFontTx/>
              <a:buNone/>
              <a:defRPr/>
            </a:lvl2pPr>
            <a:lvl3pPr marL="692749" indent="0">
              <a:buFontTx/>
              <a:buNone/>
              <a:defRPr/>
            </a:lvl3pPr>
            <a:lvl4pPr marL="1039124" indent="0">
              <a:buFontTx/>
              <a:buNone/>
              <a:defRPr/>
            </a:lvl4pPr>
            <a:lvl5pPr marL="1385499"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981334" y="3474719"/>
            <a:ext cx="7279822" cy="1225974"/>
          </a:xfrm>
        </p:spPr>
        <p:txBody>
          <a:bodyPr anchor="ctr">
            <a:normAutofit/>
          </a:bodyPr>
          <a:lstStyle>
            <a:lvl1pPr marL="0" indent="0" algn="ctr">
              <a:buNone/>
              <a:defRPr sz="1515">
                <a:solidFill>
                  <a:schemeClr val="tx1"/>
                </a:solidFill>
              </a:defRPr>
            </a:lvl1pPr>
            <a:lvl2pPr marL="346375" indent="0">
              <a:buNone/>
              <a:defRPr sz="1364">
                <a:solidFill>
                  <a:schemeClr val="tx1">
                    <a:tint val="75000"/>
                  </a:schemeClr>
                </a:solidFill>
              </a:defRPr>
            </a:lvl2pPr>
            <a:lvl3pPr marL="692749" indent="0">
              <a:buNone/>
              <a:defRPr sz="1212">
                <a:solidFill>
                  <a:schemeClr val="tx1">
                    <a:tint val="75000"/>
                  </a:schemeClr>
                </a:solidFill>
              </a:defRPr>
            </a:lvl3pPr>
            <a:lvl4pPr marL="1039124" indent="0">
              <a:buNone/>
              <a:defRPr sz="1061">
                <a:solidFill>
                  <a:schemeClr val="tx1">
                    <a:tint val="75000"/>
                  </a:schemeClr>
                </a:solidFill>
              </a:defRPr>
            </a:lvl4pPr>
            <a:lvl5pPr marL="1385499" indent="0">
              <a:buNone/>
              <a:defRPr sz="1061">
                <a:solidFill>
                  <a:schemeClr val="tx1">
                    <a:tint val="75000"/>
                  </a:schemeClr>
                </a:solidFill>
              </a:defRPr>
            </a:lvl5pPr>
            <a:lvl6pPr marL="1731874" indent="0">
              <a:buNone/>
              <a:defRPr sz="1061">
                <a:solidFill>
                  <a:schemeClr val="tx1">
                    <a:tint val="75000"/>
                  </a:schemeClr>
                </a:solidFill>
              </a:defRPr>
            </a:lvl6pPr>
            <a:lvl7pPr marL="2078248" indent="0">
              <a:buNone/>
              <a:defRPr sz="1061">
                <a:solidFill>
                  <a:schemeClr val="tx1">
                    <a:tint val="75000"/>
                  </a:schemeClr>
                </a:solidFill>
              </a:defRPr>
            </a:lvl7pPr>
            <a:lvl8pPr marL="2424623" indent="0">
              <a:buNone/>
              <a:defRPr sz="1061">
                <a:solidFill>
                  <a:schemeClr val="tx1">
                    <a:tint val="75000"/>
                  </a:schemeClr>
                </a:solidFill>
              </a:defRPr>
            </a:lvl8pPr>
            <a:lvl9pPr marL="2770998" indent="0">
              <a:buNone/>
              <a:defRPr sz="1061">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624D31-43A5-475A-80CF-332C9F6DCF35}" type="datetimeFigureOut">
              <a:rPr lang="en-US" smtClean="0"/>
              <a:t>7/21/2023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653020" y="703969"/>
            <a:ext cx="461804" cy="467821"/>
          </a:xfrm>
          <a:prstGeom prst="rect">
            <a:avLst/>
          </a:prstGeom>
        </p:spPr>
        <p:txBody>
          <a:bodyPr vert="horz" lIns="69271" tIns="34635" rIns="69271" bIns="34635" rtlCol="0" anchor="ctr">
            <a:noAutofit/>
          </a:bodyPr>
          <a:lstStyle/>
          <a:p>
            <a:pPr lvl="0"/>
            <a:r>
              <a:rPr lang="en-US" sz="6061" dirty="0">
                <a:solidFill>
                  <a:schemeClr val="tx1"/>
                </a:solidFill>
                <a:effectLst/>
              </a:rPr>
              <a:t>“</a:t>
            </a:r>
          </a:p>
        </p:txBody>
      </p:sp>
      <p:sp>
        <p:nvSpPr>
          <p:cNvPr id="15" name="TextBox 14"/>
          <p:cNvSpPr txBox="1"/>
          <p:nvPr/>
        </p:nvSpPr>
        <p:spPr>
          <a:xfrm>
            <a:off x="8030254" y="2262296"/>
            <a:ext cx="461804" cy="467821"/>
          </a:xfrm>
          <a:prstGeom prst="rect">
            <a:avLst/>
          </a:prstGeom>
        </p:spPr>
        <p:txBody>
          <a:bodyPr vert="horz" lIns="69271" tIns="34635" rIns="69271" bIns="34635" rtlCol="0" anchor="ctr">
            <a:noAutofit/>
          </a:bodyPr>
          <a:lstStyle/>
          <a:p>
            <a:pPr lvl="0" algn="r"/>
            <a:r>
              <a:rPr lang="en-US" sz="6061" dirty="0">
                <a:solidFill>
                  <a:schemeClr val="tx1"/>
                </a:solidFill>
                <a:effectLst/>
              </a:rPr>
              <a:t>”</a:t>
            </a:r>
          </a:p>
        </p:txBody>
      </p:sp>
      <p:cxnSp>
        <p:nvCxnSpPr>
          <p:cNvPr id="19" name="Straight Connector 18"/>
          <p:cNvCxnSpPr/>
          <p:nvPr/>
        </p:nvCxnSpPr>
        <p:spPr>
          <a:xfrm>
            <a:off x="1057671" y="3312159"/>
            <a:ext cx="712651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4692872"/>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81334" y="2646865"/>
            <a:ext cx="7279824" cy="1175040"/>
          </a:xfrm>
        </p:spPr>
        <p:txBody>
          <a:bodyPr anchor="b">
            <a:normAutofit/>
          </a:bodyPr>
          <a:lstStyle>
            <a:lvl1pPr algn="l">
              <a:defRPr sz="2424"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981334" y="3821905"/>
            <a:ext cx="7279824" cy="688320"/>
          </a:xfrm>
        </p:spPr>
        <p:txBody>
          <a:bodyPr anchor="t">
            <a:normAutofit/>
          </a:bodyPr>
          <a:lstStyle>
            <a:lvl1pPr marL="0" indent="0" algn="l">
              <a:buNone/>
              <a:defRPr sz="1515">
                <a:solidFill>
                  <a:schemeClr val="tx1"/>
                </a:solidFill>
              </a:defRPr>
            </a:lvl1pPr>
            <a:lvl2pPr marL="346375" indent="0">
              <a:buNone/>
              <a:defRPr sz="1364">
                <a:solidFill>
                  <a:schemeClr val="tx1">
                    <a:tint val="75000"/>
                  </a:schemeClr>
                </a:solidFill>
              </a:defRPr>
            </a:lvl2pPr>
            <a:lvl3pPr marL="692749" indent="0">
              <a:buNone/>
              <a:defRPr sz="1212">
                <a:solidFill>
                  <a:schemeClr val="tx1">
                    <a:tint val="75000"/>
                  </a:schemeClr>
                </a:solidFill>
              </a:defRPr>
            </a:lvl3pPr>
            <a:lvl4pPr marL="1039124" indent="0">
              <a:buNone/>
              <a:defRPr sz="1061">
                <a:solidFill>
                  <a:schemeClr val="tx1">
                    <a:tint val="75000"/>
                  </a:schemeClr>
                </a:solidFill>
              </a:defRPr>
            </a:lvl4pPr>
            <a:lvl5pPr marL="1385499" indent="0">
              <a:buNone/>
              <a:defRPr sz="1061">
                <a:solidFill>
                  <a:schemeClr val="tx1">
                    <a:tint val="75000"/>
                  </a:schemeClr>
                </a:solidFill>
              </a:defRPr>
            </a:lvl5pPr>
            <a:lvl6pPr marL="1731874" indent="0">
              <a:buNone/>
              <a:defRPr sz="1061">
                <a:solidFill>
                  <a:schemeClr val="tx1">
                    <a:tint val="75000"/>
                  </a:schemeClr>
                </a:solidFill>
              </a:defRPr>
            </a:lvl6pPr>
            <a:lvl7pPr marL="2078248" indent="0">
              <a:buNone/>
              <a:defRPr sz="1061">
                <a:solidFill>
                  <a:schemeClr val="tx1">
                    <a:tint val="75000"/>
                  </a:schemeClr>
                </a:solidFill>
              </a:defRPr>
            </a:lvl7pPr>
            <a:lvl8pPr marL="2424623" indent="0">
              <a:buNone/>
              <a:defRPr sz="1061">
                <a:solidFill>
                  <a:schemeClr val="tx1">
                    <a:tint val="75000"/>
                  </a:schemeClr>
                </a:solidFill>
              </a:defRPr>
            </a:lvl8pPr>
            <a:lvl9pPr marL="2770998" indent="0">
              <a:buNone/>
              <a:defRPr sz="1061">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624D31-43A5-475A-80CF-332C9F6DCF35}" type="datetimeFigureOut">
              <a:rPr lang="en-US" smtClean="0"/>
              <a:t>7/21/2023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94615147"/>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095582" y="785706"/>
            <a:ext cx="7042506" cy="1794934"/>
          </a:xfrm>
        </p:spPr>
        <p:txBody>
          <a:bodyPr anchor="ctr">
            <a:normAutofit/>
          </a:bodyPr>
          <a:lstStyle>
            <a:lvl1pPr algn="ctr">
              <a:defRPr sz="2424"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981334" y="2911450"/>
            <a:ext cx="7279824" cy="709574"/>
          </a:xfrm>
        </p:spPr>
        <p:txBody>
          <a:bodyPr anchor="b">
            <a:normAutofit/>
          </a:bodyPr>
          <a:lstStyle>
            <a:lvl1pPr marL="0" indent="0" algn="l">
              <a:spcBef>
                <a:spcPts val="0"/>
              </a:spcBef>
              <a:buNone/>
              <a:defRPr sz="1818">
                <a:solidFill>
                  <a:schemeClr val="tx1"/>
                </a:solidFill>
              </a:defRPr>
            </a:lvl1pPr>
            <a:lvl2pPr marL="346375" indent="0">
              <a:buNone/>
              <a:defRPr sz="1364">
                <a:solidFill>
                  <a:schemeClr val="tx1">
                    <a:tint val="75000"/>
                  </a:schemeClr>
                </a:solidFill>
              </a:defRPr>
            </a:lvl2pPr>
            <a:lvl3pPr marL="692749" indent="0">
              <a:buNone/>
              <a:defRPr sz="1212">
                <a:solidFill>
                  <a:schemeClr val="tx1">
                    <a:tint val="75000"/>
                  </a:schemeClr>
                </a:solidFill>
              </a:defRPr>
            </a:lvl3pPr>
            <a:lvl4pPr marL="1039124" indent="0">
              <a:buNone/>
              <a:defRPr sz="1061">
                <a:solidFill>
                  <a:schemeClr val="tx1">
                    <a:tint val="75000"/>
                  </a:schemeClr>
                </a:solidFill>
              </a:defRPr>
            </a:lvl4pPr>
            <a:lvl5pPr marL="1385499" indent="0">
              <a:buNone/>
              <a:defRPr sz="1061">
                <a:solidFill>
                  <a:schemeClr val="tx1">
                    <a:tint val="75000"/>
                  </a:schemeClr>
                </a:solidFill>
              </a:defRPr>
            </a:lvl5pPr>
            <a:lvl6pPr marL="1731874" indent="0">
              <a:buNone/>
              <a:defRPr sz="1061">
                <a:solidFill>
                  <a:schemeClr val="tx1">
                    <a:tint val="75000"/>
                  </a:schemeClr>
                </a:solidFill>
              </a:defRPr>
            </a:lvl6pPr>
            <a:lvl7pPr marL="2078248" indent="0">
              <a:buNone/>
              <a:defRPr sz="1061">
                <a:solidFill>
                  <a:schemeClr val="tx1">
                    <a:tint val="75000"/>
                  </a:schemeClr>
                </a:solidFill>
              </a:defRPr>
            </a:lvl7pPr>
            <a:lvl8pPr marL="2424623" indent="0">
              <a:buNone/>
              <a:defRPr sz="1061">
                <a:solidFill>
                  <a:schemeClr val="tx1">
                    <a:tint val="75000"/>
                  </a:schemeClr>
                </a:solidFill>
              </a:defRPr>
            </a:lvl8pPr>
            <a:lvl9pPr marL="2770998" indent="0">
              <a:buNone/>
              <a:defRPr sz="1061">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981334" y="3623734"/>
            <a:ext cx="7279824" cy="1076960"/>
          </a:xfrm>
        </p:spPr>
        <p:txBody>
          <a:bodyPr anchor="t">
            <a:normAutofit/>
          </a:bodyPr>
          <a:lstStyle>
            <a:lvl1pPr marL="0" indent="0" algn="l">
              <a:buNone/>
              <a:defRPr sz="1364">
                <a:solidFill>
                  <a:schemeClr val="tx1"/>
                </a:solidFill>
              </a:defRPr>
            </a:lvl1pPr>
            <a:lvl2pPr marL="346375" indent="0">
              <a:buNone/>
              <a:defRPr sz="1364">
                <a:solidFill>
                  <a:schemeClr val="tx1">
                    <a:tint val="75000"/>
                  </a:schemeClr>
                </a:solidFill>
              </a:defRPr>
            </a:lvl2pPr>
            <a:lvl3pPr marL="692749" indent="0">
              <a:buNone/>
              <a:defRPr sz="1212">
                <a:solidFill>
                  <a:schemeClr val="tx1">
                    <a:tint val="75000"/>
                  </a:schemeClr>
                </a:solidFill>
              </a:defRPr>
            </a:lvl3pPr>
            <a:lvl4pPr marL="1039124" indent="0">
              <a:buNone/>
              <a:defRPr sz="1061">
                <a:solidFill>
                  <a:schemeClr val="tx1">
                    <a:tint val="75000"/>
                  </a:schemeClr>
                </a:solidFill>
              </a:defRPr>
            </a:lvl4pPr>
            <a:lvl5pPr marL="1385499" indent="0">
              <a:buNone/>
              <a:defRPr sz="1061">
                <a:solidFill>
                  <a:schemeClr val="tx1">
                    <a:tint val="75000"/>
                  </a:schemeClr>
                </a:solidFill>
              </a:defRPr>
            </a:lvl5pPr>
            <a:lvl6pPr marL="1731874" indent="0">
              <a:buNone/>
              <a:defRPr sz="1061">
                <a:solidFill>
                  <a:schemeClr val="tx1">
                    <a:tint val="75000"/>
                  </a:schemeClr>
                </a:solidFill>
              </a:defRPr>
            </a:lvl6pPr>
            <a:lvl7pPr marL="2078248" indent="0">
              <a:buNone/>
              <a:defRPr sz="1061">
                <a:solidFill>
                  <a:schemeClr val="tx1">
                    <a:tint val="75000"/>
                  </a:schemeClr>
                </a:solidFill>
              </a:defRPr>
            </a:lvl7pPr>
            <a:lvl8pPr marL="2424623" indent="0">
              <a:buNone/>
              <a:defRPr sz="1061">
                <a:solidFill>
                  <a:schemeClr val="tx1">
                    <a:tint val="75000"/>
                  </a:schemeClr>
                </a:solidFill>
              </a:defRPr>
            </a:lvl8pPr>
            <a:lvl9pPr marL="2770998" indent="0">
              <a:buNone/>
              <a:defRPr sz="1061">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624D31-43A5-475A-80CF-332C9F6DCF35}" type="datetimeFigureOut">
              <a:rPr lang="en-US" smtClean="0"/>
              <a:t>7/21/2023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2" name="TextBox 11"/>
          <p:cNvSpPr txBox="1"/>
          <p:nvPr/>
        </p:nvSpPr>
        <p:spPr>
          <a:xfrm>
            <a:off x="653020" y="703969"/>
            <a:ext cx="461804" cy="467821"/>
          </a:xfrm>
          <a:prstGeom prst="rect">
            <a:avLst/>
          </a:prstGeom>
        </p:spPr>
        <p:txBody>
          <a:bodyPr vert="horz" lIns="69271" tIns="34635" rIns="69271" bIns="34635" rtlCol="0" anchor="ctr">
            <a:noAutofit/>
          </a:bodyPr>
          <a:lstStyle/>
          <a:p>
            <a:pPr lvl="0"/>
            <a:r>
              <a:rPr lang="en-US" sz="6061" dirty="0">
                <a:solidFill>
                  <a:schemeClr val="tx1"/>
                </a:solidFill>
                <a:effectLst/>
              </a:rPr>
              <a:t>“</a:t>
            </a:r>
          </a:p>
        </p:txBody>
      </p:sp>
      <p:sp>
        <p:nvSpPr>
          <p:cNvPr id="13" name="TextBox 12"/>
          <p:cNvSpPr txBox="1"/>
          <p:nvPr/>
        </p:nvSpPr>
        <p:spPr>
          <a:xfrm>
            <a:off x="8030254" y="2079409"/>
            <a:ext cx="461804" cy="467821"/>
          </a:xfrm>
          <a:prstGeom prst="rect">
            <a:avLst/>
          </a:prstGeom>
        </p:spPr>
        <p:txBody>
          <a:bodyPr vert="horz" lIns="69271" tIns="34635" rIns="69271" bIns="34635" rtlCol="0" anchor="ctr">
            <a:noAutofit/>
          </a:bodyPr>
          <a:lstStyle/>
          <a:p>
            <a:pPr lvl="0" algn="r"/>
            <a:r>
              <a:rPr lang="en-US" sz="6061" dirty="0">
                <a:solidFill>
                  <a:schemeClr val="tx1"/>
                </a:solidFill>
                <a:effectLst/>
              </a:rPr>
              <a:t>”</a:t>
            </a:r>
          </a:p>
        </p:txBody>
      </p:sp>
      <p:cxnSp>
        <p:nvCxnSpPr>
          <p:cNvPr id="26" name="Straight Connector 25"/>
          <p:cNvCxnSpPr/>
          <p:nvPr/>
        </p:nvCxnSpPr>
        <p:spPr>
          <a:xfrm>
            <a:off x="1057671" y="2743200"/>
            <a:ext cx="712651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90880011"/>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981334" y="785706"/>
            <a:ext cx="7279822" cy="1794934"/>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981334" y="2904135"/>
            <a:ext cx="7279824" cy="672998"/>
          </a:xfrm>
        </p:spPr>
        <p:txBody>
          <a:bodyPr anchor="b">
            <a:normAutofit/>
          </a:bodyPr>
          <a:lstStyle>
            <a:lvl1pPr marL="0" indent="0" algn="l">
              <a:spcBef>
                <a:spcPts val="0"/>
              </a:spcBef>
              <a:buNone/>
              <a:defRPr sz="2121">
                <a:solidFill>
                  <a:schemeClr val="tx1"/>
                </a:solidFill>
              </a:defRPr>
            </a:lvl1pPr>
            <a:lvl2pPr marL="346375" indent="0">
              <a:buNone/>
              <a:defRPr sz="1364">
                <a:solidFill>
                  <a:schemeClr val="tx1">
                    <a:tint val="75000"/>
                  </a:schemeClr>
                </a:solidFill>
              </a:defRPr>
            </a:lvl2pPr>
            <a:lvl3pPr marL="692749" indent="0">
              <a:buNone/>
              <a:defRPr sz="1212">
                <a:solidFill>
                  <a:schemeClr val="tx1">
                    <a:tint val="75000"/>
                  </a:schemeClr>
                </a:solidFill>
              </a:defRPr>
            </a:lvl3pPr>
            <a:lvl4pPr marL="1039124" indent="0">
              <a:buNone/>
              <a:defRPr sz="1061">
                <a:solidFill>
                  <a:schemeClr val="tx1">
                    <a:tint val="75000"/>
                  </a:schemeClr>
                </a:solidFill>
              </a:defRPr>
            </a:lvl4pPr>
            <a:lvl5pPr marL="1385499" indent="0">
              <a:buNone/>
              <a:defRPr sz="1061">
                <a:solidFill>
                  <a:schemeClr val="tx1">
                    <a:tint val="75000"/>
                  </a:schemeClr>
                </a:solidFill>
              </a:defRPr>
            </a:lvl5pPr>
            <a:lvl6pPr marL="1731874" indent="0">
              <a:buNone/>
              <a:defRPr sz="1061">
                <a:solidFill>
                  <a:schemeClr val="tx1">
                    <a:tint val="75000"/>
                  </a:schemeClr>
                </a:solidFill>
              </a:defRPr>
            </a:lvl6pPr>
            <a:lvl7pPr marL="2078248" indent="0">
              <a:buNone/>
              <a:defRPr sz="1061">
                <a:solidFill>
                  <a:schemeClr val="tx1">
                    <a:tint val="75000"/>
                  </a:schemeClr>
                </a:solidFill>
              </a:defRPr>
            </a:lvl7pPr>
            <a:lvl8pPr marL="2424623" indent="0">
              <a:buNone/>
              <a:defRPr sz="1061">
                <a:solidFill>
                  <a:schemeClr val="tx1">
                    <a:tint val="75000"/>
                  </a:schemeClr>
                </a:solidFill>
              </a:defRPr>
            </a:lvl8pPr>
            <a:lvl9pPr marL="2770998" indent="0">
              <a:buNone/>
              <a:defRPr sz="1061">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981333" y="3576319"/>
            <a:ext cx="7279826" cy="1124374"/>
          </a:xfrm>
        </p:spPr>
        <p:txBody>
          <a:bodyPr anchor="t">
            <a:normAutofit/>
          </a:bodyPr>
          <a:lstStyle>
            <a:lvl1pPr marL="0" indent="0" algn="l">
              <a:buNone/>
              <a:defRPr sz="1364">
                <a:solidFill>
                  <a:schemeClr val="tx1"/>
                </a:solidFill>
              </a:defRPr>
            </a:lvl1pPr>
            <a:lvl2pPr marL="346375" indent="0">
              <a:buNone/>
              <a:defRPr sz="1364">
                <a:solidFill>
                  <a:schemeClr val="tx1">
                    <a:tint val="75000"/>
                  </a:schemeClr>
                </a:solidFill>
              </a:defRPr>
            </a:lvl2pPr>
            <a:lvl3pPr marL="692749" indent="0">
              <a:buNone/>
              <a:defRPr sz="1212">
                <a:solidFill>
                  <a:schemeClr val="tx1">
                    <a:tint val="75000"/>
                  </a:schemeClr>
                </a:solidFill>
              </a:defRPr>
            </a:lvl3pPr>
            <a:lvl4pPr marL="1039124" indent="0">
              <a:buNone/>
              <a:defRPr sz="1061">
                <a:solidFill>
                  <a:schemeClr val="tx1">
                    <a:tint val="75000"/>
                  </a:schemeClr>
                </a:solidFill>
              </a:defRPr>
            </a:lvl4pPr>
            <a:lvl5pPr marL="1385499" indent="0">
              <a:buNone/>
              <a:defRPr sz="1061">
                <a:solidFill>
                  <a:schemeClr val="tx1">
                    <a:tint val="75000"/>
                  </a:schemeClr>
                </a:solidFill>
              </a:defRPr>
            </a:lvl5pPr>
            <a:lvl6pPr marL="1731874" indent="0">
              <a:buNone/>
              <a:defRPr sz="1061">
                <a:solidFill>
                  <a:schemeClr val="tx1">
                    <a:tint val="75000"/>
                  </a:schemeClr>
                </a:solidFill>
              </a:defRPr>
            </a:lvl6pPr>
            <a:lvl7pPr marL="2078248" indent="0">
              <a:buNone/>
              <a:defRPr sz="1061">
                <a:solidFill>
                  <a:schemeClr val="tx1">
                    <a:tint val="75000"/>
                  </a:schemeClr>
                </a:solidFill>
              </a:defRPr>
            </a:lvl7pPr>
            <a:lvl8pPr marL="2424623" indent="0">
              <a:buNone/>
              <a:defRPr sz="1061">
                <a:solidFill>
                  <a:schemeClr val="tx1">
                    <a:tint val="75000"/>
                  </a:schemeClr>
                </a:solidFill>
              </a:defRPr>
            </a:lvl8pPr>
            <a:lvl9pPr marL="2770998" indent="0">
              <a:buNone/>
              <a:defRPr sz="1061">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624D31-43A5-475A-80CF-332C9F6DCF35}" type="datetimeFigureOut">
              <a:rPr lang="en-US" smtClean="0"/>
              <a:t>7/21/2023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057671" y="2743200"/>
            <a:ext cx="712651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64312771"/>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t>7/21/2023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057671" y="1937173"/>
            <a:ext cx="712651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68523156"/>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17481" y="785705"/>
            <a:ext cx="1432451" cy="391498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81332" y="785706"/>
            <a:ext cx="5630904" cy="3914987"/>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t>7/21/2023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6714858" y="792480"/>
            <a:ext cx="0" cy="390144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127153"/>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727250" y="474693"/>
            <a:ext cx="7781575" cy="61088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535"/>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727250" y="1229307"/>
            <a:ext cx="7781575" cy="3771840"/>
          </a:xfrm>
          <a:prstGeom prst="rect">
            <a:avLst/>
          </a:prstGeom>
        </p:spPr>
        <p:txBody>
          <a:bodyPr spcFirstLastPara="1" wrap="square" lIns="91425" tIns="91425" rIns="91425" bIns="91425" anchor="t" anchorCtr="0">
            <a:noAutofit/>
          </a:bodyPr>
          <a:lstStyle>
            <a:lvl1pPr marL="461818" lvl="0" indent="-346363" rtl="0">
              <a:lnSpc>
                <a:spcPct val="100000"/>
              </a:lnSpc>
              <a:spcBef>
                <a:spcPts val="0"/>
              </a:spcBef>
              <a:spcAft>
                <a:spcPts val="0"/>
              </a:spcAft>
              <a:buSzPts val="1800"/>
              <a:buAutoNum type="arabicPeriod"/>
              <a:defRPr sz="1111"/>
            </a:lvl1pPr>
            <a:lvl2pPr marL="923635" lvl="1" indent="-320707" rtl="0">
              <a:lnSpc>
                <a:spcPct val="115000"/>
              </a:lnSpc>
              <a:spcBef>
                <a:spcPts val="1616"/>
              </a:spcBef>
              <a:spcAft>
                <a:spcPts val="0"/>
              </a:spcAft>
              <a:buSzPts val="1400"/>
              <a:buAutoNum type="alphaLcPeriod"/>
              <a:defRPr/>
            </a:lvl2pPr>
            <a:lvl3pPr marL="1385453" lvl="2" indent="-320707" rtl="0">
              <a:lnSpc>
                <a:spcPct val="115000"/>
              </a:lnSpc>
              <a:spcBef>
                <a:spcPts val="1616"/>
              </a:spcBef>
              <a:spcAft>
                <a:spcPts val="0"/>
              </a:spcAft>
              <a:buSzPts val="1400"/>
              <a:buAutoNum type="romanLcPeriod"/>
              <a:defRPr/>
            </a:lvl3pPr>
            <a:lvl4pPr marL="1847271" lvl="3" indent="-320707" rtl="0">
              <a:lnSpc>
                <a:spcPct val="115000"/>
              </a:lnSpc>
              <a:spcBef>
                <a:spcPts val="1616"/>
              </a:spcBef>
              <a:spcAft>
                <a:spcPts val="0"/>
              </a:spcAft>
              <a:buSzPts val="1400"/>
              <a:buAutoNum type="arabicPeriod"/>
              <a:defRPr/>
            </a:lvl4pPr>
            <a:lvl5pPr marL="2309089" lvl="4" indent="-320707" rtl="0">
              <a:lnSpc>
                <a:spcPct val="115000"/>
              </a:lnSpc>
              <a:spcBef>
                <a:spcPts val="1616"/>
              </a:spcBef>
              <a:spcAft>
                <a:spcPts val="0"/>
              </a:spcAft>
              <a:buSzPts val="1400"/>
              <a:buAutoNum type="alphaLcPeriod"/>
              <a:defRPr/>
            </a:lvl5pPr>
            <a:lvl6pPr marL="2770906" lvl="5" indent="-320707" rtl="0">
              <a:lnSpc>
                <a:spcPct val="115000"/>
              </a:lnSpc>
              <a:spcBef>
                <a:spcPts val="1616"/>
              </a:spcBef>
              <a:spcAft>
                <a:spcPts val="0"/>
              </a:spcAft>
              <a:buSzPts val="1400"/>
              <a:buAutoNum type="romanLcPeriod"/>
              <a:defRPr/>
            </a:lvl6pPr>
            <a:lvl7pPr marL="3232724" lvl="6" indent="-320707" rtl="0">
              <a:lnSpc>
                <a:spcPct val="115000"/>
              </a:lnSpc>
              <a:spcBef>
                <a:spcPts val="1616"/>
              </a:spcBef>
              <a:spcAft>
                <a:spcPts val="0"/>
              </a:spcAft>
              <a:buSzPts val="1400"/>
              <a:buAutoNum type="arabicPeriod"/>
              <a:defRPr/>
            </a:lvl7pPr>
            <a:lvl8pPr marL="3694542" lvl="7" indent="-320707" rtl="0">
              <a:lnSpc>
                <a:spcPct val="115000"/>
              </a:lnSpc>
              <a:spcBef>
                <a:spcPts val="1616"/>
              </a:spcBef>
              <a:spcAft>
                <a:spcPts val="0"/>
              </a:spcAft>
              <a:buSzPts val="1400"/>
              <a:buAutoNum type="alphaLcPeriod"/>
              <a:defRPr/>
            </a:lvl8pPr>
            <a:lvl9pPr marL="4156359" lvl="8" indent="-320707" rtl="0">
              <a:lnSpc>
                <a:spcPct val="115000"/>
              </a:lnSpc>
              <a:spcBef>
                <a:spcPts val="1616"/>
              </a:spcBef>
              <a:spcAft>
                <a:spcPts val="1616"/>
              </a:spcAft>
              <a:buSzPts val="1400"/>
              <a:buAutoNum type="romanLcPeriod"/>
              <a:defRPr/>
            </a:lvl9pPr>
          </a:lstStyle>
          <a:p>
            <a:endParaRPr/>
          </a:p>
        </p:txBody>
      </p:sp>
    </p:spTree>
    <p:extLst>
      <p:ext uri="{BB962C8B-B14F-4D97-AF65-F5344CB8AC3E}">
        <p14:creationId xmlns:p14="http://schemas.microsoft.com/office/powerpoint/2010/main" val="23270702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text 6">
  <p:cSld name="Title and text 6">
    <p:spTree>
      <p:nvGrpSpPr>
        <p:cNvPr id="1" name="Shape 724"/>
        <p:cNvGrpSpPr/>
        <p:nvPr/>
      </p:nvGrpSpPr>
      <p:grpSpPr>
        <a:xfrm>
          <a:off x="0" y="0"/>
          <a:ext cx="0" cy="0"/>
          <a:chOff x="0" y="0"/>
          <a:chExt cx="0" cy="0"/>
        </a:xfrm>
      </p:grpSpPr>
      <p:sp>
        <p:nvSpPr>
          <p:cNvPr id="725" name="Google Shape;725;p19"/>
          <p:cNvSpPr txBox="1">
            <a:spLocks noGrp="1"/>
          </p:cNvSpPr>
          <p:nvPr>
            <p:ph type="title"/>
          </p:nvPr>
        </p:nvSpPr>
        <p:spPr>
          <a:xfrm>
            <a:off x="1991908" y="1154587"/>
            <a:ext cx="5252260" cy="89792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3600"/>
              <a:buNone/>
              <a:defRPr sz="6061">
                <a:solidFill>
                  <a:schemeClr val="accent3"/>
                </a:solidFill>
              </a:defRPr>
            </a:lvl1pPr>
            <a:lvl2pPr lvl="1" algn="ctr" rtl="0">
              <a:spcBef>
                <a:spcPts val="0"/>
              </a:spcBef>
              <a:spcAft>
                <a:spcPts val="0"/>
              </a:spcAft>
              <a:buClr>
                <a:schemeClr val="accent2"/>
              </a:buClr>
              <a:buSzPts val="3600"/>
              <a:buNone/>
              <a:defRPr sz="3636">
                <a:solidFill>
                  <a:schemeClr val="accent2"/>
                </a:solidFill>
              </a:defRPr>
            </a:lvl2pPr>
            <a:lvl3pPr lvl="2" algn="ctr" rtl="0">
              <a:spcBef>
                <a:spcPts val="0"/>
              </a:spcBef>
              <a:spcAft>
                <a:spcPts val="0"/>
              </a:spcAft>
              <a:buClr>
                <a:schemeClr val="accent2"/>
              </a:buClr>
              <a:buSzPts val="3600"/>
              <a:buNone/>
              <a:defRPr sz="3636">
                <a:solidFill>
                  <a:schemeClr val="accent2"/>
                </a:solidFill>
              </a:defRPr>
            </a:lvl3pPr>
            <a:lvl4pPr lvl="3" algn="ctr" rtl="0">
              <a:spcBef>
                <a:spcPts val="0"/>
              </a:spcBef>
              <a:spcAft>
                <a:spcPts val="0"/>
              </a:spcAft>
              <a:buClr>
                <a:schemeClr val="accent2"/>
              </a:buClr>
              <a:buSzPts val="3600"/>
              <a:buNone/>
              <a:defRPr sz="3636">
                <a:solidFill>
                  <a:schemeClr val="accent2"/>
                </a:solidFill>
              </a:defRPr>
            </a:lvl4pPr>
            <a:lvl5pPr lvl="4" algn="ctr" rtl="0">
              <a:spcBef>
                <a:spcPts val="0"/>
              </a:spcBef>
              <a:spcAft>
                <a:spcPts val="0"/>
              </a:spcAft>
              <a:buClr>
                <a:schemeClr val="accent2"/>
              </a:buClr>
              <a:buSzPts val="3600"/>
              <a:buNone/>
              <a:defRPr sz="3636">
                <a:solidFill>
                  <a:schemeClr val="accent2"/>
                </a:solidFill>
              </a:defRPr>
            </a:lvl5pPr>
            <a:lvl6pPr lvl="5" algn="ctr" rtl="0">
              <a:spcBef>
                <a:spcPts val="0"/>
              </a:spcBef>
              <a:spcAft>
                <a:spcPts val="0"/>
              </a:spcAft>
              <a:buClr>
                <a:schemeClr val="accent2"/>
              </a:buClr>
              <a:buSzPts val="3600"/>
              <a:buNone/>
              <a:defRPr sz="3636">
                <a:solidFill>
                  <a:schemeClr val="accent2"/>
                </a:solidFill>
              </a:defRPr>
            </a:lvl6pPr>
            <a:lvl7pPr lvl="6" algn="ctr" rtl="0">
              <a:spcBef>
                <a:spcPts val="0"/>
              </a:spcBef>
              <a:spcAft>
                <a:spcPts val="0"/>
              </a:spcAft>
              <a:buClr>
                <a:schemeClr val="accent2"/>
              </a:buClr>
              <a:buSzPts val="3600"/>
              <a:buNone/>
              <a:defRPr sz="3636">
                <a:solidFill>
                  <a:schemeClr val="accent2"/>
                </a:solidFill>
              </a:defRPr>
            </a:lvl7pPr>
            <a:lvl8pPr lvl="7" algn="ctr" rtl="0">
              <a:spcBef>
                <a:spcPts val="0"/>
              </a:spcBef>
              <a:spcAft>
                <a:spcPts val="0"/>
              </a:spcAft>
              <a:buClr>
                <a:schemeClr val="accent2"/>
              </a:buClr>
              <a:buSzPts val="3600"/>
              <a:buNone/>
              <a:defRPr sz="3636">
                <a:solidFill>
                  <a:schemeClr val="accent2"/>
                </a:solidFill>
              </a:defRPr>
            </a:lvl8pPr>
            <a:lvl9pPr lvl="8" algn="ctr" rtl="0">
              <a:spcBef>
                <a:spcPts val="0"/>
              </a:spcBef>
              <a:spcAft>
                <a:spcPts val="0"/>
              </a:spcAft>
              <a:buClr>
                <a:schemeClr val="accent2"/>
              </a:buClr>
              <a:buSzPts val="3600"/>
              <a:buNone/>
              <a:defRPr sz="3636">
                <a:solidFill>
                  <a:schemeClr val="accent2"/>
                </a:solidFill>
              </a:defRPr>
            </a:lvl9pPr>
          </a:lstStyle>
          <a:p>
            <a:endParaRPr/>
          </a:p>
        </p:txBody>
      </p:sp>
      <p:sp>
        <p:nvSpPr>
          <p:cNvPr id="726" name="Google Shape;726;p19"/>
          <p:cNvSpPr txBox="1">
            <a:spLocks noGrp="1"/>
          </p:cNvSpPr>
          <p:nvPr>
            <p:ph type="subTitle" idx="1"/>
          </p:nvPr>
        </p:nvSpPr>
        <p:spPr>
          <a:xfrm>
            <a:off x="2415985" y="2655564"/>
            <a:ext cx="4404105" cy="76096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800"/>
              <a:buNone/>
              <a:defRPr sz="3535">
                <a:solidFill>
                  <a:schemeClr val="accent4"/>
                </a:solidFill>
                <a:latin typeface="Neucha"/>
                <a:ea typeface="Neucha"/>
                <a:cs typeface="Neucha"/>
                <a:sym typeface="Neucha"/>
              </a:defRPr>
            </a:lvl1pPr>
            <a:lvl2pPr lvl="1" algn="ctr" rtl="0">
              <a:lnSpc>
                <a:spcPct val="100000"/>
              </a:lnSpc>
              <a:spcBef>
                <a:spcPts val="1616"/>
              </a:spcBef>
              <a:spcAft>
                <a:spcPts val="0"/>
              </a:spcAft>
              <a:buClr>
                <a:schemeClr val="accent2"/>
              </a:buClr>
              <a:buSzPts val="1400"/>
              <a:buNone/>
              <a:defRPr>
                <a:solidFill>
                  <a:schemeClr val="accent2"/>
                </a:solidFill>
              </a:defRPr>
            </a:lvl2pPr>
            <a:lvl3pPr lvl="2" algn="ctr" rtl="0">
              <a:lnSpc>
                <a:spcPct val="100000"/>
              </a:lnSpc>
              <a:spcBef>
                <a:spcPts val="1616"/>
              </a:spcBef>
              <a:spcAft>
                <a:spcPts val="0"/>
              </a:spcAft>
              <a:buClr>
                <a:schemeClr val="accent2"/>
              </a:buClr>
              <a:buSzPts val="1400"/>
              <a:buNone/>
              <a:defRPr>
                <a:solidFill>
                  <a:schemeClr val="accent2"/>
                </a:solidFill>
              </a:defRPr>
            </a:lvl3pPr>
            <a:lvl4pPr lvl="3" algn="ctr" rtl="0">
              <a:lnSpc>
                <a:spcPct val="100000"/>
              </a:lnSpc>
              <a:spcBef>
                <a:spcPts val="1616"/>
              </a:spcBef>
              <a:spcAft>
                <a:spcPts val="0"/>
              </a:spcAft>
              <a:buClr>
                <a:schemeClr val="accent2"/>
              </a:buClr>
              <a:buSzPts val="1400"/>
              <a:buNone/>
              <a:defRPr>
                <a:solidFill>
                  <a:schemeClr val="accent2"/>
                </a:solidFill>
              </a:defRPr>
            </a:lvl4pPr>
            <a:lvl5pPr lvl="4" algn="ctr" rtl="0">
              <a:lnSpc>
                <a:spcPct val="100000"/>
              </a:lnSpc>
              <a:spcBef>
                <a:spcPts val="1616"/>
              </a:spcBef>
              <a:spcAft>
                <a:spcPts val="0"/>
              </a:spcAft>
              <a:buClr>
                <a:schemeClr val="accent2"/>
              </a:buClr>
              <a:buSzPts val="1400"/>
              <a:buNone/>
              <a:defRPr>
                <a:solidFill>
                  <a:schemeClr val="accent2"/>
                </a:solidFill>
              </a:defRPr>
            </a:lvl5pPr>
            <a:lvl6pPr lvl="5" algn="ctr" rtl="0">
              <a:lnSpc>
                <a:spcPct val="100000"/>
              </a:lnSpc>
              <a:spcBef>
                <a:spcPts val="1616"/>
              </a:spcBef>
              <a:spcAft>
                <a:spcPts val="0"/>
              </a:spcAft>
              <a:buClr>
                <a:schemeClr val="accent2"/>
              </a:buClr>
              <a:buSzPts val="1400"/>
              <a:buNone/>
              <a:defRPr>
                <a:solidFill>
                  <a:schemeClr val="accent2"/>
                </a:solidFill>
              </a:defRPr>
            </a:lvl6pPr>
            <a:lvl7pPr lvl="6" algn="ctr" rtl="0">
              <a:lnSpc>
                <a:spcPct val="100000"/>
              </a:lnSpc>
              <a:spcBef>
                <a:spcPts val="1616"/>
              </a:spcBef>
              <a:spcAft>
                <a:spcPts val="0"/>
              </a:spcAft>
              <a:buClr>
                <a:schemeClr val="accent2"/>
              </a:buClr>
              <a:buSzPts val="1400"/>
              <a:buNone/>
              <a:defRPr>
                <a:solidFill>
                  <a:schemeClr val="accent2"/>
                </a:solidFill>
              </a:defRPr>
            </a:lvl7pPr>
            <a:lvl8pPr lvl="7" algn="ctr" rtl="0">
              <a:lnSpc>
                <a:spcPct val="100000"/>
              </a:lnSpc>
              <a:spcBef>
                <a:spcPts val="1616"/>
              </a:spcBef>
              <a:spcAft>
                <a:spcPts val="0"/>
              </a:spcAft>
              <a:buClr>
                <a:schemeClr val="accent2"/>
              </a:buClr>
              <a:buSzPts val="1400"/>
              <a:buNone/>
              <a:defRPr>
                <a:solidFill>
                  <a:schemeClr val="accent2"/>
                </a:solidFill>
              </a:defRPr>
            </a:lvl8pPr>
            <a:lvl9pPr lvl="8" algn="ctr" rtl="0">
              <a:lnSpc>
                <a:spcPct val="100000"/>
              </a:lnSpc>
              <a:spcBef>
                <a:spcPts val="1616"/>
              </a:spcBef>
              <a:spcAft>
                <a:spcPts val="1616"/>
              </a:spcAft>
              <a:buClr>
                <a:schemeClr val="accent2"/>
              </a:buClr>
              <a:buSzPts val="1400"/>
              <a:buNone/>
              <a:defRPr>
                <a:solidFill>
                  <a:schemeClr val="accent2"/>
                </a:solidFill>
              </a:defRPr>
            </a:lvl9pPr>
          </a:lstStyle>
          <a:p>
            <a:endParaRPr/>
          </a:p>
        </p:txBody>
      </p:sp>
      <p:sp>
        <p:nvSpPr>
          <p:cNvPr id="727" name="Google Shape;727;p19"/>
          <p:cNvSpPr txBox="1">
            <a:spLocks noGrp="1"/>
          </p:cNvSpPr>
          <p:nvPr>
            <p:ph type="subTitle" idx="2"/>
          </p:nvPr>
        </p:nvSpPr>
        <p:spPr>
          <a:xfrm>
            <a:off x="2415985" y="3592681"/>
            <a:ext cx="4404105" cy="76096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800"/>
              <a:buNone/>
              <a:defRPr sz="1414">
                <a:solidFill>
                  <a:schemeClr val="accent2"/>
                </a:solidFill>
              </a:defRPr>
            </a:lvl1pPr>
            <a:lvl2pPr lvl="1" algn="ctr" rtl="0">
              <a:lnSpc>
                <a:spcPct val="100000"/>
              </a:lnSpc>
              <a:spcBef>
                <a:spcPts val="1616"/>
              </a:spcBef>
              <a:spcAft>
                <a:spcPts val="0"/>
              </a:spcAft>
              <a:buClr>
                <a:schemeClr val="accent2"/>
              </a:buClr>
              <a:buSzPts val="1400"/>
              <a:buNone/>
              <a:defRPr>
                <a:solidFill>
                  <a:schemeClr val="accent2"/>
                </a:solidFill>
              </a:defRPr>
            </a:lvl2pPr>
            <a:lvl3pPr lvl="2" algn="ctr" rtl="0">
              <a:lnSpc>
                <a:spcPct val="100000"/>
              </a:lnSpc>
              <a:spcBef>
                <a:spcPts val="1616"/>
              </a:spcBef>
              <a:spcAft>
                <a:spcPts val="0"/>
              </a:spcAft>
              <a:buClr>
                <a:schemeClr val="accent2"/>
              </a:buClr>
              <a:buSzPts val="1400"/>
              <a:buNone/>
              <a:defRPr>
                <a:solidFill>
                  <a:schemeClr val="accent2"/>
                </a:solidFill>
              </a:defRPr>
            </a:lvl3pPr>
            <a:lvl4pPr lvl="3" algn="ctr" rtl="0">
              <a:lnSpc>
                <a:spcPct val="100000"/>
              </a:lnSpc>
              <a:spcBef>
                <a:spcPts val="1616"/>
              </a:spcBef>
              <a:spcAft>
                <a:spcPts val="0"/>
              </a:spcAft>
              <a:buClr>
                <a:schemeClr val="accent2"/>
              </a:buClr>
              <a:buSzPts val="1400"/>
              <a:buNone/>
              <a:defRPr>
                <a:solidFill>
                  <a:schemeClr val="accent2"/>
                </a:solidFill>
              </a:defRPr>
            </a:lvl4pPr>
            <a:lvl5pPr lvl="4" algn="ctr" rtl="0">
              <a:lnSpc>
                <a:spcPct val="100000"/>
              </a:lnSpc>
              <a:spcBef>
                <a:spcPts val="1616"/>
              </a:spcBef>
              <a:spcAft>
                <a:spcPts val="0"/>
              </a:spcAft>
              <a:buClr>
                <a:schemeClr val="accent2"/>
              </a:buClr>
              <a:buSzPts val="1400"/>
              <a:buNone/>
              <a:defRPr>
                <a:solidFill>
                  <a:schemeClr val="accent2"/>
                </a:solidFill>
              </a:defRPr>
            </a:lvl5pPr>
            <a:lvl6pPr lvl="5" algn="ctr" rtl="0">
              <a:lnSpc>
                <a:spcPct val="100000"/>
              </a:lnSpc>
              <a:spcBef>
                <a:spcPts val="1616"/>
              </a:spcBef>
              <a:spcAft>
                <a:spcPts val="0"/>
              </a:spcAft>
              <a:buClr>
                <a:schemeClr val="accent2"/>
              </a:buClr>
              <a:buSzPts val="1400"/>
              <a:buNone/>
              <a:defRPr>
                <a:solidFill>
                  <a:schemeClr val="accent2"/>
                </a:solidFill>
              </a:defRPr>
            </a:lvl6pPr>
            <a:lvl7pPr lvl="6" algn="ctr" rtl="0">
              <a:lnSpc>
                <a:spcPct val="100000"/>
              </a:lnSpc>
              <a:spcBef>
                <a:spcPts val="1616"/>
              </a:spcBef>
              <a:spcAft>
                <a:spcPts val="0"/>
              </a:spcAft>
              <a:buClr>
                <a:schemeClr val="accent2"/>
              </a:buClr>
              <a:buSzPts val="1400"/>
              <a:buNone/>
              <a:defRPr>
                <a:solidFill>
                  <a:schemeClr val="accent2"/>
                </a:solidFill>
              </a:defRPr>
            </a:lvl7pPr>
            <a:lvl8pPr lvl="7" algn="ctr" rtl="0">
              <a:lnSpc>
                <a:spcPct val="100000"/>
              </a:lnSpc>
              <a:spcBef>
                <a:spcPts val="1616"/>
              </a:spcBef>
              <a:spcAft>
                <a:spcPts val="0"/>
              </a:spcAft>
              <a:buClr>
                <a:schemeClr val="accent2"/>
              </a:buClr>
              <a:buSzPts val="1400"/>
              <a:buNone/>
              <a:defRPr>
                <a:solidFill>
                  <a:schemeClr val="accent2"/>
                </a:solidFill>
              </a:defRPr>
            </a:lvl8pPr>
            <a:lvl9pPr lvl="8" algn="ctr" rtl="0">
              <a:lnSpc>
                <a:spcPct val="100000"/>
              </a:lnSpc>
              <a:spcBef>
                <a:spcPts val="1616"/>
              </a:spcBef>
              <a:spcAft>
                <a:spcPts val="1616"/>
              </a:spcAft>
              <a:buClr>
                <a:schemeClr val="accent2"/>
              </a:buClr>
              <a:buSzPts val="1400"/>
              <a:buNone/>
              <a:defRPr>
                <a:solidFill>
                  <a:schemeClr val="accent2"/>
                </a:solidFill>
              </a:defRPr>
            </a:lvl9pPr>
          </a:lstStyle>
          <a:p>
            <a:endParaRPr/>
          </a:p>
        </p:txBody>
      </p:sp>
      <p:sp>
        <p:nvSpPr>
          <p:cNvPr id="728" name="Google Shape;728;p19"/>
          <p:cNvSpPr txBox="1">
            <a:spLocks noGrp="1"/>
          </p:cNvSpPr>
          <p:nvPr>
            <p:ph type="subTitle" idx="3"/>
          </p:nvPr>
        </p:nvSpPr>
        <p:spPr>
          <a:xfrm>
            <a:off x="2415985" y="2048367"/>
            <a:ext cx="4404105" cy="43104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800"/>
              <a:buNone/>
              <a:defRPr sz="1414">
                <a:solidFill>
                  <a:schemeClr val="accent2"/>
                </a:solidFill>
              </a:defRPr>
            </a:lvl1pPr>
            <a:lvl2pPr lvl="1" algn="ctr" rtl="0">
              <a:lnSpc>
                <a:spcPct val="100000"/>
              </a:lnSpc>
              <a:spcBef>
                <a:spcPts val="1616"/>
              </a:spcBef>
              <a:spcAft>
                <a:spcPts val="0"/>
              </a:spcAft>
              <a:buClr>
                <a:schemeClr val="accent2"/>
              </a:buClr>
              <a:buSzPts val="1400"/>
              <a:buNone/>
              <a:defRPr>
                <a:solidFill>
                  <a:schemeClr val="accent2"/>
                </a:solidFill>
              </a:defRPr>
            </a:lvl2pPr>
            <a:lvl3pPr lvl="2" algn="ctr" rtl="0">
              <a:lnSpc>
                <a:spcPct val="100000"/>
              </a:lnSpc>
              <a:spcBef>
                <a:spcPts val="1616"/>
              </a:spcBef>
              <a:spcAft>
                <a:spcPts val="0"/>
              </a:spcAft>
              <a:buClr>
                <a:schemeClr val="accent2"/>
              </a:buClr>
              <a:buSzPts val="1400"/>
              <a:buNone/>
              <a:defRPr>
                <a:solidFill>
                  <a:schemeClr val="accent2"/>
                </a:solidFill>
              </a:defRPr>
            </a:lvl3pPr>
            <a:lvl4pPr lvl="3" algn="ctr" rtl="0">
              <a:lnSpc>
                <a:spcPct val="100000"/>
              </a:lnSpc>
              <a:spcBef>
                <a:spcPts val="1616"/>
              </a:spcBef>
              <a:spcAft>
                <a:spcPts val="0"/>
              </a:spcAft>
              <a:buClr>
                <a:schemeClr val="accent2"/>
              </a:buClr>
              <a:buSzPts val="1400"/>
              <a:buNone/>
              <a:defRPr>
                <a:solidFill>
                  <a:schemeClr val="accent2"/>
                </a:solidFill>
              </a:defRPr>
            </a:lvl4pPr>
            <a:lvl5pPr lvl="4" algn="ctr" rtl="0">
              <a:lnSpc>
                <a:spcPct val="100000"/>
              </a:lnSpc>
              <a:spcBef>
                <a:spcPts val="1616"/>
              </a:spcBef>
              <a:spcAft>
                <a:spcPts val="0"/>
              </a:spcAft>
              <a:buClr>
                <a:schemeClr val="accent2"/>
              </a:buClr>
              <a:buSzPts val="1400"/>
              <a:buNone/>
              <a:defRPr>
                <a:solidFill>
                  <a:schemeClr val="accent2"/>
                </a:solidFill>
              </a:defRPr>
            </a:lvl5pPr>
            <a:lvl6pPr lvl="5" algn="ctr" rtl="0">
              <a:lnSpc>
                <a:spcPct val="100000"/>
              </a:lnSpc>
              <a:spcBef>
                <a:spcPts val="1616"/>
              </a:spcBef>
              <a:spcAft>
                <a:spcPts val="0"/>
              </a:spcAft>
              <a:buClr>
                <a:schemeClr val="accent2"/>
              </a:buClr>
              <a:buSzPts val="1400"/>
              <a:buNone/>
              <a:defRPr>
                <a:solidFill>
                  <a:schemeClr val="accent2"/>
                </a:solidFill>
              </a:defRPr>
            </a:lvl6pPr>
            <a:lvl7pPr lvl="6" algn="ctr" rtl="0">
              <a:lnSpc>
                <a:spcPct val="100000"/>
              </a:lnSpc>
              <a:spcBef>
                <a:spcPts val="1616"/>
              </a:spcBef>
              <a:spcAft>
                <a:spcPts val="0"/>
              </a:spcAft>
              <a:buClr>
                <a:schemeClr val="accent2"/>
              </a:buClr>
              <a:buSzPts val="1400"/>
              <a:buNone/>
              <a:defRPr>
                <a:solidFill>
                  <a:schemeClr val="accent2"/>
                </a:solidFill>
              </a:defRPr>
            </a:lvl7pPr>
            <a:lvl8pPr lvl="7" algn="ctr" rtl="0">
              <a:lnSpc>
                <a:spcPct val="100000"/>
              </a:lnSpc>
              <a:spcBef>
                <a:spcPts val="1616"/>
              </a:spcBef>
              <a:spcAft>
                <a:spcPts val="0"/>
              </a:spcAft>
              <a:buClr>
                <a:schemeClr val="accent2"/>
              </a:buClr>
              <a:buSzPts val="1400"/>
              <a:buNone/>
              <a:defRPr>
                <a:solidFill>
                  <a:schemeClr val="accent2"/>
                </a:solidFill>
              </a:defRPr>
            </a:lvl8pPr>
            <a:lvl9pPr lvl="8" algn="ctr" rtl="0">
              <a:lnSpc>
                <a:spcPct val="100000"/>
              </a:lnSpc>
              <a:spcBef>
                <a:spcPts val="1616"/>
              </a:spcBef>
              <a:spcAft>
                <a:spcPts val="1616"/>
              </a:spcAft>
              <a:buClr>
                <a:schemeClr val="accent2"/>
              </a:buClr>
              <a:buSzPts val="1400"/>
              <a:buNone/>
              <a:defRPr>
                <a:solidFill>
                  <a:schemeClr val="accent2"/>
                </a:solidFill>
              </a:defRPr>
            </a:lvl9pPr>
          </a:lstStyle>
          <a:p>
            <a:endParaRPr/>
          </a:p>
        </p:txBody>
      </p:sp>
    </p:spTree>
    <p:extLst>
      <p:ext uri="{BB962C8B-B14F-4D97-AF65-F5344CB8AC3E}">
        <p14:creationId xmlns:p14="http://schemas.microsoft.com/office/powerpoint/2010/main" val="22809754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text 10">
  <p:cSld name="Title and text 10">
    <p:spTree>
      <p:nvGrpSpPr>
        <p:cNvPr id="1" name="Shape 1174"/>
        <p:cNvGrpSpPr/>
        <p:nvPr/>
      </p:nvGrpSpPr>
      <p:grpSpPr>
        <a:xfrm>
          <a:off x="0" y="0"/>
          <a:ext cx="0" cy="0"/>
          <a:chOff x="0" y="0"/>
          <a:chExt cx="0" cy="0"/>
        </a:xfrm>
      </p:grpSpPr>
      <p:sp>
        <p:nvSpPr>
          <p:cNvPr id="1194" name="Google Shape;1194;p23"/>
          <p:cNvSpPr txBox="1">
            <a:spLocks noGrp="1"/>
          </p:cNvSpPr>
          <p:nvPr>
            <p:ph type="title"/>
          </p:nvPr>
        </p:nvSpPr>
        <p:spPr>
          <a:xfrm>
            <a:off x="727250" y="920894"/>
            <a:ext cx="7781575" cy="89792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00B0DF"/>
              </a:buClr>
              <a:buSzPts val="3600"/>
              <a:buNone/>
              <a:defRPr sz="6061">
                <a:solidFill>
                  <a:schemeClr val="accent3"/>
                </a:solidFill>
              </a:defRPr>
            </a:lvl1pPr>
            <a:lvl2pPr lvl="1" algn="ctr" rtl="0">
              <a:spcBef>
                <a:spcPts val="0"/>
              </a:spcBef>
              <a:spcAft>
                <a:spcPts val="0"/>
              </a:spcAft>
              <a:buSzPts val="3600"/>
              <a:buNone/>
              <a:defRPr sz="3636"/>
            </a:lvl2pPr>
            <a:lvl3pPr lvl="2" algn="ctr" rtl="0">
              <a:spcBef>
                <a:spcPts val="0"/>
              </a:spcBef>
              <a:spcAft>
                <a:spcPts val="0"/>
              </a:spcAft>
              <a:buSzPts val="3600"/>
              <a:buNone/>
              <a:defRPr sz="3636"/>
            </a:lvl3pPr>
            <a:lvl4pPr lvl="3" algn="ctr" rtl="0">
              <a:spcBef>
                <a:spcPts val="0"/>
              </a:spcBef>
              <a:spcAft>
                <a:spcPts val="0"/>
              </a:spcAft>
              <a:buSzPts val="3600"/>
              <a:buNone/>
              <a:defRPr sz="3636"/>
            </a:lvl4pPr>
            <a:lvl5pPr lvl="4" algn="ctr" rtl="0">
              <a:spcBef>
                <a:spcPts val="0"/>
              </a:spcBef>
              <a:spcAft>
                <a:spcPts val="0"/>
              </a:spcAft>
              <a:buSzPts val="3600"/>
              <a:buNone/>
              <a:defRPr sz="3636"/>
            </a:lvl5pPr>
            <a:lvl6pPr lvl="5" algn="ctr" rtl="0">
              <a:spcBef>
                <a:spcPts val="0"/>
              </a:spcBef>
              <a:spcAft>
                <a:spcPts val="0"/>
              </a:spcAft>
              <a:buSzPts val="3600"/>
              <a:buNone/>
              <a:defRPr sz="3636"/>
            </a:lvl6pPr>
            <a:lvl7pPr lvl="6" algn="ctr" rtl="0">
              <a:spcBef>
                <a:spcPts val="0"/>
              </a:spcBef>
              <a:spcAft>
                <a:spcPts val="0"/>
              </a:spcAft>
              <a:buSzPts val="3600"/>
              <a:buNone/>
              <a:defRPr sz="3636"/>
            </a:lvl7pPr>
            <a:lvl8pPr lvl="7" algn="ctr" rtl="0">
              <a:spcBef>
                <a:spcPts val="0"/>
              </a:spcBef>
              <a:spcAft>
                <a:spcPts val="0"/>
              </a:spcAft>
              <a:buSzPts val="3600"/>
              <a:buNone/>
              <a:defRPr sz="3636"/>
            </a:lvl8pPr>
            <a:lvl9pPr lvl="8" algn="ctr" rtl="0">
              <a:spcBef>
                <a:spcPts val="0"/>
              </a:spcBef>
              <a:spcAft>
                <a:spcPts val="0"/>
              </a:spcAft>
              <a:buSzPts val="3600"/>
              <a:buNone/>
              <a:defRPr sz="3636"/>
            </a:lvl9pPr>
          </a:lstStyle>
          <a:p>
            <a:endParaRPr/>
          </a:p>
        </p:txBody>
      </p:sp>
      <p:sp>
        <p:nvSpPr>
          <p:cNvPr id="1195" name="Google Shape;1195;p23"/>
          <p:cNvSpPr txBox="1">
            <a:spLocks noGrp="1"/>
          </p:cNvSpPr>
          <p:nvPr>
            <p:ph type="subTitle" idx="1"/>
          </p:nvPr>
        </p:nvSpPr>
        <p:spPr>
          <a:xfrm>
            <a:off x="2415985" y="2210921"/>
            <a:ext cx="4404105" cy="76096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3535">
                <a:solidFill>
                  <a:schemeClr val="accent4"/>
                </a:solidFill>
                <a:latin typeface="Neucha"/>
                <a:ea typeface="Neucha"/>
                <a:cs typeface="Neucha"/>
                <a:sym typeface="Neucha"/>
              </a:defRPr>
            </a:lvl1pPr>
            <a:lvl2pPr lvl="1" algn="ctr" rtl="0">
              <a:lnSpc>
                <a:spcPct val="100000"/>
              </a:lnSpc>
              <a:spcBef>
                <a:spcPts val="1616"/>
              </a:spcBef>
              <a:spcAft>
                <a:spcPts val="0"/>
              </a:spcAft>
              <a:buSzPts val="1400"/>
              <a:buNone/>
              <a:defRPr/>
            </a:lvl2pPr>
            <a:lvl3pPr lvl="2" algn="ctr" rtl="0">
              <a:lnSpc>
                <a:spcPct val="100000"/>
              </a:lnSpc>
              <a:spcBef>
                <a:spcPts val="1616"/>
              </a:spcBef>
              <a:spcAft>
                <a:spcPts val="0"/>
              </a:spcAft>
              <a:buSzPts val="1400"/>
              <a:buNone/>
              <a:defRPr/>
            </a:lvl3pPr>
            <a:lvl4pPr lvl="3" algn="ctr" rtl="0">
              <a:lnSpc>
                <a:spcPct val="100000"/>
              </a:lnSpc>
              <a:spcBef>
                <a:spcPts val="1616"/>
              </a:spcBef>
              <a:spcAft>
                <a:spcPts val="0"/>
              </a:spcAft>
              <a:buSzPts val="1400"/>
              <a:buNone/>
              <a:defRPr/>
            </a:lvl4pPr>
            <a:lvl5pPr lvl="4" algn="ctr" rtl="0">
              <a:lnSpc>
                <a:spcPct val="100000"/>
              </a:lnSpc>
              <a:spcBef>
                <a:spcPts val="1616"/>
              </a:spcBef>
              <a:spcAft>
                <a:spcPts val="0"/>
              </a:spcAft>
              <a:buSzPts val="1400"/>
              <a:buNone/>
              <a:defRPr/>
            </a:lvl5pPr>
            <a:lvl6pPr lvl="5" algn="ctr" rtl="0">
              <a:lnSpc>
                <a:spcPct val="100000"/>
              </a:lnSpc>
              <a:spcBef>
                <a:spcPts val="1616"/>
              </a:spcBef>
              <a:spcAft>
                <a:spcPts val="0"/>
              </a:spcAft>
              <a:buSzPts val="1400"/>
              <a:buNone/>
              <a:defRPr/>
            </a:lvl6pPr>
            <a:lvl7pPr lvl="6" algn="ctr" rtl="0">
              <a:lnSpc>
                <a:spcPct val="100000"/>
              </a:lnSpc>
              <a:spcBef>
                <a:spcPts val="1616"/>
              </a:spcBef>
              <a:spcAft>
                <a:spcPts val="0"/>
              </a:spcAft>
              <a:buSzPts val="1400"/>
              <a:buNone/>
              <a:defRPr/>
            </a:lvl7pPr>
            <a:lvl8pPr lvl="7" algn="ctr" rtl="0">
              <a:lnSpc>
                <a:spcPct val="100000"/>
              </a:lnSpc>
              <a:spcBef>
                <a:spcPts val="1616"/>
              </a:spcBef>
              <a:spcAft>
                <a:spcPts val="0"/>
              </a:spcAft>
              <a:buSzPts val="1400"/>
              <a:buNone/>
              <a:defRPr/>
            </a:lvl8pPr>
            <a:lvl9pPr lvl="8" algn="ctr" rtl="0">
              <a:lnSpc>
                <a:spcPct val="100000"/>
              </a:lnSpc>
              <a:spcBef>
                <a:spcPts val="1616"/>
              </a:spcBef>
              <a:spcAft>
                <a:spcPts val="1616"/>
              </a:spcAft>
              <a:buSzPts val="1400"/>
              <a:buNone/>
              <a:defRPr/>
            </a:lvl9pPr>
          </a:lstStyle>
          <a:p>
            <a:endParaRPr/>
          </a:p>
        </p:txBody>
      </p:sp>
      <p:sp>
        <p:nvSpPr>
          <p:cNvPr id="1196" name="Google Shape;1196;p23"/>
          <p:cNvSpPr txBox="1">
            <a:spLocks noGrp="1"/>
          </p:cNvSpPr>
          <p:nvPr>
            <p:ph type="subTitle" idx="2"/>
          </p:nvPr>
        </p:nvSpPr>
        <p:spPr>
          <a:xfrm>
            <a:off x="2415985" y="1774046"/>
            <a:ext cx="4404105" cy="40448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302F2F"/>
              </a:buClr>
              <a:buSzPts val="1800"/>
              <a:buNone/>
              <a:defRPr sz="1414"/>
            </a:lvl1pPr>
            <a:lvl2pPr lvl="1" algn="ctr" rtl="0">
              <a:lnSpc>
                <a:spcPct val="100000"/>
              </a:lnSpc>
              <a:spcBef>
                <a:spcPts val="1616"/>
              </a:spcBef>
              <a:spcAft>
                <a:spcPts val="0"/>
              </a:spcAft>
              <a:buClr>
                <a:srgbClr val="302F2F"/>
              </a:buClr>
              <a:buSzPts val="1400"/>
              <a:buNone/>
              <a:defRPr>
                <a:solidFill>
                  <a:srgbClr val="302F2F"/>
                </a:solidFill>
              </a:defRPr>
            </a:lvl2pPr>
            <a:lvl3pPr lvl="2" algn="ctr" rtl="0">
              <a:lnSpc>
                <a:spcPct val="100000"/>
              </a:lnSpc>
              <a:spcBef>
                <a:spcPts val="1616"/>
              </a:spcBef>
              <a:spcAft>
                <a:spcPts val="0"/>
              </a:spcAft>
              <a:buClr>
                <a:srgbClr val="302F2F"/>
              </a:buClr>
              <a:buSzPts val="1400"/>
              <a:buNone/>
              <a:defRPr>
                <a:solidFill>
                  <a:srgbClr val="302F2F"/>
                </a:solidFill>
              </a:defRPr>
            </a:lvl3pPr>
            <a:lvl4pPr lvl="3" algn="ctr" rtl="0">
              <a:lnSpc>
                <a:spcPct val="100000"/>
              </a:lnSpc>
              <a:spcBef>
                <a:spcPts val="1616"/>
              </a:spcBef>
              <a:spcAft>
                <a:spcPts val="0"/>
              </a:spcAft>
              <a:buClr>
                <a:srgbClr val="302F2F"/>
              </a:buClr>
              <a:buSzPts val="1400"/>
              <a:buNone/>
              <a:defRPr>
                <a:solidFill>
                  <a:srgbClr val="302F2F"/>
                </a:solidFill>
              </a:defRPr>
            </a:lvl4pPr>
            <a:lvl5pPr lvl="4" algn="ctr" rtl="0">
              <a:lnSpc>
                <a:spcPct val="100000"/>
              </a:lnSpc>
              <a:spcBef>
                <a:spcPts val="1616"/>
              </a:spcBef>
              <a:spcAft>
                <a:spcPts val="0"/>
              </a:spcAft>
              <a:buClr>
                <a:srgbClr val="302F2F"/>
              </a:buClr>
              <a:buSzPts val="1400"/>
              <a:buNone/>
              <a:defRPr>
                <a:solidFill>
                  <a:srgbClr val="302F2F"/>
                </a:solidFill>
              </a:defRPr>
            </a:lvl5pPr>
            <a:lvl6pPr lvl="5" algn="ctr" rtl="0">
              <a:lnSpc>
                <a:spcPct val="100000"/>
              </a:lnSpc>
              <a:spcBef>
                <a:spcPts val="1616"/>
              </a:spcBef>
              <a:spcAft>
                <a:spcPts val="0"/>
              </a:spcAft>
              <a:buClr>
                <a:srgbClr val="302F2F"/>
              </a:buClr>
              <a:buSzPts val="1400"/>
              <a:buNone/>
              <a:defRPr>
                <a:solidFill>
                  <a:srgbClr val="302F2F"/>
                </a:solidFill>
              </a:defRPr>
            </a:lvl6pPr>
            <a:lvl7pPr lvl="6" algn="ctr" rtl="0">
              <a:lnSpc>
                <a:spcPct val="100000"/>
              </a:lnSpc>
              <a:spcBef>
                <a:spcPts val="1616"/>
              </a:spcBef>
              <a:spcAft>
                <a:spcPts val="0"/>
              </a:spcAft>
              <a:buClr>
                <a:srgbClr val="302F2F"/>
              </a:buClr>
              <a:buSzPts val="1400"/>
              <a:buNone/>
              <a:defRPr>
                <a:solidFill>
                  <a:srgbClr val="302F2F"/>
                </a:solidFill>
              </a:defRPr>
            </a:lvl7pPr>
            <a:lvl8pPr lvl="7" algn="ctr" rtl="0">
              <a:lnSpc>
                <a:spcPct val="100000"/>
              </a:lnSpc>
              <a:spcBef>
                <a:spcPts val="1616"/>
              </a:spcBef>
              <a:spcAft>
                <a:spcPts val="0"/>
              </a:spcAft>
              <a:buClr>
                <a:srgbClr val="302F2F"/>
              </a:buClr>
              <a:buSzPts val="1400"/>
              <a:buNone/>
              <a:defRPr>
                <a:solidFill>
                  <a:srgbClr val="302F2F"/>
                </a:solidFill>
              </a:defRPr>
            </a:lvl8pPr>
            <a:lvl9pPr lvl="8" algn="ctr" rtl="0">
              <a:lnSpc>
                <a:spcPct val="100000"/>
              </a:lnSpc>
              <a:spcBef>
                <a:spcPts val="1616"/>
              </a:spcBef>
              <a:spcAft>
                <a:spcPts val="1616"/>
              </a:spcAft>
              <a:buClr>
                <a:srgbClr val="302F2F"/>
              </a:buClr>
              <a:buSzPts val="1400"/>
              <a:buNone/>
              <a:defRPr>
                <a:solidFill>
                  <a:srgbClr val="302F2F"/>
                </a:solidFill>
              </a:defRPr>
            </a:lvl9pPr>
          </a:lstStyle>
          <a:p>
            <a:endParaRPr/>
          </a:p>
        </p:txBody>
      </p:sp>
      <p:sp>
        <p:nvSpPr>
          <p:cNvPr id="1197" name="Google Shape;1197;p23"/>
          <p:cNvSpPr txBox="1">
            <a:spLocks noGrp="1"/>
          </p:cNvSpPr>
          <p:nvPr>
            <p:ph type="subTitle" idx="3"/>
          </p:nvPr>
        </p:nvSpPr>
        <p:spPr>
          <a:xfrm>
            <a:off x="2029936" y="4171813"/>
            <a:ext cx="2174478" cy="40448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302F2F"/>
              </a:buClr>
              <a:buSzPts val="1200"/>
              <a:buNone/>
              <a:defRPr sz="1212"/>
            </a:lvl1pPr>
            <a:lvl2pPr lvl="1" algn="ctr" rtl="0">
              <a:lnSpc>
                <a:spcPct val="100000"/>
              </a:lnSpc>
              <a:spcBef>
                <a:spcPts val="1616"/>
              </a:spcBef>
              <a:spcAft>
                <a:spcPts val="0"/>
              </a:spcAft>
              <a:buClr>
                <a:srgbClr val="302F2F"/>
              </a:buClr>
              <a:buSzPts val="1200"/>
              <a:buNone/>
              <a:defRPr sz="1212">
                <a:solidFill>
                  <a:srgbClr val="302F2F"/>
                </a:solidFill>
              </a:defRPr>
            </a:lvl2pPr>
            <a:lvl3pPr lvl="2" algn="ctr" rtl="0">
              <a:lnSpc>
                <a:spcPct val="100000"/>
              </a:lnSpc>
              <a:spcBef>
                <a:spcPts val="1616"/>
              </a:spcBef>
              <a:spcAft>
                <a:spcPts val="0"/>
              </a:spcAft>
              <a:buClr>
                <a:srgbClr val="302F2F"/>
              </a:buClr>
              <a:buSzPts val="1200"/>
              <a:buNone/>
              <a:defRPr sz="1212">
                <a:solidFill>
                  <a:srgbClr val="302F2F"/>
                </a:solidFill>
              </a:defRPr>
            </a:lvl3pPr>
            <a:lvl4pPr lvl="3" algn="ctr" rtl="0">
              <a:lnSpc>
                <a:spcPct val="100000"/>
              </a:lnSpc>
              <a:spcBef>
                <a:spcPts val="1616"/>
              </a:spcBef>
              <a:spcAft>
                <a:spcPts val="0"/>
              </a:spcAft>
              <a:buClr>
                <a:srgbClr val="302F2F"/>
              </a:buClr>
              <a:buSzPts val="1200"/>
              <a:buNone/>
              <a:defRPr sz="1212">
                <a:solidFill>
                  <a:srgbClr val="302F2F"/>
                </a:solidFill>
              </a:defRPr>
            </a:lvl4pPr>
            <a:lvl5pPr lvl="4" algn="ctr" rtl="0">
              <a:lnSpc>
                <a:spcPct val="100000"/>
              </a:lnSpc>
              <a:spcBef>
                <a:spcPts val="1616"/>
              </a:spcBef>
              <a:spcAft>
                <a:spcPts val="0"/>
              </a:spcAft>
              <a:buClr>
                <a:srgbClr val="302F2F"/>
              </a:buClr>
              <a:buSzPts val="1200"/>
              <a:buNone/>
              <a:defRPr sz="1212">
                <a:solidFill>
                  <a:srgbClr val="302F2F"/>
                </a:solidFill>
              </a:defRPr>
            </a:lvl5pPr>
            <a:lvl6pPr lvl="5" algn="ctr" rtl="0">
              <a:lnSpc>
                <a:spcPct val="100000"/>
              </a:lnSpc>
              <a:spcBef>
                <a:spcPts val="1616"/>
              </a:spcBef>
              <a:spcAft>
                <a:spcPts val="0"/>
              </a:spcAft>
              <a:buClr>
                <a:srgbClr val="302F2F"/>
              </a:buClr>
              <a:buSzPts val="1200"/>
              <a:buNone/>
              <a:defRPr sz="1212">
                <a:solidFill>
                  <a:srgbClr val="302F2F"/>
                </a:solidFill>
              </a:defRPr>
            </a:lvl6pPr>
            <a:lvl7pPr lvl="6" algn="ctr" rtl="0">
              <a:lnSpc>
                <a:spcPct val="100000"/>
              </a:lnSpc>
              <a:spcBef>
                <a:spcPts val="1616"/>
              </a:spcBef>
              <a:spcAft>
                <a:spcPts val="0"/>
              </a:spcAft>
              <a:buClr>
                <a:srgbClr val="302F2F"/>
              </a:buClr>
              <a:buSzPts val="1200"/>
              <a:buNone/>
              <a:defRPr sz="1212">
                <a:solidFill>
                  <a:srgbClr val="302F2F"/>
                </a:solidFill>
              </a:defRPr>
            </a:lvl7pPr>
            <a:lvl8pPr lvl="7" algn="ctr" rtl="0">
              <a:lnSpc>
                <a:spcPct val="100000"/>
              </a:lnSpc>
              <a:spcBef>
                <a:spcPts val="1616"/>
              </a:spcBef>
              <a:spcAft>
                <a:spcPts val="0"/>
              </a:spcAft>
              <a:buClr>
                <a:srgbClr val="302F2F"/>
              </a:buClr>
              <a:buSzPts val="1200"/>
              <a:buNone/>
              <a:defRPr sz="1212">
                <a:solidFill>
                  <a:srgbClr val="302F2F"/>
                </a:solidFill>
              </a:defRPr>
            </a:lvl8pPr>
            <a:lvl9pPr lvl="8" algn="ctr" rtl="0">
              <a:lnSpc>
                <a:spcPct val="100000"/>
              </a:lnSpc>
              <a:spcBef>
                <a:spcPts val="1616"/>
              </a:spcBef>
              <a:spcAft>
                <a:spcPts val="1616"/>
              </a:spcAft>
              <a:buClr>
                <a:srgbClr val="302F2F"/>
              </a:buClr>
              <a:buSzPts val="1200"/>
              <a:buNone/>
              <a:defRPr sz="1212">
                <a:solidFill>
                  <a:srgbClr val="302F2F"/>
                </a:solidFill>
              </a:defRPr>
            </a:lvl9pPr>
          </a:lstStyle>
          <a:p>
            <a:endParaRPr/>
          </a:p>
        </p:txBody>
      </p:sp>
      <p:sp>
        <p:nvSpPr>
          <p:cNvPr id="1198" name="Google Shape;1198;p23"/>
          <p:cNvSpPr txBox="1">
            <a:spLocks noGrp="1"/>
          </p:cNvSpPr>
          <p:nvPr>
            <p:ph type="subTitle" idx="4"/>
          </p:nvPr>
        </p:nvSpPr>
        <p:spPr>
          <a:xfrm>
            <a:off x="5031661" y="4171813"/>
            <a:ext cx="2174478" cy="40448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302F2F"/>
              </a:buClr>
              <a:buSzPts val="1200"/>
              <a:buNone/>
              <a:defRPr sz="1212"/>
            </a:lvl1pPr>
            <a:lvl2pPr lvl="1" algn="ctr" rtl="0">
              <a:lnSpc>
                <a:spcPct val="100000"/>
              </a:lnSpc>
              <a:spcBef>
                <a:spcPts val="1616"/>
              </a:spcBef>
              <a:spcAft>
                <a:spcPts val="0"/>
              </a:spcAft>
              <a:buClr>
                <a:srgbClr val="302F2F"/>
              </a:buClr>
              <a:buSzPts val="1200"/>
              <a:buNone/>
              <a:defRPr sz="1212">
                <a:solidFill>
                  <a:srgbClr val="302F2F"/>
                </a:solidFill>
              </a:defRPr>
            </a:lvl2pPr>
            <a:lvl3pPr lvl="2" algn="ctr" rtl="0">
              <a:lnSpc>
                <a:spcPct val="100000"/>
              </a:lnSpc>
              <a:spcBef>
                <a:spcPts val="1616"/>
              </a:spcBef>
              <a:spcAft>
                <a:spcPts val="0"/>
              </a:spcAft>
              <a:buClr>
                <a:srgbClr val="302F2F"/>
              </a:buClr>
              <a:buSzPts val="1200"/>
              <a:buNone/>
              <a:defRPr sz="1212">
                <a:solidFill>
                  <a:srgbClr val="302F2F"/>
                </a:solidFill>
              </a:defRPr>
            </a:lvl3pPr>
            <a:lvl4pPr lvl="3" algn="ctr" rtl="0">
              <a:lnSpc>
                <a:spcPct val="100000"/>
              </a:lnSpc>
              <a:spcBef>
                <a:spcPts val="1616"/>
              </a:spcBef>
              <a:spcAft>
                <a:spcPts val="0"/>
              </a:spcAft>
              <a:buClr>
                <a:srgbClr val="302F2F"/>
              </a:buClr>
              <a:buSzPts val="1200"/>
              <a:buNone/>
              <a:defRPr sz="1212">
                <a:solidFill>
                  <a:srgbClr val="302F2F"/>
                </a:solidFill>
              </a:defRPr>
            </a:lvl4pPr>
            <a:lvl5pPr lvl="4" algn="ctr" rtl="0">
              <a:lnSpc>
                <a:spcPct val="100000"/>
              </a:lnSpc>
              <a:spcBef>
                <a:spcPts val="1616"/>
              </a:spcBef>
              <a:spcAft>
                <a:spcPts val="0"/>
              </a:spcAft>
              <a:buClr>
                <a:srgbClr val="302F2F"/>
              </a:buClr>
              <a:buSzPts val="1200"/>
              <a:buNone/>
              <a:defRPr sz="1212">
                <a:solidFill>
                  <a:srgbClr val="302F2F"/>
                </a:solidFill>
              </a:defRPr>
            </a:lvl5pPr>
            <a:lvl6pPr lvl="5" algn="ctr" rtl="0">
              <a:lnSpc>
                <a:spcPct val="100000"/>
              </a:lnSpc>
              <a:spcBef>
                <a:spcPts val="1616"/>
              </a:spcBef>
              <a:spcAft>
                <a:spcPts val="0"/>
              </a:spcAft>
              <a:buClr>
                <a:srgbClr val="302F2F"/>
              </a:buClr>
              <a:buSzPts val="1200"/>
              <a:buNone/>
              <a:defRPr sz="1212">
                <a:solidFill>
                  <a:srgbClr val="302F2F"/>
                </a:solidFill>
              </a:defRPr>
            </a:lvl6pPr>
            <a:lvl7pPr lvl="6" algn="ctr" rtl="0">
              <a:lnSpc>
                <a:spcPct val="100000"/>
              </a:lnSpc>
              <a:spcBef>
                <a:spcPts val="1616"/>
              </a:spcBef>
              <a:spcAft>
                <a:spcPts val="0"/>
              </a:spcAft>
              <a:buClr>
                <a:srgbClr val="302F2F"/>
              </a:buClr>
              <a:buSzPts val="1200"/>
              <a:buNone/>
              <a:defRPr sz="1212">
                <a:solidFill>
                  <a:srgbClr val="302F2F"/>
                </a:solidFill>
              </a:defRPr>
            </a:lvl7pPr>
            <a:lvl8pPr lvl="7" algn="ctr" rtl="0">
              <a:lnSpc>
                <a:spcPct val="100000"/>
              </a:lnSpc>
              <a:spcBef>
                <a:spcPts val="1616"/>
              </a:spcBef>
              <a:spcAft>
                <a:spcPts val="0"/>
              </a:spcAft>
              <a:buClr>
                <a:srgbClr val="302F2F"/>
              </a:buClr>
              <a:buSzPts val="1200"/>
              <a:buNone/>
              <a:defRPr sz="1212">
                <a:solidFill>
                  <a:srgbClr val="302F2F"/>
                </a:solidFill>
              </a:defRPr>
            </a:lvl8pPr>
            <a:lvl9pPr lvl="8" algn="ctr" rtl="0">
              <a:lnSpc>
                <a:spcPct val="100000"/>
              </a:lnSpc>
              <a:spcBef>
                <a:spcPts val="1616"/>
              </a:spcBef>
              <a:spcAft>
                <a:spcPts val="1616"/>
              </a:spcAft>
              <a:buClr>
                <a:srgbClr val="302F2F"/>
              </a:buClr>
              <a:buSzPts val="1200"/>
              <a:buNone/>
              <a:defRPr sz="1212">
                <a:solidFill>
                  <a:srgbClr val="302F2F"/>
                </a:solidFill>
              </a:defRPr>
            </a:lvl9pPr>
          </a:lstStyle>
          <a:p>
            <a:endParaRPr/>
          </a:p>
        </p:txBody>
      </p:sp>
      <p:sp>
        <p:nvSpPr>
          <p:cNvPr id="1199" name="Google Shape;1199;p23"/>
          <p:cNvSpPr txBox="1">
            <a:spLocks noGrp="1"/>
          </p:cNvSpPr>
          <p:nvPr>
            <p:ph type="subTitle" idx="5"/>
          </p:nvPr>
        </p:nvSpPr>
        <p:spPr>
          <a:xfrm>
            <a:off x="2415985" y="3033881"/>
            <a:ext cx="4404105" cy="76096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800"/>
              <a:buNone/>
              <a:defRPr sz="1414">
                <a:solidFill>
                  <a:schemeClr val="accent2"/>
                </a:solidFill>
              </a:defRPr>
            </a:lvl1pPr>
            <a:lvl2pPr lvl="1" algn="ctr" rtl="0">
              <a:lnSpc>
                <a:spcPct val="100000"/>
              </a:lnSpc>
              <a:spcBef>
                <a:spcPts val="1616"/>
              </a:spcBef>
              <a:spcAft>
                <a:spcPts val="0"/>
              </a:spcAft>
              <a:buClr>
                <a:schemeClr val="accent2"/>
              </a:buClr>
              <a:buSzPts val="1400"/>
              <a:buNone/>
              <a:defRPr>
                <a:solidFill>
                  <a:schemeClr val="accent2"/>
                </a:solidFill>
              </a:defRPr>
            </a:lvl2pPr>
            <a:lvl3pPr lvl="2" algn="ctr" rtl="0">
              <a:lnSpc>
                <a:spcPct val="100000"/>
              </a:lnSpc>
              <a:spcBef>
                <a:spcPts val="1616"/>
              </a:spcBef>
              <a:spcAft>
                <a:spcPts val="0"/>
              </a:spcAft>
              <a:buClr>
                <a:schemeClr val="accent2"/>
              </a:buClr>
              <a:buSzPts val="1400"/>
              <a:buNone/>
              <a:defRPr>
                <a:solidFill>
                  <a:schemeClr val="accent2"/>
                </a:solidFill>
              </a:defRPr>
            </a:lvl3pPr>
            <a:lvl4pPr lvl="3" algn="ctr" rtl="0">
              <a:lnSpc>
                <a:spcPct val="100000"/>
              </a:lnSpc>
              <a:spcBef>
                <a:spcPts val="1616"/>
              </a:spcBef>
              <a:spcAft>
                <a:spcPts val="0"/>
              </a:spcAft>
              <a:buClr>
                <a:schemeClr val="accent2"/>
              </a:buClr>
              <a:buSzPts val="1400"/>
              <a:buNone/>
              <a:defRPr>
                <a:solidFill>
                  <a:schemeClr val="accent2"/>
                </a:solidFill>
              </a:defRPr>
            </a:lvl4pPr>
            <a:lvl5pPr lvl="4" algn="ctr" rtl="0">
              <a:lnSpc>
                <a:spcPct val="100000"/>
              </a:lnSpc>
              <a:spcBef>
                <a:spcPts val="1616"/>
              </a:spcBef>
              <a:spcAft>
                <a:spcPts val="0"/>
              </a:spcAft>
              <a:buClr>
                <a:schemeClr val="accent2"/>
              </a:buClr>
              <a:buSzPts val="1400"/>
              <a:buNone/>
              <a:defRPr>
                <a:solidFill>
                  <a:schemeClr val="accent2"/>
                </a:solidFill>
              </a:defRPr>
            </a:lvl5pPr>
            <a:lvl6pPr lvl="5" algn="ctr" rtl="0">
              <a:lnSpc>
                <a:spcPct val="100000"/>
              </a:lnSpc>
              <a:spcBef>
                <a:spcPts val="1616"/>
              </a:spcBef>
              <a:spcAft>
                <a:spcPts val="0"/>
              </a:spcAft>
              <a:buClr>
                <a:schemeClr val="accent2"/>
              </a:buClr>
              <a:buSzPts val="1400"/>
              <a:buNone/>
              <a:defRPr>
                <a:solidFill>
                  <a:schemeClr val="accent2"/>
                </a:solidFill>
              </a:defRPr>
            </a:lvl6pPr>
            <a:lvl7pPr lvl="6" algn="ctr" rtl="0">
              <a:lnSpc>
                <a:spcPct val="100000"/>
              </a:lnSpc>
              <a:spcBef>
                <a:spcPts val="1616"/>
              </a:spcBef>
              <a:spcAft>
                <a:spcPts val="0"/>
              </a:spcAft>
              <a:buClr>
                <a:schemeClr val="accent2"/>
              </a:buClr>
              <a:buSzPts val="1400"/>
              <a:buNone/>
              <a:defRPr>
                <a:solidFill>
                  <a:schemeClr val="accent2"/>
                </a:solidFill>
              </a:defRPr>
            </a:lvl7pPr>
            <a:lvl8pPr lvl="7" algn="ctr" rtl="0">
              <a:lnSpc>
                <a:spcPct val="100000"/>
              </a:lnSpc>
              <a:spcBef>
                <a:spcPts val="1616"/>
              </a:spcBef>
              <a:spcAft>
                <a:spcPts val="0"/>
              </a:spcAft>
              <a:buClr>
                <a:schemeClr val="accent2"/>
              </a:buClr>
              <a:buSzPts val="1400"/>
              <a:buNone/>
              <a:defRPr>
                <a:solidFill>
                  <a:schemeClr val="accent2"/>
                </a:solidFill>
              </a:defRPr>
            </a:lvl8pPr>
            <a:lvl9pPr lvl="8" algn="ctr" rtl="0">
              <a:lnSpc>
                <a:spcPct val="100000"/>
              </a:lnSpc>
              <a:spcBef>
                <a:spcPts val="1616"/>
              </a:spcBef>
              <a:spcAft>
                <a:spcPts val="1616"/>
              </a:spcAft>
              <a:buClr>
                <a:schemeClr val="accent2"/>
              </a:buClr>
              <a:buSzPts val="1400"/>
              <a:buNone/>
              <a:defRPr>
                <a:solidFill>
                  <a:schemeClr val="accent2"/>
                </a:solidFill>
              </a:defRPr>
            </a:lvl9pPr>
          </a:lstStyle>
          <a:p>
            <a:endParaRPr/>
          </a:p>
        </p:txBody>
      </p:sp>
    </p:spTree>
    <p:extLst>
      <p:ext uri="{BB962C8B-B14F-4D97-AF65-F5344CB8AC3E}">
        <p14:creationId xmlns:p14="http://schemas.microsoft.com/office/powerpoint/2010/main" val="7388875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text 16">
  <p:cSld name="Title and text 16">
    <p:spTree>
      <p:nvGrpSpPr>
        <p:cNvPr id="1" name="Shape 1432"/>
        <p:cNvGrpSpPr/>
        <p:nvPr/>
      </p:nvGrpSpPr>
      <p:grpSpPr>
        <a:xfrm>
          <a:off x="0" y="0"/>
          <a:ext cx="0" cy="0"/>
          <a:chOff x="0" y="0"/>
          <a:chExt cx="0" cy="0"/>
        </a:xfrm>
      </p:grpSpPr>
      <p:sp>
        <p:nvSpPr>
          <p:cNvPr id="1479" name="Google Shape;1479;p29"/>
          <p:cNvSpPr txBox="1">
            <a:spLocks noGrp="1"/>
          </p:cNvSpPr>
          <p:nvPr>
            <p:ph type="subTitle" idx="1"/>
          </p:nvPr>
        </p:nvSpPr>
        <p:spPr>
          <a:xfrm>
            <a:off x="2415985" y="2048361"/>
            <a:ext cx="4404105" cy="76096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3535">
                <a:solidFill>
                  <a:schemeClr val="accent3"/>
                </a:solidFill>
                <a:latin typeface="Neucha"/>
                <a:ea typeface="Neucha"/>
                <a:cs typeface="Neucha"/>
                <a:sym typeface="Neucha"/>
              </a:defRPr>
            </a:lvl1pPr>
            <a:lvl2pPr lvl="1" algn="ctr" rtl="0">
              <a:lnSpc>
                <a:spcPct val="100000"/>
              </a:lnSpc>
              <a:spcBef>
                <a:spcPts val="1616"/>
              </a:spcBef>
              <a:spcAft>
                <a:spcPts val="0"/>
              </a:spcAft>
              <a:buSzPts val="1400"/>
              <a:buNone/>
              <a:defRPr/>
            </a:lvl2pPr>
            <a:lvl3pPr lvl="2" algn="ctr" rtl="0">
              <a:lnSpc>
                <a:spcPct val="100000"/>
              </a:lnSpc>
              <a:spcBef>
                <a:spcPts val="1616"/>
              </a:spcBef>
              <a:spcAft>
                <a:spcPts val="0"/>
              </a:spcAft>
              <a:buSzPts val="1400"/>
              <a:buNone/>
              <a:defRPr/>
            </a:lvl3pPr>
            <a:lvl4pPr lvl="3" algn="ctr" rtl="0">
              <a:lnSpc>
                <a:spcPct val="100000"/>
              </a:lnSpc>
              <a:spcBef>
                <a:spcPts val="1616"/>
              </a:spcBef>
              <a:spcAft>
                <a:spcPts val="0"/>
              </a:spcAft>
              <a:buSzPts val="1400"/>
              <a:buNone/>
              <a:defRPr/>
            </a:lvl4pPr>
            <a:lvl5pPr lvl="4" algn="ctr" rtl="0">
              <a:lnSpc>
                <a:spcPct val="100000"/>
              </a:lnSpc>
              <a:spcBef>
                <a:spcPts val="1616"/>
              </a:spcBef>
              <a:spcAft>
                <a:spcPts val="0"/>
              </a:spcAft>
              <a:buSzPts val="1400"/>
              <a:buNone/>
              <a:defRPr/>
            </a:lvl5pPr>
            <a:lvl6pPr lvl="5" algn="ctr" rtl="0">
              <a:lnSpc>
                <a:spcPct val="100000"/>
              </a:lnSpc>
              <a:spcBef>
                <a:spcPts val="1616"/>
              </a:spcBef>
              <a:spcAft>
                <a:spcPts val="0"/>
              </a:spcAft>
              <a:buSzPts val="1400"/>
              <a:buNone/>
              <a:defRPr/>
            </a:lvl6pPr>
            <a:lvl7pPr lvl="6" algn="ctr" rtl="0">
              <a:lnSpc>
                <a:spcPct val="100000"/>
              </a:lnSpc>
              <a:spcBef>
                <a:spcPts val="1616"/>
              </a:spcBef>
              <a:spcAft>
                <a:spcPts val="0"/>
              </a:spcAft>
              <a:buSzPts val="1400"/>
              <a:buNone/>
              <a:defRPr/>
            </a:lvl7pPr>
            <a:lvl8pPr lvl="7" algn="ctr" rtl="0">
              <a:lnSpc>
                <a:spcPct val="100000"/>
              </a:lnSpc>
              <a:spcBef>
                <a:spcPts val="1616"/>
              </a:spcBef>
              <a:spcAft>
                <a:spcPts val="0"/>
              </a:spcAft>
              <a:buSzPts val="1400"/>
              <a:buNone/>
              <a:defRPr/>
            </a:lvl8pPr>
            <a:lvl9pPr lvl="8" algn="ctr" rtl="0">
              <a:lnSpc>
                <a:spcPct val="100000"/>
              </a:lnSpc>
              <a:spcBef>
                <a:spcPts val="1616"/>
              </a:spcBef>
              <a:spcAft>
                <a:spcPts val="1616"/>
              </a:spcAft>
              <a:buSzPts val="1400"/>
              <a:buNone/>
              <a:defRPr/>
            </a:lvl9pPr>
          </a:lstStyle>
          <a:p>
            <a:endParaRPr/>
          </a:p>
        </p:txBody>
      </p:sp>
      <p:sp>
        <p:nvSpPr>
          <p:cNvPr id="1480" name="Google Shape;1480;p29"/>
          <p:cNvSpPr txBox="1">
            <a:spLocks noGrp="1"/>
          </p:cNvSpPr>
          <p:nvPr>
            <p:ph type="subTitle" idx="2"/>
          </p:nvPr>
        </p:nvSpPr>
        <p:spPr>
          <a:xfrm>
            <a:off x="2415985" y="1530206"/>
            <a:ext cx="4404105" cy="40448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302F2F"/>
              </a:buClr>
              <a:buSzPts val="1800"/>
              <a:buNone/>
              <a:defRPr sz="1414"/>
            </a:lvl1pPr>
            <a:lvl2pPr lvl="1" algn="ctr" rtl="0">
              <a:lnSpc>
                <a:spcPct val="100000"/>
              </a:lnSpc>
              <a:spcBef>
                <a:spcPts val="1616"/>
              </a:spcBef>
              <a:spcAft>
                <a:spcPts val="0"/>
              </a:spcAft>
              <a:buClr>
                <a:srgbClr val="302F2F"/>
              </a:buClr>
              <a:buSzPts val="1400"/>
              <a:buNone/>
              <a:defRPr>
                <a:solidFill>
                  <a:srgbClr val="302F2F"/>
                </a:solidFill>
              </a:defRPr>
            </a:lvl2pPr>
            <a:lvl3pPr lvl="2" algn="ctr" rtl="0">
              <a:lnSpc>
                <a:spcPct val="100000"/>
              </a:lnSpc>
              <a:spcBef>
                <a:spcPts val="1616"/>
              </a:spcBef>
              <a:spcAft>
                <a:spcPts val="0"/>
              </a:spcAft>
              <a:buClr>
                <a:srgbClr val="302F2F"/>
              </a:buClr>
              <a:buSzPts val="1400"/>
              <a:buNone/>
              <a:defRPr>
                <a:solidFill>
                  <a:srgbClr val="302F2F"/>
                </a:solidFill>
              </a:defRPr>
            </a:lvl3pPr>
            <a:lvl4pPr lvl="3" algn="ctr" rtl="0">
              <a:lnSpc>
                <a:spcPct val="100000"/>
              </a:lnSpc>
              <a:spcBef>
                <a:spcPts val="1616"/>
              </a:spcBef>
              <a:spcAft>
                <a:spcPts val="0"/>
              </a:spcAft>
              <a:buClr>
                <a:srgbClr val="302F2F"/>
              </a:buClr>
              <a:buSzPts val="1400"/>
              <a:buNone/>
              <a:defRPr>
                <a:solidFill>
                  <a:srgbClr val="302F2F"/>
                </a:solidFill>
              </a:defRPr>
            </a:lvl4pPr>
            <a:lvl5pPr lvl="4" algn="ctr" rtl="0">
              <a:lnSpc>
                <a:spcPct val="100000"/>
              </a:lnSpc>
              <a:spcBef>
                <a:spcPts val="1616"/>
              </a:spcBef>
              <a:spcAft>
                <a:spcPts val="0"/>
              </a:spcAft>
              <a:buClr>
                <a:srgbClr val="302F2F"/>
              </a:buClr>
              <a:buSzPts val="1400"/>
              <a:buNone/>
              <a:defRPr>
                <a:solidFill>
                  <a:srgbClr val="302F2F"/>
                </a:solidFill>
              </a:defRPr>
            </a:lvl5pPr>
            <a:lvl6pPr lvl="5" algn="ctr" rtl="0">
              <a:lnSpc>
                <a:spcPct val="100000"/>
              </a:lnSpc>
              <a:spcBef>
                <a:spcPts val="1616"/>
              </a:spcBef>
              <a:spcAft>
                <a:spcPts val="0"/>
              </a:spcAft>
              <a:buClr>
                <a:srgbClr val="302F2F"/>
              </a:buClr>
              <a:buSzPts val="1400"/>
              <a:buNone/>
              <a:defRPr>
                <a:solidFill>
                  <a:srgbClr val="302F2F"/>
                </a:solidFill>
              </a:defRPr>
            </a:lvl6pPr>
            <a:lvl7pPr lvl="6" algn="ctr" rtl="0">
              <a:lnSpc>
                <a:spcPct val="100000"/>
              </a:lnSpc>
              <a:spcBef>
                <a:spcPts val="1616"/>
              </a:spcBef>
              <a:spcAft>
                <a:spcPts val="0"/>
              </a:spcAft>
              <a:buClr>
                <a:srgbClr val="302F2F"/>
              </a:buClr>
              <a:buSzPts val="1400"/>
              <a:buNone/>
              <a:defRPr>
                <a:solidFill>
                  <a:srgbClr val="302F2F"/>
                </a:solidFill>
              </a:defRPr>
            </a:lvl7pPr>
            <a:lvl8pPr lvl="7" algn="ctr" rtl="0">
              <a:lnSpc>
                <a:spcPct val="100000"/>
              </a:lnSpc>
              <a:spcBef>
                <a:spcPts val="1616"/>
              </a:spcBef>
              <a:spcAft>
                <a:spcPts val="0"/>
              </a:spcAft>
              <a:buClr>
                <a:srgbClr val="302F2F"/>
              </a:buClr>
              <a:buSzPts val="1400"/>
              <a:buNone/>
              <a:defRPr>
                <a:solidFill>
                  <a:srgbClr val="302F2F"/>
                </a:solidFill>
              </a:defRPr>
            </a:lvl8pPr>
            <a:lvl9pPr lvl="8" algn="ctr" rtl="0">
              <a:lnSpc>
                <a:spcPct val="100000"/>
              </a:lnSpc>
              <a:spcBef>
                <a:spcPts val="1616"/>
              </a:spcBef>
              <a:spcAft>
                <a:spcPts val="1616"/>
              </a:spcAft>
              <a:buClr>
                <a:srgbClr val="302F2F"/>
              </a:buClr>
              <a:buSzPts val="1400"/>
              <a:buNone/>
              <a:defRPr>
                <a:solidFill>
                  <a:srgbClr val="302F2F"/>
                </a:solidFill>
              </a:defRPr>
            </a:lvl9pPr>
          </a:lstStyle>
          <a:p>
            <a:endParaRPr/>
          </a:p>
        </p:txBody>
      </p:sp>
      <p:sp>
        <p:nvSpPr>
          <p:cNvPr id="1481" name="Google Shape;1481;p29"/>
          <p:cNvSpPr txBox="1">
            <a:spLocks noGrp="1"/>
          </p:cNvSpPr>
          <p:nvPr>
            <p:ph type="subTitle" idx="3"/>
          </p:nvPr>
        </p:nvSpPr>
        <p:spPr>
          <a:xfrm>
            <a:off x="2029936" y="4009253"/>
            <a:ext cx="2174478" cy="40448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302F2F"/>
              </a:buClr>
              <a:buSzPts val="1200"/>
              <a:buNone/>
              <a:defRPr sz="1212"/>
            </a:lvl1pPr>
            <a:lvl2pPr lvl="1" algn="ctr" rtl="0">
              <a:lnSpc>
                <a:spcPct val="100000"/>
              </a:lnSpc>
              <a:spcBef>
                <a:spcPts val="1616"/>
              </a:spcBef>
              <a:spcAft>
                <a:spcPts val="0"/>
              </a:spcAft>
              <a:buClr>
                <a:srgbClr val="302F2F"/>
              </a:buClr>
              <a:buSzPts val="1200"/>
              <a:buNone/>
              <a:defRPr sz="1212">
                <a:solidFill>
                  <a:srgbClr val="302F2F"/>
                </a:solidFill>
              </a:defRPr>
            </a:lvl2pPr>
            <a:lvl3pPr lvl="2" algn="ctr" rtl="0">
              <a:lnSpc>
                <a:spcPct val="100000"/>
              </a:lnSpc>
              <a:spcBef>
                <a:spcPts val="1616"/>
              </a:spcBef>
              <a:spcAft>
                <a:spcPts val="0"/>
              </a:spcAft>
              <a:buClr>
                <a:srgbClr val="302F2F"/>
              </a:buClr>
              <a:buSzPts val="1200"/>
              <a:buNone/>
              <a:defRPr sz="1212">
                <a:solidFill>
                  <a:srgbClr val="302F2F"/>
                </a:solidFill>
              </a:defRPr>
            </a:lvl3pPr>
            <a:lvl4pPr lvl="3" algn="ctr" rtl="0">
              <a:lnSpc>
                <a:spcPct val="100000"/>
              </a:lnSpc>
              <a:spcBef>
                <a:spcPts val="1616"/>
              </a:spcBef>
              <a:spcAft>
                <a:spcPts val="0"/>
              </a:spcAft>
              <a:buClr>
                <a:srgbClr val="302F2F"/>
              </a:buClr>
              <a:buSzPts val="1200"/>
              <a:buNone/>
              <a:defRPr sz="1212">
                <a:solidFill>
                  <a:srgbClr val="302F2F"/>
                </a:solidFill>
              </a:defRPr>
            </a:lvl4pPr>
            <a:lvl5pPr lvl="4" algn="ctr" rtl="0">
              <a:lnSpc>
                <a:spcPct val="100000"/>
              </a:lnSpc>
              <a:spcBef>
                <a:spcPts val="1616"/>
              </a:spcBef>
              <a:spcAft>
                <a:spcPts val="0"/>
              </a:spcAft>
              <a:buClr>
                <a:srgbClr val="302F2F"/>
              </a:buClr>
              <a:buSzPts val="1200"/>
              <a:buNone/>
              <a:defRPr sz="1212">
                <a:solidFill>
                  <a:srgbClr val="302F2F"/>
                </a:solidFill>
              </a:defRPr>
            </a:lvl5pPr>
            <a:lvl6pPr lvl="5" algn="ctr" rtl="0">
              <a:lnSpc>
                <a:spcPct val="100000"/>
              </a:lnSpc>
              <a:spcBef>
                <a:spcPts val="1616"/>
              </a:spcBef>
              <a:spcAft>
                <a:spcPts val="0"/>
              </a:spcAft>
              <a:buClr>
                <a:srgbClr val="302F2F"/>
              </a:buClr>
              <a:buSzPts val="1200"/>
              <a:buNone/>
              <a:defRPr sz="1212">
                <a:solidFill>
                  <a:srgbClr val="302F2F"/>
                </a:solidFill>
              </a:defRPr>
            </a:lvl6pPr>
            <a:lvl7pPr lvl="6" algn="ctr" rtl="0">
              <a:lnSpc>
                <a:spcPct val="100000"/>
              </a:lnSpc>
              <a:spcBef>
                <a:spcPts val="1616"/>
              </a:spcBef>
              <a:spcAft>
                <a:spcPts val="0"/>
              </a:spcAft>
              <a:buClr>
                <a:srgbClr val="302F2F"/>
              </a:buClr>
              <a:buSzPts val="1200"/>
              <a:buNone/>
              <a:defRPr sz="1212">
                <a:solidFill>
                  <a:srgbClr val="302F2F"/>
                </a:solidFill>
              </a:defRPr>
            </a:lvl7pPr>
            <a:lvl8pPr lvl="7" algn="ctr" rtl="0">
              <a:lnSpc>
                <a:spcPct val="100000"/>
              </a:lnSpc>
              <a:spcBef>
                <a:spcPts val="1616"/>
              </a:spcBef>
              <a:spcAft>
                <a:spcPts val="0"/>
              </a:spcAft>
              <a:buClr>
                <a:srgbClr val="302F2F"/>
              </a:buClr>
              <a:buSzPts val="1200"/>
              <a:buNone/>
              <a:defRPr sz="1212">
                <a:solidFill>
                  <a:srgbClr val="302F2F"/>
                </a:solidFill>
              </a:defRPr>
            </a:lvl8pPr>
            <a:lvl9pPr lvl="8" algn="ctr" rtl="0">
              <a:lnSpc>
                <a:spcPct val="100000"/>
              </a:lnSpc>
              <a:spcBef>
                <a:spcPts val="1616"/>
              </a:spcBef>
              <a:spcAft>
                <a:spcPts val="1616"/>
              </a:spcAft>
              <a:buClr>
                <a:srgbClr val="302F2F"/>
              </a:buClr>
              <a:buSzPts val="1200"/>
              <a:buNone/>
              <a:defRPr sz="1212">
                <a:solidFill>
                  <a:srgbClr val="302F2F"/>
                </a:solidFill>
              </a:defRPr>
            </a:lvl9pPr>
          </a:lstStyle>
          <a:p>
            <a:endParaRPr/>
          </a:p>
        </p:txBody>
      </p:sp>
      <p:sp>
        <p:nvSpPr>
          <p:cNvPr id="1482" name="Google Shape;1482;p29"/>
          <p:cNvSpPr txBox="1">
            <a:spLocks noGrp="1"/>
          </p:cNvSpPr>
          <p:nvPr>
            <p:ph type="subTitle" idx="4"/>
          </p:nvPr>
        </p:nvSpPr>
        <p:spPr>
          <a:xfrm>
            <a:off x="5031661" y="4009253"/>
            <a:ext cx="2174478" cy="40448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302F2F"/>
              </a:buClr>
              <a:buSzPts val="1200"/>
              <a:buNone/>
              <a:defRPr sz="1212"/>
            </a:lvl1pPr>
            <a:lvl2pPr lvl="1" algn="ctr" rtl="0">
              <a:lnSpc>
                <a:spcPct val="100000"/>
              </a:lnSpc>
              <a:spcBef>
                <a:spcPts val="1616"/>
              </a:spcBef>
              <a:spcAft>
                <a:spcPts val="0"/>
              </a:spcAft>
              <a:buClr>
                <a:srgbClr val="302F2F"/>
              </a:buClr>
              <a:buSzPts val="1200"/>
              <a:buNone/>
              <a:defRPr sz="1212">
                <a:solidFill>
                  <a:srgbClr val="302F2F"/>
                </a:solidFill>
              </a:defRPr>
            </a:lvl2pPr>
            <a:lvl3pPr lvl="2" algn="ctr" rtl="0">
              <a:lnSpc>
                <a:spcPct val="100000"/>
              </a:lnSpc>
              <a:spcBef>
                <a:spcPts val="1616"/>
              </a:spcBef>
              <a:spcAft>
                <a:spcPts val="0"/>
              </a:spcAft>
              <a:buClr>
                <a:srgbClr val="302F2F"/>
              </a:buClr>
              <a:buSzPts val="1200"/>
              <a:buNone/>
              <a:defRPr sz="1212">
                <a:solidFill>
                  <a:srgbClr val="302F2F"/>
                </a:solidFill>
              </a:defRPr>
            </a:lvl3pPr>
            <a:lvl4pPr lvl="3" algn="ctr" rtl="0">
              <a:lnSpc>
                <a:spcPct val="100000"/>
              </a:lnSpc>
              <a:spcBef>
                <a:spcPts val="1616"/>
              </a:spcBef>
              <a:spcAft>
                <a:spcPts val="0"/>
              </a:spcAft>
              <a:buClr>
                <a:srgbClr val="302F2F"/>
              </a:buClr>
              <a:buSzPts val="1200"/>
              <a:buNone/>
              <a:defRPr sz="1212">
                <a:solidFill>
                  <a:srgbClr val="302F2F"/>
                </a:solidFill>
              </a:defRPr>
            </a:lvl4pPr>
            <a:lvl5pPr lvl="4" algn="ctr" rtl="0">
              <a:lnSpc>
                <a:spcPct val="100000"/>
              </a:lnSpc>
              <a:spcBef>
                <a:spcPts val="1616"/>
              </a:spcBef>
              <a:spcAft>
                <a:spcPts val="0"/>
              </a:spcAft>
              <a:buClr>
                <a:srgbClr val="302F2F"/>
              </a:buClr>
              <a:buSzPts val="1200"/>
              <a:buNone/>
              <a:defRPr sz="1212">
                <a:solidFill>
                  <a:srgbClr val="302F2F"/>
                </a:solidFill>
              </a:defRPr>
            </a:lvl5pPr>
            <a:lvl6pPr lvl="5" algn="ctr" rtl="0">
              <a:lnSpc>
                <a:spcPct val="100000"/>
              </a:lnSpc>
              <a:spcBef>
                <a:spcPts val="1616"/>
              </a:spcBef>
              <a:spcAft>
                <a:spcPts val="0"/>
              </a:spcAft>
              <a:buClr>
                <a:srgbClr val="302F2F"/>
              </a:buClr>
              <a:buSzPts val="1200"/>
              <a:buNone/>
              <a:defRPr sz="1212">
                <a:solidFill>
                  <a:srgbClr val="302F2F"/>
                </a:solidFill>
              </a:defRPr>
            </a:lvl6pPr>
            <a:lvl7pPr lvl="6" algn="ctr" rtl="0">
              <a:lnSpc>
                <a:spcPct val="100000"/>
              </a:lnSpc>
              <a:spcBef>
                <a:spcPts val="1616"/>
              </a:spcBef>
              <a:spcAft>
                <a:spcPts val="0"/>
              </a:spcAft>
              <a:buClr>
                <a:srgbClr val="302F2F"/>
              </a:buClr>
              <a:buSzPts val="1200"/>
              <a:buNone/>
              <a:defRPr sz="1212">
                <a:solidFill>
                  <a:srgbClr val="302F2F"/>
                </a:solidFill>
              </a:defRPr>
            </a:lvl7pPr>
            <a:lvl8pPr lvl="7" algn="ctr" rtl="0">
              <a:lnSpc>
                <a:spcPct val="100000"/>
              </a:lnSpc>
              <a:spcBef>
                <a:spcPts val="1616"/>
              </a:spcBef>
              <a:spcAft>
                <a:spcPts val="0"/>
              </a:spcAft>
              <a:buClr>
                <a:srgbClr val="302F2F"/>
              </a:buClr>
              <a:buSzPts val="1200"/>
              <a:buNone/>
              <a:defRPr sz="1212">
                <a:solidFill>
                  <a:srgbClr val="302F2F"/>
                </a:solidFill>
              </a:defRPr>
            </a:lvl8pPr>
            <a:lvl9pPr lvl="8" algn="ctr" rtl="0">
              <a:lnSpc>
                <a:spcPct val="100000"/>
              </a:lnSpc>
              <a:spcBef>
                <a:spcPts val="1616"/>
              </a:spcBef>
              <a:spcAft>
                <a:spcPts val="1616"/>
              </a:spcAft>
              <a:buClr>
                <a:srgbClr val="302F2F"/>
              </a:buClr>
              <a:buSzPts val="1200"/>
              <a:buNone/>
              <a:defRPr sz="1212">
                <a:solidFill>
                  <a:srgbClr val="302F2F"/>
                </a:solidFill>
              </a:defRPr>
            </a:lvl9pPr>
          </a:lstStyle>
          <a:p>
            <a:endParaRPr/>
          </a:p>
        </p:txBody>
      </p:sp>
      <p:sp>
        <p:nvSpPr>
          <p:cNvPr id="1483" name="Google Shape;1483;p29"/>
          <p:cNvSpPr txBox="1">
            <a:spLocks noGrp="1"/>
          </p:cNvSpPr>
          <p:nvPr>
            <p:ph type="subTitle" idx="5"/>
          </p:nvPr>
        </p:nvSpPr>
        <p:spPr>
          <a:xfrm>
            <a:off x="2415985" y="2871321"/>
            <a:ext cx="4404105" cy="76096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800"/>
              <a:buNone/>
              <a:defRPr sz="1414">
                <a:solidFill>
                  <a:schemeClr val="accent2"/>
                </a:solidFill>
              </a:defRPr>
            </a:lvl1pPr>
            <a:lvl2pPr lvl="1" algn="ctr" rtl="0">
              <a:lnSpc>
                <a:spcPct val="100000"/>
              </a:lnSpc>
              <a:spcBef>
                <a:spcPts val="1616"/>
              </a:spcBef>
              <a:spcAft>
                <a:spcPts val="0"/>
              </a:spcAft>
              <a:buClr>
                <a:schemeClr val="accent2"/>
              </a:buClr>
              <a:buSzPts val="1400"/>
              <a:buNone/>
              <a:defRPr>
                <a:solidFill>
                  <a:schemeClr val="accent2"/>
                </a:solidFill>
              </a:defRPr>
            </a:lvl2pPr>
            <a:lvl3pPr lvl="2" algn="ctr" rtl="0">
              <a:lnSpc>
                <a:spcPct val="100000"/>
              </a:lnSpc>
              <a:spcBef>
                <a:spcPts val="1616"/>
              </a:spcBef>
              <a:spcAft>
                <a:spcPts val="0"/>
              </a:spcAft>
              <a:buClr>
                <a:schemeClr val="accent2"/>
              </a:buClr>
              <a:buSzPts val="1400"/>
              <a:buNone/>
              <a:defRPr>
                <a:solidFill>
                  <a:schemeClr val="accent2"/>
                </a:solidFill>
              </a:defRPr>
            </a:lvl3pPr>
            <a:lvl4pPr lvl="3" algn="ctr" rtl="0">
              <a:lnSpc>
                <a:spcPct val="100000"/>
              </a:lnSpc>
              <a:spcBef>
                <a:spcPts val="1616"/>
              </a:spcBef>
              <a:spcAft>
                <a:spcPts val="0"/>
              </a:spcAft>
              <a:buClr>
                <a:schemeClr val="accent2"/>
              </a:buClr>
              <a:buSzPts val="1400"/>
              <a:buNone/>
              <a:defRPr>
                <a:solidFill>
                  <a:schemeClr val="accent2"/>
                </a:solidFill>
              </a:defRPr>
            </a:lvl4pPr>
            <a:lvl5pPr lvl="4" algn="ctr" rtl="0">
              <a:lnSpc>
                <a:spcPct val="100000"/>
              </a:lnSpc>
              <a:spcBef>
                <a:spcPts val="1616"/>
              </a:spcBef>
              <a:spcAft>
                <a:spcPts val="0"/>
              </a:spcAft>
              <a:buClr>
                <a:schemeClr val="accent2"/>
              </a:buClr>
              <a:buSzPts val="1400"/>
              <a:buNone/>
              <a:defRPr>
                <a:solidFill>
                  <a:schemeClr val="accent2"/>
                </a:solidFill>
              </a:defRPr>
            </a:lvl5pPr>
            <a:lvl6pPr lvl="5" algn="ctr" rtl="0">
              <a:lnSpc>
                <a:spcPct val="100000"/>
              </a:lnSpc>
              <a:spcBef>
                <a:spcPts val="1616"/>
              </a:spcBef>
              <a:spcAft>
                <a:spcPts val="0"/>
              </a:spcAft>
              <a:buClr>
                <a:schemeClr val="accent2"/>
              </a:buClr>
              <a:buSzPts val="1400"/>
              <a:buNone/>
              <a:defRPr>
                <a:solidFill>
                  <a:schemeClr val="accent2"/>
                </a:solidFill>
              </a:defRPr>
            </a:lvl6pPr>
            <a:lvl7pPr lvl="6" algn="ctr" rtl="0">
              <a:lnSpc>
                <a:spcPct val="100000"/>
              </a:lnSpc>
              <a:spcBef>
                <a:spcPts val="1616"/>
              </a:spcBef>
              <a:spcAft>
                <a:spcPts val="0"/>
              </a:spcAft>
              <a:buClr>
                <a:schemeClr val="accent2"/>
              </a:buClr>
              <a:buSzPts val="1400"/>
              <a:buNone/>
              <a:defRPr>
                <a:solidFill>
                  <a:schemeClr val="accent2"/>
                </a:solidFill>
              </a:defRPr>
            </a:lvl7pPr>
            <a:lvl8pPr lvl="7" algn="ctr" rtl="0">
              <a:lnSpc>
                <a:spcPct val="100000"/>
              </a:lnSpc>
              <a:spcBef>
                <a:spcPts val="1616"/>
              </a:spcBef>
              <a:spcAft>
                <a:spcPts val="0"/>
              </a:spcAft>
              <a:buClr>
                <a:schemeClr val="accent2"/>
              </a:buClr>
              <a:buSzPts val="1400"/>
              <a:buNone/>
              <a:defRPr>
                <a:solidFill>
                  <a:schemeClr val="accent2"/>
                </a:solidFill>
              </a:defRPr>
            </a:lvl8pPr>
            <a:lvl9pPr lvl="8" algn="ctr" rtl="0">
              <a:lnSpc>
                <a:spcPct val="100000"/>
              </a:lnSpc>
              <a:spcBef>
                <a:spcPts val="1616"/>
              </a:spcBef>
              <a:spcAft>
                <a:spcPts val="1616"/>
              </a:spcAft>
              <a:buClr>
                <a:schemeClr val="accent2"/>
              </a:buClr>
              <a:buSzPts val="1400"/>
              <a:buNone/>
              <a:defRPr>
                <a:solidFill>
                  <a:schemeClr val="accent2"/>
                </a:solidFill>
              </a:defRPr>
            </a:lvl9pPr>
          </a:lstStyle>
          <a:p>
            <a:endParaRPr/>
          </a:p>
        </p:txBody>
      </p:sp>
      <p:sp>
        <p:nvSpPr>
          <p:cNvPr id="1575" name="Google Shape;1575;p29"/>
          <p:cNvSpPr txBox="1">
            <a:spLocks noGrp="1"/>
          </p:cNvSpPr>
          <p:nvPr>
            <p:ph type="title"/>
          </p:nvPr>
        </p:nvSpPr>
        <p:spPr>
          <a:xfrm>
            <a:off x="2797792" y="443387"/>
            <a:ext cx="3640492" cy="89792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545">
                <a:solidFill>
                  <a:schemeClr val="accent4"/>
                </a:solidFill>
              </a:defRPr>
            </a:lvl1pPr>
            <a:lvl2pPr lvl="1" algn="ctr" rtl="0">
              <a:spcBef>
                <a:spcPts val="0"/>
              </a:spcBef>
              <a:spcAft>
                <a:spcPts val="0"/>
              </a:spcAft>
              <a:buSzPts val="3600"/>
              <a:buNone/>
              <a:defRPr sz="3636"/>
            </a:lvl2pPr>
            <a:lvl3pPr lvl="2" algn="ctr" rtl="0">
              <a:spcBef>
                <a:spcPts val="0"/>
              </a:spcBef>
              <a:spcAft>
                <a:spcPts val="0"/>
              </a:spcAft>
              <a:buSzPts val="3600"/>
              <a:buNone/>
              <a:defRPr sz="3636"/>
            </a:lvl3pPr>
            <a:lvl4pPr lvl="3" algn="ctr" rtl="0">
              <a:spcBef>
                <a:spcPts val="0"/>
              </a:spcBef>
              <a:spcAft>
                <a:spcPts val="0"/>
              </a:spcAft>
              <a:buSzPts val="3600"/>
              <a:buNone/>
              <a:defRPr sz="3636"/>
            </a:lvl4pPr>
            <a:lvl5pPr lvl="4" algn="ctr" rtl="0">
              <a:spcBef>
                <a:spcPts val="0"/>
              </a:spcBef>
              <a:spcAft>
                <a:spcPts val="0"/>
              </a:spcAft>
              <a:buSzPts val="3600"/>
              <a:buNone/>
              <a:defRPr sz="3636"/>
            </a:lvl5pPr>
            <a:lvl6pPr lvl="5" algn="ctr" rtl="0">
              <a:spcBef>
                <a:spcPts val="0"/>
              </a:spcBef>
              <a:spcAft>
                <a:spcPts val="0"/>
              </a:spcAft>
              <a:buSzPts val="3600"/>
              <a:buNone/>
              <a:defRPr sz="3636"/>
            </a:lvl6pPr>
            <a:lvl7pPr lvl="6" algn="ctr" rtl="0">
              <a:spcBef>
                <a:spcPts val="0"/>
              </a:spcBef>
              <a:spcAft>
                <a:spcPts val="0"/>
              </a:spcAft>
              <a:buSzPts val="3600"/>
              <a:buNone/>
              <a:defRPr sz="3636"/>
            </a:lvl7pPr>
            <a:lvl8pPr lvl="7" algn="ctr" rtl="0">
              <a:spcBef>
                <a:spcPts val="0"/>
              </a:spcBef>
              <a:spcAft>
                <a:spcPts val="0"/>
              </a:spcAft>
              <a:buSzPts val="3600"/>
              <a:buNone/>
              <a:defRPr sz="3636"/>
            </a:lvl8pPr>
            <a:lvl9pPr lvl="8" algn="ctr" rtl="0">
              <a:spcBef>
                <a:spcPts val="0"/>
              </a:spcBef>
              <a:spcAft>
                <a:spcPts val="0"/>
              </a:spcAft>
              <a:buSzPts val="3600"/>
              <a:buNone/>
              <a:defRPr sz="3636"/>
            </a:lvl9pPr>
          </a:lstStyle>
          <a:p>
            <a:endParaRPr/>
          </a:p>
        </p:txBody>
      </p:sp>
    </p:spTree>
    <p:extLst>
      <p:ext uri="{BB962C8B-B14F-4D97-AF65-F5344CB8AC3E}">
        <p14:creationId xmlns:p14="http://schemas.microsoft.com/office/powerpoint/2010/main" val="4136698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34980" y="1460500"/>
            <a:ext cx="3925332" cy="348107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75763" y="1460500"/>
            <a:ext cx="3925332" cy="348107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9AB4D41-86C1-4908-B66A-0B50CEB3BF29}" type="datetimeFigureOut">
              <a:rPr lang="en-US" smtClean="0"/>
              <a:t>7/21/2023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6236878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6183" y="292101"/>
            <a:ext cx="7966115" cy="1060450"/>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6184" y="1344930"/>
            <a:ext cx="3907292" cy="659130"/>
          </a:xfrm>
        </p:spPr>
        <p:txBody>
          <a:bodyPr anchor="b"/>
          <a:lstStyle>
            <a:lvl1pPr marL="0" indent="0">
              <a:buNone/>
              <a:defRPr sz="1818" b="1"/>
            </a:lvl1pPr>
            <a:lvl2pPr marL="346375" indent="0">
              <a:buNone/>
              <a:defRPr sz="1515" b="1"/>
            </a:lvl2pPr>
            <a:lvl3pPr marL="692749" indent="0">
              <a:buNone/>
              <a:defRPr sz="1364" b="1"/>
            </a:lvl3pPr>
            <a:lvl4pPr marL="1039124" indent="0">
              <a:buNone/>
              <a:defRPr sz="1212" b="1"/>
            </a:lvl4pPr>
            <a:lvl5pPr marL="1385499" indent="0">
              <a:buNone/>
              <a:defRPr sz="1212" b="1"/>
            </a:lvl5pPr>
            <a:lvl6pPr marL="1731874" indent="0">
              <a:buNone/>
              <a:defRPr sz="1212" b="1"/>
            </a:lvl6pPr>
            <a:lvl7pPr marL="2078248" indent="0">
              <a:buNone/>
              <a:defRPr sz="1212" b="1"/>
            </a:lvl7pPr>
            <a:lvl8pPr marL="2424623" indent="0">
              <a:buNone/>
              <a:defRPr sz="1212" b="1"/>
            </a:lvl8pPr>
            <a:lvl9pPr marL="2770998" indent="0">
              <a:buNone/>
              <a:defRPr sz="1212" b="1"/>
            </a:lvl9pPr>
          </a:lstStyle>
          <a:p>
            <a:pPr lvl="0"/>
            <a:r>
              <a:rPr lang="en-US" smtClean="0"/>
              <a:t>Click to edit Master text styles</a:t>
            </a:r>
          </a:p>
        </p:txBody>
      </p:sp>
      <p:sp>
        <p:nvSpPr>
          <p:cNvPr id="4" name="Content Placeholder 3"/>
          <p:cNvSpPr>
            <a:spLocks noGrp="1"/>
          </p:cNvSpPr>
          <p:nvPr>
            <p:ph sz="half" idx="2"/>
          </p:nvPr>
        </p:nvSpPr>
        <p:spPr>
          <a:xfrm>
            <a:off x="636184" y="2004060"/>
            <a:ext cx="3907292" cy="294767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75763" y="1344930"/>
            <a:ext cx="3926535" cy="659130"/>
          </a:xfrm>
        </p:spPr>
        <p:txBody>
          <a:bodyPr anchor="b"/>
          <a:lstStyle>
            <a:lvl1pPr marL="0" indent="0">
              <a:buNone/>
              <a:defRPr sz="1818" b="1"/>
            </a:lvl1pPr>
            <a:lvl2pPr marL="346375" indent="0">
              <a:buNone/>
              <a:defRPr sz="1515" b="1"/>
            </a:lvl2pPr>
            <a:lvl3pPr marL="692749" indent="0">
              <a:buNone/>
              <a:defRPr sz="1364" b="1"/>
            </a:lvl3pPr>
            <a:lvl4pPr marL="1039124" indent="0">
              <a:buNone/>
              <a:defRPr sz="1212" b="1"/>
            </a:lvl4pPr>
            <a:lvl5pPr marL="1385499" indent="0">
              <a:buNone/>
              <a:defRPr sz="1212" b="1"/>
            </a:lvl5pPr>
            <a:lvl6pPr marL="1731874" indent="0">
              <a:buNone/>
              <a:defRPr sz="1212" b="1"/>
            </a:lvl6pPr>
            <a:lvl7pPr marL="2078248" indent="0">
              <a:buNone/>
              <a:defRPr sz="1212" b="1"/>
            </a:lvl7pPr>
            <a:lvl8pPr marL="2424623" indent="0">
              <a:buNone/>
              <a:defRPr sz="1212" b="1"/>
            </a:lvl8pPr>
            <a:lvl9pPr marL="2770998" indent="0">
              <a:buNone/>
              <a:defRPr sz="1212" b="1"/>
            </a:lvl9pPr>
          </a:lstStyle>
          <a:p>
            <a:pPr lvl="0"/>
            <a:r>
              <a:rPr lang="en-US" smtClean="0"/>
              <a:t>Click to edit Master text styles</a:t>
            </a:r>
          </a:p>
        </p:txBody>
      </p:sp>
      <p:sp>
        <p:nvSpPr>
          <p:cNvPr id="6" name="Content Placeholder 5"/>
          <p:cNvSpPr>
            <a:spLocks noGrp="1"/>
          </p:cNvSpPr>
          <p:nvPr>
            <p:ph sz="quarter" idx="4"/>
          </p:nvPr>
        </p:nvSpPr>
        <p:spPr>
          <a:xfrm>
            <a:off x="4675763" y="2004060"/>
            <a:ext cx="3926535" cy="294767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6426E2C-56C1-4E0D-A793-0088A7FDD37E}" type="datetimeFigureOut">
              <a:rPr lang="en-US" smtClean="0"/>
              <a:t>7/21/2023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57544842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8C39B41-D8B5-4052-B551-9B5525EAA8B6}" type="datetimeFigureOut">
              <a:rPr lang="en-US" smtClean="0"/>
              <a:t>7/21/2023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21940705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4136C-8742-45B2-AF27-D93DF72833A9}" type="datetimeFigureOut">
              <a:rPr lang="en-US" smtClean="0"/>
              <a:t>7/21/2023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94401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6184" y="365760"/>
            <a:ext cx="2978874" cy="1280160"/>
          </a:xfrm>
        </p:spPr>
        <p:txBody>
          <a:bodyPr anchor="b"/>
          <a:lstStyle>
            <a:lvl1pPr>
              <a:defRPr sz="2424"/>
            </a:lvl1pPr>
          </a:lstStyle>
          <a:p>
            <a:r>
              <a:rPr lang="en-US" smtClean="0"/>
              <a:t>Click to edit Master title style</a:t>
            </a:r>
            <a:endParaRPr lang="en-US"/>
          </a:p>
        </p:txBody>
      </p:sp>
      <p:sp>
        <p:nvSpPr>
          <p:cNvPr id="3" name="Content Placeholder 2"/>
          <p:cNvSpPr>
            <a:spLocks noGrp="1"/>
          </p:cNvSpPr>
          <p:nvPr>
            <p:ph idx="1"/>
          </p:nvPr>
        </p:nvSpPr>
        <p:spPr>
          <a:xfrm>
            <a:off x="3926535" y="789940"/>
            <a:ext cx="4675763" cy="3898900"/>
          </a:xfrm>
        </p:spPr>
        <p:txBody>
          <a:bodyPr/>
          <a:lstStyle>
            <a:lvl1pPr>
              <a:defRPr sz="2424"/>
            </a:lvl1pPr>
            <a:lvl2pPr>
              <a:defRPr sz="2121"/>
            </a:lvl2pPr>
            <a:lvl3pPr>
              <a:defRPr sz="1818"/>
            </a:lvl3pPr>
            <a:lvl4pPr>
              <a:defRPr sz="1515"/>
            </a:lvl4pPr>
            <a:lvl5pPr>
              <a:defRPr sz="1515"/>
            </a:lvl5pPr>
            <a:lvl6pPr>
              <a:defRPr sz="1515"/>
            </a:lvl6pPr>
            <a:lvl7pPr>
              <a:defRPr sz="1515"/>
            </a:lvl7pPr>
            <a:lvl8pPr>
              <a:defRPr sz="1515"/>
            </a:lvl8pPr>
            <a:lvl9pPr>
              <a:defRPr sz="151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6184" y="1645920"/>
            <a:ext cx="2978874" cy="3049270"/>
          </a:xfrm>
        </p:spPr>
        <p:txBody>
          <a:bodyPr/>
          <a:lstStyle>
            <a:lvl1pPr marL="0" indent="0">
              <a:buNone/>
              <a:defRPr sz="1212"/>
            </a:lvl1pPr>
            <a:lvl2pPr marL="346375" indent="0">
              <a:buNone/>
              <a:defRPr sz="1061"/>
            </a:lvl2pPr>
            <a:lvl3pPr marL="692749" indent="0">
              <a:buNone/>
              <a:defRPr sz="909"/>
            </a:lvl3pPr>
            <a:lvl4pPr marL="1039124" indent="0">
              <a:buNone/>
              <a:defRPr sz="758"/>
            </a:lvl4pPr>
            <a:lvl5pPr marL="1385499" indent="0">
              <a:buNone/>
              <a:defRPr sz="758"/>
            </a:lvl5pPr>
            <a:lvl6pPr marL="1731874" indent="0">
              <a:buNone/>
              <a:defRPr sz="758"/>
            </a:lvl6pPr>
            <a:lvl7pPr marL="2078248" indent="0">
              <a:buNone/>
              <a:defRPr sz="758"/>
            </a:lvl7pPr>
            <a:lvl8pPr marL="2424623" indent="0">
              <a:buNone/>
              <a:defRPr sz="758"/>
            </a:lvl8pPr>
            <a:lvl9pPr marL="2770998" indent="0">
              <a:buNone/>
              <a:defRPr sz="758"/>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ABBEA6-7C60-4B02-AE87-00D78D8422AF}" type="datetimeFigureOut">
              <a:rPr lang="en-US" smtClean="0"/>
              <a:t>7/21/2023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7528810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6184" y="365760"/>
            <a:ext cx="2978874" cy="1280160"/>
          </a:xfrm>
        </p:spPr>
        <p:txBody>
          <a:bodyPr anchor="b"/>
          <a:lstStyle>
            <a:lvl1pPr>
              <a:defRPr sz="2424"/>
            </a:lvl1pPr>
          </a:lstStyle>
          <a:p>
            <a:r>
              <a:rPr lang="en-US" smtClean="0"/>
              <a:t>Click to edit Master title style</a:t>
            </a:r>
            <a:endParaRPr lang="en-US"/>
          </a:p>
        </p:txBody>
      </p:sp>
      <p:sp>
        <p:nvSpPr>
          <p:cNvPr id="3" name="Picture Placeholder 2"/>
          <p:cNvSpPr>
            <a:spLocks noGrp="1"/>
          </p:cNvSpPr>
          <p:nvPr>
            <p:ph type="pic" idx="1"/>
          </p:nvPr>
        </p:nvSpPr>
        <p:spPr>
          <a:xfrm>
            <a:off x="3926535" y="789940"/>
            <a:ext cx="4675763" cy="3898900"/>
          </a:xfrm>
        </p:spPr>
        <p:txBody>
          <a:bodyPr/>
          <a:lstStyle>
            <a:lvl1pPr marL="0" indent="0">
              <a:buNone/>
              <a:defRPr sz="2424"/>
            </a:lvl1pPr>
            <a:lvl2pPr marL="346375" indent="0">
              <a:buNone/>
              <a:defRPr sz="2121"/>
            </a:lvl2pPr>
            <a:lvl3pPr marL="692749" indent="0">
              <a:buNone/>
              <a:defRPr sz="1818"/>
            </a:lvl3pPr>
            <a:lvl4pPr marL="1039124" indent="0">
              <a:buNone/>
              <a:defRPr sz="1515"/>
            </a:lvl4pPr>
            <a:lvl5pPr marL="1385499" indent="0">
              <a:buNone/>
              <a:defRPr sz="1515"/>
            </a:lvl5pPr>
            <a:lvl6pPr marL="1731874" indent="0">
              <a:buNone/>
              <a:defRPr sz="1515"/>
            </a:lvl6pPr>
            <a:lvl7pPr marL="2078248" indent="0">
              <a:buNone/>
              <a:defRPr sz="1515"/>
            </a:lvl7pPr>
            <a:lvl8pPr marL="2424623" indent="0">
              <a:buNone/>
              <a:defRPr sz="1515"/>
            </a:lvl8pPr>
            <a:lvl9pPr marL="2770998" indent="0">
              <a:buNone/>
              <a:defRPr sz="1515"/>
            </a:lvl9pPr>
          </a:lstStyle>
          <a:p>
            <a:endParaRPr lang="en-US"/>
          </a:p>
        </p:txBody>
      </p:sp>
      <p:sp>
        <p:nvSpPr>
          <p:cNvPr id="4" name="Text Placeholder 3"/>
          <p:cNvSpPr>
            <a:spLocks noGrp="1"/>
          </p:cNvSpPr>
          <p:nvPr>
            <p:ph type="body" sz="half" idx="2"/>
          </p:nvPr>
        </p:nvSpPr>
        <p:spPr>
          <a:xfrm>
            <a:off x="636184" y="1645920"/>
            <a:ext cx="2978874" cy="3049270"/>
          </a:xfrm>
        </p:spPr>
        <p:txBody>
          <a:bodyPr/>
          <a:lstStyle>
            <a:lvl1pPr marL="0" indent="0">
              <a:buNone/>
              <a:defRPr sz="1212"/>
            </a:lvl1pPr>
            <a:lvl2pPr marL="346375" indent="0">
              <a:buNone/>
              <a:defRPr sz="1061"/>
            </a:lvl2pPr>
            <a:lvl3pPr marL="692749" indent="0">
              <a:buNone/>
              <a:defRPr sz="909"/>
            </a:lvl3pPr>
            <a:lvl4pPr marL="1039124" indent="0">
              <a:buNone/>
              <a:defRPr sz="758"/>
            </a:lvl4pPr>
            <a:lvl5pPr marL="1385499" indent="0">
              <a:buNone/>
              <a:defRPr sz="758"/>
            </a:lvl5pPr>
            <a:lvl6pPr marL="1731874" indent="0">
              <a:buNone/>
              <a:defRPr sz="758"/>
            </a:lvl6pPr>
            <a:lvl7pPr marL="2078248" indent="0">
              <a:buNone/>
              <a:defRPr sz="758"/>
            </a:lvl7pPr>
            <a:lvl8pPr marL="2424623" indent="0">
              <a:buNone/>
              <a:defRPr sz="758"/>
            </a:lvl8pPr>
            <a:lvl9pPr marL="2770998" indent="0">
              <a:buNone/>
              <a:defRPr sz="758"/>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t>7/21/2023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0625353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image" Target="../media/image4.png"/><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image" Target="../media/image3.png"/><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4980" y="292101"/>
            <a:ext cx="7966115" cy="10604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34980" y="1460500"/>
            <a:ext cx="7966115" cy="348107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34980" y="5085080"/>
            <a:ext cx="2078117" cy="292100"/>
          </a:xfrm>
          <a:prstGeom prst="rect">
            <a:avLst/>
          </a:prstGeom>
        </p:spPr>
        <p:txBody>
          <a:bodyPr vert="horz" lIns="91440" tIns="45720" rIns="91440" bIns="45720" rtlCol="0" anchor="ctr"/>
          <a:lstStyle>
            <a:lvl1pPr algn="l">
              <a:defRPr sz="909">
                <a:solidFill>
                  <a:schemeClr val="tx1">
                    <a:tint val="75000"/>
                  </a:schemeClr>
                </a:solidFill>
              </a:defRPr>
            </a:lvl1pPr>
          </a:lstStyle>
          <a:p>
            <a:fld id="{98624D31-43A5-475A-80CF-332C9F6DCF35}" type="datetimeFigureOut">
              <a:rPr lang="en-US" smtClean="0"/>
              <a:t>7/21/2023</a:t>
            </a:fld>
            <a:endParaRPr lang="en-US" dirty="0"/>
          </a:p>
        </p:txBody>
      </p:sp>
      <p:sp>
        <p:nvSpPr>
          <p:cNvPr id="5" name="Footer Placeholder 4"/>
          <p:cNvSpPr>
            <a:spLocks noGrp="1"/>
          </p:cNvSpPr>
          <p:nvPr>
            <p:ph type="ftr" sz="quarter" idx="3"/>
          </p:nvPr>
        </p:nvSpPr>
        <p:spPr>
          <a:xfrm>
            <a:off x="3059450" y="5085080"/>
            <a:ext cx="3117175" cy="292100"/>
          </a:xfrm>
          <a:prstGeom prst="rect">
            <a:avLst/>
          </a:prstGeom>
        </p:spPr>
        <p:txBody>
          <a:bodyPr vert="horz" lIns="91440" tIns="45720" rIns="91440" bIns="45720" rtlCol="0" anchor="ctr"/>
          <a:lstStyle>
            <a:lvl1pPr algn="ctr">
              <a:defRPr sz="909">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22978" y="5085080"/>
            <a:ext cx="2078117" cy="292100"/>
          </a:xfrm>
          <a:prstGeom prst="rect">
            <a:avLst/>
          </a:prstGeom>
        </p:spPr>
        <p:txBody>
          <a:bodyPr vert="horz" lIns="91440" tIns="45720" rIns="91440" bIns="45720" rtlCol="0" anchor="ctr"/>
          <a:lstStyle>
            <a:lvl1pPr algn="r">
              <a:defRPr sz="909">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33271716"/>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2" r:id="rId15"/>
    <p:sldLayoutId id="2147483733" r:id="rId16"/>
    <p:sldLayoutId id="2147483734" r:id="rId17"/>
    <p:sldLayoutId id="2147483735" r:id="rId18"/>
  </p:sldLayoutIdLst>
  <p:hf sldNum="0" hdr="0" ftr="0" dt="0"/>
  <p:txStyles>
    <p:titleStyle>
      <a:lvl1pPr algn="l" defTabSz="692749" rtl="0" eaLnBrk="1" latinLnBrk="0" hangingPunct="1">
        <a:lnSpc>
          <a:spcPct val="90000"/>
        </a:lnSpc>
        <a:spcBef>
          <a:spcPct val="0"/>
        </a:spcBef>
        <a:buNone/>
        <a:defRPr sz="3333" kern="1200">
          <a:solidFill>
            <a:schemeClr val="tx1"/>
          </a:solidFill>
          <a:latin typeface="+mj-lt"/>
          <a:ea typeface="+mj-ea"/>
          <a:cs typeface="+mj-cs"/>
        </a:defRPr>
      </a:lvl1pPr>
    </p:titleStyle>
    <p:bodyStyle>
      <a:lvl1pPr marL="173187" indent="-173187" algn="l" defTabSz="692749" rtl="0" eaLnBrk="1" latinLnBrk="0" hangingPunct="1">
        <a:lnSpc>
          <a:spcPct val="90000"/>
        </a:lnSpc>
        <a:spcBef>
          <a:spcPts val="758"/>
        </a:spcBef>
        <a:buFont typeface="Arial" panose="020B0604020202020204" pitchFamily="34" charset="0"/>
        <a:buChar char="•"/>
        <a:defRPr sz="2121" kern="1200">
          <a:solidFill>
            <a:schemeClr val="tx1"/>
          </a:solidFill>
          <a:latin typeface="+mn-lt"/>
          <a:ea typeface="+mn-ea"/>
          <a:cs typeface="+mn-cs"/>
        </a:defRPr>
      </a:lvl1pPr>
      <a:lvl2pPr marL="519562" indent="-173187" algn="l" defTabSz="692749" rtl="0" eaLnBrk="1" latinLnBrk="0" hangingPunct="1">
        <a:lnSpc>
          <a:spcPct val="90000"/>
        </a:lnSpc>
        <a:spcBef>
          <a:spcPts val="379"/>
        </a:spcBef>
        <a:buFont typeface="Arial" panose="020B0604020202020204" pitchFamily="34" charset="0"/>
        <a:buChar char="•"/>
        <a:defRPr sz="1818" kern="1200">
          <a:solidFill>
            <a:schemeClr val="tx1"/>
          </a:solidFill>
          <a:latin typeface="+mn-lt"/>
          <a:ea typeface="+mn-ea"/>
          <a:cs typeface="+mn-cs"/>
        </a:defRPr>
      </a:lvl2pPr>
      <a:lvl3pPr marL="865937" indent="-173187" algn="l" defTabSz="692749" rtl="0" eaLnBrk="1" latinLnBrk="0" hangingPunct="1">
        <a:lnSpc>
          <a:spcPct val="90000"/>
        </a:lnSpc>
        <a:spcBef>
          <a:spcPts val="379"/>
        </a:spcBef>
        <a:buFont typeface="Arial" panose="020B0604020202020204" pitchFamily="34" charset="0"/>
        <a:buChar char="•"/>
        <a:defRPr sz="1515" kern="1200">
          <a:solidFill>
            <a:schemeClr val="tx1"/>
          </a:solidFill>
          <a:latin typeface="+mn-lt"/>
          <a:ea typeface="+mn-ea"/>
          <a:cs typeface="+mn-cs"/>
        </a:defRPr>
      </a:lvl3pPr>
      <a:lvl4pPr marL="1212312" indent="-173187" algn="l" defTabSz="692749" rtl="0" eaLnBrk="1" latinLnBrk="0" hangingPunct="1">
        <a:lnSpc>
          <a:spcPct val="90000"/>
        </a:lnSpc>
        <a:spcBef>
          <a:spcPts val="379"/>
        </a:spcBef>
        <a:buFont typeface="Arial" panose="020B0604020202020204" pitchFamily="34" charset="0"/>
        <a:buChar char="•"/>
        <a:defRPr sz="1364" kern="1200">
          <a:solidFill>
            <a:schemeClr val="tx1"/>
          </a:solidFill>
          <a:latin typeface="+mn-lt"/>
          <a:ea typeface="+mn-ea"/>
          <a:cs typeface="+mn-cs"/>
        </a:defRPr>
      </a:lvl4pPr>
      <a:lvl5pPr marL="1558686" indent="-173187" algn="l" defTabSz="692749" rtl="0" eaLnBrk="1" latinLnBrk="0" hangingPunct="1">
        <a:lnSpc>
          <a:spcPct val="90000"/>
        </a:lnSpc>
        <a:spcBef>
          <a:spcPts val="379"/>
        </a:spcBef>
        <a:buFont typeface="Arial" panose="020B0604020202020204" pitchFamily="34" charset="0"/>
        <a:buChar char="•"/>
        <a:defRPr sz="1364" kern="1200">
          <a:solidFill>
            <a:schemeClr val="tx1"/>
          </a:solidFill>
          <a:latin typeface="+mn-lt"/>
          <a:ea typeface="+mn-ea"/>
          <a:cs typeface="+mn-cs"/>
        </a:defRPr>
      </a:lvl5pPr>
      <a:lvl6pPr marL="1905061" indent="-173187" algn="l" defTabSz="692749" rtl="0" eaLnBrk="1" latinLnBrk="0" hangingPunct="1">
        <a:lnSpc>
          <a:spcPct val="90000"/>
        </a:lnSpc>
        <a:spcBef>
          <a:spcPts val="379"/>
        </a:spcBef>
        <a:buFont typeface="Arial" panose="020B0604020202020204" pitchFamily="34" charset="0"/>
        <a:buChar char="•"/>
        <a:defRPr sz="1364" kern="1200">
          <a:solidFill>
            <a:schemeClr val="tx1"/>
          </a:solidFill>
          <a:latin typeface="+mn-lt"/>
          <a:ea typeface="+mn-ea"/>
          <a:cs typeface="+mn-cs"/>
        </a:defRPr>
      </a:lvl6pPr>
      <a:lvl7pPr marL="2251436" indent="-173187" algn="l" defTabSz="692749" rtl="0" eaLnBrk="1" latinLnBrk="0" hangingPunct="1">
        <a:lnSpc>
          <a:spcPct val="90000"/>
        </a:lnSpc>
        <a:spcBef>
          <a:spcPts val="379"/>
        </a:spcBef>
        <a:buFont typeface="Arial" panose="020B0604020202020204" pitchFamily="34" charset="0"/>
        <a:buChar char="•"/>
        <a:defRPr sz="1364" kern="1200">
          <a:solidFill>
            <a:schemeClr val="tx1"/>
          </a:solidFill>
          <a:latin typeface="+mn-lt"/>
          <a:ea typeface="+mn-ea"/>
          <a:cs typeface="+mn-cs"/>
        </a:defRPr>
      </a:lvl7pPr>
      <a:lvl8pPr marL="2597810" indent="-173187" algn="l" defTabSz="692749" rtl="0" eaLnBrk="1" latinLnBrk="0" hangingPunct="1">
        <a:lnSpc>
          <a:spcPct val="90000"/>
        </a:lnSpc>
        <a:spcBef>
          <a:spcPts val="379"/>
        </a:spcBef>
        <a:buFont typeface="Arial" panose="020B0604020202020204" pitchFamily="34" charset="0"/>
        <a:buChar char="•"/>
        <a:defRPr sz="1364" kern="1200">
          <a:solidFill>
            <a:schemeClr val="tx1"/>
          </a:solidFill>
          <a:latin typeface="+mn-lt"/>
          <a:ea typeface="+mn-ea"/>
          <a:cs typeface="+mn-cs"/>
        </a:defRPr>
      </a:lvl8pPr>
      <a:lvl9pPr marL="2944185" indent="-173187" algn="l" defTabSz="692749" rtl="0" eaLnBrk="1" latinLnBrk="0" hangingPunct="1">
        <a:lnSpc>
          <a:spcPct val="90000"/>
        </a:lnSpc>
        <a:spcBef>
          <a:spcPts val="379"/>
        </a:spcBef>
        <a:buFont typeface="Arial" panose="020B0604020202020204" pitchFamily="34" charset="0"/>
        <a:buChar char="•"/>
        <a:defRPr sz="1364" kern="1200">
          <a:solidFill>
            <a:schemeClr val="tx1"/>
          </a:solidFill>
          <a:latin typeface="+mn-lt"/>
          <a:ea typeface="+mn-ea"/>
          <a:cs typeface="+mn-cs"/>
        </a:defRPr>
      </a:lvl9pPr>
    </p:bodyStyle>
    <p:otherStyle>
      <a:defPPr>
        <a:defRPr lang="en-US"/>
      </a:defPPr>
      <a:lvl1pPr marL="0" algn="l" defTabSz="692749" rtl="0" eaLnBrk="1" latinLnBrk="0" hangingPunct="1">
        <a:defRPr sz="1364" kern="1200">
          <a:solidFill>
            <a:schemeClr val="tx1"/>
          </a:solidFill>
          <a:latin typeface="+mn-lt"/>
          <a:ea typeface="+mn-ea"/>
          <a:cs typeface="+mn-cs"/>
        </a:defRPr>
      </a:lvl1pPr>
      <a:lvl2pPr marL="346375" algn="l" defTabSz="692749" rtl="0" eaLnBrk="1" latinLnBrk="0" hangingPunct="1">
        <a:defRPr sz="1364" kern="1200">
          <a:solidFill>
            <a:schemeClr val="tx1"/>
          </a:solidFill>
          <a:latin typeface="+mn-lt"/>
          <a:ea typeface="+mn-ea"/>
          <a:cs typeface="+mn-cs"/>
        </a:defRPr>
      </a:lvl2pPr>
      <a:lvl3pPr marL="692749" algn="l" defTabSz="692749" rtl="0" eaLnBrk="1" latinLnBrk="0" hangingPunct="1">
        <a:defRPr sz="1364" kern="1200">
          <a:solidFill>
            <a:schemeClr val="tx1"/>
          </a:solidFill>
          <a:latin typeface="+mn-lt"/>
          <a:ea typeface="+mn-ea"/>
          <a:cs typeface="+mn-cs"/>
        </a:defRPr>
      </a:lvl3pPr>
      <a:lvl4pPr marL="1039124" algn="l" defTabSz="692749" rtl="0" eaLnBrk="1" latinLnBrk="0" hangingPunct="1">
        <a:defRPr sz="1364" kern="1200">
          <a:solidFill>
            <a:schemeClr val="tx1"/>
          </a:solidFill>
          <a:latin typeface="+mn-lt"/>
          <a:ea typeface="+mn-ea"/>
          <a:cs typeface="+mn-cs"/>
        </a:defRPr>
      </a:lvl4pPr>
      <a:lvl5pPr marL="1385499" algn="l" defTabSz="692749" rtl="0" eaLnBrk="1" latinLnBrk="0" hangingPunct="1">
        <a:defRPr sz="1364" kern="1200">
          <a:solidFill>
            <a:schemeClr val="tx1"/>
          </a:solidFill>
          <a:latin typeface="+mn-lt"/>
          <a:ea typeface="+mn-ea"/>
          <a:cs typeface="+mn-cs"/>
        </a:defRPr>
      </a:lvl5pPr>
      <a:lvl6pPr marL="1731874" algn="l" defTabSz="692749" rtl="0" eaLnBrk="1" latinLnBrk="0" hangingPunct="1">
        <a:defRPr sz="1364" kern="1200">
          <a:solidFill>
            <a:schemeClr val="tx1"/>
          </a:solidFill>
          <a:latin typeface="+mn-lt"/>
          <a:ea typeface="+mn-ea"/>
          <a:cs typeface="+mn-cs"/>
        </a:defRPr>
      </a:lvl6pPr>
      <a:lvl7pPr marL="2078248" algn="l" defTabSz="692749" rtl="0" eaLnBrk="1" latinLnBrk="0" hangingPunct="1">
        <a:defRPr sz="1364" kern="1200">
          <a:solidFill>
            <a:schemeClr val="tx1"/>
          </a:solidFill>
          <a:latin typeface="+mn-lt"/>
          <a:ea typeface="+mn-ea"/>
          <a:cs typeface="+mn-cs"/>
        </a:defRPr>
      </a:lvl7pPr>
      <a:lvl8pPr marL="2424623" algn="l" defTabSz="692749" rtl="0" eaLnBrk="1" latinLnBrk="0" hangingPunct="1">
        <a:defRPr sz="1364" kern="1200">
          <a:solidFill>
            <a:schemeClr val="tx1"/>
          </a:solidFill>
          <a:latin typeface="+mn-lt"/>
          <a:ea typeface="+mn-ea"/>
          <a:cs typeface="+mn-cs"/>
        </a:defRPr>
      </a:lvl8pPr>
      <a:lvl9pPr marL="2770998" algn="l" defTabSz="692749" rtl="0" eaLnBrk="1" latinLnBrk="0" hangingPunct="1">
        <a:defRPr sz="136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1921" y="0"/>
            <a:ext cx="9264833" cy="5484971"/>
            <a:chOff x="-15736" y="0"/>
            <a:chExt cx="12229962" cy="6856214"/>
          </a:xfrm>
        </p:grpSpPr>
        <p:pic>
          <p:nvPicPr>
            <p:cNvPr id="8" name="Picture 7" descr="HD-PanelContent.png"/>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981335" y="785706"/>
            <a:ext cx="7273406" cy="1043094"/>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81334" y="2045546"/>
            <a:ext cx="7273406" cy="2655149"/>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573659" y="4775200"/>
            <a:ext cx="1212235" cy="223520"/>
          </a:xfrm>
          <a:prstGeom prst="rect">
            <a:avLst/>
          </a:prstGeom>
        </p:spPr>
        <p:txBody>
          <a:bodyPr vert="horz" lIns="91440" tIns="45720" rIns="91440" bIns="45720" rtlCol="0" anchor="ctr"/>
          <a:lstStyle>
            <a:lvl1pPr algn="r">
              <a:defRPr sz="758" b="0" i="0">
                <a:solidFill>
                  <a:schemeClr val="tx1"/>
                </a:solidFill>
                <a:effectLst/>
                <a:latin typeface="+mn-lt"/>
              </a:defRPr>
            </a:lvl1pPr>
          </a:lstStyle>
          <a:p>
            <a:fld id="{98624D31-43A5-475A-80CF-332C9F6DCF35}" type="datetimeFigureOut">
              <a:rPr lang="en-US" smtClean="0"/>
              <a:t>7/21/2023</a:t>
            </a:fld>
            <a:endParaRPr lang="en-US" dirty="0"/>
          </a:p>
        </p:txBody>
      </p:sp>
      <p:sp>
        <p:nvSpPr>
          <p:cNvPr id="5" name="Footer Placeholder 4"/>
          <p:cNvSpPr>
            <a:spLocks noGrp="1"/>
          </p:cNvSpPr>
          <p:nvPr>
            <p:ph type="ftr" sz="quarter" idx="3"/>
          </p:nvPr>
        </p:nvSpPr>
        <p:spPr>
          <a:xfrm>
            <a:off x="981334" y="4775200"/>
            <a:ext cx="5534600" cy="223520"/>
          </a:xfrm>
          <a:prstGeom prst="rect">
            <a:avLst/>
          </a:prstGeom>
        </p:spPr>
        <p:txBody>
          <a:bodyPr vert="horz" lIns="91440" tIns="45720" rIns="91440" bIns="45720" rtlCol="0" anchor="ctr"/>
          <a:lstStyle>
            <a:lvl1pPr algn="l">
              <a:defRPr sz="758"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7843620" y="4775200"/>
            <a:ext cx="411121" cy="223520"/>
          </a:xfrm>
          <a:prstGeom prst="rect">
            <a:avLst/>
          </a:prstGeom>
        </p:spPr>
        <p:txBody>
          <a:bodyPr vert="horz" lIns="91440" tIns="45720" rIns="91440" bIns="45720" rtlCol="0" anchor="ctr"/>
          <a:lstStyle>
            <a:lvl1pPr algn="r">
              <a:defRPr sz="758" b="0" i="0">
                <a:solidFill>
                  <a:schemeClr val="tx1"/>
                </a:solidFill>
                <a:effectLst/>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3703895"/>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 id="2147483755" r:id="rId18"/>
    <p:sldLayoutId id="2147483756" r:id="rId19"/>
    <p:sldLayoutId id="2147483757" r:id="rId20"/>
    <p:sldLayoutId id="2147483758" r:id="rId21"/>
  </p:sldLayoutIdLst>
  <p:hf sldNum="0" hdr="0" ftr="0" dt="0"/>
  <p:txStyles>
    <p:titleStyle>
      <a:lvl1pPr algn="ctr" defTabSz="346375" rtl="0" eaLnBrk="1" latinLnBrk="0" hangingPunct="1">
        <a:spcBef>
          <a:spcPct val="0"/>
        </a:spcBef>
        <a:buNone/>
        <a:defRPr sz="3333"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6484" indent="-216484" algn="l" defTabSz="346375" rtl="0" eaLnBrk="1" latinLnBrk="0" hangingPunct="1">
        <a:spcBef>
          <a:spcPct val="20000"/>
        </a:spcBef>
        <a:spcAft>
          <a:spcPts val="455"/>
        </a:spcAft>
        <a:buClr>
          <a:schemeClr val="accent1"/>
        </a:buClr>
        <a:buSzPct val="115000"/>
        <a:buFont typeface="Arial"/>
        <a:buChar char="•"/>
        <a:defRPr sz="1818" kern="1200" cap="none">
          <a:solidFill>
            <a:schemeClr val="tx1">
              <a:lumMod val="85000"/>
              <a:lumOff val="15000"/>
            </a:schemeClr>
          </a:solidFill>
          <a:effectLst/>
          <a:latin typeface="+mn-lt"/>
          <a:ea typeface="+mn-ea"/>
          <a:cs typeface="+mn-cs"/>
        </a:defRPr>
      </a:lvl1pPr>
      <a:lvl2pPr marL="562859" indent="-216484" algn="l" defTabSz="346375" rtl="0" eaLnBrk="1" latinLnBrk="0" hangingPunct="1">
        <a:spcBef>
          <a:spcPct val="20000"/>
        </a:spcBef>
        <a:spcAft>
          <a:spcPts val="455"/>
        </a:spcAft>
        <a:buClr>
          <a:schemeClr val="accent1"/>
        </a:buClr>
        <a:buSzPct val="115000"/>
        <a:buFont typeface="Arial"/>
        <a:buChar char="•"/>
        <a:defRPr sz="1515" kern="1200" cap="none">
          <a:solidFill>
            <a:schemeClr val="tx1">
              <a:lumMod val="85000"/>
              <a:lumOff val="15000"/>
            </a:schemeClr>
          </a:solidFill>
          <a:effectLst/>
          <a:latin typeface="+mn-lt"/>
          <a:ea typeface="+mn-ea"/>
          <a:cs typeface="+mn-cs"/>
        </a:defRPr>
      </a:lvl2pPr>
      <a:lvl3pPr marL="909234" indent="-216484" algn="l" defTabSz="346375" rtl="0" eaLnBrk="1" latinLnBrk="0" hangingPunct="1">
        <a:spcBef>
          <a:spcPct val="20000"/>
        </a:spcBef>
        <a:spcAft>
          <a:spcPts val="455"/>
        </a:spcAft>
        <a:buClr>
          <a:schemeClr val="accent1"/>
        </a:buClr>
        <a:buSzPct val="115000"/>
        <a:buFont typeface="Arial"/>
        <a:buChar char="•"/>
        <a:defRPr sz="1364" kern="1200" cap="none">
          <a:solidFill>
            <a:schemeClr val="tx1">
              <a:lumMod val="85000"/>
              <a:lumOff val="15000"/>
            </a:schemeClr>
          </a:solidFill>
          <a:effectLst/>
          <a:latin typeface="+mn-lt"/>
          <a:ea typeface="+mn-ea"/>
          <a:cs typeface="+mn-cs"/>
        </a:defRPr>
      </a:lvl3pPr>
      <a:lvl4pPr marL="1169015" indent="-129891" algn="l" defTabSz="346375" rtl="0" eaLnBrk="1" latinLnBrk="0" hangingPunct="1">
        <a:spcBef>
          <a:spcPct val="20000"/>
        </a:spcBef>
        <a:spcAft>
          <a:spcPts val="455"/>
        </a:spcAft>
        <a:buClr>
          <a:schemeClr val="accent1"/>
        </a:buClr>
        <a:buSzPct val="115000"/>
        <a:buFont typeface="Arial"/>
        <a:buChar char="•"/>
        <a:defRPr sz="1212" kern="1200" cap="none">
          <a:solidFill>
            <a:schemeClr val="tx1">
              <a:lumMod val="85000"/>
              <a:lumOff val="15000"/>
            </a:schemeClr>
          </a:solidFill>
          <a:effectLst/>
          <a:latin typeface="+mn-lt"/>
          <a:ea typeface="+mn-ea"/>
          <a:cs typeface="+mn-cs"/>
        </a:defRPr>
      </a:lvl4pPr>
      <a:lvl5pPr marL="1515389" indent="-129891" algn="l" defTabSz="346375" rtl="0" eaLnBrk="1" latinLnBrk="0" hangingPunct="1">
        <a:spcBef>
          <a:spcPct val="20000"/>
        </a:spcBef>
        <a:spcAft>
          <a:spcPts val="455"/>
        </a:spcAft>
        <a:buClr>
          <a:schemeClr val="accent1"/>
        </a:buClr>
        <a:buSzPct val="115000"/>
        <a:buFont typeface="Arial"/>
        <a:buChar char="•"/>
        <a:defRPr sz="1061" kern="1200" cap="none">
          <a:solidFill>
            <a:schemeClr val="tx1">
              <a:lumMod val="85000"/>
              <a:lumOff val="15000"/>
            </a:schemeClr>
          </a:solidFill>
          <a:effectLst/>
          <a:latin typeface="+mn-lt"/>
          <a:ea typeface="+mn-ea"/>
          <a:cs typeface="+mn-cs"/>
        </a:defRPr>
      </a:lvl5pPr>
      <a:lvl6pPr marL="1905061" indent="-173187" algn="l" defTabSz="346375" rtl="0" eaLnBrk="1" latinLnBrk="0" hangingPunct="1">
        <a:spcBef>
          <a:spcPct val="20000"/>
        </a:spcBef>
        <a:spcAft>
          <a:spcPts val="455"/>
        </a:spcAft>
        <a:buClr>
          <a:schemeClr val="accent1"/>
        </a:buClr>
        <a:buSzPct val="115000"/>
        <a:buFont typeface="Arial"/>
        <a:buChar char="•"/>
        <a:defRPr sz="1061" kern="1200" cap="none">
          <a:solidFill>
            <a:schemeClr val="tx1">
              <a:lumMod val="85000"/>
              <a:lumOff val="15000"/>
            </a:schemeClr>
          </a:solidFill>
          <a:effectLst/>
          <a:latin typeface="+mn-lt"/>
          <a:ea typeface="+mn-ea"/>
          <a:cs typeface="+mn-cs"/>
        </a:defRPr>
      </a:lvl6pPr>
      <a:lvl7pPr marL="2251436" indent="-173187" algn="l" defTabSz="346375" rtl="0" eaLnBrk="1" latinLnBrk="0" hangingPunct="1">
        <a:spcBef>
          <a:spcPct val="20000"/>
        </a:spcBef>
        <a:spcAft>
          <a:spcPts val="455"/>
        </a:spcAft>
        <a:buClr>
          <a:schemeClr val="accent1"/>
        </a:buClr>
        <a:buSzPct val="115000"/>
        <a:buFont typeface="Arial"/>
        <a:buChar char="•"/>
        <a:defRPr sz="1061" kern="1200" cap="none">
          <a:solidFill>
            <a:schemeClr val="tx1">
              <a:lumMod val="85000"/>
              <a:lumOff val="15000"/>
            </a:schemeClr>
          </a:solidFill>
          <a:effectLst/>
          <a:latin typeface="+mn-lt"/>
          <a:ea typeface="+mn-ea"/>
          <a:cs typeface="+mn-cs"/>
        </a:defRPr>
      </a:lvl7pPr>
      <a:lvl8pPr marL="2597810" indent="-173187" algn="l" defTabSz="346375" rtl="0" eaLnBrk="1" latinLnBrk="0" hangingPunct="1">
        <a:spcBef>
          <a:spcPct val="20000"/>
        </a:spcBef>
        <a:spcAft>
          <a:spcPts val="455"/>
        </a:spcAft>
        <a:buClr>
          <a:schemeClr val="accent1"/>
        </a:buClr>
        <a:buSzPct val="115000"/>
        <a:buFont typeface="Arial"/>
        <a:buChar char="•"/>
        <a:defRPr sz="1061" kern="1200" cap="none">
          <a:solidFill>
            <a:schemeClr val="tx1">
              <a:lumMod val="85000"/>
              <a:lumOff val="15000"/>
            </a:schemeClr>
          </a:solidFill>
          <a:effectLst/>
          <a:latin typeface="+mn-lt"/>
          <a:ea typeface="+mn-ea"/>
          <a:cs typeface="+mn-cs"/>
        </a:defRPr>
      </a:lvl8pPr>
      <a:lvl9pPr marL="2944185" indent="-173187" algn="l" defTabSz="346375" rtl="0" eaLnBrk="1" latinLnBrk="0" hangingPunct="1">
        <a:spcBef>
          <a:spcPct val="20000"/>
        </a:spcBef>
        <a:spcAft>
          <a:spcPts val="455"/>
        </a:spcAft>
        <a:buClr>
          <a:schemeClr val="accent1"/>
        </a:buClr>
        <a:buSzPct val="115000"/>
        <a:buFont typeface="Arial"/>
        <a:buChar char="•"/>
        <a:defRPr sz="1061" kern="1200" cap="none">
          <a:solidFill>
            <a:schemeClr val="tx1">
              <a:lumMod val="85000"/>
              <a:lumOff val="15000"/>
            </a:schemeClr>
          </a:solidFill>
          <a:effectLst/>
          <a:latin typeface="+mn-lt"/>
          <a:ea typeface="+mn-ea"/>
          <a:cs typeface="+mn-cs"/>
        </a:defRPr>
      </a:lvl9pPr>
    </p:bodyStyle>
    <p:otherStyle>
      <a:defPPr>
        <a:defRPr lang="en-US"/>
      </a:defPPr>
      <a:lvl1pPr marL="0" algn="l" defTabSz="346375" rtl="0" eaLnBrk="1" latinLnBrk="0" hangingPunct="1">
        <a:defRPr sz="1364" kern="1200">
          <a:solidFill>
            <a:schemeClr val="tx1"/>
          </a:solidFill>
          <a:latin typeface="+mn-lt"/>
          <a:ea typeface="+mn-ea"/>
          <a:cs typeface="+mn-cs"/>
        </a:defRPr>
      </a:lvl1pPr>
      <a:lvl2pPr marL="346375" algn="l" defTabSz="346375" rtl="0" eaLnBrk="1" latinLnBrk="0" hangingPunct="1">
        <a:defRPr sz="1364" kern="1200">
          <a:solidFill>
            <a:schemeClr val="tx1"/>
          </a:solidFill>
          <a:latin typeface="+mn-lt"/>
          <a:ea typeface="+mn-ea"/>
          <a:cs typeface="+mn-cs"/>
        </a:defRPr>
      </a:lvl2pPr>
      <a:lvl3pPr marL="692749" algn="l" defTabSz="346375" rtl="0" eaLnBrk="1" latinLnBrk="0" hangingPunct="1">
        <a:defRPr sz="1364" kern="1200">
          <a:solidFill>
            <a:schemeClr val="tx1"/>
          </a:solidFill>
          <a:latin typeface="+mn-lt"/>
          <a:ea typeface="+mn-ea"/>
          <a:cs typeface="+mn-cs"/>
        </a:defRPr>
      </a:lvl3pPr>
      <a:lvl4pPr marL="1039124" algn="l" defTabSz="346375" rtl="0" eaLnBrk="1" latinLnBrk="0" hangingPunct="1">
        <a:defRPr sz="1364" kern="1200">
          <a:solidFill>
            <a:schemeClr val="tx1"/>
          </a:solidFill>
          <a:latin typeface="+mn-lt"/>
          <a:ea typeface="+mn-ea"/>
          <a:cs typeface="+mn-cs"/>
        </a:defRPr>
      </a:lvl4pPr>
      <a:lvl5pPr marL="1385499" algn="l" defTabSz="346375" rtl="0" eaLnBrk="1" latinLnBrk="0" hangingPunct="1">
        <a:defRPr sz="1364" kern="1200">
          <a:solidFill>
            <a:schemeClr val="tx1"/>
          </a:solidFill>
          <a:latin typeface="+mn-lt"/>
          <a:ea typeface="+mn-ea"/>
          <a:cs typeface="+mn-cs"/>
        </a:defRPr>
      </a:lvl5pPr>
      <a:lvl6pPr marL="1731874" algn="l" defTabSz="346375" rtl="0" eaLnBrk="1" latinLnBrk="0" hangingPunct="1">
        <a:defRPr sz="1364" kern="1200">
          <a:solidFill>
            <a:schemeClr val="tx1"/>
          </a:solidFill>
          <a:latin typeface="+mn-lt"/>
          <a:ea typeface="+mn-ea"/>
          <a:cs typeface="+mn-cs"/>
        </a:defRPr>
      </a:lvl6pPr>
      <a:lvl7pPr marL="2078248" algn="l" defTabSz="346375" rtl="0" eaLnBrk="1" latinLnBrk="0" hangingPunct="1">
        <a:defRPr sz="1364" kern="1200">
          <a:solidFill>
            <a:schemeClr val="tx1"/>
          </a:solidFill>
          <a:latin typeface="+mn-lt"/>
          <a:ea typeface="+mn-ea"/>
          <a:cs typeface="+mn-cs"/>
        </a:defRPr>
      </a:lvl7pPr>
      <a:lvl8pPr marL="2424623" algn="l" defTabSz="346375" rtl="0" eaLnBrk="1" latinLnBrk="0" hangingPunct="1">
        <a:defRPr sz="1364" kern="1200">
          <a:solidFill>
            <a:schemeClr val="tx1"/>
          </a:solidFill>
          <a:latin typeface="+mn-lt"/>
          <a:ea typeface="+mn-ea"/>
          <a:cs typeface="+mn-cs"/>
        </a:defRPr>
      </a:lvl8pPr>
      <a:lvl9pPr marL="2770998" algn="l" defTabSz="346375" rtl="0" eaLnBrk="1" latinLnBrk="0" hangingPunct="1">
        <a:defRPr sz="136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slide" Target="slide13.xml"/><Relationship Id="rId7" Type="http://schemas.openxmlformats.org/officeDocument/2006/relationships/slide" Target="slide17.xml"/><Relationship Id="rId2" Type="http://schemas.openxmlformats.org/officeDocument/2006/relationships/image" Target="../media/image15.jpg"/><Relationship Id="rId1" Type="http://schemas.openxmlformats.org/officeDocument/2006/relationships/slideLayout" Target="../slideLayouts/slideLayout1.xml"/><Relationship Id="rId6" Type="http://schemas.openxmlformats.org/officeDocument/2006/relationships/slide" Target="slide16.xml"/><Relationship Id="rId5" Type="http://schemas.openxmlformats.org/officeDocument/2006/relationships/slide" Target="slide15.xml"/><Relationship Id="rId4" Type="http://schemas.openxmlformats.org/officeDocument/2006/relationships/slide" Target="slide14.xml"/><Relationship Id="rId9" Type="http://schemas.openxmlformats.org/officeDocument/2006/relationships/slide" Target="slide19.xml"/></Relationships>
</file>

<file path=ppt/slides/_rels/slide13.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3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225"/>
        <p:cNvGrpSpPr/>
        <p:nvPr/>
      </p:nvGrpSpPr>
      <p:grpSpPr>
        <a:xfrm>
          <a:off x="0" y="0"/>
          <a:ext cx="0" cy="0"/>
          <a:chOff x="0" y="0"/>
          <a:chExt cx="0" cy="0"/>
        </a:xfrm>
      </p:grpSpPr>
      <p:sp>
        <p:nvSpPr>
          <p:cNvPr id="226" name="Google Shape;226;p40"/>
          <p:cNvSpPr/>
          <p:nvPr/>
        </p:nvSpPr>
        <p:spPr>
          <a:xfrm>
            <a:off x="7746197" y="1221860"/>
            <a:ext cx="1041390" cy="831252"/>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92346" tIns="92346" rIns="92346" bIns="92346" anchor="ctr" anchorCtr="0">
            <a:noAutofit/>
          </a:bodyPr>
          <a:lstStyle/>
          <a:p>
            <a:endParaRPr sz="1818"/>
          </a:p>
        </p:txBody>
      </p:sp>
      <p:grpSp>
        <p:nvGrpSpPr>
          <p:cNvPr id="227" name="Google Shape;227;p40"/>
          <p:cNvGrpSpPr/>
          <p:nvPr/>
        </p:nvGrpSpPr>
        <p:grpSpPr>
          <a:xfrm>
            <a:off x="326097" y="1559362"/>
            <a:ext cx="1961439" cy="2271405"/>
            <a:chOff x="5293245" y="6083019"/>
            <a:chExt cx="1941885" cy="2248761"/>
          </a:xfrm>
        </p:grpSpPr>
        <p:sp>
          <p:nvSpPr>
            <p:cNvPr id="228" name="Google Shape;228;p40"/>
            <p:cNvSpPr/>
            <p:nvPr/>
          </p:nvSpPr>
          <p:spPr>
            <a:xfrm>
              <a:off x="5874526" y="7937279"/>
              <a:ext cx="271002" cy="394502"/>
            </a:xfrm>
            <a:custGeom>
              <a:avLst/>
              <a:gdLst/>
              <a:ahLst/>
              <a:cxnLst/>
              <a:rect l="l" t="t" r="r" b="b"/>
              <a:pathLst>
                <a:path w="10274" h="14956" extrusionOk="0">
                  <a:moveTo>
                    <a:pt x="10274" y="1"/>
                  </a:moveTo>
                  <a:lnTo>
                    <a:pt x="10274" y="1"/>
                  </a:lnTo>
                  <a:cubicBezTo>
                    <a:pt x="6809" y="852"/>
                    <a:pt x="3344" y="1612"/>
                    <a:pt x="0" y="2584"/>
                  </a:cubicBezTo>
                  <a:lnTo>
                    <a:pt x="1368" y="14955"/>
                  </a:lnTo>
                  <a:lnTo>
                    <a:pt x="7994" y="14955"/>
                  </a:lnTo>
                  <a:lnTo>
                    <a:pt x="10274" y="1"/>
                  </a:lnTo>
                  <a:close/>
                </a:path>
              </a:pathLst>
            </a:custGeom>
            <a:solidFill>
              <a:srgbClr val="8C4C5E"/>
            </a:solidFill>
            <a:ln>
              <a:noFill/>
            </a:ln>
          </p:spPr>
          <p:txBody>
            <a:bodyPr spcFirstLastPara="1" wrap="square" lIns="92346" tIns="92346" rIns="92346" bIns="92346" anchor="ctr" anchorCtr="0">
              <a:noAutofit/>
            </a:bodyPr>
            <a:lstStyle/>
            <a:p>
              <a:endParaRPr sz="1818"/>
            </a:p>
          </p:txBody>
        </p:sp>
        <p:sp>
          <p:nvSpPr>
            <p:cNvPr id="229" name="Google Shape;229;p40"/>
            <p:cNvSpPr/>
            <p:nvPr/>
          </p:nvSpPr>
          <p:spPr>
            <a:xfrm>
              <a:off x="5856880" y="7757701"/>
              <a:ext cx="315923" cy="247764"/>
            </a:xfrm>
            <a:custGeom>
              <a:avLst/>
              <a:gdLst/>
              <a:ahLst/>
              <a:cxnLst/>
              <a:rect l="l" t="t" r="r" b="b"/>
              <a:pathLst>
                <a:path w="11977" h="9393" extrusionOk="0">
                  <a:moveTo>
                    <a:pt x="11977" y="0"/>
                  </a:moveTo>
                  <a:lnTo>
                    <a:pt x="1" y="3526"/>
                  </a:lnTo>
                  <a:lnTo>
                    <a:pt x="669" y="9392"/>
                  </a:lnTo>
                  <a:cubicBezTo>
                    <a:pt x="4013" y="8450"/>
                    <a:pt x="7478" y="7660"/>
                    <a:pt x="10943" y="6809"/>
                  </a:cubicBezTo>
                  <a:lnTo>
                    <a:pt x="11977" y="0"/>
                  </a:lnTo>
                  <a:close/>
                </a:path>
              </a:pathLst>
            </a:custGeom>
            <a:solidFill>
              <a:srgbClr val="673543"/>
            </a:solidFill>
            <a:ln>
              <a:noFill/>
            </a:ln>
          </p:spPr>
          <p:txBody>
            <a:bodyPr spcFirstLastPara="1" wrap="square" lIns="92346" tIns="92346" rIns="92346" bIns="92346" anchor="ctr" anchorCtr="0">
              <a:noAutofit/>
            </a:bodyPr>
            <a:lstStyle/>
            <a:p>
              <a:endParaRPr sz="1818"/>
            </a:p>
          </p:txBody>
        </p:sp>
        <p:sp>
          <p:nvSpPr>
            <p:cNvPr id="230" name="Google Shape;230;p40"/>
            <p:cNvSpPr/>
            <p:nvPr/>
          </p:nvSpPr>
          <p:spPr>
            <a:xfrm>
              <a:off x="5678093" y="6086027"/>
              <a:ext cx="215689" cy="360000"/>
            </a:xfrm>
            <a:custGeom>
              <a:avLst/>
              <a:gdLst/>
              <a:ahLst/>
              <a:cxnLst/>
              <a:rect l="l" t="t" r="r" b="b"/>
              <a:pathLst>
                <a:path w="8177" h="13648" extrusionOk="0">
                  <a:moveTo>
                    <a:pt x="7599" y="0"/>
                  </a:moveTo>
                  <a:cubicBezTo>
                    <a:pt x="4742" y="274"/>
                    <a:pt x="2219" y="760"/>
                    <a:pt x="0" y="1490"/>
                  </a:cubicBezTo>
                  <a:cubicBezTo>
                    <a:pt x="2067" y="5867"/>
                    <a:pt x="4742" y="9940"/>
                    <a:pt x="8177" y="13648"/>
                  </a:cubicBezTo>
                  <a:cubicBezTo>
                    <a:pt x="7903" y="9119"/>
                    <a:pt x="7690" y="4560"/>
                    <a:pt x="7599"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31" name="Google Shape;231;p40"/>
            <p:cNvSpPr/>
            <p:nvPr/>
          </p:nvSpPr>
          <p:spPr>
            <a:xfrm>
              <a:off x="5306065" y="6265605"/>
              <a:ext cx="623801" cy="844291"/>
            </a:xfrm>
            <a:custGeom>
              <a:avLst/>
              <a:gdLst/>
              <a:ahLst/>
              <a:cxnLst/>
              <a:rect l="l" t="t" r="r" b="b"/>
              <a:pathLst>
                <a:path w="23649" h="32008" extrusionOk="0">
                  <a:moveTo>
                    <a:pt x="5472" y="1"/>
                  </a:moveTo>
                  <a:cubicBezTo>
                    <a:pt x="2341" y="3405"/>
                    <a:pt x="669" y="7995"/>
                    <a:pt x="1" y="13557"/>
                  </a:cubicBezTo>
                  <a:cubicBezTo>
                    <a:pt x="6779" y="21187"/>
                    <a:pt x="13375" y="29819"/>
                    <a:pt x="23649" y="32007"/>
                  </a:cubicBezTo>
                  <a:cubicBezTo>
                    <a:pt x="23649" y="31947"/>
                    <a:pt x="23649" y="31916"/>
                    <a:pt x="23649" y="31886"/>
                  </a:cubicBezTo>
                  <a:cubicBezTo>
                    <a:pt x="23588" y="31764"/>
                    <a:pt x="23557" y="31612"/>
                    <a:pt x="23618" y="31491"/>
                  </a:cubicBezTo>
                  <a:cubicBezTo>
                    <a:pt x="23345" y="27144"/>
                    <a:pt x="23102" y="22828"/>
                    <a:pt x="22889" y="18481"/>
                  </a:cubicBezTo>
                  <a:cubicBezTo>
                    <a:pt x="18907" y="17478"/>
                    <a:pt x="14895" y="12342"/>
                    <a:pt x="12433" y="9484"/>
                  </a:cubicBezTo>
                  <a:cubicBezTo>
                    <a:pt x="9819" y="6506"/>
                    <a:pt x="7478" y="3375"/>
                    <a:pt x="5472" y="1"/>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32" name="Google Shape;232;p40"/>
            <p:cNvSpPr/>
            <p:nvPr/>
          </p:nvSpPr>
          <p:spPr>
            <a:xfrm>
              <a:off x="5913802" y="6083019"/>
              <a:ext cx="118699" cy="338160"/>
            </a:xfrm>
            <a:custGeom>
              <a:avLst/>
              <a:gdLst/>
              <a:ahLst/>
              <a:cxnLst/>
              <a:rect l="l" t="t" r="r" b="b"/>
              <a:pathLst>
                <a:path w="4500" h="12820" extrusionOk="0">
                  <a:moveTo>
                    <a:pt x="913" y="0"/>
                  </a:moveTo>
                  <a:cubicBezTo>
                    <a:pt x="609" y="0"/>
                    <a:pt x="305" y="8"/>
                    <a:pt x="1" y="23"/>
                  </a:cubicBezTo>
                  <a:cubicBezTo>
                    <a:pt x="31" y="4279"/>
                    <a:pt x="183" y="8564"/>
                    <a:pt x="396" y="12820"/>
                  </a:cubicBezTo>
                  <a:cubicBezTo>
                    <a:pt x="1855" y="11817"/>
                    <a:pt x="3375" y="9750"/>
                    <a:pt x="4499" y="8108"/>
                  </a:cubicBezTo>
                  <a:cubicBezTo>
                    <a:pt x="3587" y="4917"/>
                    <a:pt x="2645" y="2212"/>
                    <a:pt x="1824" y="23"/>
                  </a:cubicBezTo>
                  <a:cubicBezTo>
                    <a:pt x="1520" y="8"/>
                    <a:pt x="1217" y="0"/>
                    <a:pt x="913"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33" name="Google Shape;233;p40"/>
            <p:cNvSpPr/>
            <p:nvPr/>
          </p:nvSpPr>
          <p:spPr>
            <a:xfrm>
              <a:off x="5293245" y="6665698"/>
              <a:ext cx="660677" cy="819417"/>
            </a:xfrm>
            <a:custGeom>
              <a:avLst/>
              <a:gdLst/>
              <a:ahLst/>
              <a:cxnLst/>
              <a:rect l="l" t="t" r="r" b="b"/>
              <a:pathLst>
                <a:path w="25047" h="31065" extrusionOk="0">
                  <a:moveTo>
                    <a:pt x="335" y="0"/>
                  </a:moveTo>
                  <a:lnTo>
                    <a:pt x="335" y="0"/>
                  </a:lnTo>
                  <a:cubicBezTo>
                    <a:pt x="0" y="4256"/>
                    <a:pt x="183" y="9028"/>
                    <a:pt x="730" y="14256"/>
                  </a:cubicBezTo>
                  <a:cubicBezTo>
                    <a:pt x="7204" y="22037"/>
                    <a:pt x="15046" y="30062"/>
                    <a:pt x="25046" y="31065"/>
                  </a:cubicBezTo>
                  <a:cubicBezTo>
                    <a:pt x="24743" y="26536"/>
                    <a:pt x="24469" y="22007"/>
                    <a:pt x="24165" y="17447"/>
                  </a:cubicBezTo>
                  <a:cubicBezTo>
                    <a:pt x="24104" y="17478"/>
                    <a:pt x="24043" y="17508"/>
                    <a:pt x="23983" y="17508"/>
                  </a:cubicBezTo>
                  <a:cubicBezTo>
                    <a:pt x="14286" y="15624"/>
                    <a:pt x="6779" y="7690"/>
                    <a:pt x="335"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34" name="Google Shape;234;p40"/>
            <p:cNvSpPr/>
            <p:nvPr/>
          </p:nvSpPr>
          <p:spPr>
            <a:xfrm>
              <a:off x="5468840" y="6134139"/>
              <a:ext cx="440188" cy="600537"/>
            </a:xfrm>
            <a:custGeom>
              <a:avLst/>
              <a:gdLst/>
              <a:ahLst/>
              <a:cxnLst/>
              <a:rect l="l" t="t" r="r" b="b"/>
              <a:pathLst>
                <a:path w="16688" h="22767" extrusionOk="0">
                  <a:moveTo>
                    <a:pt x="6900" y="0"/>
                  </a:moveTo>
                  <a:cubicBezTo>
                    <a:pt x="4104" y="1064"/>
                    <a:pt x="1824" y="2493"/>
                    <a:pt x="0" y="4255"/>
                  </a:cubicBezTo>
                  <a:cubicBezTo>
                    <a:pt x="2006" y="7660"/>
                    <a:pt x="4255" y="10882"/>
                    <a:pt x="6900" y="13830"/>
                  </a:cubicBezTo>
                  <a:cubicBezTo>
                    <a:pt x="9362" y="16596"/>
                    <a:pt x="12979" y="21399"/>
                    <a:pt x="16687" y="22766"/>
                  </a:cubicBezTo>
                  <a:cubicBezTo>
                    <a:pt x="16657" y="22219"/>
                    <a:pt x="16627" y="21672"/>
                    <a:pt x="16596" y="21125"/>
                  </a:cubicBezTo>
                  <a:cubicBezTo>
                    <a:pt x="16475" y="18389"/>
                    <a:pt x="16323" y="15593"/>
                    <a:pt x="16140" y="12827"/>
                  </a:cubicBezTo>
                  <a:cubicBezTo>
                    <a:pt x="12219" y="9149"/>
                    <a:pt x="9210" y="4772"/>
                    <a:pt x="6900"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35" name="Google Shape;235;p40"/>
            <p:cNvSpPr/>
            <p:nvPr/>
          </p:nvSpPr>
          <p:spPr>
            <a:xfrm>
              <a:off x="5961123" y="7012853"/>
              <a:ext cx="186832" cy="473054"/>
            </a:xfrm>
            <a:custGeom>
              <a:avLst/>
              <a:gdLst/>
              <a:ahLst/>
              <a:cxnLst/>
              <a:rect l="l" t="t" r="r" b="b"/>
              <a:pathLst>
                <a:path w="7083" h="17934" extrusionOk="0">
                  <a:moveTo>
                    <a:pt x="6930" y="1"/>
                  </a:moveTo>
                  <a:cubicBezTo>
                    <a:pt x="4711" y="1308"/>
                    <a:pt x="2401" y="2493"/>
                    <a:pt x="0" y="3496"/>
                  </a:cubicBezTo>
                  <a:cubicBezTo>
                    <a:pt x="274" y="8299"/>
                    <a:pt x="578" y="13132"/>
                    <a:pt x="851" y="17934"/>
                  </a:cubicBezTo>
                  <a:cubicBezTo>
                    <a:pt x="2736" y="17022"/>
                    <a:pt x="4559" y="16080"/>
                    <a:pt x="6292" y="15016"/>
                  </a:cubicBezTo>
                  <a:cubicBezTo>
                    <a:pt x="6900" y="9758"/>
                    <a:pt x="7082" y="4742"/>
                    <a:pt x="6930" y="1"/>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36" name="Google Shape;236;p40"/>
            <p:cNvSpPr/>
            <p:nvPr/>
          </p:nvSpPr>
          <p:spPr>
            <a:xfrm>
              <a:off x="5985153" y="7446604"/>
              <a:ext cx="137928" cy="300677"/>
            </a:xfrm>
            <a:custGeom>
              <a:avLst/>
              <a:gdLst/>
              <a:ahLst/>
              <a:cxnLst/>
              <a:rect l="l" t="t" r="r" b="b"/>
              <a:pathLst>
                <a:path w="5229" h="11399" extrusionOk="0">
                  <a:moveTo>
                    <a:pt x="5229" y="1"/>
                  </a:moveTo>
                  <a:lnTo>
                    <a:pt x="5229" y="1"/>
                  </a:lnTo>
                  <a:cubicBezTo>
                    <a:pt x="3557" y="943"/>
                    <a:pt x="1825" y="1672"/>
                    <a:pt x="1" y="2220"/>
                  </a:cubicBezTo>
                  <a:cubicBezTo>
                    <a:pt x="183" y="5289"/>
                    <a:pt x="335" y="8329"/>
                    <a:pt x="518" y="11399"/>
                  </a:cubicBezTo>
                  <a:cubicBezTo>
                    <a:pt x="1338" y="10913"/>
                    <a:pt x="2311" y="10791"/>
                    <a:pt x="3284" y="10639"/>
                  </a:cubicBezTo>
                  <a:cubicBezTo>
                    <a:pt x="4135" y="7022"/>
                    <a:pt x="4773" y="3466"/>
                    <a:pt x="5229" y="1"/>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37" name="Google Shape;237;p40"/>
            <p:cNvSpPr/>
            <p:nvPr/>
          </p:nvSpPr>
          <p:spPr>
            <a:xfrm>
              <a:off x="5925039" y="6336164"/>
              <a:ext cx="179604" cy="400120"/>
            </a:xfrm>
            <a:custGeom>
              <a:avLst/>
              <a:gdLst/>
              <a:ahLst/>
              <a:cxnLst/>
              <a:rect l="l" t="t" r="r" b="b"/>
              <a:pathLst>
                <a:path w="6809" h="15169" extrusionOk="0">
                  <a:moveTo>
                    <a:pt x="4499" y="1"/>
                  </a:moveTo>
                  <a:cubicBezTo>
                    <a:pt x="3161" y="1824"/>
                    <a:pt x="1642" y="3557"/>
                    <a:pt x="0" y="4165"/>
                  </a:cubicBezTo>
                  <a:cubicBezTo>
                    <a:pt x="183" y="7843"/>
                    <a:pt x="395" y="11521"/>
                    <a:pt x="578" y="15168"/>
                  </a:cubicBezTo>
                  <a:cubicBezTo>
                    <a:pt x="2918" y="13861"/>
                    <a:pt x="4985" y="12311"/>
                    <a:pt x="6809" y="10639"/>
                  </a:cubicBezTo>
                  <a:cubicBezTo>
                    <a:pt x="6171" y="6718"/>
                    <a:pt x="5350" y="3162"/>
                    <a:pt x="4499" y="1"/>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38" name="Google Shape;238;p40"/>
            <p:cNvSpPr/>
            <p:nvPr/>
          </p:nvSpPr>
          <p:spPr>
            <a:xfrm>
              <a:off x="5941868" y="6657680"/>
              <a:ext cx="200469" cy="420932"/>
            </a:xfrm>
            <a:custGeom>
              <a:avLst/>
              <a:gdLst/>
              <a:ahLst/>
              <a:cxnLst/>
              <a:rect l="l" t="t" r="r" b="b"/>
              <a:pathLst>
                <a:path w="7600" h="15958" extrusionOk="0">
                  <a:moveTo>
                    <a:pt x="6444" y="0"/>
                  </a:moveTo>
                  <a:cubicBezTo>
                    <a:pt x="4469" y="1611"/>
                    <a:pt x="2341" y="2918"/>
                    <a:pt x="1" y="3830"/>
                  </a:cubicBezTo>
                  <a:cubicBezTo>
                    <a:pt x="1" y="4104"/>
                    <a:pt x="31" y="4377"/>
                    <a:pt x="31" y="4651"/>
                  </a:cubicBezTo>
                  <a:cubicBezTo>
                    <a:pt x="213" y="8420"/>
                    <a:pt x="456" y="12189"/>
                    <a:pt x="669" y="15958"/>
                  </a:cubicBezTo>
                  <a:cubicBezTo>
                    <a:pt x="3101" y="14833"/>
                    <a:pt x="5411" y="13557"/>
                    <a:pt x="7599" y="12159"/>
                  </a:cubicBezTo>
                  <a:cubicBezTo>
                    <a:pt x="7448" y="7842"/>
                    <a:pt x="7022" y="3769"/>
                    <a:pt x="6444"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39" name="Google Shape;239;p40"/>
            <p:cNvSpPr/>
            <p:nvPr/>
          </p:nvSpPr>
          <p:spPr>
            <a:xfrm>
              <a:off x="5999608" y="7757701"/>
              <a:ext cx="64941" cy="137928"/>
            </a:xfrm>
            <a:custGeom>
              <a:avLst/>
              <a:gdLst/>
              <a:ahLst/>
              <a:cxnLst/>
              <a:rect l="l" t="t" r="r" b="b"/>
              <a:pathLst>
                <a:path w="2462" h="5229" extrusionOk="0">
                  <a:moveTo>
                    <a:pt x="2462" y="0"/>
                  </a:moveTo>
                  <a:lnTo>
                    <a:pt x="2462" y="0"/>
                  </a:lnTo>
                  <a:cubicBezTo>
                    <a:pt x="1672" y="152"/>
                    <a:pt x="851" y="274"/>
                    <a:pt x="0" y="334"/>
                  </a:cubicBezTo>
                  <a:cubicBezTo>
                    <a:pt x="91" y="1976"/>
                    <a:pt x="152" y="3587"/>
                    <a:pt x="243" y="5228"/>
                  </a:cubicBezTo>
                  <a:cubicBezTo>
                    <a:pt x="486" y="5228"/>
                    <a:pt x="730" y="5228"/>
                    <a:pt x="1034" y="5198"/>
                  </a:cubicBezTo>
                  <a:cubicBezTo>
                    <a:pt x="1550" y="3465"/>
                    <a:pt x="2006" y="1733"/>
                    <a:pt x="2462"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40" name="Google Shape;240;p40"/>
            <p:cNvSpPr/>
            <p:nvPr/>
          </p:nvSpPr>
          <p:spPr>
            <a:xfrm>
              <a:off x="5516926" y="7639820"/>
              <a:ext cx="462661" cy="254200"/>
            </a:xfrm>
            <a:custGeom>
              <a:avLst/>
              <a:gdLst/>
              <a:ahLst/>
              <a:cxnLst/>
              <a:rect l="l" t="t" r="r" b="b"/>
              <a:pathLst>
                <a:path w="17540" h="9637" extrusionOk="0">
                  <a:moveTo>
                    <a:pt x="1" y="1"/>
                  </a:moveTo>
                  <a:cubicBezTo>
                    <a:pt x="7205" y="8573"/>
                    <a:pt x="17053" y="9606"/>
                    <a:pt x="17539" y="9636"/>
                  </a:cubicBezTo>
                  <a:cubicBezTo>
                    <a:pt x="17448" y="8269"/>
                    <a:pt x="17387" y="6870"/>
                    <a:pt x="17296" y="5472"/>
                  </a:cubicBezTo>
                  <a:cubicBezTo>
                    <a:pt x="17266" y="5503"/>
                    <a:pt x="17266" y="5533"/>
                    <a:pt x="17205" y="5563"/>
                  </a:cubicBezTo>
                  <a:cubicBezTo>
                    <a:pt x="16183" y="5888"/>
                    <a:pt x="15124" y="6033"/>
                    <a:pt x="14047" y="6033"/>
                  </a:cubicBezTo>
                  <a:cubicBezTo>
                    <a:pt x="9071" y="6033"/>
                    <a:pt x="3724" y="2925"/>
                    <a:pt x="1" y="1"/>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41" name="Google Shape;241;p40"/>
            <p:cNvSpPr/>
            <p:nvPr/>
          </p:nvSpPr>
          <p:spPr>
            <a:xfrm>
              <a:off x="5318910" y="7096232"/>
              <a:ext cx="653450" cy="680803"/>
            </a:xfrm>
            <a:custGeom>
              <a:avLst/>
              <a:gdLst/>
              <a:ahLst/>
              <a:cxnLst/>
              <a:rect l="l" t="t" r="r" b="b"/>
              <a:pathLst>
                <a:path w="24773" h="25810" extrusionOk="0">
                  <a:moveTo>
                    <a:pt x="0" y="1"/>
                  </a:moveTo>
                  <a:lnTo>
                    <a:pt x="0" y="1"/>
                  </a:lnTo>
                  <a:cubicBezTo>
                    <a:pt x="152" y="1277"/>
                    <a:pt x="334" y="2584"/>
                    <a:pt x="517" y="3891"/>
                  </a:cubicBezTo>
                  <a:cubicBezTo>
                    <a:pt x="1368" y="9819"/>
                    <a:pt x="3222" y="14378"/>
                    <a:pt x="5532" y="17965"/>
                  </a:cubicBezTo>
                  <a:cubicBezTo>
                    <a:pt x="10367" y="22460"/>
                    <a:pt x="15899" y="25809"/>
                    <a:pt x="21703" y="25809"/>
                  </a:cubicBezTo>
                  <a:cubicBezTo>
                    <a:pt x="22649" y="25809"/>
                    <a:pt x="23602" y="25720"/>
                    <a:pt x="24560" y="25533"/>
                  </a:cubicBezTo>
                  <a:cubicBezTo>
                    <a:pt x="24587" y="25524"/>
                    <a:pt x="24611" y="25520"/>
                    <a:pt x="24633" y="25520"/>
                  </a:cubicBezTo>
                  <a:cubicBezTo>
                    <a:pt x="24687" y="25520"/>
                    <a:pt x="24730" y="25542"/>
                    <a:pt x="24773" y="25563"/>
                  </a:cubicBezTo>
                  <a:cubicBezTo>
                    <a:pt x="24590" y="22311"/>
                    <a:pt x="24377" y="19028"/>
                    <a:pt x="24165" y="15776"/>
                  </a:cubicBezTo>
                  <a:cubicBezTo>
                    <a:pt x="23982" y="15715"/>
                    <a:pt x="23891" y="15503"/>
                    <a:pt x="24013" y="15381"/>
                  </a:cubicBezTo>
                  <a:cubicBezTo>
                    <a:pt x="14590" y="15351"/>
                    <a:pt x="6414" y="7539"/>
                    <a:pt x="0" y="1"/>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42" name="Google Shape;242;p40"/>
            <p:cNvSpPr/>
            <p:nvPr/>
          </p:nvSpPr>
          <p:spPr>
            <a:xfrm>
              <a:off x="6043685" y="6154160"/>
              <a:ext cx="283057" cy="462661"/>
            </a:xfrm>
            <a:custGeom>
              <a:avLst/>
              <a:gdLst/>
              <a:ahLst/>
              <a:cxnLst/>
              <a:rect l="l" t="t" r="r" b="b"/>
              <a:pathLst>
                <a:path w="10731" h="17540" extrusionOk="0">
                  <a:moveTo>
                    <a:pt x="4591" y="1"/>
                  </a:moveTo>
                  <a:cubicBezTo>
                    <a:pt x="3952" y="1034"/>
                    <a:pt x="3314" y="2068"/>
                    <a:pt x="2615" y="3071"/>
                  </a:cubicBezTo>
                  <a:cubicBezTo>
                    <a:pt x="1885" y="4044"/>
                    <a:pt x="1004" y="5503"/>
                    <a:pt x="1" y="6901"/>
                  </a:cubicBezTo>
                  <a:cubicBezTo>
                    <a:pt x="852" y="10062"/>
                    <a:pt x="1673" y="13618"/>
                    <a:pt x="2341" y="17539"/>
                  </a:cubicBezTo>
                  <a:cubicBezTo>
                    <a:pt x="5624" y="14530"/>
                    <a:pt x="8299" y="11004"/>
                    <a:pt x="10731" y="7144"/>
                  </a:cubicBezTo>
                  <a:cubicBezTo>
                    <a:pt x="9089" y="4196"/>
                    <a:pt x="7053" y="1734"/>
                    <a:pt x="4591" y="1"/>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243" name="Google Shape;243;p40"/>
            <p:cNvSpPr/>
            <p:nvPr/>
          </p:nvSpPr>
          <p:spPr>
            <a:xfrm>
              <a:off x="5961915" y="6083626"/>
              <a:ext cx="176413" cy="213288"/>
            </a:xfrm>
            <a:custGeom>
              <a:avLst/>
              <a:gdLst/>
              <a:ahLst/>
              <a:cxnLst/>
              <a:rect l="l" t="t" r="r" b="b"/>
              <a:pathLst>
                <a:path w="6688" h="8086" extrusionOk="0">
                  <a:moveTo>
                    <a:pt x="0" y="0"/>
                  </a:moveTo>
                  <a:cubicBezTo>
                    <a:pt x="821" y="2158"/>
                    <a:pt x="1763" y="4894"/>
                    <a:pt x="2675" y="8085"/>
                  </a:cubicBezTo>
                  <a:cubicBezTo>
                    <a:pt x="3131" y="7477"/>
                    <a:pt x="3496" y="6900"/>
                    <a:pt x="3800" y="6474"/>
                  </a:cubicBezTo>
                  <a:cubicBezTo>
                    <a:pt x="4803" y="5015"/>
                    <a:pt x="5776" y="3526"/>
                    <a:pt x="6688" y="2006"/>
                  </a:cubicBezTo>
                  <a:cubicBezTo>
                    <a:pt x="4712" y="851"/>
                    <a:pt x="2493" y="122"/>
                    <a:pt x="0" y="0"/>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244" name="Google Shape;244;p40"/>
            <p:cNvSpPr/>
            <p:nvPr/>
          </p:nvSpPr>
          <p:spPr>
            <a:xfrm>
              <a:off x="6071751" y="7084204"/>
              <a:ext cx="411331" cy="643057"/>
            </a:xfrm>
            <a:custGeom>
              <a:avLst/>
              <a:gdLst/>
              <a:ahLst/>
              <a:cxnLst/>
              <a:rect l="l" t="t" r="r" b="b"/>
              <a:pathLst>
                <a:path w="15594" h="24379" extrusionOk="0">
                  <a:moveTo>
                    <a:pt x="15594" y="1"/>
                  </a:moveTo>
                  <a:lnTo>
                    <a:pt x="15594" y="1"/>
                  </a:lnTo>
                  <a:cubicBezTo>
                    <a:pt x="12189" y="5381"/>
                    <a:pt x="7569" y="10548"/>
                    <a:pt x="1946" y="13740"/>
                  </a:cubicBezTo>
                  <a:cubicBezTo>
                    <a:pt x="1490" y="17205"/>
                    <a:pt x="852" y="20761"/>
                    <a:pt x="1" y="24378"/>
                  </a:cubicBezTo>
                  <a:cubicBezTo>
                    <a:pt x="396" y="24317"/>
                    <a:pt x="791" y="24226"/>
                    <a:pt x="1186" y="24105"/>
                  </a:cubicBezTo>
                  <a:cubicBezTo>
                    <a:pt x="5077" y="22828"/>
                    <a:pt x="8147" y="20153"/>
                    <a:pt x="10882" y="17174"/>
                  </a:cubicBezTo>
                  <a:cubicBezTo>
                    <a:pt x="12068" y="15898"/>
                    <a:pt x="13284" y="14651"/>
                    <a:pt x="14469" y="13375"/>
                  </a:cubicBezTo>
                  <a:cubicBezTo>
                    <a:pt x="15199" y="9606"/>
                    <a:pt x="15594" y="4955"/>
                    <a:pt x="15594" y="1"/>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245" name="Google Shape;245;p40"/>
            <p:cNvSpPr/>
            <p:nvPr/>
          </p:nvSpPr>
          <p:spPr>
            <a:xfrm>
              <a:off x="6111844" y="6377049"/>
              <a:ext cx="338371" cy="601354"/>
            </a:xfrm>
            <a:custGeom>
              <a:avLst/>
              <a:gdLst/>
              <a:ahLst/>
              <a:cxnLst/>
              <a:rect l="l" t="t" r="r" b="b"/>
              <a:pathLst>
                <a:path w="12828" h="22798" extrusionOk="0">
                  <a:moveTo>
                    <a:pt x="8815" y="1"/>
                  </a:moveTo>
                  <a:cubicBezTo>
                    <a:pt x="6444" y="3952"/>
                    <a:pt x="3526" y="7752"/>
                    <a:pt x="0" y="10639"/>
                  </a:cubicBezTo>
                  <a:cubicBezTo>
                    <a:pt x="578" y="14408"/>
                    <a:pt x="973" y="18481"/>
                    <a:pt x="1155" y="22798"/>
                  </a:cubicBezTo>
                  <a:cubicBezTo>
                    <a:pt x="5532" y="20001"/>
                    <a:pt x="9454" y="16688"/>
                    <a:pt x="12827" y="12858"/>
                  </a:cubicBezTo>
                  <a:cubicBezTo>
                    <a:pt x="12007" y="8208"/>
                    <a:pt x="10669" y="3770"/>
                    <a:pt x="8815" y="1"/>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246" name="Google Shape;246;p40"/>
            <p:cNvSpPr/>
            <p:nvPr/>
          </p:nvSpPr>
          <p:spPr>
            <a:xfrm>
              <a:off x="6026856" y="7527583"/>
              <a:ext cx="404921" cy="367228"/>
            </a:xfrm>
            <a:custGeom>
              <a:avLst/>
              <a:gdLst/>
              <a:ahLst/>
              <a:cxnLst/>
              <a:rect l="l" t="t" r="r" b="b"/>
              <a:pathLst>
                <a:path w="15351" h="13922" extrusionOk="0">
                  <a:moveTo>
                    <a:pt x="15350" y="1"/>
                  </a:moveTo>
                  <a:cubicBezTo>
                    <a:pt x="13891" y="1399"/>
                    <a:pt x="12372" y="2767"/>
                    <a:pt x="10882" y="4013"/>
                  </a:cubicBezTo>
                  <a:cubicBezTo>
                    <a:pt x="7934" y="6475"/>
                    <a:pt x="4955" y="8055"/>
                    <a:pt x="1399" y="8724"/>
                  </a:cubicBezTo>
                  <a:cubicBezTo>
                    <a:pt x="973" y="10457"/>
                    <a:pt x="517" y="12189"/>
                    <a:pt x="1" y="13922"/>
                  </a:cubicBezTo>
                  <a:cubicBezTo>
                    <a:pt x="3557" y="13770"/>
                    <a:pt x="11612" y="12068"/>
                    <a:pt x="15198" y="578"/>
                  </a:cubicBezTo>
                  <a:cubicBezTo>
                    <a:pt x="15259" y="396"/>
                    <a:pt x="15290" y="183"/>
                    <a:pt x="15350" y="1"/>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247" name="Google Shape;247;p40"/>
            <p:cNvSpPr/>
            <p:nvPr/>
          </p:nvSpPr>
          <p:spPr>
            <a:xfrm>
              <a:off x="6127064" y="6761106"/>
              <a:ext cx="355226" cy="647831"/>
            </a:xfrm>
            <a:custGeom>
              <a:avLst/>
              <a:gdLst/>
              <a:ahLst/>
              <a:cxnLst/>
              <a:rect l="l" t="t" r="r" b="b"/>
              <a:pathLst>
                <a:path w="13467" h="24560" extrusionOk="0">
                  <a:moveTo>
                    <a:pt x="12554" y="0"/>
                  </a:moveTo>
                  <a:cubicBezTo>
                    <a:pt x="9059" y="3709"/>
                    <a:pt x="5047" y="6931"/>
                    <a:pt x="639" y="9545"/>
                  </a:cubicBezTo>
                  <a:cubicBezTo>
                    <a:pt x="791" y="14286"/>
                    <a:pt x="609" y="19302"/>
                    <a:pt x="1" y="24560"/>
                  </a:cubicBezTo>
                  <a:cubicBezTo>
                    <a:pt x="1855" y="23405"/>
                    <a:pt x="3618" y="22068"/>
                    <a:pt x="5259" y="20457"/>
                  </a:cubicBezTo>
                  <a:cubicBezTo>
                    <a:pt x="8360" y="17326"/>
                    <a:pt x="10883" y="13800"/>
                    <a:pt x="13466" y="10274"/>
                  </a:cubicBezTo>
                  <a:cubicBezTo>
                    <a:pt x="13375" y="6900"/>
                    <a:pt x="13071" y="3405"/>
                    <a:pt x="12554" y="0"/>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248" name="Google Shape;248;p40"/>
            <p:cNvSpPr/>
            <p:nvPr/>
          </p:nvSpPr>
          <p:spPr>
            <a:xfrm>
              <a:off x="5929840" y="7105068"/>
              <a:ext cx="53757" cy="387274"/>
            </a:xfrm>
            <a:custGeom>
              <a:avLst/>
              <a:gdLst/>
              <a:ahLst/>
              <a:cxnLst/>
              <a:rect l="l" t="t" r="r" b="b"/>
              <a:pathLst>
                <a:path w="2038" h="14682" extrusionOk="0">
                  <a:moveTo>
                    <a:pt x="1" y="61"/>
                  </a:moveTo>
                  <a:cubicBezTo>
                    <a:pt x="1" y="91"/>
                    <a:pt x="1" y="122"/>
                    <a:pt x="1" y="182"/>
                  </a:cubicBezTo>
                  <a:lnTo>
                    <a:pt x="31" y="182"/>
                  </a:lnTo>
                  <a:cubicBezTo>
                    <a:pt x="59" y="187"/>
                    <a:pt x="83" y="195"/>
                    <a:pt x="106" y="205"/>
                  </a:cubicBezTo>
                  <a:lnTo>
                    <a:pt x="106" y="205"/>
                  </a:lnTo>
                  <a:cubicBezTo>
                    <a:pt x="64" y="165"/>
                    <a:pt x="28" y="116"/>
                    <a:pt x="1" y="61"/>
                  </a:cubicBezTo>
                  <a:close/>
                  <a:moveTo>
                    <a:pt x="106" y="205"/>
                  </a:moveTo>
                  <a:cubicBezTo>
                    <a:pt x="133" y="231"/>
                    <a:pt x="164" y="253"/>
                    <a:pt x="197" y="269"/>
                  </a:cubicBezTo>
                  <a:lnTo>
                    <a:pt x="197" y="269"/>
                  </a:lnTo>
                  <a:cubicBezTo>
                    <a:pt x="174" y="243"/>
                    <a:pt x="143" y="221"/>
                    <a:pt x="106" y="205"/>
                  </a:cubicBezTo>
                  <a:close/>
                  <a:moveTo>
                    <a:pt x="1186" y="0"/>
                  </a:moveTo>
                  <a:cubicBezTo>
                    <a:pt x="943" y="91"/>
                    <a:pt x="730" y="182"/>
                    <a:pt x="487" y="274"/>
                  </a:cubicBezTo>
                  <a:cubicBezTo>
                    <a:pt x="437" y="295"/>
                    <a:pt x="389" y="305"/>
                    <a:pt x="343" y="305"/>
                  </a:cubicBezTo>
                  <a:cubicBezTo>
                    <a:pt x="291" y="305"/>
                    <a:pt x="242" y="292"/>
                    <a:pt x="197" y="269"/>
                  </a:cubicBezTo>
                  <a:lnTo>
                    <a:pt x="197" y="269"/>
                  </a:lnTo>
                  <a:cubicBezTo>
                    <a:pt x="328" y="417"/>
                    <a:pt x="244" y="696"/>
                    <a:pt x="31" y="790"/>
                  </a:cubicBezTo>
                  <a:cubicBezTo>
                    <a:pt x="335" y="5350"/>
                    <a:pt x="609" y="9879"/>
                    <a:pt x="912" y="14408"/>
                  </a:cubicBezTo>
                  <a:cubicBezTo>
                    <a:pt x="1034" y="14438"/>
                    <a:pt x="1156" y="14468"/>
                    <a:pt x="1247" y="14468"/>
                  </a:cubicBezTo>
                  <a:cubicBezTo>
                    <a:pt x="1399" y="14468"/>
                    <a:pt x="1490" y="14590"/>
                    <a:pt x="1520" y="14681"/>
                  </a:cubicBezTo>
                  <a:cubicBezTo>
                    <a:pt x="1703" y="14590"/>
                    <a:pt x="1855" y="14499"/>
                    <a:pt x="2037" y="14438"/>
                  </a:cubicBezTo>
                  <a:cubicBezTo>
                    <a:pt x="1764" y="9605"/>
                    <a:pt x="1460" y="4803"/>
                    <a:pt x="1186"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49" name="Google Shape;249;p40"/>
            <p:cNvSpPr/>
            <p:nvPr/>
          </p:nvSpPr>
          <p:spPr>
            <a:xfrm>
              <a:off x="5909793" y="6753087"/>
              <a:ext cx="49748" cy="343171"/>
            </a:xfrm>
            <a:custGeom>
              <a:avLst/>
              <a:gdLst/>
              <a:ahLst/>
              <a:cxnLst/>
              <a:rect l="l" t="t" r="r" b="b"/>
              <a:pathLst>
                <a:path w="1886" h="13010" extrusionOk="0">
                  <a:moveTo>
                    <a:pt x="1" y="0"/>
                  </a:moveTo>
                  <a:lnTo>
                    <a:pt x="1" y="0"/>
                  </a:lnTo>
                  <a:cubicBezTo>
                    <a:pt x="214" y="4347"/>
                    <a:pt x="457" y="8663"/>
                    <a:pt x="730" y="13010"/>
                  </a:cubicBezTo>
                  <a:cubicBezTo>
                    <a:pt x="761" y="12919"/>
                    <a:pt x="791" y="12827"/>
                    <a:pt x="913" y="12797"/>
                  </a:cubicBezTo>
                  <a:cubicBezTo>
                    <a:pt x="1247" y="12645"/>
                    <a:pt x="1551" y="12493"/>
                    <a:pt x="1885" y="12311"/>
                  </a:cubicBezTo>
                  <a:cubicBezTo>
                    <a:pt x="1642" y="8572"/>
                    <a:pt x="1429" y="4803"/>
                    <a:pt x="1247" y="1034"/>
                  </a:cubicBezTo>
                  <a:cubicBezTo>
                    <a:pt x="1247" y="760"/>
                    <a:pt x="1217" y="456"/>
                    <a:pt x="1217" y="183"/>
                  </a:cubicBezTo>
                  <a:cubicBezTo>
                    <a:pt x="1065" y="244"/>
                    <a:pt x="913" y="304"/>
                    <a:pt x="791" y="365"/>
                  </a:cubicBezTo>
                  <a:cubicBezTo>
                    <a:pt x="752" y="382"/>
                    <a:pt x="715" y="389"/>
                    <a:pt x="680" y="389"/>
                  </a:cubicBezTo>
                  <a:cubicBezTo>
                    <a:pt x="527" y="389"/>
                    <a:pt x="421" y="241"/>
                    <a:pt x="396" y="92"/>
                  </a:cubicBezTo>
                  <a:cubicBezTo>
                    <a:pt x="244" y="61"/>
                    <a:pt x="122" y="31"/>
                    <a:pt x="1"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50" name="Google Shape;250;p40"/>
            <p:cNvSpPr/>
            <p:nvPr/>
          </p:nvSpPr>
          <p:spPr>
            <a:xfrm>
              <a:off x="5878535" y="6083257"/>
              <a:ext cx="61750" cy="660229"/>
            </a:xfrm>
            <a:custGeom>
              <a:avLst/>
              <a:gdLst/>
              <a:ahLst/>
              <a:cxnLst/>
              <a:rect l="l" t="t" r="r" b="b"/>
              <a:pathLst>
                <a:path w="2341" h="25030" extrusionOk="0">
                  <a:moveTo>
                    <a:pt x="1065" y="1"/>
                  </a:moveTo>
                  <a:cubicBezTo>
                    <a:pt x="1024" y="1"/>
                    <a:pt x="983" y="4"/>
                    <a:pt x="943" y="14"/>
                  </a:cubicBezTo>
                  <a:cubicBezTo>
                    <a:pt x="608" y="14"/>
                    <a:pt x="335" y="45"/>
                    <a:pt x="0" y="75"/>
                  </a:cubicBezTo>
                  <a:cubicBezTo>
                    <a:pt x="91" y="4634"/>
                    <a:pt x="304" y="9194"/>
                    <a:pt x="578" y="13723"/>
                  </a:cubicBezTo>
                  <a:cubicBezTo>
                    <a:pt x="791" y="13966"/>
                    <a:pt x="1003" y="14239"/>
                    <a:pt x="1216" y="14482"/>
                  </a:cubicBezTo>
                  <a:cubicBezTo>
                    <a:pt x="1428" y="14694"/>
                    <a:pt x="1239" y="14996"/>
                    <a:pt x="1003" y="14996"/>
                  </a:cubicBezTo>
                  <a:cubicBezTo>
                    <a:pt x="933" y="14996"/>
                    <a:pt x="860" y="14970"/>
                    <a:pt x="791" y="14908"/>
                  </a:cubicBezTo>
                  <a:cubicBezTo>
                    <a:pt x="730" y="14847"/>
                    <a:pt x="669" y="14786"/>
                    <a:pt x="639" y="14726"/>
                  </a:cubicBezTo>
                  <a:lnTo>
                    <a:pt x="639" y="14726"/>
                  </a:lnTo>
                  <a:cubicBezTo>
                    <a:pt x="791" y="17522"/>
                    <a:pt x="943" y="20318"/>
                    <a:pt x="1064" y="23054"/>
                  </a:cubicBezTo>
                  <a:cubicBezTo>
                    <a:pt x="1095" y="23601"/>
                    <a:pt x="1125" y="24148"/>
                    <a:pt x="1155" y="24695"/>
                  </a:cubicBezTo>
                  <a:cubicBezTo>
                    <a:pt x="1338" y="24787"/>
                    <a:pt x="1550" y="24878"/>
                    <a:pt x="1733" y="24939"/>
                  </a:cubicBezTo>
                  <a:cubicBezTo>
                    <a:pt x="1824" y="24939"/>
                    <a:pt x="1854" y="24999"/>
                    <a:pt x="1885" y="25030"/>
                  </a:cubicBezTo>
                  <a:cubicBezTo>
                    <a:pt x="2037" y="24939"/>
                    <a:pt x="2189" y="24847"/>
                    <a:pt x="2341" y="24756"/>
                  </a:cubicBezTo>
                  <a:cubicBezTo>
                    <a:pt x="2158" y="21109"/>
                    <a:pt x="1946" y="17431"/>
                    <a:pt x="1763" y="13723"/>
                  </a:cubicBezTo>
                  <a:cubicBezTo>
                    <a:pt x="1550" y="13814"/>
                    <a:pt x="1338" y="13875"/>
                    <a:pt x="1095" y="13905"/>
                  </a:cubicBezTo>
                  <a:cubicBezTo>
                    <a:pt x="1064" y="13912"/>
                    <a:pt x="1034" y="13915"/>
                    <a:pt x="1006" y="13915"/>
                  </a:cubicBezTo>
                  <a:cubicBezTo>
                    <a:pt x="646" y="13915"/>
                    <a:pt x="517" y="13408"/>
                    <a:pt x="912" y="13267"/>
                  </a:cubicBezTo>
                  <a:cubicBezTo>
                    <a:pt x="1186" y="13145"/>
                    <a:pt x="1459" y="12993"/>
                    <a:pt x="1733" y="12811"/>
                  </a:cubicBezTo>
                  <a:cubicBezTo>
                    <a:pt x="1520" y="8525"/>
                    <a:pt x="1368" y="4270"/>
                    <a:pt x="1338" y="14"/>
                  </a:cubicBezTo>
                  <a:cubicBezTo>
                    <a:pt x="1236" y="14"/>
                    <a:pt x="1149" y="1"/>
                    <a:pt x="1065"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51" name="Google Shape;251;p40"/>
            <p:cNvSpPr/>
            <p:nvPr/>
          </p:nvSpPr>
          <p:spPr>
            <a:xfrm>
              <a:off x="5956296" y="7505136"/>
              <a:ext cx="49748" cy="390493"/>
            </a:xfrm>
            <a:custGeom>
              <a:avLst/>
              <a:gdLst/>
              <a:ahLst/>
              <a:cxnLst/>
              <a:rect l="l" t="t" r="r" b="b"/>
              <a:pathLst>
                <a:path w="1886" h="14804" extrusionOk="0">
                  <a:moveTo>
                    <a:pt x="1095" y="1"/>
                  </a:moveTo>
                  <a:cubicBezTo>
                    <a:pt x="761" y="92"/>
                    <a:pt x="426" y="213"/>
                    <a:pt x="92" y="274"/>
                  </a:cubicBezTo>
                  <a:cubicBezTo>
                    <a:pt x="82" y="284"/>
                    <a:pt x="72" y="288"/>
                    <a:pt x="61" y="288"/>
                  </a:cubicBezTo>
                  <a:cubicBezTo>
                    <a:pt x="41" y="288"/>
                    <a:pt x="21" y="274"/>
                    <a:pt x="1" y="274"/>
                  </a:cubicBezTo>
                  <a:lnTo>
                    <a:pt x="1" y="274"/>
                  </a:lnTo>
                  <a:cubicBezTo>
                    <a:pt x="213" y="3526"/>
                    <a:pt x="426" y="6809"/>
                    <a:pt x="609" y="10061"/>
                  </a:cubicBezTo>
                  <a:cubicBezTo>
                    <a:pt x="821" y="10183"/>
                    <a:pt x="852" y="10457"/>
                    <a:pt x="639" y="10578"/>
                  </a:cubicBezTo>
                  <a:cubicBezTo>
                    <a:pt x="730" y="11976"/>
                    <a:pt x="791" y="13375"/>
                    <a:pt x="882" y="14742"/>
                  </a:cubicBezTo>
                  <a:lnTo>
                    <a:pt x="913" y="14742"/>
                  </a:lnTo>
                  <a:cubicBezTo>
                    <a:pt x="913" y="14742"/>
                    <a:pt x="1277" y="14803"/>
                    <a:pt x="1885" y="14803"/>
                  </a:cubicBezTo>
                  <a:cubicBezTo>
                    <a:pt x="1794" y="13162"/>
                    <a:pt x="1733" y="11551"/>
                    <a:pt x="1642" y="9909"/>
                  </a:cubicBezTo>
                  <a:cubicBezTo>
                    <a:pt x="1551" y="9909"/>
                    <a:pt x="1460" y="9940"/>
                    <a:pt x="1338" y="9940"/>
                  </a:cubicBezTo>
                  <a:cubicBezTo>
                    <a:pt x="1125" y="9940"/>
                    <a:pt x="1004" y="9636"/>
                    <a:pt x="1156" y="9484"/>
                  </a:cubicBezTo>
                  <a:cubicBezTo>
                    <a:pt x="1308" y="9362"/>
                    <a:pt x="1460" y="9271"/>
                    <a:pt x="1612" y="9180"/>
                  </a:cubicBezTo>
                  <a:cubicBezTo>
                    <a:pt x="1429" y="6110"/>
                    <a:pt x="1277" y="3070"/>
                    <a:pt x="1095"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52" name="Google Shape;252;p40"/>
            <p:cNvSpPr/>
            <p:nvPr/>
          </p:nvSpPr>
          <p:spPr>
            <a:xfrm>
              <a:off x="5450376" y="6246375"/>
              <a:ext cx="459443" cy="506738"/>
            </a:xfrm>
            <a:custGeom>
              <a:avLst/>
              <a:gdLst/>
              <a:ahLst/>
              <a:cxnLst/>
              <a:rect l="l" t="t" r="r" b="b"/>
              <a:pathLst>
                <a:path w="17418" h="19211" extrusionOk="0">
                  <a:moveTo>
                    <a:pt x="700" y="0"/>
                  </a:moveTo>
                  <a:cubicBezTo>
                    <a:pt x="457" y="244"/>
                    <a:pt x="214" y="487"/>
                    <a:pt x="1" y="730"/>
                  </a:cubicBezTo>
                  <a:cubicBezTo>
                    <a:pt x="2038" y="4104"/>
                    <a:pt x="4348" y="7265"/>
                    <a:pt x="6962" y="10244"/>
                  </a:cubicBezTo>
                  <a:cubicBezTo>
                    <a:pt x="9424" y="13071"/>
                    <a:pt x="13436" y="18207"/>
                    <a:pt x="17418" y="19210"/>
                  </a:cubicBezTo>
                  <a:cubicBezTo>
                    <a:pt x="17418" y="18967"/>
                    <a:pt x="17387" y="18755"/>
                    <a:pt x="17387" y="18511"/>
                  </a:cubicBezTo>
                  <a:cubicBezTo>
                    <a:pt x="13679" y="17113"/>
                    <a:pt x="10062" y="12341"/>
                    <a:pt x="7600" y="9605"/>
                  </a:cubicBezTo>
                  <a:cubicBezTo>
                    <a:pt x="4955" y="6627"/>
                    <a:pt x="2706" y="3405"/>
                    <a:pt x="700"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53" name="Google Shape;253;p40"/>
            <p:cNvSpPr/>
            <p:nvPr/>
          </p:nvSpPr>
          <p:spPr>
            <a:xfrm>
              <a:off x="5909001" y="6734649"/>
              <a:ext cx="19256" cy="20865"/>
            </a:xfrm>
            <a:custGeom>
              <a:avLst/>
              <a:gdLst/>
              <a:ahLst/>
              <a:cxnLst/>
              <a:rect l="l" t="t" r="r" b="b"/>
              <a:pathLst>
                <a:path w="730" h="791" extrusionOk="0">
                  <a:moveTo>
                    <a:pt x="0" y="0"/>
                  </a:moveTo>
                  <a:cubicBezTo>
                    <a:pt x="0" y="244"/>
                    <a:pt x="31" y="487"/>
                    <a:pt x="31" y="699"/>
                  </a:cubicBezTo>
                  <a:cubicBezTo>
                    <a:pt x="152" y="730"/>
                    <a:pt x="304" y="760"/>
                    <a:pt x="426" y="791"/>
                  </a:cubicBezTo>
                  <a:cubicBezTo>
                    <a:pt x="395" y="669"/>
                    <a:pt x="426" y="517"/>
                    <a:pt x="547" y="456"/>
                  </a:cubicBezTo>
                  <a:cubicBezTo>
                    <a:pt x="608" y="426"/>
                    <a:pt x="669" y="365"/>
                    <a:pt x="730" y="335"/>
                  </a:cubicBezTo>
                  <a:cubicBezTo>
                    <a:pt x="699" y="304"/>
                    <a:pt x="669" y="274"/>
                    <a:pt x="578" y="244"/>
                  </a:cubicBezTo>
                  <a:cubicBezTo>
                    <a:pt x="395" y="183"/>
                    <a:pt x="183" y="92"/>
                    <a:pt x="0"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54" name="Google Shape;254;p40"/>
            <p:cNvSpPr/>
            <p:nvPr/>
          </p:nvSpPr>
          <p:spPr>
            <a:xfrm>
              <a:off x="5302055" y="6623204"/>
              <a:ext cx="628602" cy="504338"/>
            </a:xfrm>
            <a:custGeom>
              <a:avLst/>
              <a:gdLst/>
              <a:ahLst/>
              <a:cxnLst/>
              <a:rect l="l" t="t" r="r" b="b"/>
              <a:pathLst>
                <a:path w="23831" h="19120" extrusionOk="0">
                  <a:moveTo>
                    <a:pt x="183" y="0"/>
                  </a:moveTo>
                  <a:cubicBezTo>
                    <a:pt x="92" y="517"/>
                    <a:pt x="62" y="1064"/>
                    <a:pt x="1" y="1611"/>
                  </a:cubicBezTo>
                  <a:cubicBezTo>
                    <a:pt x="6445" y="9301"/>
                    <a:pt x="13952" y="17235"/>
                    <a:pt x="23649" y="19119"/>
                  </a:cubicBezTo>
                  <a:cubicBezTo>
                    <a:pt x="23709" y="19119"/>
                    <a:pt x="23770" y="19089"/>
                    <a:pt x="23831" y="19058"/>
                  </a:cubicBezTo>
                  <a:cubicBezTo>
                    <a:pt x="23831" y="18846"/>
                    <a:pt x="23801" y="18663"/>
                    <a:pt x="23801" y="18450"/>
                  </a:cubicBezTo>
                  <a:cubicBezTo>
                    <a:pt x="13527" y="16262"/>
                    <a:pt x="6931" y="7599"/>
                    <a:pt x="183"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55" name="Google Shape;255;p40"/>
            <p:cNvSpPr/>
            <p:nvPr/>
          </p:nvSpPr>
          <p:spPr>
            <a:xfrm>
              <a:off x="5929840" y="7109869"/>
              <a:ext cx="10445" cy="16064"/>
            </a:xfrm>
            <a:custGeom>
              <a:avLst/>
              <a:gdLst/>
              <a:ahLst/>
              <a:cxnLst/>
              <a:rect l="l" t="t" r="r" b="b"/>
              <a:pathLst>
                <a:path w="396" h="609" extrusionOk="0">
                  <a:moveTo>
                    <a:pt x="1" y="0"/>
                  </a:moveTo>
                  <a:cubicBezTo>
                    <a:pt x="1" y="213"/>
                    <a:pt x="31" y="396"/>
                    <a:pt x="31" y="608"/>
                  </a:cubicBezTo>
                  <a:cubicBezTo>
                    <a:pt x="305" y="517"/>
                    <a:pt x="396" y="61"/>
                    <a:pt x="31"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56" name="Google Shape;256;p40"/>
            <p:cNvSpPr/>
            <p:nvPr/>
          </p:nvSpPr>
          <p:spPr>
            <a:xfrm>
              <a:off x="5313292" y="7041710"/>
              <a:ext cx="642239" cy="460235"/>
            </a:xfrm>
            <a:custGeom>
              <a:avLst/>
              <a:gdLst/>
              <a:ahLst/>
              <a:cxnLst/>
              <a:rect l="l" t="t" r="r" b="b"/>
              <a:pathLst>
                <a:path w="24348" h="17448" extrusionOk="0">
                  <a:moveTo>
                    <a:pt x="0" y="1"/>
                  </a:moveTo>
                  <a:cubicBezTo>
                    <a:pt x="61" y="670"/>
                    <a:pt x="122" y="1369"/>
                    <a:pt x="213" y="2068"/>
                  </a:cubicBezTo>
                  <a:cubicBezTo>
                    <a:pt x="6627" y="9606"/>
                    <a:pt x="14803" y="17418"/>
                    <a:pt x="24226" y="17448"/>
                  </a:cubicBezTo>
                  <a:cubicBezTo>
                    <a:pt x="24256" y="17418"/>
                    <a:pt x="24256" y="17387"/>
                    <a:pt x="24286" y="17387"/>
                  </a:cubicBezTo>
                  <a:cubicBezTo>
                    <a:pt x="24286" y="17357"/>
                    <a:pt x="24317" y="17357"/>
                    <a:pt x="24347" y="17357"/>
                  </a:cubicBezTo>
                  <a:cubicBezTo>
                    <a:pt x="24317" y="17174"/>
                    <a:pt x="24317" y="16992"/>
                    <a:pt x="24317" y="16810"/>
                  </a:cubicBezTo>
                  <a:cubicBezTo>
                    <a:pt x="14286" y="15776"/>
                    <a:pt x="6444" y="7782"/>
                    <a:pt x="0"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57" name="Google Shape;257;p40"/>
            <p:cNvSpPr/>
            <p:nvPr/>
          </p:nvSpPr>
          <p:spPr>
            <a:xfrm>
              <a:off x="5953896" y="7485089"/>
              <a:ext cx="16064" cy="14455"/>
            </a:xfrm>
            <a:custGeom>
              <a:avLst/>
              <a:gdLst/>
              <a:ahLst/>
              <a:cxnLst/>
              <a:rect l="l" t="t" r="r" b="b"/>
              <a:pathLst>
                <a:path w="609" h="548" extrusionOk="0">
                  <a:moveTo>
                    <a:pt x="0" y="1"/>
                  </a:moveTo>
                  <a:lnTo>
                    <a:pt x="0" y="1"/>
                  </a:lnTo>
                  <a:cubicBezTo>
                    <a:pt x="31" y="183"/>
                    <a:pt x="31" y="365"/>
                    <a:pt x="61" y="548"/>
                  </a:cubicBezTo>
                  <a:cubicBezTo>
                    <a:pt x="244" y="457"/>
                    <a:pt x="426" y="365"/>
                    <a:pt x="608" y="274"/>
                  </a:cubicBezTo>
                  <a:cubicBezTo>
                    <a:pt x="578" y="183"/>
                    <a:pt x="487" y="61"/>
                    <a:pt x="335" y="61"/>
                  </a:cubicBezTo>
                  <a:cubicBezTo>
                    <a:pt x="244" y="61"/>
                    <a:pt x="122" y="31"/>
                    <a:pt x="0"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58" name="Google Shape;258;p40"/>
            <p:cNvSpPr/>
            <p:nvPr/>
          </p:nvSpPr>
          <p:spPr>
            <a:xfrm>
              <a:off x="5464831" y="7570077"/>
              <a:ext cx="508321" cy="228904"/>
            </a:xfrm>
            <a:custGeom>
              <a:avLst/>
              <a:gdLst/>
              <a:ahLst/>
              <a:cxnLst/>
              <a:rect l="l" t="t" r="r" b="b"/>
              <a:pathLst>
                <a:path w="19271" h="8678" extrusionOk="0">
                  <a:moveTo>
                    <a:pt x="0" y="1"/>
                  </a:moveTo>
                  <a:lnTo>
                    <a:pt x="0" y="1"/>
                  </a:lnTo>
                  <a:cubicBezTo>
                    <a:pt x="638" y="943"/>
                    <a:pt x="1307" y="1824"/>
                    <a:pt x="1976" y="2645"/>
                  </a:cubicBezTo>
                  <a:cubicBezTo>
                    <a:pt x="5699" y="5569"/>
                    <a:pt x="11046" y="8677"/>
                    <a:pt x="16022" y="8677"/>
                  </a:cubicBezTo>
                  <a:cubicBezTo>
                    <a:pt x="17099" y="8677"/>
                    <a:pt x="18158" y="8532"/>
                    <a:pt x="19180" y="8207"/>
                  </a:cubicBezTo>
                  <a:cubicBezTo>
                    <a:pt x="19241" y="8177"/>
                    <a:pt x="19241" y="8147"/>
                    <a:pt x="19271" y="8116"/>
                  </a:cubicBezTo>
                  <a:cubicBezTo>
                    <a:pt x="19271" y="7964"/>
                    <a:pt x="19271" y="7782"/>
                    <a:pt x="19241" y="7599"/>
                  </a:cubicBezTo>
                  <a:cubicBezTo>
                    <a:pt x="19198" y="7578"/>
                    <a:pt x="19155" y="7556"/>
                    <a:pt x="19090" y="7556"/>
                  </a:cubicBezTo>
                  <a:cubicBezTo>
                    <a:pt x="19063" y="7556"/>
                    <a:pt x="19033" y="7560"/>
                    <a:pt x="18997" y="7569"/>
                  </a:cubicBezTo>
                  <a:cubicBezTo>
                    <a:pt x="18043" y="7756"/>
                    <a:pt x="17094" y="7845"/>
                    <a:pt x="16152" y="7845"/>
                  </a:cubicBezTo>
                  <a:cubicBezTo>
                    <a:pt x="10367" y="7845"/>
                    <a:pt x="4835" y="4496"/>
                    <a:pt x="0"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59" name="Google Shape;259;p40"/>
            <p:cNvSpPr/>
            <p:nvPr/>
          </p:nvSpPr>
          <p:spPr>
            <a:xfrm>
              <a:off x="5972334" y="7770520"/>
              <a:ext cx="5645" cy="13664"/>
            </a:xfrm>
            <a:custGeom>
              <a:avLst/>
              <a:gdLst/>
              <a:ahLst/>
              <a:cxnLst/>
              <a:rect l="l" t="t" r="r" b="b"/>
              <a:pathLst>
                <a:path w="214" h="518" extrusionOk="0">
                  <a:moveTo>
                    <a:pt x="1" y="0"/>
                  </a:moveTo>
                  <a:cubicBezTo>
                    <a:pt x="31" y="183"/>
                    <a:pt x="31" y="365"/>
                    <a:pt x="31" y="517"/>
                  </a:cubicBezTo>
                  <a:cubicBezTo>
                    <a:pt x="213" y="396"/>
                    <a:pt x="213" y="122"/>
                    <a:pt x="1"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60" name="Google Shape;260;p40"/>
            <p:cNvSpPr/>
            <p:nvPr/>
          </p:nvSpPr>
          <p:spPr>
            <a:xfrm>
              <a:off x="5650819" y="6125303"/>
              <a:ext cx="244572" cy="347181"/>
            </a:xfrm>
            <a:custGeom>
              <a:avLst/>
              <a:gdLst/>
              <a:ahLst/>
              <a:cxnLst/>
              <a:rect l="l" t="t" r="r" b="b"/>
              <a:pathLst>
                <a:path w="9272" h="13162" extrusionOk="0">
                  <a:moveTo>
                    <a:pt x="1034" y="1"/>
                  </a:moveTo>
                  <a:cubicBezTo>
                    <a:pt x="670" y="92"/>
                    <a:pt x="335" y="213"/>
                    <a:pt x="1" y="335"/>
                  </a:cubicBezTo>
                  <a:cubicBezTo>
                    <a:pt x="2311" y="5107"/>
                    <a:pt x="5351" y="9484"/>
                    <a:pt x="9272" y="13162"/>
                  </a:cubicBezTo>
                  <a:lnTo>
                    <a:pt x="9211" y="12159"/>
                  </a:lnTo>
                  <a:cubicBezTo>
                    <a:pt x="5746" y="8451"/>
                    <a:pt x="3101" y="4378"/>
                    <a:pt x="1034"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61" name="Google Shape;261;p40"/>
            <p:cNvSpPr/>
            <p:nvPr/>
          </p:nvSpPr>
          <p:spPr>
            <a:xfrm>
              <a:off x="5893755" y="6445209"/>
              <a:ext cx="22447" cy="33631"/>
            </a:xfrm>
            <a:custGeom>
              <a:avLst/>
              <a:gdLst/>
              <a:ahLst/>
              <a:cxnLst/>
              <a:rect l="l" t="t" r="r" b="b"/>
              <a:pathLst>
                <a:path w="851" h="1275" extrusionOk="0">
                  <a:moveTo>
                    <a:pt x="1" y="1"/>
                  </a:moveTo>
                  <a:cubicBezTo>
                    <a:pt x="1" y="365"/>
                    <a:pt x="31" y="669"/>
                    <a:pt x="62" y="1004"/>
                  </a:cubicBezTo>
                  <a:cubicBezTo>
                    <a:pt x="92" y="1064"/>
                    <a:pt x="153" y="1125"/>
                    <a:pt x="214" y="1186"/>
                  </a:cubicBezTo>
                  <a:cubicBezTo>
                    <a:pt x="276" y="1248"/>
                    <a:pt x="346" y="1274"/>
                    <a:pt x="413" y="1274"/>
                  </a:cubicBezTo>
                  <a:cubicBezTo>
                    <a:pt x="644" y="1274"/>
                    <a:pt x="851" y="972"/>
                    <a:pt x="639" y="760"/>
                  </a:cubicBezTo>
                  <a:cubicBezTo>
                    <a:pt x="426" y="517"/>
                    <a:pt x="214" y="244"/>
                    <a:pt x="1"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62" name="Google Shape;262;p40"/>
            <p:cNvSpPr/>
            <p:nvPr/>
          </p:nvSpPr>
          <p:spPr>
            <a:xfrm>
              <a:off x="5924221" y="6296888"/>
              <a:ext cx="119490" cy="149138"/>
            </a:xfrm>
            <a:custGeom>
              <a:avLst/>
              <a:gdLst/>
              <a:ahLst/>
              <a:cxnLst/>
              <a:rect l="l" t="t" r="r" b="b"/>
              <a:pathLst>
                <a:path w="4530" h="5654" extrusionOk="0">
                  <a:moveTo>
                    <a:pt x="4135" y="0"/>
                  </a:moveTo>
                  <a:cubicBezTo>
                    <a:pt x="2980" y="1642"/>
                    <a:pt x="1460" y="3709"/>
                    <a:pt x="1" y="4712"/>
                  </a:cubicBezTo>
                  <a:cubicBezTo>
                    <a:pt x="31" y="5016"/>
                    <a:pt x="31" y="5350"/>
                    <a:pt x="31" y="5654"/>
                  </a:cubicBezTo>
                  <a:cubicBezTo>
                    <a:pt x="1673" y="5046"/>
                    <a:pt x="3192" y="3313"/>
                    <a:pt x="4530" y="1490"/>
                  </a:cubicBezTo>
                  <a:cubicBezTo>
                    <a:pt x="4378" y="1003"/>
                    <a:pt x="4256" y="487"/>
                    <a:pt x="4135"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63" name="Google Shape;263;p40"/>
            <p:cNvSpPr/>
            <p:nvPr/>
          </p:nvSpPr>
          <p:spPr>
            <a:xfrm>
              <a:off x="6032475" y="6136539"/>
              <a:ext cx="132310" cy="199651"/>
            </a:xfrm>
            <a:custGeom>
              <a:avLst/>
              <a:gdLst/>
              <a:ahLst/>
              <a:cxnLst/>
              <a:rect l="l" t="t" r="r" b="b"/>
              <a:pathLst>
                <a:path w="5016" h="7569" extrusionOk="0">
                  <a:moveTo>
                    <a:pt x="4013" y="0"/>
                  </a:moveTo>
                  <a:cubicBezTo>
                    <a:pt x="3101" y="1520"/>
                    <a:pt x="2128" y="3009"/>
                    <a:pt x="1125" y="4468"/>
                  </a:cubicBezTo>
                  <a:cubicBezTo>
                    <a:pt x="821" y="4894"/>
                    <a:pt x="456" y="5471"/>
                    <a:pt x="0" y="6079"/>
                  </a:cubicBezTo>
                  <a:cubicBezTo>
                    <a:pt x="152" y="6566"/>
                    <a:pt x="274" y="7052"/>
                    <a:pt x="426" y="7569"/>
                  </a:cubicBezTo>
                  <a:cubicBezTo>
                    <a:pt x="1429" y="6171"/>
                    <a:pt x="2310" y="4742"/>
                    <a:pt x="3009" y="3739"/>
                  </a:cubicBezTo>
                  <a:cubicBezTo>
                    <a:pt x="3709" y="2736"/>
                    <a:pt x="4377" y="1702"/>
                    <a:pt x="5016" y="669"/>
                  </a:cubicBezTo>
                  <a:cubicBezTo>
                    <a:pt x="4681" y="426"/>
                    <a:pt x="4347" y="213"/>
                    <a:pt x="4013"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64" name="Google Shape;264;p40"/>
            <p:cNvSpPr/>
            <p:nvPr/>
          </p:nvSpPr>
          <p:spPr>
            <a:xfrm>
              <a:off x="5891909" y="6421153"/>
              <a:ext cx="33157" cy="29807"/>
            </a:xfrm>
            <a:custGeom>
              <a:avLst/>
              <a:gdLst/>
              <a:ahLst/>
              <a:cxnLst/>
              <a:rect l="l" t="t" r="r" b="b"/>
              <a:pathLst>
                <a:path w="1257" h="1130" extrusionOk="0">
                  <a:moveTo>
                    <a:pt x="1226" y="1"/>
                  </a:moveTo>
                  <a:cubicBezTo>
                    <a:pt x="952" y="183"/>
                    <a:pt x="679" y="335"/>
                    <a:pt x="405" y="457"/>
                  </a:cubicBezTo>
                  <a:cubicBezTo>
                    <a:pt x="1" y="601"/>
                    <a:pt x="145" y="1130"/>
                    <a:pt x="526" y="1130"/>
                  </a:cubicBezTo>
                  <a:cubicBezTo>
                    <a:pt x="546" y="1130"/>
                    <a:pt x="566" y="1128"/>
                    <a:pt x="588" y="1125"/>
                  </a:cubicBezTo>
                  <a:cubicBezTo>
                    <a:pt x="831" y="1095"/>
                    <a:pt x="1043" y="1004"/>
                    <a:pt x="1256" y="943"/>
                  </a:cubicBezTo>
                  <a:cubicBezTo>
                    <a:pt x="1256" y="609"/>
                    <a:pt x="1226" y="305"/>
                    <a:pt x="1226"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65" name="Google Shape;265;p40"/>
            <p:cNvSpPr/>
            <p:nvPr/>
          </p:nvSpPr>
          <p:spPr>
            <a:xfrm>
              <a:off x="5940259" y="6616795"/>
              <a:ext cx="171612" cy="141937"/>
            </a:xfrm>
            <a:custGeom>
              <a:avLst/>
              <a:gdLst/>
              <a:ahLst/>
              <a:cxnLst/>
              <a:rect l="l" t="t" r="r" b="b"/>
              <a:pathLst>
                <a:path w="6506" h="5381" extrusionOk="0">
                  <a:moveTo>
                    <a:pt x="6232" y="0"/>
                  </a:moveTo>
                  <a:cubicBezTo>
                    <a:pt x="4408" y="1672"/>
                    <a:pt x="2341" y="3222"/>
                    <a:pt x="1" y="4529"/>
                  </a:cubicBezTo>
                  <a:cubicBezTo>
                    <a:pt x="31" y="4803"/>
                    <a:pt x="31" y="5076"/>
                    <a:pt x="62" y="5380"/>
                  </a:cubicBezTo>
                  <a:cubicBezTo>
                    <a:pt x="2402" y="4468"/>
                    <a:pt x="4530" y="3161"/>
                    <a:pt x="6505" y="1550"/>
                  </a:cubicBezTo>
                  <a:cubicBezTo>
                    <a:pt x="6414" y="1003"/>
                    <a:pt x="6323" y="517"/>
                    <a:pt x="6232"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66" name="Google Shape;266;p40"/>
            <p:cNvSpPr/>
            <p:nvPr/>
          </p:nvSpPr>
          <p:spPr>
            <a:xfrm>
              <a:off x="6104617" y="6342574"/>
              <a:ext cx="239771" cy="315132"/>
            </a:xfrm>
            <a:custGeom>
              <a:avLst/>
              <a:gdLst/>
              <a:ahLst/>
              <a:cxnLst/>
              <a:rect l="l" t="t" r="r" b="b"/>
              <a:pathLst>
                <a:path w="9090" h="11947" extrusionOk="0">
                  <a:moveTo>
                    <a:pt x="8421" y="1"/>
                  </a:moveTo>
                  <a:cubicBezTo>
                    <a:pt x="5989" y="3861"/>
                    <a:pt x="3314" y="7387"/>
                    <a:pt x="1" y="10396"/>
                  </a:cubicBezTo>
                  <a:cubicBezTo>
                    <a:pt x="92" y="10913"/>
                    <a:pt x="183" y="11430"/>
                    <a:pt x="274" y="11946"/>
                  </a:cubicBezTo>
                  <a:cubicBezTo>
                    <a:pt x="3800" y="9059"/>
                    <a:pt x="6718" y="5259"/>
                    <a:pt x="9089" y="1308"/>
                  </a:cubicBezTo>
                  <a:cubicBezTo>
                    <a:pt x="8876" y="852"/>
                    <a:pt x="8664" y="426"/>
                    <a:pt x="8421"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67" name="Google Shape;267;p40"/>
            <p:cNvSpPr/>
            <p:nvPr/>
          </p:nvSpPr>
          <p:spPr>
            <a:xfrm>
              <a:off x="5920212" y="6736258"/>
              <a:ext cx="21682" cy="27116"/>
            </a:xfrm>
            <a:custGeom>
              <a:avLst/>
              <a:gdLst/>
              <a:ahLst/>
              <a:cxnLst/>
              <a:rect l="l" t="t" r="r" b="b"/>
              <a:pathLst>
                <a:path w="822" h="1028" extrusionOk="0">
                  <a:moveTo>
                    <a:pt x="761" y="0"/>
                  </a:moveTo>
                  <a:cubicBezTo>
                    <a:pt x="609" y="91"/>
                    <a:pt x="457" y="183"/>
                    <a:pt x="305" y="274"/>
                  </a:cubicBezTo>
                  <a:cubicBezTo>
                    <a:pt x="417" y="441"/>
                    <a:pt x="323" y="737"/>
                    <a:pt x="72" y="737"/>
                  </a:cubicBezTo>
                  <a:cubicBezTo>
                    <a:pt x="49" y="737"/>
                    <a:pt x="26" y="735"/>
                    <a:pt x="1" y="730"/>
                  </a:cubicBezTo>
                  <a:lnTo>
                    <a:pt x="1" y="730"/>
                  </a:lnTo>
                  <a:cubicBezTo>
                    <a:pt x="26" y="879"/>
                    <a:pt x="132" y="1027"/>
                    <a:pt x="285" y="1027"/>
                  </a:cubicBezTo>
                  <a:cubicBezTo>
                    <a:pt x="320" y="1027"/>
                    <a:pt x="357" y="1020"/>
                    <a:pt x="396" y="1003"/>
                  </a:cubicBezTo>
                  <a:cubicBezTo>
                    <a:pt x="548" y="942"/>
                    <a:pt x="670" y="882"/>
                    <a:pt x="822" y="851"/>
                  </a:cubicBezTo>
                  <a:cubicBezTo>
                    <a:pt x="791" y="547"/>
                    <a:pt x="791" y="274"/>
                    <a:pt x="761"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68" name="Google Shape;268;p40"/>
            <p:cNvSpPr/>
            <p:nvPr/>
          </p:nvSpPr>
          <p:spPr>
            <a:xfrm>
              <a:off x="5919421" y="6743459"/>
              <a:ext cx="11791" cy="12239"/>
            </a:xfrm>
            <a:custGeom>
              <a:avLst/>
              <a:gdLst/>
              <a:ahLst/>
              <a:cxnLst/>
              <a:rect l="l" t="t" r="r" b="b"/>
              <a:pathLst>
                <a:path w="447" h="464" extrusionOk="0">
                  <a:moveTo>
                    <a:pt x="335" y="1"/>
                  </a:moveTo>
                  <a:lnTo>
                    <a:pt x="335" y="1"/>
                  </a:lnTo>
                  <a:cubicBezTo>
                    <a:pt x="274" y="31"/>
                    <a:pt x="213" y="92"/>
                    <a:pt x="152" y="92"/>
                  </a:cubicBezTo>
                  <a:cubicBezTo>
                    <a:pt x="31" y="183"/>
                    <a:pt x="0" y="335"/>
                    <a:pt x="31" y="457"/>
                  </a:cubicBezTo>
                  <a:cubicBezTo>
                    <a:pt x="56" y="462"/>
                    <a:pt x="79" y="464"/>
                    <a:pt x="102" y="464"/>
                  </a:cubicBezTo>
                  <a:cubicBezTo>
                    <a:pt x="353" y="464"/>
                    <a:pt x="447" y="168"/>
                    <a:pt x="335"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69" name="Google Shape;269;p40"/>
            <p:cNvSpPr/>
            <p:nvPr/>
          </p:nvSpPr>
          <p:spPr>
            <a:xfrm>
              <a:off x="5927439" y="7096232"/>
              <a:ext cx="2427" cy="10445"/>
            </a:xfrm>
            <a:custGeom>
              <a:avLst/>
              <a:gdLst/>
              <a:ahLst/>
              <a:cxnLst/>
              <a:rect l="l" t="t" r="r" b="b"/>
              <a:pathLst>
                <a:path w="92" h="396" extrusionOk="0">
                  <a:moveTo>
                    <a:pt x="61" y="1"/>
                  </a:moveTo>
                  <a:cubicBezTo>
                    <a:pt x="0" y="122"/>
                    <a:pt x="31" y="274"/>
                    <a:pt x="92" y="396"/>
                  </a:cubicBezTo>
                  <a:cubicBezTo>
                    <a:pt x="92" y="274"/>
                    <a:pt x="61" y="122"/>
                    <a:pt x="61"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70" name="Google Shape;270;p40"/>
            <p:cNvSpPr/>
            <p:nvPr/>
          </p:nvSpPr>
          <p:spPr>
            <a:xfrm>
              <a:off x="5959514" y="6978377"/>
              <a:ext cx="184431" cy="126718"/>
            </a:xfrm>
            <a:custGeom>
              <a:avLst/>
              <a:gdLst/>
              <a:ahLst/>
              <a:cxnLst/>
              <a:rect l="l" t="t" r="r" b="b"/>
              <a:pathLst>
                <a:path w="6992" h="4804" extrusionOk="0">
                  <a:moveTo>
                    <a:pt x="6930" y="1"/>
                  </a:moveTo>
                  <a:cubicBezTo>
                    <a:pt x="4742" y="1399"/>
                    <a:pt x="2432" y="2645"/>
                    <a:pt x="0" y="3770"/>
                  </a:cubicBezTo>
                  <a:cubicBezTo>
                    <a:pt x="0" y="4134"/>
                    <a:pt x="31" y="4469"/>
                    <a:pt x="61" y="4803"/>
                  </a:cubicBezTo>
                  <a:cubicBezTo>
                    <a:pt x="2462" y="3800"/>
                    <a:pt x="4772" y="2615"/>
                    <a:pt x="6991" y="1308"/>
                  </a:cubicBezTo>
                  <a:cubicBezTo>
                    <a:pt x="6961" y="882"/>
                    <a:pt x="6961" y="426"/>
                    <a:pt x="6930"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71" name="Google Shape;271;p40"/>
            <p:cNvSpPr/>
            <p:nvPr/>
          </p:nvSpPr>
          <p:spPr>
            <a:xfrm>
              <a:off x="6142310" y="6716211"/>
              <a:ext cx="315106" cy="296668"/>
            </a:xfrm>
            <a:custGeom>
              <a:avLst/>
              <a:gdLst/>
              <a:ahLst/>
              <a:cxnLst/>
              <a:rect l="l" t="t" r="r" b="b"/>
              <a:pathLst>
                <a:path w="11946" h="11247" extrusionOk="0">
                  <a:moveTo>
                    <a:pt x="11672" y="0"/>
                  </a:moveTo>
                  <a:cubicBezTo>
                    <a:pt x="8299" y="3830"/>
                    <a:pt x="4377" y="7143"/>
                    <a:pt x="0" y="9940"/>
                  </a:cubicBezTo>
                  <a:cubicBezTo>
                    <a:pt x="31" y="10365"/>
                    <a:pt x="61" y="10821"/>
                    <a:pt x="61" y="11247"/>
                  </a:cubicBezTo>
                  <a:cubicBezTo>
                    <a:pt x="4469" y="8633"/>
                    <a:pt x="8481" y="5411"/>
                    <a:pt x="11946" y="1702"/>
                  </a:cubicBezTo>
                  <a:cubicBezTo>
                    <a:pt x="11885" y="1125"/>
                    <a:pt x="11764" y="547"/>
                    <a:pt x="11672"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72" name="Google Shape;272;p40"/>
            <p:cNvSpPr/>
            <p:nvPr/>
          </p:nvSpPr>
          <p:spPr>
            <a:xfrm>
              <a:off x="5929048" y="7077794"/>
              <a:ext cx="32075" cy="36032"/>
            </a:xfrm>
            <a:custGeom>
              <a:avLst/>
              <a:gdLst/>
              <a:ahLst/>
              <a:cxnLst/>
              <a:rect l="l" t="t" r="r" b="b"/>
              <a:pathLst>
                <a:path w="1216" h="1366" extrusionOk="0">
                  <a:moveTo>
                    <a:pt x="1155" y="1"/>
                  </a:moveTo>
                  <a:cubicBezTo>
                    <a:pt x="821" y="153"/>
                    <a:pt x="517" y="335"/>
                    <a:pt x="183" y="487"/>
                  </a:cubicBezTo>
                  <a:cubicBezTo>
                    <a:pt x="91" y="548"/>
                    <a:pt x="31" y="609"/>
                    <a:pt x="0" y="700"/>
                  </a:cubicBezTo>
                  <a:cubicBezTo>
                    <a:pt x="0" y="821"/>
                    <a:pt x="31" y="973"/>
                    <a:pt x="31" y="1095"/>
                  </a:cubicBezTo>
                  <a:cubicBezTo>
                    <a:pt x="103" y="1240"/>
                    <a:pt x="233" y="1365"/>
                    <a:pt x="390" y="1365"/>
                  </a:cubicBezTo>
                  <a:cubicBezTo>
                    <a:pt x="431" y="1365"/>
                    <a:pt x="473" y="1357"/>
                    <a:pt x="517" y="1338"/>
                  </a:cubicBezTo>
                  <a:cubicBezTo>
                    <a:pt x="760" y="1247"/>
                    <a:pt x="973" y="1125"/>
                    <a:pt x="1216" y="1034"/>
                  </a:cubicBezTo>
                  <a:cubicBezTo>
                    <a:pt x="1186" y="700"/>
                    <a:pt x="1155" y="365"/>
                    <a:pt x="1155"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73" name="Google Shape;273;p40"/>
            <p:cNvSpPr/>
            <p:nvPr/>
          </p:nvSpPr>
          <p:spPr>
            <a:xfrm>
              <a:off x="5949095" y="7501918"/>
              <a:ext cx="7227" cy="10445"/>
            </a:xfrm>
            <a:custGeom>
              <a:avLst/>
              <a:gdLst/>
              <a:ahLst/>
              <a:cxnLst/>
              <a:rect l="l" t="t" r="r" b="b"/>
              <a:pathLst>
                <a:path w="274" h="396" extrusionOk="0">
                  <a:moveTo>
                    <a:pt x="122" y="1"/>
                  </a:moveTo>
                  <a:cubicBezTo>
                    <a:pt x="0" y="123"/>
                    <a:pt x="91" y="335"/>
                    <a:pt x="274" y="396"/>
                  </a:cubicBezTo>
                  <a:cubicBezTo>
                    <a:pt x="243" y="274"/>
                    <a:pt x="243" y="123"/>
                    <a:pt x="243"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74" name="Google Shape;274;p40"/>
            <p:cNvSpPr/>
            <p:nvPr/>
          </p:nvSpPr>
          <p:spPr>
            <a:xfrm>
              <a:off x="5983571" y="7408937"/>
              <a:ext cx="143520" cy="96225"/>
            </a:xfrm>
            <a:custGeom>
              <a:avLst/>
              <a:gdLst/>
              <a:ahLst/>
              <a:cxnLst/>
              <a:rect l="l" t="t" r="r" b="b"/>
              <a:pathLst>
                <a:path w="5441" h="3648" extrusionOk="0">
                  <a:moveTo>
                    <a:pt x="5441" y="0"/>
                  </a:moveTo>
                  <a:lnTo>
                    <a:pt x="5441" y="0"/>
                  </a:lnTo>
                  <a:cubicBezTo>
                    <a:pt x="3708" y="1064"/>
                    <a:pt x="1885" y="2006"/>
                    <a:pt x="0" y="2918"/>
                  </a:cubicBezTo>
                  <a:cubicBezTo>
                    <a:pt x="31" y="3161"/>
                    <a:pt x="31" y="3404"/>
                    <a:pt x="31" y="3648"/>
                  </a:cubicBezTo>
                  <a:cubicBezTo>
                    <a:pt x="1885" y="3100"/>
                    <a:pt x="3617" y="2371"/>
                    <a:pt x="5289" y="1429"/>
                  </a:cubicBezTo>
                  <a:cubicBezTo>
                    <a:pt x="5350" y="942"/>
                    <a:pt x="5380" y="486"/>
                    <a:pt x="5441"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75" name="Google Shape;275;p40"/>
            <p:cNvSpPr/>
            <p:nvPr/>
          </p:nvSpPr>
          <p:spPr>
            <a:xfrm>
              <a:off x="6123055" y="7032108"/>
              <a:ext cx="359235" cy="414522"/>
            </a:xfrm>
            <a:custGeom>
              <a:avLst/>
              <a:gdLst/>
              <a:ahLst/>
              <a:cxnLst/>
              <a:rect l="l" t="t" r="r" b="b"/>
              <a:pathLst>
                <a:path w="13619" h="15715" extrusionOk="0">
                  <a:moveTo>
                    <a:pt x="13618" y="0"/>
                  </a:moveTo>
                  <a:cubicBezTo>
                    <a:pt x="11004" y="3526"/>
                    <a:pt x="8512" y="7052"/>
                    <a:pt x="5411" y="10152"/>
                  </a:cubicBezTo>
                  <a:cubicBezTo>
                    <a:pt x="3770" y="11794"/>
                    <a:pt x="2007" y="13131"/>
                    <a:pt x="153" y="14286"/>
                  </a:cubicBezTo>
                  <a:cubicBezTo>
                    <a:pt x="92" y="14772"/>
                    <a:pt x="62" y="15228"/>
                    <a:pt x="1" y="15715"/>
                  </a:cubicBezTo>
                  <a:cubicBezTo>
                    <a:pt x="5594" y="12523"/>
                    <a:pt x="10244" y="7356"/>
                    <a:pt x="13618" y="1976"/>
                  </a:cubicBezTo>
                  <a:cubicBezTo>
                    <a:pt x="13618" y="1307"/>
                    <a:pt x="13618" y="669"/>
                    <a:pt x="13618"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76" name="Google Shape;276;p40"/>
            <p:cNvSpPr/>
            <p:nvPr/>
          </p:nvSpPr>
          <p:spPr>
            <a:xfrm>
              <a:off x="5955505" y="7485907"/>
              <a:ext cx="29675" cy="26826"/>
            </a:xfrm>
            <a:custGeom>
              <a:avLst/>
              <a:gdLst/>
              <a:ahLst/>
              <a:cxnLst/>
              <a:rect l="l" t="t" r="r" b="b"/>
              <a:pathLst>
                <a:path w="1125" h="1017" extrusionOk="0">
                  <a:moveTo>
                    <a:pt x="1064" y="0"/>
                  </a:moveTo>
                  <a:cubicBezTo>
                    <a:pt x="882" y="91"/>
                    <a:pt x="730" y="152"/>
                    <a:pt x="547" y="243"/>
                  </a:cubicBezTo>
                  <a:cubicBezTo>
                    <a:pt x="578" y="426"/>
                    <a:pt x="517" y="608"/>
                    <a:pt x="274" y="608"/>
                  </a:cubicBezTo>
                  <a:cubicBezTo>
                    <a:pt x="243" y="618"/>
                    <a:pt x="213" y="621"/>
                    <a:pt x="183" y="621"/>
                  </a:cubicBezTo>
                  <a:cubicBezTo>
                    <a:pt x="122" y="621"/>
                    <a:pt x="61" y="608"/>
                    <a:pt x="0" y="608"/>
                  </a:cubicBezTo>
                  <a:cubicBezTo>
                    <a:pt x="0" y="730"/>
                    <a:pt x="0" y="851"/>
                    <a:pt x="31" y="1003"/>
                  </a:cubicBezTo>
                  <a:cubicBezTo>
                    <a:pt x="51" y="1003"/>
                    <a:pt x="71" y="1017"/>
                    <a:pt x="91" y="1017"/>
                  </a:cubicBezTo>
                  <a:cubicBezTo>
                    <a:pt x="102" y="1017"/>
                    <a:pt x="112" y="1013"/>
                    <a:pt x="122" y="1003"/>
                  </a:cubicBezTo>
                  <a:cubicBezTo>
                    <a:pt x="456" y="942"/>
                    <a:pt x="791" y="821"/>
                    <a:pt x="1125" y="730"/>
                  </a:cubicBezTo>
                  <a:cubicBezTo>
                    <a:pt x="1095" y="486"/>
                    <a:pt x="1095" y="243"/>
                    <a:pt x="1064"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77" name="Google Shape;277;p40"/>
            <p:cNvSpPr/>
            <p:nvPr/>
          </p:nvSpPr>
          <p:spPr>
            <a:xfrm>
              <a:off x="5952287" y="7499518"/>
              <a:ext cx="3244" cy="2427"/>
            </a:xfrm>
            <a:custGeom>
              <a:avLst/>
              <a:gdLst/>
              <a:ahLst/>
              <a:cxnLst/>
              <a:rect l="l" t="t" r="r" b="b"/>
              <a:pathLst>
                <a:path w="123" h="92" extrusionOk="0">
                  <a:moveTo>
                    <a:pt x="122" y="1"/>
                  </a:moveTo>
                  <a:cubicBezTo>
                    <a:pt x="92" y="1"/>
                    <a:pt x="61" y="31"/>
                    <a:pt x="61" y="31"/>
                  </a:cubicBezTo>
                  <a:cubicBezTo>
                    <a:pt x="31" y="31"/>
                    <a:pt x="1" y="62"/>
                    <a:pt x="1" y="92"/>
                  </a:cubicBezTo>
                  <a:lnTo>
                    <a:pt x="122" y="92"/>
                  </a:lnTo>
                  <a:cubicBezTo>
                    <a:pt x="122" y="62"/>
                    <a:pt x="122" y="31"/>
                    <a:pt x="122"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78" name="Google Shape;278;p40"/>
            <p:cNvSpPr/>
            <p:nvPr/>
          </p:nvSpPr>
          <p:spPr>
            <a:xfrm>
              <a:off x="5954687" y="7492317"/>
              <a:ext cx="16064" cy="9997"/>
            </a:xfrm>
            <a:custGeom>
              <a:avLst/>
              <a:gdLst/>
              <a:ahLst/>
              <a:cxnLst/>
              <a:rect l="l" t="t" r="r" b="b"/>
              <a:pathLst>
                <a:path w="609" h="379" extrusionOk="0">
                  <a:moveTo>
                    <a:pt x="578" y="0"/>
                  </a:moveTo>
                  <a:cubicBezTo>
                    <a:pt x="396" y="91"/>
                    <a:pt x="214" y="183"/>
                    <a:pt x="1" y="274"/>
                  </a:cubicBezTo>
                  <a:cubicBezTo>
                    <a:pt x="31" y="304"/>
                    <a:pt x="31" y="335"/>
                    <a:pt x="31" y="365"/>
                  </a:cubicBezTo>
                  <a:cubicBezTo>
                    <a:pt x="92" y="365"/>
                    <a:pt x="153" y="378"/>
                    <a:pt x="214" y="378"/>
                  </a:cubicBezTo>
                  <a:cubicBezTo>
                    <a:pt x="244" y="378"/>
                    <a:pt x="274" y="375"/>
                    <a:pt x="305" y="365"/>
                  </a:cubicBezTo>
                  <a:cubicBezTo>
                    <a:pt x="548" y="365"/>
                    <a:pt x="609" y="183"/>
                    <a:pt x="578"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79" name="Google Shape;279;p40"/>
            <p:cNvSpPr/>
            <p:nvPr/>
          </p:nvSpPr>
          <p:spPr>
            <a:xfrm>
              <a:off x="5998790" y="7727235"/>
              <a:ext cx="72987" cy="39302"/>
            </a:xfrm>
            <a:custGeom>
              <a:avLst/>
              <a:gdLst/>
              <a:ahLst/>
              <a:cxnLst/>
              <a:rect l="l" t="t" r="r" b="b"/>
              <a:pathLst>
                <a:path w="2767" h="1490" extrusionOk="0">
                  <a:moveTo>
                    <a:pt x="2767" y="0"/>
                  </a:moveTo>
                  <a:lnTo>
                    <a:pt x="2767" y="0"/>
                  </a:lnTo>
                  <a:cubicBezTo>
                    <a:pt x="1794" y="152"/>
                    <a:pt x="821" y="274"/>
                    <a:pt x="1" y="760"/>
                  </a:cubicBezTo>
                  <a:cubicBezTo>
                    <a:pt x="1" y="1003"/>
                    <a:pt x="31" y="1246"/>
                    <a:pt x="31" y="1489"/>
                  </a:cubicBezTo>
                  <a:cubicBezTo>
                    <a:pt x="882" y="1429"/>
                    <a:pt x="1703" y="1307"/>
                    <a:pt x="2463" y="1155"/>
                  </a:cubicBezTo>
                  <a:cubicBezTo>
                    <a:pt x="2584" y="760"/>
                    <a:pt x="2675" y="395"/>
                    <a:pt x="2767"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80" name="Google Shape;280;p40"/>
            <p:cNvSpPr/>
            <p:nvPr/>
          </p:nvSpPr>
          <p:spPr>
            <a:xfrm>
              <a:off x="6063732" y="7436977"/>
              <a:ext cx="389675" cy="320750"/>
            </a:xfrm>
            <a:custGeom>
              <a:avLst/>
              <a:gdLst/>
              <a:ahLst/>
              <a:cxnLst/>
              <a:rect l="l" t="t" r="r" b="b"/>
              <a:pathLst>
                <a:path w="14773" h="12160" extrusionOk="0">
                  <a:moveTo>
                    <a:pt x="14773" y="1"/>
                  </a:moveTo>
                  <a:lnTo>
                    <a:pt x="14773" y="1"/>
                  </a:lnTo>
                  <a:cubicBezTo>
                    <a:pt x="13588" y="1277"/>
                    <a:pt x="12372" y="2524"/>
                    <a:pt x="11186" y="3800"/>
                  </a:cubicBezTo>
                  <a:cubicBezTo>
                    <a:pt x="8451" y="6779"/>
                    <a:pt x="5381" y="9454"/>
                    <a:pt x="1490" y="10731"/>
                  </a:cubicBezTo>
                  <a:cubicBezTo>
                    <a:pt x="1095" y="10852"/>
                    <a:pt x="700" y="10943"/>
                    <a:pt x="305" y="11004"/>
                  </a:cubicBezTo>
                  <a:cubicBezTo>
                    <a:pt x="213" y="11399"/>
                    <a:pt x="122" y="11794"/>
                    <a:pt x="1" y="12159"/>
                  </a:cubicBezTo>
                  <a:cubicBezTo>
                    <a:pt x="3557" y="11490"/>
                    <a:pt x="6505" y="9910"/>
                    <a:pt x="9484" y="7448"/>
                  </a:cubicBezTo>
                  <a:cubicBezTo>
                    <a:pt x="10974" y="6202"/>
                    <a:pt x="12463" y="4834"/>
                    <a:pt x="13952" y="3436"/>
                  </a:cubicBezTo>
                  <a:cubicBezTo>
                    <a:pt x="14256" y="2402"/>
                    <a:pt x="14530" y="1247"/>
                    <a:pt x="14773"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81" name="Google Shape;281;p40"/>
            <p:cNvSpPr/>
            <p:nvPr/>
          </p:nvSpPr>
          <p:spPr>
            <a:xfrm>
              <a:off x="5982938" y="7747255"/>
              <a:ext cx="16671" cy="20126"/>
            </a:xfrm>
            <a:custGeom>
              <a:avLst/>
              <a:gdLst/>
              <a:ahLst/>
              <a:cxnLst/>
              <a:rect l="l" t="t" r="r" b="b"/>
              <a:pathLst>
                <a:path w="632" h="763" extrusionOk="0">
                  <a:moveTo>
                    <a:pt x="602" y="1"/>
                  </a:moveTo>
                  <a:cubicBezTo>
                    <a:pt x="450" y="92"/>
                    <a:pt x="298" y="183"/>
                    <a:pt x="146" y="335"/>
                  </a:cubicBezTo>
                  <a:cubicBezTo>
                    <a:pt x="0" y="452"/>
                    <a:pt x="105" y="763"/>
                    <a:pt x="301" y="763"/>
                  </a:cubicBezTo>
                  <a:cubicBezTo>
                    <a:pt x="310" y="763"/>
                    <a:pt x="319" y="762"/>
                    <a:pt x="328" y="761"/>
                  </a:cubicBezTo>
                  <a:cubicBezTo>
                    <a:pt x="450" y="761"/>
                    <a:pt x="541" y="730"/>
                    <a:pt x="632" y="730"/>
                  </a:cubicBezTo>
                  <a:cubicBezTo>
                    <a:pt x="632" y="487"/>
                    <a:pt x="602" y="244"/>
                    <a:pt x="602"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282" name="Google Shape;282;p40"/>
            <p:cNvSpPr/>
            <p:nvPr/>
          </p:nvSpPr>
          <p:spPr>
            <a:xfrm>
              <a:off x="6713964" y="7863527"/>
              <a:ext cx="232544" cy="337553"/>
            </a:xfrm>
            <a:custGeom>
              <a:avLst/>
              <a:gdLst/>
              <a:ahLst/>
              <a:cxnLst/>
              <a:rect l="l" t="t" r="r" b="b"/>
              <a:pathLst>
                <a:path w="8816" h="12797" extrusionOk="0">
                  <a:moveTo>
                    <a:pt x="8815" y="0"/>
                  </a:moveTo>
                  <a:lnTo>
                    <a:pt x="8815" y="0"/>
                  </a:lnTo>
                  <a:cubicBezTo>
                    <a:pt x="5837" y="730"/>
                    <a:pt x="2858" y="1399"/>
                    <a:pt x="1" y="2219"/>
                  </a:cubicBezTo>
                  <a:lnTo>
                    <a:pt x="1186" y="12797"/>
                  </a:lnTo>
                  <a:lnTo>
                    <a:pt x="6870" y="12797"/>
                  </a:lnTo>
                  <a:lnTo>
                    <a:pt x="8815" y="0"/>
                  </a:lnTo>
                  <a:close/>
                </a:path>
              </a:pathLst>
            </a:custGeom>
            <a:solidFill>
              <a:srgbClr val="8C4C5E"/>
            </a:solidFill>
            <a:ln>
              <a:noFill/>
            </a:ln>
          </p:spPr>
          <p:txBody>
            <a:bodyPr spcFirstLastPara="1" wrap="square" lIns="92346" tIns="92346" rIns="92346" bIns="92346" anchor="ctr" anchorCtr="0">
              <a:noAutofit/>
            </a:bodyPr>
            <a:lstStyle/>
            <a:p>
              <a:endParaRPr sz="1818"/>
            </a:p>
          </p:txBody>
        </p:sp>
        <p:sp>
          <p:nvSpPr>
            <p:cNvPr id="283" name="Google Shape;283;p40"/>
            <p:cNvSpPr/>
            <p:nvPr/>
          </p:nvSpPr>
          <p:spPr>
            <a:xfrm>
              <a:off x="6699535" y="7710379"/>
              <a:ext cx="270211" cy="211706"/>
            </a:xfrm>
            <a:custGeom>
              <a:avLst/>
              <a:gdLst/>
              <a:ahLst/>
              <a:cxnLst/>
              <a:rect l="l" t="t" r="r" b="b"/>
              <a:pathLst>
                <a:path w="10244" h="8026" extrusionOk="0">
                  <a:moveTo>
                    <a:pt x="10244" y="1"/>
                  </a:moveTo>
                  <a:lnTo>
                    <a:pt x="1" y="3010"/>
                  </a:lnTo>
                  <a:lnTo>
                    <a:pt x="548" y="8025"/>
                  </a:lnTo>
                  <a:cubicBezTo>
                    <a:pt x="3405" y="7205"/>
                    <a:pt x="6384" y="6536"/>
                    <a:pt x="9362" y="5806"/>
                  </a:cubicBezTo>
                  <a:lnTo>
                    <a:pt x="10244" y="1"/>
                  </a:lnTo>
                  <a:close/>
                </a:path>
              </a:pathLst>
            </a:custGeom>
            <a:solidFill>
              <a:srgbClr val="673543"/>
            </a:solidFill>
            <a:ln>
              <a:noFill/>
            </a:ln>
          </p:spPr>
          <p:txBody>
            <a:bodyPr spcFirstLastPara="1" wrap="square" lIns="92346" tIns="92346" rIns="92346" bIns="92346" anchor="ctr" anchorCtr="0">
              <a:noAutofit/>
            </a:bodyPr>
            <a:lstStyle/>
            <a:p>
              <a:endParaRPr sz="1818"/>
            </a:p>
          </p:txBody>
        </p:sp>
        <p:sp>
          <p:nvSpPr>
            <p:cNvPr id="284" name="Google Shape;284;p40"/>
            <p:cNvSpPr/>
            <p:nvPr/>
          </p:nvSpPr>
          <p:spPr>
            <a:xfrm>
              <a:off x="6546387" y="6280059"/>
              <a:ext cx="184431" cy="307878"/>
            </a:xfrm>
            <a:custGeom>
              <a:avLst/>
              <a:gdLst/>
              <a:ahLst/>
              <a:cxnLst/>
              <a:rect l="l" t="t" r="r" b="b"/>
              <a:pathLst>
                <a:path w="6992" h="11672" extrusionOk="0">
                  <a:moveTo>
                    <a:pt x="6506" y="0"/>
                  </a:moveTo>
                  <a:cubicBezTo>
                    <a:pt x="4044" y="213"/>
                    <a:pt x="1885" y="638"/>
                    <a:pt x="1" y="1246"/>
                  </a:cubicBezTo>
                  <a:cubicBezTo>
                    <a:pt x="1764" y="5015"/>
                    <a:pt x="4044" y="8480"/>
                    <a:pt x="6992" y="11672"/>
                  </a:cubicBezTo>
                  <a:cubicBezTo>
                    <a:pt x="6749" y="7781"/>
                    <a:pt x="6566" y="3891"/>
                    <a:pt x="6506"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85" name="Google Shape;285;p40"/>
            <p:cNvSpPr/>
            <p:nvPr/>
          </p:nvSpPr>
          <p:spPr>
            <a:xfrm>
              <a:off x="6228090" y="6433181"/>
              <a:ext cx="534012" cy="722401"/>
            </a:xfrm>
            <a:custGeom>
              <a:avLst/>
              <a:gdLst/>
              <a:ahLst/>
              <a:cxnLst/>
              <a:rect l="l" t="t" r="r" b="b"/>
              <a:pathLst>
                <a:path w="20245" h="27387" extrusionOk="0">
                  <a:moveTo>
                    <a:pt x="4682" y="1"/>
                  </a:moveTo>
                  <a:cubicBezTo>
                    <a:pt x="2007" y="2919"/>
                    <a:pt x="578" y="6840"/>
                    <a:pt x="1" y="11612"/>
                  </a:cubicBezTo>
                  <a:cubicBezTo>
                    <a:pt x="5806" y="18147"/>
                    <a:pt x="11430" y="25533"/>
                    <a:pt x="20244" y="27387"/>
                  </a:cubicBezTo>
                  <a:cubicBezTo>
                    <a:pt x="20214" y="27357"/>
                    <a:pt x="20214" y="27326"/>
                    <a:pt x="20214" y="27296"/>
                  </a:cubicBezTo>
                  <a:cubicBezTo>
                    <a:pt x="20153" y="27174"/>
                    <a:pt x="20153" y="27083"/>
                    <a:pt x="20214" y="26961"/>
                  </a:cubicBezTo>
                  <a:cubicBezTo>
                    <a:pt x="19971" y="23253"/>
                    <a:pt x="19758" y="19545"/>
                    <a:pt x="19576" y="15837"/>
                  </a:cubicBezTo>
                  <a:cubicBezTo>
                    <a:pt x="16171" y="14955"/>
                    <a:pt x="12737" y="10578"/>
                    <a:pt x="10639" y="8147"/>
                  </a:cubicBezTo>
                  <a:cubicBezTo>
                    <a:pt x="8390" y="5593"/>
                    <a:pt x="6414" y="2888"/>
                    <a:pt x="4682" y="1"/>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86" name="Google Shape;286;p40"/>
            <p:cNvSpPr/>
            <p:nvPr/>
          </p:nvSpPr>
          <p:spPr>
            <a:xfrm>
              <a:off x="6747648" y="6277290"/>
              <a:ext cx="101844" cy="289810"/>
            </a:xfrm>
            <a:custGeom>
              <a:avLst/>
              <a:gdLst/>
              <a:ahLst/>
              <a:cxnLst/>
              <a:rect l="l" t="t" r="r" b="b"/>
              <a:pathLst>
                <a:path w="3861" h="10987" extrusionOk="0">
                  <a:moveTo>
                    <a:pt x="1054" y="0"/>
                  </a:moveTo>
                  <a:cubicBezTo>
                    <a:pt x="716" y="0"/>
                    <a:pt x="365" y="14"/>
                    <a:pt x="0" y="14"/>
                  </a:cubicBezTo>
                  <a:cubicBezTo>
                    <a:pt x="61" y="3661"/>
                    <a:pt x="183" y="7339"/>
                    <a:pt x="365" y="10987"/>
                  </a:cubicBezTo>
                  <a:cubicBezTo>
                    <a:pt x="1581" y="10105"/>
                    <a:pt x="2888" y="8342"/>
                    <a:pt x="3860" y="6944"/>
                  </a:cubicBezTo>
                  <a:cubicBezTo>
                    <a:pt x="3101" y="4208"/>
                    <a:pt x="2280" y="1898"/>
                    <a:pt x="1550" y="14"/>
                  </a:cubicBezTo>
                  <a:cubicBezTo>
                    <a:pt x="1388" y="4"/>
                    <a:pt x="1223" y="0"/>
                    <a:pt x="1054"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87" name="Google Shape;287;p40"/>
            <p:cNvSpPr/>
            <p:nvPr/>
          </p:nvSpPr>
          <p:spPr>
            <a:xfrm>
              <a:off x="6216880" y="6776326"/>
              <a:ext cx="566061" cy="700771"/>
            </a:xfrm>
            <a:custGeom>
              <a:avLst/>
              <a:gdLst/>
              <a:ahLst/>
              <a:cxnLst/>
              <a:rect l="l" t="t" r="r" b="b"/>
              <a:pathLst>
                <a:path w="21460" h="26567" extrusionOk="0">
                  <a:moveTo>
                    <a:pt x="304" y="1"/>
                  </a:moveTo>
                  <a:cubicBezTo>
                    <a:pt x="0" y="3618"/>
                    <a:pt x="183" y="7691"/>
                    <a:pt x="639" y="12159"/>
                  </a:cubicBezTo>
                  <a:cubicBezTo>
                    <a:pt x="6171" y="18846"/>
                    <a:pt x="12888" y="25685"/>
                    <a:pt x="21460" y="26567"/>
                  </a:cubicBezTo>
                  <a:cubicBezTo>
                    <a:pt x="21186" y="22706"/>
                    <a:pt x="20943" y="18816"/>
                    <a:pt x="20700" y="14925"/>
                  </a:cubicBezTo>
                  <a:cubicBezTo>
                    <a:pt x="20639" y="14956"/>
                    <a:pt x="20578" y="14956"/>
                    <a:pt x="20517" y="14956"/>
                  </a:cubicBezTo>
                  <a:cubicBezTo>
                    <a:pt x="12219" y="13375"/>
                    <a:pt x="5806" y="6566"/>
                    <a:pt x="304" y="1"/>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88" name="Google Shape;288;p40"/>
            <p:cNvSpPr/>
            <p:nvPr/>
          </p:nvSpPr>
          <p:spPr>
            <a:xfrm>
              <a:off x="6366809" y="6320945"/>
              <a:ext cx="376855" cy="513939"/>
            </a:xfrm>
            <a:custGeom>
              <a:avLst/>
              <a:gdLst/>
              <a:ahLst/>
              <a:cxnLst/>
              <a:rect l="l" t="t" r="r" b="b"/>
              <a:pathLst>
                <a:path w="14287" h="19484" extrusionOk="0">
                  <a:moveTo>
                    <a:pt x="5897" y="0"/>
                  </a:moveTo>
                  <a:cubicBezTo>
                    <a:pt x="3526" y="912"/>
                    <a:pt x="1581" y="2128"/>
                    <a:pt x="0" y="3648"/>
                  </a:cubicBezTo>
                  <a:cubicBezTo>
                    <a:pt x="1733" y="6566"/>
                    <a:pt x="3648" y="9332"/>
                    <a:pt x="5927" y="11855"/>
                  </a:cubicBezTo>
                  <a:cubicBezTo>
                    <a:pt x="8025" y="14225"/>
                    <a:pt x="11125" y="18298"/>
                    <a:pt x="14286" y="19484"/>
                  </a:cubicBezTo>
                  <a:cubicBezTo>
                    <a:pt x="14256" y="19028"/>
                    <a:pt x="14225" y="18572"/>
                    <a:pt x="14225" y="18086"/>
                  </a:cubicBezTo>
                  <a:cubicBezTo>
                    <a:pt x="14104" y="15745"/>
                    <a:pt x="13982" y="13344"/>
                    <a:pt x="13830" y="10973"/>
                  </a:cubicBezTo>
                  <a:cubicBezTo>
                    <a:pt x="10487" y="7842"/>
                    <a:pt x="7873" y="4104"/>
                    <a:pt x="5897"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89" name="Google Shape;289;p40"/>
            <p:cNvSpPr/>
            <p:nvPr/>
          </p:nvSpPr>
          <p:spPr>
            <a:xfrm>
              <a:off x="6787742" y="7072993"/>
              <a:ext cx="160375" cy="404895"/>
            </a:xfrm>
            <a:custGeom>
              <a:avLst/>
              <a:gdLst/>
              <a:ahLst/>
              <a:cxnLst/>
              <a:rect l="l" t="t" r="r" b="b"/>
              <a:pathLst>
                <a:path w="6080" h="15350" extrusionOk="0">
                  <a:moveTo>
                    <a:pt x="5958" y="0"/>
                  </a:moveTo>
                  <a:lnTo>
                    <a:pt x="5958" y="0"/>
                  </a:lnTo>
                  <a:cubicBezTo>
                    <a:pt x="4043" y="1125"/>
                    <a:pt x="2067" y="2128"/>
                    <a:pt x="0" y="3009"/>
                  </a:cubicBezTo>
                  <a:cubicBezTo>
                    <a:pt x="274" y="7113"/>
                    <a:pt x="517" y="11216"/>
                    <a:pt x="760" y="15350"/>
                  </a:cubicBezTo>
                  <a:cubicBezTo>
                    <a:pt x="2371" y="14560"/>
                    <a:pt x="3921" y="13769"/>
                    <a:pt x="5410" y="12858"/>
                  </a:cubicBezTo>
                  <a:cubicBezTo>
                    <a:pt x="5927" y="8359"/>
                    <a:pt x="6079" y="4073"/>
                    <a:pt x="5958"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90" name="Google Shape;290;p40"/>
            <p:cNvSpPr/>
            <p:nvPr/>
          </p:nvSpPr>
          <p:spPr>
            <a:xfrm>
              <a:off x="6808580" y="7444204"/>
              <a:ext cx="117881" cy="257392"/>
            </a:xfrm>
            <a:custGeom>
              <a:avLst/>
              <a:gdLst/>
              <a:ahLst/>
              <a:cxnLst/>
              <a:rect l="l" t="t" r="r" b="b"/>
              <a:pathLst>
                <a:path w="4469" h="9758" extrusionOk="0">
                  <a:moveTo>
                    <a:pt x="4468" y="0"/>
                  </a:moveTo>
                  <a:cubicBezTo>
                    <a:pt x="3070" y="791"/>
                    <a:pt x="1581" y="1429"/>
                    <a:pt x="0" y="1915"/>
                  </a:cubicBezTo>
                  <a:cubicBezTo>
                    <a:pt x="152" y="4529"/>
                    <a:pt x="304" y="7143"/>
                    <a:pt x="456" y="9757"/>
                  </a:cubicBezTo>
                  <a:cubicBezTo>
                    <a:pt x="1155" y="9332"/>
                    <a:pt x="1976" y="9241"/>
                    <a:pt x="2827" y="9089"/>
                  </a:cubicBezTo>
                  <a:cubicBezTo>
                    <a:pt x="3557" y="5988"/>
                    <a:pt x="4104" y="2949"/>
                    <a:pt x="4468"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91" name="Google Shape;291;p40"/>
            <p:cNvSpPr/>
            <p:nvPr/>
          </p:nvSpPr>
          <p:spPr>
            <a:xfrm>
              <a:off x="6758067" y="6494113"/>
              <a:ext cx="153965" cy="342380"/>
            </a:xfrm>
            <a:custGeom>
              <a:avLst/>
              <a:gdLst/>
              <a:ahLst/>
              <a:cxnLst/>
              <a:rect l="l" t="t" r="r" b="b"/>
              <a:pathLst>
                <a:path w="5837" h="12980" extrusionOk="0">
                  <a:moveTo>
                    <a:pt x="3830" y="1"/>
                  </a:moveTo>
                  <a:cubicBezTo>
                    <a:pt x="2706" y="1551"/>
                    <a:pt x="1368" y="3040"/>
                    <a:pt x="0" y="3557"/>
                  </a:cubicBezTo>
                  <a:cubicBezTo>
                    <a:pt x="152" y="6718"/>
                    <a:pt x="335" y="9849"/>
                    <a:pt x="487" y="12980"/>
                  </a:cubicBezTo>
                  <a:cubicBezTo>
                    <a:pt x="2493" y="11825"/>
                    <a:pt x="4225" y="10518"/>
                    <a:pt x="5836" y="9089"/>
                  </a:cubicBezTo>
                  <a:cubicBezTo>
                    <a:pt x="5259" y="5745"/>
                    <a:pt x="4560" y="2706"/>
                    <a:pt x="3830" y="1"/>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92" name="Google Shape;292;p40"/>
            <p:cNvSpPr/>
            <p:nvPr/>
          </p:nvSpPr>
          <p:spPr>
            <a:xfrm>
              <a:off x="6771704" y="6769125"/>
              <a:ext cx="172403" cy="360000"/>
            </a:xfrm>
            <a:custGeom>
              <a:avLst/>
              <a:gdLst/>
              <a:ahLst/>
              <a:cxnLst/>
              <a:rect l="l" t="t" r="r" b="b"/>
              <a:pathLst>
                <a:path w="6536" h="13648" extrusionOk="0">
                  <a:moveTo>
                    <a:pt x="5532" y="0"/>
                  </a:moveTo>
                  <a:cubicBezTo>
                    <a:pt x="3830" y="1368"/>
                    <a:pt x="2006" y="2493"/>
                    <a:pt x="0" y="3253"/>
                  </a:cubicBezTo>
                  <a:cubicBezTo>
                    <a:pt x="0" y="3496"/>
                    <a:pt x="31" y="3739"/>
                    <a:pt x="31" y="3982"/>
                  </a:cubicBezTo>
                  <a:cubicBezTo>
                    <a:pt x="213" y="7204"/>
                    <a:pt x="395" y="10426"/>
                    <a:pt x="578" y="13648"/>
                  </a:cubicBezTo>
                  <a:cubicBezTo>
                    <a:pt x="2645" y="12675"/>
                    <a:pt x="4651" y="11581"/>
                    <a:pt x="6535" y="10396"/>
                  </a:cubicBezTo>
                  <a:cubicBezTo>
                    <a:pt x="6353" y="6687"/>
                    <a:pt x="6018" y="3222"/>
                    <a:pt x="5532"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93" name="Google Shape;293;p40"/>
            <p:cNvSpPr/>
            <p:nvPr/>
          </p:nvSpPr>
          <p:spPr>
            <a:xfrm>
              <a:off x="6821399" y="7710379"/>
              <a:ext cx="55340" cy="117881"/>
            </a:xfrm>
            <a:custGeom>
              <a:avLst/>
              <a:gdLst/>
              <a:ahLst/>
              <a:cxnLst/>
              <a:rect l="l" t="t" r="r" b="b"/>
              <a:pathLst>
                <a:path w="2098" h="4469" extrusionOk="0">
                  <a:moveTo>
                    <a:pt x="2098" y="1"/>
                  </a:moveTo>
                  <a:lnTo>
                    <a:pt x="2098" y="1"/>
                  </a:lnTo>
                  <a:cubicBezTo>
                    <a:pt x="1429" y="153"/>
                    <a:pt x="730" y="244"/>
                    <a:pt x="1" y="274"/>
                  </a:cubicBezTo>
                  <a:cubicBezTo>
                    <a:pt x="92" y="1673"/>
                    <a:pt x="122" y="3071"/>
                    <a:pt x="213" y="4469"/>
                  </a:cubicBezTo>
                  <a:lnTo>
                    <a:pt x="882" y="4469"/>
                  </a:lnTo>
                  <a:cubicBezTo>
                    <a:pt x="1338" y="2949"/>
                    <a:pt x="1733" y="1490"/>
                    <a:pt x="2098" y="1"/>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94" name="Google Shape;294;p40"/>
            <p:cNvSpPr/>
            <p:nvPr/>
          </p:nvSpPr>
          <p:spPr>
            <a:xfrm>
              <a:off x="6408486" y="7610171"/>
              <a:ext cx="395293" cy="217298"/>
            </a:xfrm>
            <a:custGeom>
              <a:avLst/>
              <a:gdLst/>
              <a:ahLst/>
              <a:cxnLst/>
              <a:rect l="l" t="t" r="r" b="b"/>
              <a:pathLst>
                <a:path w="14986" h="8238" extrusionOk="0">
                  <a:moveTo>
                    <a:pt x="1" y="0"/>
                  </a:moveTo>
                  <a:lnTo>
                    <a:pt x="1" y="0"/>
                  </a:lnTo>
                  <a:cubicBezTo>
                    <a:pt x="6171" y="7326"/>
                    <a:pt x="14591" y="8177"/>
                    <a:pt x="14986" y="8238"/>
                  </a:cubicBezTo>
                  <a:cubicBezTo>
                    <a:pt x="14925" y="7052"/>
                    <a:pt x="14864" y="5836"/>
                    <a:pt x="14804" y="4651"/>
                  </a:cubicBezTo>
                  <a:cubicBezTo>
                    <a:pt x="14773" y="4681"/>
                    <a:pt x="14773" y="4712"/>
                    <a:pt x="14712" y="4712"/>
                  </a:cubicBezTo>
                  <a:cubicBezTo>
                    <a:pt x="13834" y="4995"/>
                    <a:pt x="12922" y="5122"/>
                    <a:pt x="11995" y="5122"/>
                  </a:cubicBezTo>
                  <a:cubicBezTo>
                    <a:pt x="7756" y="5122"/>
                    <a:pt x="3193" y="2469"/>
                    <a:pt x="1"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95" name="Google Shape;295;p40"/>
            <p:cNvSpPr/>
            <p:nvPr/>
          </p:nvSpPr>
          <p:spPr>
            <a:xfrm>
              <a:off x="6239327" y="7144345"/>
              <a:ext cx="558860" cy="582811"/>
            </a:xfrm>
            <a:custGeom>
              <a:avLst/>
              <a:gdLst/>
              <a:ahLst/>
              <a:cxnLst/>
              <a:rect l="l" t="t" r="r" b="b"/>
              <a:pathLst>
                <a:path w="21187" h="22095" extrusionOk="0">
                  <a:moveTo>
                    <a:pt x="0" y="0"/>
                  </a:moveTo>
                  <a:lnTo>
                    <a:pt x="0" y="0"/>
                  </a:lnTo>
                  <a:cubicBezTo>
                    <a:pt x="122" y="1095"/>
                    <a:pt x="274" y="2189"/>
                    <a:pt x="426" y="3344"/>
                  </a:cubicBezTo>
                  <a:cubicBezTo>
                    <a:pt x="1155" y="8390"/>
                    <a:pt x="2736" y="12311"/>
                    <a:pt x="4742" y="15350"/>
                  </a:cubicBezTo>
                  <a:cubicBezTo>
                    <a:pt x="8843" y="19216"/>
                    <a:pt x="13573" y="22094"/>
                    <a:pt x="18526" y="22094"/>
                  </a:cubicBezTo>
                  <a:cubicBezTo>
                    <a:pt x="19336" y="22094"/>
                    <a:pt x="20153" y="22017"/>
                    <a:pt x="20973" y="21855"/>
                  </a:cubicBezTo>
                  <a:cubicBezTo>
                    <a:pt x="21000" y="21846"/>
                    <a:pt x="21024" y="21842"/>
                    <a:pt x="21046" y="21842"/>
                  </a:cubicBezTo>
                  <a:cubicBezTo>
                    <a:pt x="21100" y="21842"/>
                    <a:pt x="21143" y="21864"/>
                    <a:pt x="21186" y="21885"/>
                  </a:cubicBezTo>
                  <a:cubicBezTo>
                    <a:pt x="21034" y="19089"/>
                    <a:pt x="20852" y="16293"/>
                    <a:pt x="20639" y="13496"/>
                  </a:cubicBezTo>
                  <a:cubicBezTo>
                    <a:pt x="20487" y="13466"/>
                    <a:pt x="20426" y="13283"/>
                    <a:pt x="20517" y="13162"/>
                  </a:cubicBezTo>
                  <a:cubicBezTo>
                    <a:pt x="12463" y="13131"/>
                    <a:pt x="5472" y="6444"/>
                    <a:pt x="0"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296" name="Google Shape;296;p40"/>
            <p:cNvSpPr/>
            <p:nvPr/>
          </p:nvSpPr>
          <p:spPr>
            <a:xfrm>
              <a:off x="6859093" y="6338565"/>
              <a:ext cx="242145" cy="395293"/>
            </a:xfrm>
            <a:custGeom>
              <a:avLst/>
              <a:gdLst/>
              <a:ahLst/>
              <a:cxnLst/>
              <a:rect l="l" t="t" r="r" b="b"/>
              <a:pathLst>
                <a:path w="9180" h="14986" extrusionOk="0">
                  <a:moveTo>
                    <a:pt x="3921" y="1"/>
                  </a:moveTo>
                  <a:cubicBezTo>
                    <a:pt x="3374" y="882"/>
                    <a:pt x="2827" y="1764"/>
                    <a:pt x="2219" y="2615"/>
                  </a:cubicBezTo>
                  <a:cubicBezTo>
                    <a:pt x="1611" y="3466"/>
                    <a:pt x="851" y="4682"/>
                    <a:pt x="0" y="5898"/>
                  </a:cubicBezTo>
                  <a:cubicBezTo>
                    <a:pt x="730" y="8603"/>
                    <a:pt x="1429" y="11642"/>
                    <a:pt x="1976" y="14986"/>
                  </a:cubicBezTo>
                  <a:cubicBezTo>
                    <a:pt x="4803" y="12402"/>
                    <a:pt x="7082" y="9393"/>
                    <a:pt x="9180" y="6110"/>
                  </a:cubicBezTo>
                  <a:cubicBezTo>
                    <a:pt x="7782" y="3588"/>
                    <a:pt x="6049" y="1460"/>
                    <a:pt x="3921" y="1"/>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297" name="Google Shape;297;p40"/>
            <p:cNvSpPr/>
            <p:nvPr/>
          </p:nvSpPr>
          <p:spPr>
            <a:xfrm>
              <a:off x="6788533" y="6277633"/>
              <a:ext cx="151565" cy="182849"/>
            </a:xfrm>
            <a:custGeom>
              <a:avLst/>
              <a:gdLst/>
              <a:ahLst/>
              <a:cxnLst/>
              <a:rect l="l" t="t" r="r" b="b"/>
              <a:pathLst>
                <a:path w="5746" h="6932" extrusionOk="0">
                  <a:moveTo>
                    <a:pt x="0" y="1"/>
                  </a:moveTo>
                  <a:lnTo>
                    <a:pt x="0" y="1"/>
                  </a:lnTo>
                  <a:cubicBezTo>
                    <a:pt x="730" y="1885"/>
                    <a:pt x="1551" y="4195"/>
                    <a:pt x="2310" y="6931"/>
                  </a:cubicBezTo>
                  <a:cubicBezTo>
                    <a:pt x="2675" y="6384"/>
                    <a:pt x="3010" y="5928"/>
                    <a:pt x="3283" y="5563"/>
                  </a:cubicBezTo>
                  <a:cubicBezTo>
                    <a:pt x="4134" y="4317"/>
                    <a:pt x="4955" y="3040"/>
                    <a:pt x="5745" y="1733"/>
                  </a:cubicBezTo>
                  <a:cubicBezTo>
                    <a:pt x="4073" y="730"/>
                    <a:pt x="2159" y="122"/>
                    <a:pt x="0" y="1"/>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298" name="Google Shape;298;p40"/>
            <p:cNvSpPr/>
            <p:nvPr/>
          </p:nvSpPr>
          <p:spPr>
            <a:xfrm>
              <a:off x="6883149" y="7133925"/>
              <a:ext cx="351981" cy="550024"/>
            </a:xfrm>
            <a:custGeom>
              <a:avLst/>
              <a:gdLst/>
              <a:ahLst/>
              <a:cxnLst/>
              <a:rect l="l" t="t" r="r" b="b"/>
              <a:pathLst>
                <a:path w="13344" h="20852" extrusionOk="0">
                  <a:moveTo>
                    <a:pt x="13313" y="0"/>
                  </a:moveTo>
                  <a:cubicBezTo>
                    <a:pt x="10426" y="4590"/>
                    <a:pt x="6474" y="9028"/>
                    <a:pt x="1641" y="11763"/>
                  </a:cubicBezTo>
                  <a:cubicBezTo>
                    <a:pt x="1277" y="14712"/>
                    <a:pt x="730" y="17751"/>
                    <a:pt x="0" y="20852"/>
                  </a:cubicBezTo>
                  <a:cubicBezTo>
                    <a:pt x="334" y="20791"/>
                    <a:pt x="669" y="20730"/>
                    <a:pt x="1003" y="20639"/>
                  </a:cubicBezTo>
                  <a:cubicBezTo>
                    <a:pt x="4347" y="19545"/>
                    <a:pt x="6961" y="17265"/>
                    <a:pt x="9301" y="14712"/>
                  </a:cubicBezTo>
                  <a:cubicBezTo>
                    <a:pt x="10304" y="13618"/>
                    <a:pt x="11338" y="12554"/>
                    <a:pt x="12371" y="11459"/>
                  </a:cubicBezTo>
                  <a:cubicBezTo>
                    <a:pt x="12979" y="8207"/>
                    <a:pt x="13344" y="4256"/>
                    <a:pt x="13313" y="0"/>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299" name="Google Shape;299;p40"/>
            <p:cNvSpPr/>
            <p:nvPr/>
          </p:nvSpPr>
          <p:spPr>
            <a:xfrm>
              <a:off x="6917624" y="6529406"/>
              <a:ext cx="289440" cy="513939"/>
            </a:xfrm>
            <a:custGeom>
              <a:avLst/>
              <a:gdLst/>
              <a:ahLst/>
              <a:cxnLst/>
              <a:rect l="l" t="t" r="r" b="b"/>
              <a:pathLst>
                <a:path w="10973" h="19484" extrusionOk="0">
                  <a:moveTo>
                    <a:pt x="7538" y="0"/>
                  </a:moveTo>
                  <a:cubicBezTo>
                    <a:pt x="5502" y="3374"/>
                    <a:pt x="3009" y="6626"/>
                    <a:pt x="0" y="9088"/>
                  </a:cubicBezTo>
                  <a:cubicBezTo>
                    <a:pt x="486" y="12310"/>
                    <a:pt x="821" y="15806"/>
                    <a:pt x="973" y="19484"/>
                  </a:cubicBezTo>
                  <a:cubicBezTo>
                    <a:pt x="4742" y="17113"/>
                    <a:pt x="8055" y="14256"/>
                    <a:pt x="10973" y="10973"/>
                  </a:cubicBezTo>
                  <a:cubicBezTo>
                    <a:pt x="10243" y="6991"/>
                    <a:pt x="9119" y="3222"/>
                    <a:pt x="7538" y="0"/>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300" name="Google Shape;300;p40"/>
            <p:cNvSpPr/>
            <p:nvPr/>
          </p:nvSpPr>
          <p:spPr>
            <a:xfrm>
              <a:off x="6844664" y="7513946"/>
              <a:ext cx="346363" cy="314314"/>
            </a:xfrm>
            <a:custGeom>
              <a:avLst/>
              <a:gdLst/>
              <a:ahLst/>
              <a:cxnLst/>
              <a:rect l="l" t="t" r="r" b="b"/>
              <a:pathLst>
                <a:path w="13131" h="11916" extrusionOk="0">
                  <a:moveTo>
                    <a:pt x="13131" y="1"/>
                  </a:moveTo>
                  <a:lnTo>
                    <a:pt x="13131" y="1"/>
                  </a:lnTo>
                  <a:cubicBezTo>
                    <a:pt x="11885" y="1186"/>
                    <a:pt x="10608" y="2341"/>
                    <a:pt x="9301" y="3405"/>
                  </a:cubicBezTo>
                  <a:cubicBezTo>
                    <a:pt x="6778" y="5502"/>
                    <a:pt x="4225" y="6870"/>
                    <a:pt x="1216" y="7448"/>
                  </a:cubicBezTo>
                  <a:cubicBezTo>
                    <a:pt x="851" y="8937"/>
                    <a:pt x="456" y="10396"/>
                    <a:pt x="0" y="11916"/>
                  </a:cubicBezTo>
                  <a:cubicBezTo>
                    <a:pt x="3040" y="11764"/>
                    <a:pt x="9909" y="10305"/>
                    <a:pt x="13009" y="487"/>
                  </a:cubicBezTo>
                  <a:cubicBezTo>
                    <a:pt x="13040" y="335"/>
                    <a:pt x="13101" y="153"/>
                    <a:pt x="13131" y="1"/>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301" name="Google Shape;301;p40"/>
            <p:cNvSpPr/>
            <p:nvPr/>
          </p:nvSpPr>
          <p:spPr>
            <a:xfrm>
              <a:off x="6930444" y="6857305"/>
              <a:ext cx="303895" cy="554059"/>
            </a:xfrm>
            <a:custGeom>
              <a:avLst/>
              <a:gdLst/>
              <a:ahLst/>
              <a:cxnLst/>
              <a:rect l="l" t="t" r="r" b="b"/>
              <a:pathLst>
                <a:path w="11521" h="21005" extrusionOk="0">
                  <a:moveTo>
                    <a:pt x="10730" y="1"/>
                  </a:moveTo>
                  <a:cubicBezTo>
                    <a:pt x="7751" y="3192"/>
                    <a:pt x="4317" y="5928"/>
                    <a:pt x="548" y="8177"/>
                  </a:cubicBezTo>
                  <a:cubicBezTo>
                    <a:pt x="669" y="12220"/>
                    <a:pt x="517" y="16536"/>
                    <a:pt x="0" y="21004"/>
                  </a:cubicBezTo>
                  <a:cubicBezTo>
                    <a:pt x="1581" y="20032"/>
                    <a:pt x="3101" y="18907"/>
                    <a:pt x="4499" y="17509"/>
                  </a:cubicBezTo>
                  <a:cubicBezTo>
                    <a:pt x="7143" y="14834"/>
                    <a:pt x="9302" y="11825"/>
                    <a:pt x="11520" y="8816"/>
                  </a:cubicBezTo>
                  <a:cubicBezTo>
                    <a:pt x="11429" y="5898"/>
                    <a:pt x="11186" y="2919"/>
                    <a:pt x="10730" y="1"/>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302" name="Google Shape;302;p40"/>
            <p:cNvSpPr/>
            <p:nvPr/>
          </p:nvSpPr>
          <p:spPr>
            <a:xfrm>
              <a:off x="6761259" y="7152363"/>
              <a:ext cx="46530" cy="331143"/>
            </a:xfrm>
            <a:custGeom>
              <a:avLst/>
              <a:gdLst/>
              <a:ahLst/>
              <a:cxnLst/>
              <a:rect l="l" t="t" r="r" b="b"/>
              <a:pathLst>
                <a:path w="1764" h="12554" extrusionOk="0">
                  <a:moveTo>
                    <a:pt x="1004" y="0"/>
                  </a:moveTo>
                  <a:cubicBezTo>
                    <a:pt x="822" y="61"/>
                    <a:pt x="639" y="152"/>
                    <a:pt x="427" y="244"/>
                  </a:cubicBezTo>
                  <a:cubicBezTo>
                    <a:pt x="394" y="255"/>
                    <a:pt x="362" y="260"/>
                    <a:pt x="331" y="260"/>
                  </a:cubicBezTo>
                  <a:cubicBezTo>
                    <a:pt x="191" y="260"/>
                    <a:pt x="76" y="155"/>
                    <a:pt x="1" y="31"/>
                  </a:cubicBezTo>
                  <a:cubicBezTo>
                    <a:pt x="1" y="61"/>
                    <a:pt x="1" y="92"/>
                    <a:pt x="1" y="152"/>
                  </a:cubicBezTo>
                  <a:lnTo>
                    <a:pt x="31" y="152"/>
                  </a:lnTo>
                  <a:cubicBezTo>
                    <a:pt x="335" y="213"/>
                    <a:pt x="275" y="578"/>
                    <a:pt x="62" y="669"/>
                  </a:cubicBezTo>
                  <a:cubicBezTo>
                    <a:pt x="305" y="4560"/>
                    <a:pt x="548" y="8450"/>
                    <a:pt x="791" y="12341"/>
                  </a:cubicBezTo>
                  <a:cubicBezTo>
                    <a:pt x="913" y="12341"/>
                    <a:pt x="974" y="12371"/>
                    <a:pt x="1095" y="12371"/>
                  </a:cubicBezTo>
                  <a:cubicBezTo>
                    <a:pt x="1217" y="12371"/>
                    <a:pt x="1278" y="12463"/>
                    <a:pt x="1308" y="12554"/>
                  </a:cubicBezTo>
                  <a:lnTo>
                    <a:pt x="1764" y="12341"/>
                  </a:lnTo>
                  <a:cubicBezTo>
                    <a:pt x="1521" y="8207"/>
                    <a:pt x="1247" y="4104"/>
                    <a:pt x="1004"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03" name="Google Shape;303;p40"/>
            <p:cNvSpPr/>
            <p:nvPr/>
          </p:nvSpPr>
          <p:spPr>
            <a:xfrm>
              <a:off x="6744430" y="6850895"/>
              <a:ext cx="42521" cy="293476"/>
            </a:xfrm>
            <a:custGeom>
              <a:avLst/>
              <a:gdLst/>
              <a:ahLst/>
              <a:cxnLst/>
              <a:rect l="l" t="t" r="r" b="b"/>
              <a:pathLst>
                <a:path w="1612" h="11126" extrusionOk="0">
                  <a:moveTo>
                    <a:pt x="1" y="1"/>
                  </a:moveTo>
                  <a:lnTo>
                    <a:pt x="1" y="1"/>
                  </a:lnTo>
                  <a:cubicBezTo>
                    <a:pt x="183" y="3709"/>
                    <a:pt x="396" y="7417"/>
                    <a:pt x="609" y="11125"/>
                  </a:cubicBezTo>
                  <a:cubicBezTo>
                    <a:pt x="639" y="11065"/>
                    <a:pt x="700" y="10974"/>
                    <a:pt x="761" y="10943"/>
                  </a:cubicBezTo>
                  <a:cubicBezTo>
                    <a:pt x="1065" y="10822"/>
                    <a:pt x="1338" y="10670"/>
                    <a:pt x="1612" y="10548"/>
                  </a:cubicBezTo>
                  <a:cubicBezTo>
                    <a:pt x="1429" y="7326"/>
                    <a:pt x="1247" y="4104"/>
                    <a:pt x="1065" y="882"/>
                  </a:cubicBezTo>
                  <a:cubicBezTo>
                    <a:pt x="1065" y="639"/>
                    <a:pt x="1034" y="396"/>
                    <a:pt x="1034" y="153"/>
                  </a:cubicBezTo>
                  <a:cubicBezTo>
                    <a:pt x="913" y="213"/>
                    <a:pt x="791" y="274"/>
                    <a:pt x="669" y="305"/>
                  </a:cubicBezTo>
                  <a:cubicBezTo>
                    <a:pt x="637" y="315"/>
                    <a:pt x="607" y="320"/>
                    <a:pt x="578" y="320"/>
                  </a:cubicBezTo>
                  <a:cubicBezTo>
                    <a:pt x="447" y="320"/>
                    <a:pt x="360" y="212"/>
                    <a:pt x="335" y="62"/>
                  </a:cubicBezTo>
                  <a:cubicBezTo>
                    <a:pt x="213" y="62"/>
                    <a:pt x="122" y="31"/>
                    <a:pt x="1"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04" name="Google Shape;304;p40"/>
            <p:cNvSpPr/>
            <p:nvPr/>
          </p:nvSpPr>
          <p:spPr>
            <a:xfrm>
              <a:off x="6717973" y="6278081"/>
              <a:ext cx="52940" cy="564821"/>
            </a:xfrm>
            <a:custGeom>
              <a:avLst/>
              <a:gdLst/>
              <a:ahLst/>
              <a:cxnLst/>
              <a:rect l="l" t="t" r="r" b="b"/>
              <a:pathLst>
                <a:path w="2007" h="21413" extrusionOk="0">
                  <a:moveTo>
                    <a:pt x="905" y="1"/>
                  </a:moveTo>
                  <a:cubicBezTo>
                    <a:pt x="869" y="1"/>
                    <a:pt x="831" y="4"/>
                    <a:pt x="791" y="14"/>
                  </a:cubicBezTo>
                  <a:cubicBezTo>
                    <a:pt x="517" y="14"/>
                    <a:pt x="274" y="45"/>
                    <a:pt x="1" y="75"/>
                  </a:cubicBezTo>
                  <a:cubicBezTo>
                    <a:pt x="61" y="3966"/>
                    <a:pt x="274" y="7856"/>
                    <a:pt x="487" y="11747"/>
                  </a:cubicBezTo>
                  <a:cubicBezTo>
                    <a:pt x="669" y="11929"/>
                    <a:pt x="852" y="12173"/>
                    <a:pt x="1034" y="12355"/>
                  </a:cubicBezTo>
                  <a:cubicBezTo>
                    <a:pt x="1226" y="12547"/>
                    <a:pt x="1039" y="12814"/>
                    <a:pt x="833" y="12814"/>
                  </a:cubicBezTo>
                  <a:cubicBezTo>
                    <a:pt x="777" y="12814"/>
                    <a:pt x="721" y="12795"/>
                    <a:pt x="669" y="12750"/>
                  </a:cubicBezTo>
                  <a:cubicBezTo>
                    <a:pt x="609" y="12689"/>
                    <a:pt x="578" y="12659"/>
                    <a:pt x="517" y="12598"/>
                  </a:cubicBezTo>
                  <a:lnTo>
                    <a:pt x="517" y="12598"/>
                  </a:lnTo>
                  <a:cubicBezTo>
                    <a:pt x="669" y="14999"/>
                    <a:pt x="791" y="17370"/>
                    <a:pt x="912" y="19711"/>
                  </a:cubicBezTo>
                  <a:cubicBezTo>
                    <a:pt x="943" y="20197"/>
                    <a:pt x="973" y="20653"/>
                    <a:pt x="973" y="21139"/>
                  </a:cubicBezTo>
                  <a:cubicBezTo>
                    <a:pt x="1156" y="21200"/>
                    <a:pt x="1308" y="21291"/>
                    <a:pt x="1490" y="21322"/>
                  </a:cubicBezTo>
                  <a:cubicBezTo>
                    <a:pt x="1551" y="21352"/>
                    <a:pt x="1581" y="21382"/>
                    <a:pt x="1612" y="21413"/>
                  </a:cubicBezTo>
                  <a:cubicBezTo>
                    <a:pt x="1733" y="21352"/>
                    <a:pt x="1855" y="21261"/>
                    <a:pt x="2007" y="21170"/>
                  </a:cubicBezTo>
                  <a:cubicBezTo>
                    <a:pt x="1855" y="18039"/>
                    <a:pt x="1672" y="14908"/>
                    <a:pt x="1520" y="11747"/>
                  </a:cubicBezTo>
                  <a:cubicBezTo>
                    <a:pt x="1308" y="11808"/>
                    <a:pt x="1125" y="11869"/>
                    <a:pt x="943" y="11899"/>
                  </a:cubicBezTo>
                  <a:cubicBezTo>
                    <a:pt x="920" y="11902"/>
                    <a:pt x="898" y="11904"/>
                    <a:pt x="877" y="11904"/>
                  </a:cubicBezTo>
                  <a:cubicBezTo>
                    <a:pt x="535" y="11904"/>
                    <a:pt x="447" y="11465"/>
                    <a:pt x="791" y="11321"/>
                  </a:cubicBezTo>
                  <a:cubicBezTo>
                    <a:pt x="1004" y="11261"/>
                    <a:pt x="1247" y="11109"/>
                    <a:pt x="1490" y="10957"/>
                  </a:cubicBezTo>
                  <a:cubicBezTo>
                    <a:pt x="1308" y="7309"/>
                    <a:pt x="1186" y="3662"/>
                    <a:pt x="1125" y="14"/>
                  </a:cubicBezTo>
                  <a:cubicBezTo>
                    <a:pt x="1044" y="14"/>
                    <a:pt x="977" y="1"/>
                    <a:pt x="905"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05" name="Google Shape;305;p40"/>
            <p:cNvSpPr/>
            <p:nvPr/>
          </p:nvSpPr>
          <p:spPr>
            <a:xfrm>
              <a:off x="6783732" y="7493899"/>
              <a:ext cx="42494" cy="334361"/>
            </a:xfrm>
            <a:custGeom>
              <a:avLst/>
              <a:gdLst/>
              <a:ahLst/>
              <a:cxnLst/>
              <a:rect l="l" t="t" r="r" b="b"/>
              <a:pathLst>
                <a:path w="1611" h="12676" extrusionOk="0">
                  <a:moveTo>
                    <a:pt x="942" y="1"/>
                  </a:moveTo>
                  <a:cubicBezTo>
                    <a:pt x="669" y="92"/>
                    <a:pt x="395" y="183"/>
                    <a:pt x="91" y="244"/>
                  </a:cubicBezTo>
                  <a:cubicBezTo>
                    <a:pt x="81" y="254"/>
                    <a:pt x="71" y="258"/>
                    <a:pt x="61" y="258"/>
                  </a:cubicBezTo>
                  <a:cubicBezTo>
                    <a:pt x="41" y="258"/>
                    <a:pt x="20" y="244"/>
                    <a:pt x="0" y="244"/>
                  </a:cubicBezTo>
                  <a:lnTo>
                    <a:pt x="0" y="244"/>
                  </a:lnTo>
                  <a:cubicBezTo>
                    <a:pt x="182" y="3041"/>
                    <a:pt x="365" y="5837"/>
                    <a:pt x="547" y="8633"/>
                  </a:cubicBezTo>
                  <a:cubicBezTo>
                    <a:pt x="699" y="8724"/>
                    <a:pt x="730" y="8937"/>
                    <a:pt x="578" y="9059"/>
                  </a:cubicBezTo>
                  <a:cubicBezTo>
                    <a:pt x="638" y="10244"/>
                    <a:pt x="699" y="11430"/>
                    <a:pt x="760" y="12646"/>
                  </a:cubicBezTo>
                  <a:lnTo>
                    <a:pt x="790" y="12646"/>
                  </a:lnTo>
                  <a:cubicBezTo>
                    <a:pt x="790" y="12646"/>
                    <a:pt x="1094" y="12676"/>
                    <a:pt x="1611" y="12676"/>
                  </a:cubicBezTo>
                  <a:cubicBezTo>
                    <a:pt x="1550" y="11278"/>
                    <a:pt x="1489" y="9880"/>
                    <a:pt x="1429" y="8481"/>
                  </a:cubicBezTo>
                  <a:cubicBezTo>
                    <a:pt x="1337" y="8512"/>
                    <a:pt x="1277" y="8512"/>
                    <a:pt x="1185" y="8512"/>
                  </a:cubicBezTo>
                  <a:cubicBezTo>
                    <a:pt x="1174" y="8513"/>
                    <a:pt x="1164" y="8514"/>
                    <a:pt x="1153" y="8514"/>
                  </a:cubicBezTo>
                  <a:cubicBezTo>
                    <a:pt x="964" y="8514"/>
                    <a:pt x="888" y="8262"/>
                    <a:pt x="1003" y="8147"/>
                  </a:cubicBezTo>
                  <a:cubicBezTo>
                    <a:pt x="1125" y="8025"/>
                    <a:pt x="1277" y="7934"/>
                    <a:pt x="1398" y="7873"/>
                  </a:cubicBezTo>
                  <a:cubicBezTo>
                    <a:pt x="1246" y="5259"/>
                    <a:pt x="1094" y="2645"/>
                    <a:pt x="942"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06" name="Google Shape;306;p40"/>
            <p:cNvSpPr/>
            <p:nvPr/>
          </p:nvSpPr>
          <p:spPr>
            <a:xfrm>
              <a:off x="6351563" y="6417143"/>
              <a:ext cx="392893" cy="433778"/>
            </a:xfrm>
            <a:custGeom>
              <a:avLst/>
              <a:gdLst/>
              <a:ahLst/>
              <a:cxnLst/>
              <a:rect l="l" t="t" r="r" b="b"/>
              <a:pathLst>
                <a:path w="14895" h="16445" extrusionOk="0">
                  <a:moveTo>
                    <a:pt x="609" y="1"/>
                  </a:moveTo>
                  <a:cubicBezTo>
                    <a:pt x="396" y="213"/>
                    <a:pt x="183" y="426"/>
                    <a:pt x="1" y="639"/>
                  </a:cubicBezTo>
                  <a:cubicBezTo>
                    <a:pt x="1733" y="3496"/>
                    <a:pt x="3709" y="6201"/>
                    <a:pt x="5958" y="8755"/>
                  </a:cubicBezTo>
                  <a:cubicBezTo>
                    <a:pt x="8056" y="11186"/>
                    <a:pt x="11490" y="15563"/>
                    <a:pt x="14895" y="16445"/>
                  </a:cubicBezTo>
                  <a:cubicBezTo>
                    <a:pt x="14895" y="16232"/>
                    <a:pt x="14895" y="16050"/>
                    <a:pt x="14864" y="15837"/>
                  </a:cubicBezTo>
                  <a:cubicBezTo>
                    <a:pt x="11703" y="14651"/>
                    <a:pt x="8603" y="10578"/>
                    <a:pt x="6505" y="8208"/>
                  </a:cubicBezTo>
                  <a:cubicBezTo>
                    <a:pt x="4226" y="5685"/>
                    <a:pt x="2311" y="2919"/>
                    <a:pt x="609"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07" name="Google Shape;307;p40"/>
            <p:cNvSpPr/>
            <p:nvPr/>
          </p:nvSpPr>
          <p:spPr>
            <a:xfrm>
              <a:off x="6743638" y="6834857"/>
              <a:ext cx="16064" cy="17673"/>
            </a:xfrm>
            <a:custGeom>
              <a:avLst/>
              <a:gdLst/>
              <a:ahLst/>
              <a:cxnLst/>
              <a:rect l="l" t="t" r="r" b="b"/>
              <a:pathLst>
                <a:path w="609" h="670" extrusionOk="0">
                  <a:moveTo>
                    <a:pt x="0" y="1"/>
                  </a:moveTo>
                  <a:cubicBezTo>
                    <a:pt x="0" y="214"/>
                    <a:pt x="31" y="396"/>
                    <a:pt x="31" y="609"/>
                  </a:cubicBezTo>
                  <a:cubicBezTo>
                    <a:pt x="152" y="639"/>
                    <a:pt x="243" y="670"/>
                    <a:pt x="365" y="670"/>
                  </a:cubicBezTo>
                  <a:cubicBezTo>
                    <a:pt x="335" y="578"/>
                    <a:pt x="365" y="457"/>
                    <a:pt x="487" y="396"/>
                  </a:cubicBezTo>
                  <a:cubicBezTo>
                    <a:pt x="517" y="366"/>
                    <a:pt x="578" y="335"/>
                    <a:pt x="608" y="305"/>
                  </a:cubicBezTo>
                  <a:cubicBezTo>
                    <a:pt x="578" y="274"/>
                    <a:pt x="578" y="214"/>
                    <a:pt x="517" y="214"/>
                  </a:cubicBezTo>
                  <a:cubicBezTo>
                    <a:pt x="335" y="153"/>
                    <a:pt x="183" y="62"/>
                    <a:pt x="0"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08" name="Google Shape;308;p40"/>
            <p:cNvSpPr/>
            <p:nvPr/>
          </p:nvSpPr>
          <p:spPr>
            <a:xfrm>
              <a:off x="6224898" y="6739450"/>
              <a:ext cx="537995" cy="431378"/>
            </a:xfrm>
            <a:custGeom>
              <a:avLst/>
              <a:gdLst/>
              <a:ahLst/>
              <a:cxnLst/>
              <a:rect l="l" t="t" r="r" b="b"/>
              <a:pathLst>
                <a:path w="20396" h="16354" extrusionOk="0">
                  <a:moveTo>
                    <a:pt x="122" y="1"/>
                  </a:moveTo>
                  <a:cubicBezTo>
                    <a:pt x="91" y="457"/>
                    <a:pt x="31" y="913"/>
                    <a:pt x="0" y="1399"/>
                  </a:cubicBezTo>
                  <a:cubicBezTo>
                    <a:pt x="5502" y="7964"/>
                    <a:pt x="11915" y="14773"/>
                    <a:pt x="20213" y="16354"/>
                  </a:cubicBezTo>
                  <a:cubicBezTo>
                    <a:pt x="20274" y="16354"/>
                    <a:pt x="20335" y="16354"/>
                    <a:pt x="20396" y="16323"/>
                  </a:cubicBezTo>
                  <a:lnTo>
                    <a:pt x="20365" y="15776"/>
                  </a:lnTo>
                  <a:cubicBezTo>
                    <a:pt x="11551" y="13922"/>
                    <a:pt x="5927" y="6536"/>
                    <a:pt x="122"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09" name="Google Shape;309;p40"/>
            <p:cNvSpPr/>
            <p:nvPr/>
          </p:nvSpPr>
          <p:spPr>
            <a:xfrm>
              <a:off x="6762076" y="7155581"/>
              <a:ext cx="8019" cy="14455"/>
            </a:xfrm>
            <a:custGeom>
              <a:avLst/>
              <a:gdLst/>
              <a:ahLst/>
              <a:cxnLst/>
              <a:rect l="l" t="t" r="r" b="b"/>
              <a:pathLst>
                <a:path w="304" h="548" extrusionOk="0">
                  <a:moveTo>
                    <a:pt x="0" y="0"/>
                  </a:moveTo>
                  <a:cubicBezTo>
                    <a:pt x="0" y="0"/>
                    <a:pt x="0" y="0"/>
                    <a:pt x="0" y="30"/>
                  </a:cubicBezTo>
                  <a:cubicBezTo>
                    <a:pt x="1" y="31"/>
                    <a:pt x="2" y="31"/>
                    <a:pt x="2" y="31"/>
                  </a:cubicBezTo>
                  <a:lnTo>
                    <a:pt x="2" y="31"/>
                  </a:lnTo>
                  <a:lnTo>
                    <a:pt x="0" y="0"/>
                  </a:lnTo>
                  <a:close/>
                  <a:moveTo>
                    <a:pt x="2" y="31"/>
                  </a:moveTo>
                  <a:lnTo>
                    <a:pt x="31" y="547"/>
                  </a:lnTo>
                  <a:cubicBezTo>
                    <a:pt x="243" y="456"/>
                    <a:pt x="304" y="93"/>
                    <a:pt x="2" y="3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10" name="Google Shape;310;p40"/>
            <p:cNvSpPr/>
            <p:nvPr/>
          </p:nvSpPr>
          <p:spPr>
            <a:xfrm>
              <a:off x="6233709" y="7097050"/>
              <a:ext cx="550024" cy="394476"/>
            </a:xfrm>
            <a:custGeom>
              <a:avLst/>
              <a:gdLst/>
              <a:ahLst/>
              <a:cxnLst/>
              <a:rect l="l" t="t" r="r" b="b"/>
              <a:pathLst>
                <a:path w="20852" h="14955" extrusionOk="0">
                  <a:moveTo>
                    <a:pt x="1" y="0"/>
                  </a:moveTo>
                  <a:lnTo>
                    <a:pt x="1" y="0"/>
                  </a:lnTo>
                  <a:cubicBezTo>
                    <a:pt x="61" y="578"/>
                    <a:pt x="122" y="1186"/>
                    <a:pt x="213" y="1793"/>
                  </a:cubicBezTo>
                  <a:cubicBezTo>
                    <a:pt x="5685" y="8237"/>
                    <a:pt x="12676" y="14924"/>
                    <a:pt x="20730" y="14955"/>
                  </a:cubicBezTo>
                  <a:cubicBezTo>
                    <a:pt x="20761" y="14924"/>
                    <a:pt x="20761" y="14894"/>
                    <a:pt x="20791" y="14894"/>
                  </a:cubicBezTo>
                  <a:cubicBezTo>
                    <a:pt x="20791" y="14894"/>
                    <a:pt x="20822" y="14894"/>
                    <a:pt x="20852" y="14864"/>
                  </a:cubicBezTo>
                  <a:cubicBezTo>
                    <a:pt x="20822" y="14712"/>
                    <a:pt x="20822" y="14560"/>
                    <a:pt x="20822" y="14408"/>
                  </a:cubicBezTo>
                  <a:cubicBezTo>
                    <a:pt x="12250" y="13526"/>
                    <a:pt x="5533" y="6687"/>
                    <a:pt x="1"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11" name="Google Shape;311;p40"/>
            <p:cNvSpPr/>
            <p:nvPr/>
          </p:nvSpPr>
          <p:spPr>
            <a:xfrm>
              <a:off x="6782123" y="7477070"/>
              <a:ext cx="13637" cy="12055"/>
            </a:xfrm>
            <a:custGeom>
              <a:avLst/>
              <a:gdLst/>
              <a:ahLst/>
              <a:cxnLst/>
              <a:rect l="l" t="t" r="r" b="b"/>
              <a:pathLst>
                <a:path w="517" h="457" extrusionOk="0">
                  <a:moveTo>
                    <a:pt x="0" y="1"/>
                  </a:moveTo>
                  <a:lnTo>
                    <a:pt x="0" y="1"/>
                  </a:lnTo>
                  <a:cubicBezTo>
                    <a:pt x="31" y="153"/>
                    <a:pt x="31" y="305"/>
                    <a:pt x="31" y="457"/>
                  </a:cubicBezTo>
                  <a:cubicBezTo>
                    <a:pt x="213" y="396"/>
                    <a:pt x="365" y="305"/>
                    <a:pt x="517" y="244"/>
                  </a:cubicBezTo>
                  <a:cubicBezTo>
                    <a:pt x="487" y="153"/>
                    <a:pt x="426" y="61"/>
                    <a:pt x="304" y="61"/>
                  </a:cubicBezTo>
                  <a:cubicBezTo>
                    <a:pt x="213" y="31"/>
                    <a:pt x="122" y="31"/>
                    <a:pt x="0"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12" name="Google Shape;312;p40"/>
            <p:cNvSpPr/>
            <p:nvPr/>
          </p:nvSpPr>
          <p:spPr>
            <a:xfrm>
              <a:off x="6363591" y="7549239"/>
              <a:ext cx="435387" cy="196064"/>
            </a:xfrm>
            <a:custGeom>
              <a:avLst/>
              <a:gdLst/>
              <a:ahLst/>
              <a:cxnLst/>
              <a:rect l="l" t="t" r="r" b="b"/>
              <a:pathLst>
                <a:path w="16506" h="7433" extrusionOk="0">
                  <a:moveTo>
                    <a:pt x="1" y="0"/>
                  </a:moveTo>
                  <a:cubicBezTo>
                    <a:pt x="548" y="821"/>
                    <a:pt x="1125" y="1581"/>
                    <a:pt x="1703" y="2280"/>
                  </a:cubicBezTo>
                  <a:cubicBezTo>
                    <a:pt x="4896" y="4774"/>
                    <a:pt x="9460" y="7432"/>
                    <a:pt x="13699" y="7432"/>
                  </a:cubicBezTo>
                  <a:cubicBezTo>
                    <a:pt x="14625" y="7432"/>
                    <a:pt x="15536" y="7305"/>
                    <a:pt x="16414" y="7022"/>
                  </a:cubicBezTo>
                  <a:cubicBezTo>
                    <a:pt x="16475" y="7022"/>
                    <a:pt x="16475" y="6991"/>
                    <a:pt x="16506" y="6961"/>
                  </a:cubicBezTo>
                  <a:cubicBezTo>
                    <a:pt x="16506" y="6809"/>
                    <a:pt x="16475" y="6687"/>
                    <a:pt x="16475" y="6535"/>
                  </a:cubicBezTo>
                  <a:cubicBezTo>
                    <a:pt x="16432" y="6514"/>
                    <a:pt x="16389" y="6492"/>
                    <a:pt x="16335" y="6492"/>
                  </a:cubicBezTo>
                  <a:cubicBezTo>
                    <a:pt x="16313" y="6492"/>
                    <a:pt x="16289" y="6496"/>
                    <a:pt x="16262" y="6505"/>
                  </a:cubicBezTo>
                  <a:cubicBezTo>
                    <a:pt x="15442" y="6667"/>
                    <a:pt x="14625" y="6744"/>
                    <a:pt x="13815" y="6744"/>
                  </a:cubicBezTo>
                  <a:cubicBezTo>
                    <a:pt x="8861" y="6744"/>
                    <a:pt x="4128" y="3866"/>
                    <a:pt x="1"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13" name="Google Shape;313;p40"/>
            <p:cNvSpPr/>
            <p:nvPr/>
          </p:nvSpPr>
          <p:spPr>
            <a:xfrm>
              <a:off x="6798161" y="7721616"/>
              <a:ext cx="4827" cy="11237"/>
            </a:xfrm>
            <a:custGeom>
              <a:avLst/>
              <a:gdLst/>
              <a:ahLst/>
              <a:cxnLst/>
              <a:rect l="l" t="t" r="r" b="b"/>
              <a:pathLst>
                <a:path w="183" h="426" extrusionOk="0">
                  <a:moveTo>
                    <a:pt x="0" y="0"/>
                  </a:moveTo>
                  <a:lnTo>
                    <a:pt x="31" y="426"/>
                  </a:lnTo>
                  <a:cubicBezTo>
                    <a:pt x="183" y="304"/>
                    <a:pt x="152" y="91"/>
                    <a:pt x="0"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14" name="Google Shape;314;p40"/>
            <p:cNvSpPr/>
            <p:nvPr/>
          </p:nvSpPr>
          <p:spPr>
            <a:xfrm>
              <a:off x="6522357" y="6312926"/>
              <a:ext cx="209279" cy="297459"/>
            </a:xfrm>
            <a:custGeom>
              <a:avLst/>
              <a:gdLst/>
              <a:ahLst/>
              <a:cxnLst/>
              <a:rect l="l" t="t" r="r" b="b"/>
              <a:pathLst>
                <a:path w="7934" h="11277" extrusionOk="0">
                  <a:moveTo>
                    <a:pt x="912" y="0"/>
                  </a:moveTo>
                  <a:cubicBezTo>
                    <a:pt x="608" y="122"/>
                    <a:pt x="304" y="213"/>
                    <a:pt x="0" y="304"/>
                  </a:cubicBezTo>
                  <a:cubicBezTo>
                    <a:pt x="1976" y="4408"/>
                    <a:pt x="4590" y="8146"/>
                    <a:pt x="7933" y="11277"/>
                  </a:cubicBezTo>
                  <a:cubicBezTo>
                    <a:pt x="7933" y="10973"/>
                    <a:pt x="7903" y="10700"/>
                    <a:pt x="7903" y="10426"/>
                  </a:cubicBezTo>
                  <a:cubicBezTo>
                    <a:pt x="4955" y="7234"/>
                    <a:pt x="2675" y="3769"/>
                    <a:pt x="912"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15" name="Google Shape;315;p40"/>
            <p:cNvSpPr/>
            <p:nvPr/>
          </p:nvSpPr>
          <p:spPr>
            <a:xfrm>
              <a:off x="6730792" y="6587911"/>
              <a:ext cx="19387" cy="27802"/>
            </a:xfrm>
            <a:custGeom>
              <a:avLst/>
              <a:gdLst/>
              <a:ahLst/>
              <a:cxnLst/>
              <a:rect l="l" t="t" r="r" b="b"/>
              <a:pathLst>
                <a:path w="735" h="1054" extrusionOk="0">
                  <a:moveTo>
                    <a:pt x="1" y="1"/>
                  </a:moveTo>
                  <a:cubicBezTo>
                    <a:pt x="1" y="275"/>
                    <a:pt x="31" y="578"/>
                    <a:pt x="31" y="852"/>
                  </a:cubicBezTo>
                  <a:cubicBezTo>
                    <a:pt x="92" y="882"/>
                    <a:pt x="123" y="943"/>
                    <a:pt x="183" y="974"/>
                  </a:cubicBezTo>
                  <a:cubicBezTo>
                    <a:pt x="240" y="1030"/>
                    <a:pt x="303" y="1054"/>
                    <a:pt x="363" y="1054"/>
                  </a:cubicBezTo>
                  <a:cubicBezTo>
                    <a:pt x="563" y="1054"/>
                    <a:pt x="735" y="796"/>
                    <a:pt x="548" y="609"/>
                  </a:cubicBezTo>
                  <a:cubicBezTo>
                    <a:pt x="366" y="427"/>
                    <a:pt x="183" y="214"/>
                    <a:pt x="1"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16" name="Google Shape;316;p40"/>
            <p:cNvSpPr/>
            <p:nvPr/>
          </p:nvSpPr>
          <p:spPr>
            <a:xfrm>
              <a:off x="6756458" y="6460455"/>
              <a:ext cx="102661" cy="127482"/>
            </a:xfrm>
            <a:custGeom>
              <a:avLst/>
              <a:gdLst/>
              <a:ahLst/>
              <a:cxnLst/>
              <a:rect l="l" t="t" r="r" b="b"/>
              <a:pathLst>
                <a:path w="3892" h="4833" extrusionOk="0">
                  <a:moveTo>
                    <a:pt x="3526" y="0"/>
                  </a:moveTo>
                  <a:cubicBezTo>
                    <a:pt x="2554" y="1398"/>
                    <a:pt x="1247" y="3161"/>
                    <a:pt x="1" y="4043"/>
                  </a:cubicBezTo>
                  <a:lnTo>
                    <a:pt x="61" y="4833"/>
                  </a:lnTo>
                  <a:cubicBezTo>
                    <a:pt x="1429" y="4316"/>
                    <a:pt x="2767" y="2827"/>
                    <a:pt x="3891" y="1277"/>
                  </a:cubicBezTo>
                  <a:cubicBezTo>
                    <a:pt x="3770" y="851"/>
                    <a:pt x="3648" y="395"/>
                    <a:pt x="3526"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17" name="Google Shape;317;p40"/>
            <p:cNvSpPr/>
            <p:nvPr/>
          </p:nvSpPr>
          <p:spPr>
            <a:xfrm>
              <a:off x="6849465" y="6323345"/>
              <a:ext cx="113080" cy="170794"/>
            </a:xfrm>
            <a:custGeom>
              <a:avLst/>
              <a:gdLst/>
              <a:ahLst/>
              <a:cxnLst/>
              <a:rect l="l" t="t" r="r" b="b"/>
              <a:pathLst>
                <a:path w="4287" h="6475" extrusionOk="0">
                  <a:moveTo>
                    <a:pt x="3435" y="0"/>
                  </a:moveTo>
                  <a:cubicBezTo>
                    <a:pt x="2645" y="1307"/>
                    <a:pt x="1824" y="2584"/>
                    <a:pt x="973" y="3830"/>
                  </a:cubicBezTo>
                  <a:cubicBezTo>
                    <a:pt x="700" y="4195"/>
                    <a:pt x="365" y="4651"/>
                    <a:pt x="0" y="5198"/>
                  </a:cubicBezTo>
                  <a:cubicBezTo>
                    <a:pt x="122" y="5593"/>
                    <a:pt x="244" y="6049"/>
                    <a:pt x="365" y="6475"/>
                  </a:cubicBezTo>
                  <a:cubicBezTo>
                    <a:pt x="1216" y="5259"/>
                    <a:pt x="1976" y="4043"/>
                    <a:pt x="2584" y="3192"/>
                  </a:cubicBezTo>
                  <a:cubicBezTo>
                    <a:pt x="3192" y="2341"/>
                    <a:pt x="3739" y="1459"/>
                    <a:pt x="4286" y="578"/>
                  </a:cubicBezTo>
                  <a:cubicBezTo>
                    <a:pt x="4013" y="365"/>
                    <a:pt x="3739" y="183"/>
                    <a:pt x="3435"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18" name="Google Shape;318;p40"/>
            <p:cNvSpPr/>
            <p:nvPr/>
          </p:nvSpPr>
          <p:spPr>
            <a:xfrm>
              <a:off x="6729711" y="6567073"/>
              <a:ext cx="28382" cy="25032"/>
            </a:xfrm>
            <a:custGeom>
              <a:avLst/>
              <a:gdLst/>
              <a:ahLst/>
              <a:cxnLst/>
              <a:rect l="l" t="t" r="r" b="b"/>
              <a:pathLst>
                <a:path w="1076" h="949" extrusionOk="0">
                  <a:moveTo>
                    <a:pt x="1015" y="1"/>
                  </a:moveTo>
                  <a:cubicBezTo>
                    <a:pt x="802" y="153"/>
                    <a:pt x="559" y="274"/>
                    <a:pt x="315" y="365"/>
                  </a:cubicBezTo>
                  <a:cubicBezTo>
                    <a:pt x="1" y="509"/>
                    <a:pt x="90" y="948"/>
                    <a:pt x="432" y="948"/>
                  </a:cubicBezTo>
                  <a:cubicBezTo>
                    <a:pt x="453" y="948"/>
                    <a:pt x="475" y="946"/>
                    <a:pt x="498" y="943"/>
                  </a:cubicBezTo>
                  <a:cubicBezTo>
                    <a:pt x="680" y="913"/>
                    <a:pt x="863" y="852"/>
                    <a:pt x="1075" y="791"/>
                  </a:cubicBezTo>
                  <a:lnTo>
                    <a:pt x="1015" y="1"/>
                  </a:ln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19" name="Google Shape;319;p40"/>
            <p:cNvSpPr/>
            <p:nvPr/>
          </p:nvSpPr>
          <p:spPr>
            <a:xfrm>
              <a:off x="6770886" y="6733832"/>
              <a:ext cx="146764" cy="121099"/>
            </a:xfrm>
            <a:custGeom>
              <a:avLst/>
              <a:gdLst/>
              <a:ahLst/>
              <a:cxnLst/>
              <a:rect l="l" t="t" r="r" b="b"/>
              <a:pathLst>
                <a:path w="5564" h="4591" extrusionOk="0">
                  <a:moveTo>
                    <a:pt x="5320" y="1"/>
                  </a:moveTo>
                  <a:cubicBezTo>
                    <a:pt x="3739" y="1460"/>
                    <a:pt x="2007" y="2767"/>
                    <a:pt x="1" y="3892"/>
                  </a:cubicBezTo>
                  <a:cubicBezTo>
                    <a:pt x="1" y="4135"/>
                    <a:pt x="31" y="4378"/>
                    <a:pt x="31" y="4591"/>
                  </a:cubicBezTo>
                  <a:cubicBezTo>
                    <a:pt x="2037" y="3831"/>
                    <a:pt x="3861" y="2706"/>
                    <a:pt x="5563" y="1338"/>
                  </a:cubicBezTo>
                  <a:cubicBezTo>
                    <a:pt x="5472" y="882"/>
                    <a:pt x="5411" y="457"/>
                    <a:pt x="5320"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20" name="Google Shape;320;p40"/>
            <p:cNvSpPr/>
            <p:nvPr/>
          </p:nvSpPr>
          <p:spPr>
            <a:xfrm>
              <a:off x="6911188" y="6499731"/>
              <a:ext cx="205296" cy="269420"/>
            </a:xfrm>
            <a:custGeom>
              <a:avLst/>
              <a:gdLst/>
              <a:ahLst/>
              <a:cxnLst/>
              <a:rect l="l" t="t" r="r" b="b"/>
              <a:pathLst>
                <a:path w="7783" h="10214" extrusionOk="0">
                  <a:moveTo>
                    <a:pt x="7205" y="0"/>
                  </a:moveTo>
                  <a:cubicBezTo>
                    <a:pt x="5107" y="3283"/>
                    <a:pt x="2828" y="6292"/>
                    <a:pt x="1" y="8876"/>
                  </a:cubicBezTo>
                  <a:cubicBezTo>
                    <a:pt x="92" y="9332"/>
                    <a:pt x="153" y="9757"/>
                    <a:pt x="244" y="10213"/>
                  </a:cubicBezTo>
                  <a:cubicBezTo>
                    <a:pt x="3253" y="7751"/>
                    <a:pt x="5746" y="4499"/>
                    <a:pt x="7782" y="1125"/>
                  </a:cubicBezTo>
                  <a:cubicBezTo>
                    <a:pt x="7600" y="730"/>
                    <a:pt x="7418" y="365"/>
                    <a:pt x="7205"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21" name="Google Shape;321;p40"/>
            <p:cNvSpPr/>
            <p:nvPr/>
          </p:nvSpPr>
          <p:spPr>
            <a:xfrm>
              <a:off x="6753266" y="6836466"/>
              <a:ext cx="18438" cy="22896"/>
            </a:xfrm>
            <a:custGeom>
              <a:avLst/>
              <a:gdLst/>
              <a:ahLst/>
              <a:cxnLst/>
              <a:rect l="l" t="t" r="r" b="b"/>
              <a:pathLst>
                <a:path w="699" h="868" extrusionOk="0">
                  <a:moveTo>
                    <a:pt x="0" y="609"/>
                  </a:moveTo>
                  <a:cubicBezTo>
                    <a:pt x="0" y="639"/>
                    <a:pt x="0" y="639"/>
                    <a:pt x="0" y="639"/>
                  </a:cubicBezTo>
                  <a:cubicBezTo>
                    <a:pt x="2" y="639"/>
                    <a:pt x="4" y="639"/>
                    <a:pt x="6" y="640"/>
                  </a:cubicBezTo>
                  <a:lnTo>
                    <a:pt x="6" y="640"/>
                  </a:lnTo>
                  <a:cubicBezTo>
                    <a:pt x="4" y="629"/>
                    <a:pt x="2" y="619"/>
                    <a:pt x="0" y="609"/>
                  </a:cubicBezTo>
                  <a:close/>
                  <a:moveTo>
                    <a:pt x="669" y="1"/>
                  </a:moveTo>
                  <a:cubicBezTo>
                    <a:pt x="517" y="61"/>
                    <a:pt x="395" y="153"/>
                    <a:pt x="243" y="244"/>
                  </a:cubicBezTo>
                  <a:cubicBezTo>
                    <a:pt x="387" y="388"/>
                    <a:pt x="285" y="641"/>
                    <a:pt x="41" y="641"/>
                  </a:cubicBezTo>
                  <a:cubicBezTo>
                    <a:pt x="30" y="641"/>
                    <a:pt x="18" y="641"/>
                    <a:pt x="6" y="640"/>
                  </a:cubicBezTo>
                  <a:lnTo>
                    <a:pt x="6" y="640"/>
                  </a:lnTo>
                  <a:cubicBezTo>
                    <a:pt x="37" y="773"/>
                    <a:pt x="121" y="867"/>
                    <a:pt x="243" y="867"/>
                  </a:cubicBezTo>
                  <a:cubicBezTo>
                    <a:pt x="272" y="867"/>
                    <a:pt x="302" y="862"/>
                    <a:pt x="334" y="852"/>
                  </a:cubicBezTo>
                  <a:cubicBezTo>
                    <a:pt x="456" y="821"/>
                    <a:pt x="578" y="760"/>
                    <a:pt x="699" y="700"/>
                  </a:cubicBezTo>
                  <a:cubicBezTo>
                    <a:pt x="699" y="487"/>
                    <a:pt x="669" y="244"/>
                    <a:pt x="669"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22" name="Google Shape;322;p40"/>
            <p:cNvSpPr/>
            <p:nvPr/>
          </p:nvSpPr>
          <p:spPr>
            <a:xfrm>
              <a:off x="6752448" y="6842876"/>
              <a:ext cx="11079" cy="10525"/>
            </a:xfrm>
            <a:custGeom>
              <a:avLst/>
              <a:gdLst/>
              <a:ahLst/>
              <a:cxnLst/>
              <a:rect l="l" t="t" r="r" b="b"/>
              <a:pathLst>
                <a:path w="420" h="399" extrusionOk="0">
                  <a:moveTo>
                    <a:pt x="305" y="1"/>
                  </a:moveTo>
                  <a:lnTo>
                    <a:pt x="305" y="1"/>
                  </a:lnTo>
                  <a:cubicBezTo>
                    <a:pt x="244" y="31"/>
                    <a:pt x="213" y="62"/>
                    <a:pt x="153" y="92"/>
                  </a:cubicBezTo>
                  <a:cubicBezTo>
                    <a:pt x="31" y="153"/>
                    <a:pt x="1" y="274"/>
                    <a:pt x="31" y="366"/>
                  </a:cubicBezTo>
                  <a:cubicBezTo>
                    <a:pt x="31" y="396"/>
                    <a:pt x="31" y="396"/>
                    <a:pt x="31" y="396"/>
                  </a:cubicBezTo>
                  <a:cubicBezTo>
                    <a:pt x="45" y="397"/>
                    <a:pt x="59" y="398"/>
                    <a:pt x="72" y="398"/>
                  </a:cubicBezTo>
                  <a:cubicBezTo>
                    <a:pt x="317" y="398"/>
                    <a:pt x="420" y="145"/>
                    <a:pt x="305"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23" name="Google Shape;323;p40"/>
            <p:cNvSpPr/>
            <p:nvPr/>
          </p:nvSpPr>
          <p:spPr>
            <a:xfrm>
              <a:off x="6759676" y="7144345"/>
              <a:ext cx="1609" cy="8836"/>
            </a:xfrm>
            <a:custGeom>
              <a:avLst/>
              <a:gdLst/>
              <a:ahLst/>
              <a:cxnLst/>
              <a:rect l="l" t="t" r="r" b="b"/>
              <a:pathLst>
                <a:path w="61" h="335" extrusionOk="0">
                  <a:moveTo>
                    <a:pt x="61" y="0"/>
                  </a:moveTo>
                  <a:cubicBezTo>
                    <a:pt x="0" y="122"/>
                    <a:pt x="0" y="213"/>
                    <a:pt x="61" y="335"/>
                  </a:cubicBezTo>
                  <a:cubicBezTo>
                    <a:pt x="61" y="213"/>
                    <a:pt x="61" y="122"/>
                    <a:pt x="61"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24" name="Google Shape;324;p40"/>
            <p:cNvSpPr/>
            <p:nvPr/>
          </p:nvSpPr>
          <p:spPr>
            <a:xfrm>
              <a:off x="6786924" y="7043319"/>
              <a:ext cx="157975" cy="108253"/>
            </a:xfrm>
            <a:custGeom>
              <a:avLst/>
              <a:gdLst/>
              <a:ahLst/>
              <a:cxnLst/>
              <a:rect l="l" t="t" r="r" b="b"/>
              <a:pathLst>
                <a:path w="5989" h="4104" extrusionOk="0">
                  <a:moveTo>
                    <a:pt x="5958" y="1"/>
                  </a:moveTo>
                  <a:cubicBezTo>
                    <a:pt x="4074" y="1186"/>
                    <a:pt x="2098" y="2280"/>
                    <a:pt x="1" y="3253"/>
                  </a:cubicBezTo>
                  <a:cubicBezTo>
                    <a:pt x="1" y="3527"/>
                    <a:pt x="31" y="3830"/>
                    <a:pt x="31" y="4104"/>
                  </a:cubicBezTo>
                  <a:cubicBezTo>
                    <a:pt x="2098" y="3253"/>
                    <a:pt x="4074" y="2250"/>
                    <a:pt x="5989" y="1125"/>
                  </a:cubicBezTo>
                  <a:cubicBezTo>
                    <a:pt x="5989" y="761"/>
                    <a:pt x="5958" y="365"/>
                    <a:pt x="5958"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25" name="Google Shape;325;p40"/>
            <p:cNvSpPr/>
            <p:nvPr/>
          </p:nvSpPr>
          <p:spPr>
            <a:xfrm>
              <a:off x="6943263" y="6818820"/>
              <a:ext cx="270237" cy="254200"/>
            </a:xfrm>
            <a:custGeom>
              <a:avLst/>
              <a:gdLst/>
              <a:ahLst/>
              <a:cxnLst/>
              <a:rect l="l" t="t" r="r" b="b"/>
              <a:pathLst>
                <a:path w="10245" h="9637" extrusionOk="0">
                  <a:moveTo>
                    <a:pt x="10001" y="1"/>
                  </a:moveTo>
                  <a:cubicBezTo>
                    <a:pt x="7113" y="3284"/>
                    <a:pt x="3770" y="6110"/>
                    <a:pt x="1" y="8512"/>
                  </a:cubicBezTo>
                  <a:cubicBezTo>
                    <a:pt x="31" y="8876"/>
                    <a:pt x="62" y="9272"/>
                    <a:pt x="62" y="9636"/>
                  </a:cubicBezTo>
                  <a:cubicBezTo>
                    <a:pt x="3831" y="7387"/>
                    <a:pt x="7265" y="4651"/>
                    <a:pt x="10244" y="1460"/>
                  </a:cubicBezTo>
                  <a:cubicBezTo>
                    <a:pt x="10153" y="974"/>
                    <a:pt x="10092" y="487"/>
                    <a:pt x="10001"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26" name="Google Shape;326;p40"/>
            <p:cNvSpPr/>
            <p:nvPr/>
          </p:nvSpPr>
          <p:spPr>
            <a:xfrm>
              <a:off x="6761258" y="7129098"/>
              <a:ext cx="26483" cy="30123"/>
            </a:xfrm>
            <a:custGeom>
              <a:avLst/>
              <a:gdLst/>
              <a:ahLst/>
              <a:cxnLst/>
              <a:rect l="l" t="t" r="r" b="b"/>
              <a:pathLst>
                <a:path w="1004" h="1142" extrusionOk="0">
                  <a:moveTo>
                    <a:pt x="974" y="1"/>
                  </a:moveTo>
                  <a:cubicBezTo>
                    <a:pt x="700" y="123"/>
                    <a:pt x="427" y="275"/>
                    <a:pt x="153" y="396"/>
                  </a:cubicBezTo>
                  <a:cubicBezTo>
                    <a:pt x="62" y="427"/>
                    <a:pt x="31" y="518"/>
                    <a:pt x="1" y="578"/>
                  </a:cubicBezTo>
                  <a:cubicBezTo>
                    <a:pt x="1" y="700"/>
                    <a:pt x="1" y="791"/>
                    <a:pt x="1" y="913"/>
                  </a:cubicBezTo>
                  <a:cubicBezTo>
                    <a:pt x="76" y="1037"/>
                    <a:pt x="191" y="1142"/>
                    <a:pt x="331" y="1142"/>
                  </a:cubicBezTo>
                  <a:cubicBezTo>
                    <a:pt x="362" y="1142"/>
                    <a:pt x="394" y="1137"/>
                    <a:pt x="427" y="1126"/>
                  </a:cubicBezTo>
                  <a:cubicBezTo>
                    <a:pt x="639" y="1034"/>
                    <a:pt x="822" y="943"/>
                    <a:pt x="1004" y="852"/>
                  </a:cubicBezTo>
                  <a:cubicBezTo>
                    <a:pt x="1004" y="578"/>
                    <a:pt x="974" y="275"/>
                    <a:pt x="974"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27" name="Google Shape;327;p40"/>
            <p:cNvSpPr/>
            <p:nvPr/>
          </p:nvSpPr>
          <p:spPr>
            <a:xfrm>
              <a:off x="6778114" y="7491499"/>
              <a:ext cx="5618" cy="8863"/>
            </a:xfrm>
            <a:custGeom>
              <a:avLst/>
              <a:gdLst/>
              <a:ahLst/>
              <a:cxnLst/>
              <a:rect l="l" t="t" r="r" b="b"/>
              <a:pathLst>
                <a:path w="213" h="336" extrusionOk="0">
                  <a:moveTo>
                    <a:pt x="91" y="1"/>
                  </a:moveTo>
                  <a:cubicBezTo>
                    <a:pt x="0" y="122"/>
                    <a:pt x="61" y="305"/>
                    <a:pt x="213" y="335"/>
                  </a:cubicBezTo>
                  <a:cubicBezTo>
                    <a:pt x="213" y="214"/>
                    <a:pt x="213" y="122"/>
                    <a:pt x="213"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28" name="Google Shape;328;p40"/>
            <p:cNvSpPr/>
            <p:nvPr/>
          </p:nvSpPr>
          <p:spPr>
            <a:xfrm>
              <a:off x="6807762" y="7412129"/>
              <a:ext cx="122708" cy="82614"/>
            </a:xfrm>
            <a:custGeom>
              <a:avLst/>
              <a:gdLst/>
              <a:ahLst/>
              <a:cxnLst/>
              <a:rect l="l" t="t" r="r" b="b"/>
              <a:pathLst>
                <a:path w="4652" h="3132" extrusionOk="0">
                  <a:moveTo>
                    <a:pt x="4651" y="1"/>
                  </a:moveTo>
                  <a:lnTo>
                    <a:pt x="4651" y="1"/>
                  </a:lnTo>
                  <a:cubicBezTo>
                    <a:pt x="3162" y="912"/>
                    <a:pt x="1612" y="1703"/>
                    <a:pt x="1" y="2493"/>
                  </a:cubicBezTo>
                  <a:cubicBezTo>
                    <a:pt x="1" y="2706"/>
                    <a:pt x="31" y="2919"/>
                    <a:pt x="31" y="3131"/>
                  </a:cubicBezTo>
                  <a:cubicBezTo>
                    <a:pt x="1581" y="2645"/>
                    <a:pt x="3101" y="2007"/>
                    <a:pt x="4499" y="1216"/>
                  </a:cubicBezTo>
                  <a:cubicBezTo>
                    <a:pt x="4560" y="791"/>
                    <a:pt x="4591" y="396"/>
                    <a:pt x="4651"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29" name="Google Shape;329;p40"/>
            <p:cNvSpPr/>
            <p:nvPr/>
          </p:nvSpPr>
          <p:spPr>
            <a:xfrm>
              <a:off x="6926434" y="7089822"/>
              <a:ext cx="307905" cy="354408"/>
            </a:xfrm>
            <a:custGeom>
              <a:avLst/>
              <a:gdLst/>
              <a:ahLst/>
              <a:cxnLst/>
              <a:rect l="l" t="t" r="r" b="b"/>
              <a:pathLst>
                <a:path w="11673" h="13436" extrusionOk="0">
                  <a:moveTo>
                    <a:pt x="11672" y="1"/>
                  </a:moveTo>
                  <a:cubicBezTo>
                    <a:pt x="9454" y="3010"/>
                    <a:pt x="7295" y="6019"/>
                    <a:pt x="4651" y="8694"/>
                  </a:cubicBezTo>
                  <a:cubicBezTo>
                    <a:pt x="3253" y="10092"/>
                    <a:pt x="1733" y="11217"/>
                    <a:pt x="152" y="12220"/>
                  </a:cubicBezTo>
                  <a:cubicBezTo>
                    <a:pt x="92" y="12615"/>
                    <a:pt x="61" y="13010"/>
                    <a:pt x="0" y="13435"/>
                  </a:cubicBezTo>
                  <a:cubicBezTo>
                    <a:pt x="4833" y="10700"/>
                    <a:pt x="8785" y="6262"/>
                    <a:pt x="11672" y="1672"/>
                  </a:cubicBezTo>
                  <a:cubicBezTo>
                    <a:pt x="11672" y="1125"/>
                    <a:pt x="11672" y="548"/>
                    <a:pt x="11672"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30" name="Google Shape;330;p40"/>
            <p:cNvSpPr/>
            <p:nvPr/>
          </p:nvSpPr>
          <p:spPr>
            <a:xfrm>
              <a:off x="6783732" y="7477888"/>
              <a:ext cx="24874" cy="23265"/>
            </a:xfrm>
            <a:custGeom>
              <a:avLst/>
              <a:gdLst/>
              <a:ahLst/>
              <a:cxnLst/>
              <a:rect l="l" t="t" r="r" b="b"/>
              <a:pathLst>
                <a:path w="943" h="882" extrusionOk="0">
                  <a:moveTo>
                    <a:pt x="912" y="0"/>
                  </a:moveTo>
                  <a:cubicBezTo>
                    <a:pt x="760" y="61"/>
                    <a:pt x="608" y="152"/>
                    <a:pt x="456" y="213"/>
                  </a:cubicBezTo>
                  <a:cubicBezTo>
                    <a:pt x="486" y="365"/>
                    <a:pt x="426" y="517"/>
                    <a:pt x="243" y="517"/>
                  </a:cubicBezTo>
                  <a:lnTo>
                    <a:pt x="0" y="517"/>
                  </a:lnTo>
                  <a:cubicBezTo>
                    <a:pt x="0" y="638"/>
                    <a:pt x="0" y="730"/>
                    <a:pt x="0" y="851"/>
                  </a:cubicBezTo>
                  <a:cubicBezTo>
                    <a:pt x="30" y="851"/>
                    <a:pt x="61" y="882"/>
                    <a:pt x="91" y="882"/>
                  </a:cubicBezTo>
                  <a:cubicBezTo>
                    <a:pt x="395" y="790"/>
                    <a:pt x="669" y="699"/>
                    <a:pt x="942" y="638"/>
                  </a:cubicBezTo>
                  <a:cubicBezTo>
                    <a:pt x="942" y="426"/>
                    <a:pt x="912" y="213"/>
                    <a:pt x="912"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31" name="Google Shape;331;p40"/>
            <p:cNvSpPr/>
            <p:nvPr/>
          </p:nvSpPr>
          <p:spPr>
            <a:xfrm>
              <a:off x="6780514" y="7489098"/>
              <a:ext cx="3218" cy="2427"/>
            </a:xfrm>
            <a:custGeom>
              <a:avLst/>
              <a:gdLst/>
              <a:ahLst/>
              <a:cxnLst/>
              <a:rect l="l" t="t" r="r" b="b"/>
              <a:pathLst>
                <a:path w="122" h="92" extrusionOk="0">
                  <a:moveTo>
                    <a:pt x="92" y="1"/>
                  </a:moveTo>
                  <a:cubicBezTo>
                    <a:pt x="92" y="31"/>
                    <a:pt x="61" y="31"/>
                    <a:pt x="61" y="31"/>
                  </a:cubicBezTo>
                  <a:cubicBezTo>
                    <a:pt x="31" y="31"/>
                    <a:pt x="31" y="61"/>
                    <a:pt x="0" y="92"/>
                  </a:cubicBezTo>
                  <a:lnTo>
                    <a:pt x="122" y="92"/>
                  </a:lnTo>
                  <a:cubicBezTo>
                    <a:pt x="122" y="61"/>
                    <a:pt x="122" y="31"/>
                    <a:pt x="92"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32" name="Google Shape;332;p40"/>
            <p:cNvSpPr/>
            <p:nvPr/>
          </p:nvSpPr>
          <p:spPr>
            <a:xfrm>
              <a:off x="6782914" y="7483480"/>
              <a:ext cx="13664" cy="8045"/>
            </a:xfrm>
            <a:custGeom>
              <a:avLst/>
              <a:gdLst/>
              <a:ahLst/>
              <a:cxnLst/>
              <a:rect l="l" t="t" r="r" b="b"/>
              <a:pathLst>
                <a:path w="518" h="305" extrusionOk="0">
                  <a:moveTo>
                    <a:pt x="487" y="1"/>
                  </a:moveTo>
                  <a:lnTo>
                    <a:pt x="487" y="1"/>
                  </a:lnTo>
                  <a:cubicBezTo>
                    <a:pt x="335" y="62"/>
                    <a:pt x="183" y="153"/>
                    <a:pt x="1" y="214"/>
                  </a:cubicBezTo>
                  <a:cubicBezTo>
                    <a:pt x="31" y="244"/>
                    <a:pt x="31" y="274"/>
                    <a:pt x="31" y="305"/>
                  </a:cubicBezTo>
                  <a:lnTo>
                    <a:pt x="274" y="305"/>
                  </a:lnTo>
                  <a:cubicBezTo>
                    <a:pt x="457" y="305"/>
                    <a:pt x="517" y="153"/>
                    <a:pt x="487"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33" name="Google Shape;333;p40"/>
            <p:cNvSpPr/>
            <p:nvPr/>
          </p:nvSpPr>
          <p:spPr>
            <a:xfrm>
              <a:off x="6820608" y="7683923"/>
              <a:ext cx="62541" cy="33710"/>
            </a:xfrm>
            <a:custGeom>
              <a:avLst/>
              <a:gdLst/>
              <a:ahLst/>
              <a:cxnLst/>
              <a:rect l="l" t="t" r="r" b="b"/>
              <a:pathLst>
                <a:path w="2371" h="1278" extrusionOk="0">
                  <a:moveTo>
                    <a:pt x="2371" y="1"/>
                  </a:moveTo>
                  <a:cubicBezTo>
                    <a:pt x="1550" y="153"/>
                    <a:pt x="699" y="244"/>
                    <a:pt x="0" y="669"/>
                  </a:cubicBezTo>
                  <a:cubicBezTo>
                    <a:pt x="0" y="882"/>
                    <a:pt x="31" y="1095"/>
                    <a:pt x="31" y="1277"/>
                  </a:cubicBezTo>
                  <a:cubicBezTo>
                    <a:pt x="760" y="1247"/>
                    <a:pt x="1459" y="1125"/>
                    <a:pt x="2128" y="1004"/>
                  </a:cubicBezTo>
                  <a:cubicBezTo>
                    <a:pt x="2219" y="669"/>
                    <a:pt x="2280" y="335"/>
                    <a:pt x="2371"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34" name="Google Shape;334;p40"/>
            <p:cNvSpPr/>
            <p:nvPr/>
          </p:nvSpPr>
          <p:spPr>
            <a:xfrm>
              <a:off x="6876713" y="7436185"/>
              <a:ext cx="332779" cy="274220"/>
            </a:xfrm>
            <a:custGeom>
              <a:avLst/>
              <a:gdLst/>
              <a:ahLst/>
              <a:cxnLst/>
              <a:rect l="l" t="t" r="r" b="b"/>
              <a:pathLst>
                <a:path w="12616" h="10396" extrusionOk="0">
                  <a:moveTo>
                    <a:pt x="12615" y="0"/>
                  </a:moveTo>
                  <a:lnTo>
                    <a:pt x="12615" y="0"/>
                  </a:lnTo>
                  <a:cubicBezTo>
                    <a:pt x="11582" y="1095"/>
                    <a:pt x="10548" y="2159"/>
                    <a:pt x="9545" y="3253"/>
                  </a:cubicBezTo>
                  <a:cubicBezTo>
                    <a:pt x="7205" y="5806"/>
                    <a:pt x="4591" y="8086"/>
                    <a:pt x="1247" y="9180"/>
                  </a:cubicBezTo>
                  <a:cubicBezTo>
                    <a:pt x="913" y="9271"/>
                    <a:pt x="578" y="9332"/>
                    <a:pt x="244" y="9393"/>
                  </a:cubicBezTo>
                  <a:cubicBezTo>
                    <a:pt x="153" y="9727"/>
                    <a:pt x="92" y="10061"/>
                    <a:pt x="1" y="10396"/>
                  </a:cubicBezTo>
                  <a:cubicBezTo>
                    <a:pt x="3010" y="9818"/>
                    <a:pt x="5563" y="8450"/>
                    <a:pt x="8086" y="6353"/>
                  </a:cubicBezTo>
                  <a:cubicBezTo>
                    <a:pt x="9393" y="5289"/>
                    <a:pt x="10670" y="4134"/>
                    <a:pt x="11916" y="2918"/>
                  </a:cubicBezTo>
                  <a:cubicBezTo>
                    <a:pt x="12190" y="2037"/>
                    <a:pt x="12402" y="1064"/>
                    <a:pt x="12615"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35" name="Google Shape;335;p40"/>
            <p:cNvSpPr/>
            <p:nvPr/>
          </p:nvSpPr>
          <p:spPr>
            <a:xfrm>
              <a:off x="6807129" y="7701569"/>
              <a:ext cx="14297" cy="16934"/>
            </a:xfrm>
            <a:custGeom>
              <a:avLst/>
              <a:gdLst/>
              <a:ahLst/>
              <a:cxnLst/>
              <a:rect l="l" t="t" r="r" b="b"/>
              <a:pathLst>
                <a:path w="542" h="642" extrusionOk="0">
                  <a:moveTo>
                    <a:pt x="511" y="0"/>
                  </a:moveTo>
                  <a:cubicBezTo>
                    <a:pt x="390" y="61"/>
                    <a:pt x="238" y="152"/>
                    <a:pt x="116" y="274"/>
                  </a:cubicBezTo>
                  <a:cubicBezTo>
                    <a:pt x="1" y="389"/>
                    <a:pt x="77" y="641"/>
                    <a:pt x="240" y="641"/>
                  </a:cubicBezTo>
                  <a:cubicBezTo>
                    <a:pt x="249" y="641"/>
                    <a:pt x="259" y="640"/>
                    <a:pt x="268" y="639"/>
                  </a:cubicBezTo>
                  <a:cubicBezTo>
                    <a:pt x="359" y="639"/>
                    <a:pt x="450" y="639"/>
                    <a:pt x="542" y="608"/>
                  </a:cubicBezTo>
                  <a:lnTo>
                    <a:pt x="511" y="0"/>
                  </a:lnTo>
                  <a:close/>
                </a:path>
              </a:pathLst>
            </a:custGeom>
            <a:solidFill>
              <a:srgbClr val="10B0BF"/>
            </a:solidFill>
            <a:ln>
              <a:noFill/>
            </a:ln>
          </p:spPr>
          <p:txBody>
            <a:bodyPr spcFirstLastPara="1" wrap="square" lIns="92346" tIns="92346" rIns="92346" bIns="92346" anchor="ctr" anchorCtr="0">
              <a:noAutofit/>
            </a:bodyPr>
            <a:lstStyle/>
            <a:p>
              <a:endParaRPr sz="1818"/>
            </a:p>
          </p:txBody>
        </p:sp>
      </p:grpSp>
      <p:grpSp>
        <p:nvGrpSpPr>
          <p:cNvPr id="336" name="Google Shape;336;p40"/>
          <p:cNvGrpSpPr/>
          <p:nvPr/>
        </p:nvGrpSpPr>
        <p:grpSpPr>
          <a:xfrm>
            <a:off x="6857579" y="1378987"/>
            <a:ext cx="2032735" cy="2415544"/>
            <a:chOff x="11016213" y="5853720"/>
            <a:chExt cx="2012471" cy="2391463"/>
          </a:xfrm>
        </p:grpSpPr>
        <p:sp>
          <p:nvSpPr>
            <p:cNvPr id="337" name="Google Shape;337;p40"/>
            <p:cNvSpPr/>
            <p:nvPr/>
          </p:nvSpPr>
          <p:spPr>
            <a:xfrm>
              <a:off x="11596703" y="7707979"/>
              <a:ext cx="271820" cy="394502"/>
            </a:xfrm>
            <a:custGeom>
              <a:avLst/>
              <a:gdLst/>
              <a:ahLst/>
              <a:cxnLst/>
              <a:rect l="l" t="t" r="r" b="b"/>
              <a:pathLst>
                <a:path w="10305" h="14956" extrusionOk="0">
                  <a:moveTo>
                    <a:pt x="10305" y="1"/>
                  </a:moveTo>
                  <a:lnTo>
                    <a:pt x="10305" y="1"/>
                  </a:lnTo>
                  <a:cubicBezTo>
                    <a:pt x="6809" y="852"/>
                    <a:pt x="3344" y="1642"/>
                    <a:pt x="0" y="2584"/>
                  </a:cubicBezTo>
                  <a:lnTo>
                    <a:pt x="1368" y="14955"/>
                  </a:lnTo>
                  <a:lnTo>
                    <a:pt x="8025" y="14955"/>
                  </a:lnTo>
                  <a:lnTo>
                    <a:pt x="10305" y="1"/>
                  </a:lnTo>
                  <a:close/>
                </a:path>
              </a:pathLst>
            </a:custGeom>
            <a:solidFill>
              <a:srgbClr val="8C4C5E"/>
            </a:solidFill>
            <a:ln>
              <a:noFill/>
            </a:ln>
          </p:spPr>
          <p:txBody>
            <a:bodyPr spcFirstLastPara="1" wrap="square" lIns="92346" tIns="92346" rIns="92346" bIns="92346" anchor="ctr" anchorCtr="0">
              <a:noAutofit/>
            </a:bodyPr>
            <a:lstStyle/>
            <a:p>
              <a:endParaRPr sz="1818"/>
            </a:p>
          </p:txBody>
        </p:sp>
        <p:sp>
          <p:nvSpPr>
            <p:cNvPr id="338" name="Google Shape;338;p40"/>
            <p:cNvSpPr/>
            <p:nvPr/>
          </p:nvSpPr>
          <p:spPr>
            <a:xfrm>
              <a:off x="11579874" y="7529192"/>
              <a:ext cx="315897" cy="246973"/>
            </a:xfrm>
            <a:custGeom>
              <a:avLst/>
              <a:gdLst/>
              <a:ahLst/>
              <a:cxnLst/>
              <a:rect l="l" t="t" r="r" b="b"/>
              <a:pathLst>
                <a:path w="11976" h="9363" extrusionOk="0">
                  <a:moveTo>
                    <a:pt x="11976" y="0"/>
                  </a:moveTo>
                  <a:lnTo>
                    <a:pt x="0" y="3496"/>
                  </a:lnTo>
                  <a:lnTo>
                    <a:pt x="638" y="9362"/>
                  </a:lnTo>
                  <a:cubicBezTo>
                    <a:pt x="3982" y="8420"/>
                    <a:pt x="7447" y="7630"/>
                    <a:pt x="10943" y="6779"/>
                  </a:cubicBezTo>
                  <a:lnTo>
                    <a:pt x="11976" y="0"/>
                  </a:lnTo>
                  <a:close/>
                </a:path>
              </a:pathLst>
            </a:custGeom>
            <a:solidFill>
              <a:srgbClr val="673543"/>
            </a:solidFill>
            <a:ln>
              <a:noFill/>
            </a:ln>
          </p:spPr>
          <p:txBody>
            <a:bodyPr spcFirstLastPara="1" wrap="square" lIns="92346" tIns="92346" rIns="92346" bIns="92346" anchor="ctr" anchorCtr="0">
              <a:noAutofit/>
            </a:bodyPr>
            <a:lstStyle/>
            <a:p>
              <a:endParaRPr sz="1818"/>
            </a:p>
          </p:txBody>
        </p:sp>
        <p:sp>
          <p:nvSpPr>
            <p:cNvPr id="339" name="Google Shape;339;p40"/>
            <p:cNvSpPr/>
            <p:nvPr/>
          </p:nvSpPr>
          <p:spPr>
            <a:xfrm>
              <a:off x="11400269" y="5856727"/>
              <a:ext cx="215689" cy="360000"/>
            </a:xfrm>
            <a:custGeom>
              <a:avLst/>
              <a:gdLst/>
              <a:ahLst/>
              <a:cxnLst/>
              <a:rect l="l" t="t" r="r" b="b"/>
              <a:pathLst>
                <a:path w="8177" h="13648" extrusionOk="0">
                  <a:moveTo>
                    <a:pt x="7630" y="0"/>
                  </a:moveTo>
                  <a:cubicBezTo>
                    <a:pt x="4742" y="274"/>
                    <a:pt x="2219" y="760"/>
                    <a:pt x="1" y="1490"/>
                  </a:cubicBezTo>
                  <a:cubicBezTo>
                    <a:pt x="2098" y="5867"/>
                    <a:pt x="4742" y="9940"/>
                    <a:pt x="8177" y="13648"/>
                  </a:cubicBezTo>
                  <a:cubicBezTo>
                    <a:pt x="7934" y="9119"/>
                    <a:pt x="7691" y="4560"/>
                    <a:pt x="7630"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340" name="Google Shape;340;p40"/>
            <p:cNvSpPr/>
            <p:nvPr/>
          </p:nvSpPr>
          <p:spPr>
            <a:xfrm>
              <a:off x="11029059" y="6037123"/>
              <a:ext cx="623801" cy="843473"/>
            </a:xfrm>
            <a:custGeom>
              <a:avLst/>
              <a:gdLst/>
              <a:ahLst/>
              <a:cxnLst/>
              <a:rect l="l" t="t" r="r" b="b"/>
              <a:pathLst>
                <a:path w="23649" h="31977" extrusionOk="0">
                  <a:moveTo>
                    <a:pt x="5441" y="0"/>
                  </a:moveTo>
                  <a:cubicBezTo>
                    <a:pt x="2341" y="3405"/>
                    <a:pt x="669" y="7964"/>
                    <a:pt x="0" y="13526"/>
                  </a:cubicBezTo>
                  <a:cubicBezTo>
                    <a:pt x="6779" y="21156"/>
                    <a:pt x="13344" y="29818"/>
                    <a:pt x="23648" y="31976"/>
                  </a:cubicBezTo>
                  <a:cubicBezTo>
                    <a:pt x="23618" y="31946"/>
                    <a:pt x="23618" y="31916"/>
                    <a:pt x="23618" y="31855"/>
                  </a:cubicBezTo>
                  <a:cubicBezTo>
                    <a:pt x="23557" y="31733"/>
                    <a:pt x="23557" y="31612"/>
                    <a:pt x="23587" y="31460"/>
                  </a:cubicBezTo>
                  <a:cubicBezTo>
                    <a:pt x="23344" y="27143"/>
                    <a:pt x="23101" y="22797"/>
                    <a:pt x="22888" y="18450"/>
                  </a:cubicBezTo>
                  <a:cubicBezTo>
                    <a:pt x="18876" y="17447"/>
                    <a:pt x="14894" y="12310"/>
                    <a:pt x="12402" y="9484"/>
                  </a:cubicBezTo>
                  <a:cubicBezTo>
                    <a:pt x="9818" y="6505"/>
                    <a:pt x="7478" y="3344"/>
                    <a:pt x="5441"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341" name="Google Shape;341;p40"/>
            <p:cNvSpPr/>
            <p:nvPr/>
          </p:nvSpPr>
          <p:spPr>
            <a:xfrm>
              <a:off x="11635979" y="5853720"/>
              <a:ext cx="119490" cy="338160"/>
            </a:xfrm>
            <a:custGeom>
              <a:avLst/>
              <a:gdLst/>
              <a:ahLst/>
              <a:cxnLst/>
              <a:rect l="l" t="t" r="r" b="b"/>
              <a:pathLst>
                <a:path w="4530" h="12820" extrusionOk="0">
                  <a:moveTo>
                    <a:pt x="936" y="0"/>
                  </a:moveTo>
                  <a:cubicBezTo>
                    <a:pt x="632" y="0"/>
                    <a:pt x="320" y="8"/>
                    <a:pt x="1" y="23"/>
                  </a:cubicBezTo>
                  <a:cubicBezTo>
                    <a:pt x="62" y="4309"/>
                    <a:pt x="214" y="8564"/>
                    <a:pt x="396" y="12820"/>
                  </a:cubicBezTo>
                  <a:cubicBezTo>
                    <a:pt x="1855" y="11816"/>
                    <a:pt x="3375" y="9780"/>
                    <a:pt x="4530" y="8108"/>
                  </a:cubicBezTo>
                  <a:cubicBezTo>
                    <a:pt x="3618" y="4947"/>
                    <a:pt x="2676" y="2211"/>
                    <a:pt x="1825" y="23"/>
                  </a:cubicBezTo>
                  <a:cubicBezTo>
                    <a:pt x="1536" y="8"/>
                    <a:pt x="1239" y="0"/>
                    <a:pt x="936"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342" name="Google Shape;342;p40"/>
            <p:cNvSpPr/>
            <p:nvPr/>
          </p:nvSpPr>
          <p:spPr>
            <a:xfrm>
              <a:off x="11016213" y="6437190"/>
              <a:ext cx="660677" cy="819417"/>
            </a:xfrm>
            <a:custGeom>
              <a:avLst/>
              <a:gdLst/>
              <a:ahLst/>
              <a:cxnLst/>
              <a:rect l="l" t="t" r="r" b="b"/>
              <a:pathLst>
                <a:path w="25047" h="31065" extrusionOk="0">
                  <a:moveTo>
                    <a:pt x="335" y="1"/>
                  </a:moveTo>
                  <a:lnTo>
                    <a:pt x="335" y="1"/>
                  </a:lnTo>
                  <a:cubicBezTo>
                    <a:pt x="1" y="4226"/>
                    <a:pt x="183" y="8998"/>
                    <a:pt x="730" y="14226"/>
                  </a:cubicBezTo>
                  <a:cubicBezTo>
                    <a:pt x="7205" y="22037"/>
                    <a:pt x="15047" y="30031"/>
                    <a:pt x="25047" y="31065"/>
                  </a:cubicBezTo>
                  <a:cubicBezTo>
                    <a:pt x="24743" y="26506"/>
                    <a:pt x="24439" y="21977"/>
                    <a:pt x="24166" y="17448"/>
                  </a:cubicBezTo>
                  <a:cubicBezTo>
                    <a:pt x="24105" y="17478"/>
                    <a:pt x="24044" y="17478"/>
                    <a:pt x="23953" y="17478"/>
                  </a:cubicBezTo>
                  <a:cubicBezTo>
                    <a:pt x="14257" y="15624"/>
                    <a:pt x="6779" y="7660"/>
                    <a:pt x="335" y="1"/>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343" name="Google Shape;343;p40"/>
            <p:cNvSpPr/>
            <p:nvPr/>
          </p:nvSpPr>
          <p:spPr>
            <a:xfrm>
              <a:off x="11191017" y="5905631"/>
              <a:ext cx="440188" cy="600537"/>
            </a:xfrm>
            <a:custGeom>
              <a:avLst/>
              <a:gdLst/>
              <a:ahLst/>
              <a:cxnLst/>
              <a:rect l="l" t="t" r="r" b="b"/>
              <a:pathLst>
                <a:path w="16688" h="22767" extrusionOk="0">
                  <a:moveTo>
                    <a:pt x="6900" y="0"/>
                  </a:moveTo>
                  <a:cubicBezTo>
                    <a:pt x="4104" y="1034"/>
                    <a:pt x="1854" y="2462"/>
                    <a:pt x="0" y="4256"/>
                  </a:cubicBezTo>
                  <a:cubicBezTo>
                    <a:pt x="2006" y="7630"/>
                    <a:pt x="4286" y="10882"/>
                    <a:pt x="6900" y="13830"/>
                  </a:cubicBezTo>
                  <a:cubicBezTo>
                    <a:pt x="9362" y="16596"/>
                    <a:pt x="12979" y="21368"/>
                    <a:pt x="16687" y="22767"/>
                  </a:cubicBezTo>
                  <a:cubicBezTo>
                    <a:pt x="16657" y="22219"/>
                    <a:pt x="16627" y="21672"/>
                    <a:pt x="16627" y="21125"/>
                  </a:cubicBezTo>
                  <a:cubicBezTo>
                    <a:pt x="16475" y="18359"/>
                    <a:pt x="16323" y="15593"/>
                    <a:pt x="16171" y="12797"/>
                  </a:cubicBezTo>
                  <a:cubicBezTo>
                    <a:pt x="12250" y="9149"/>
                    <a:pt x="9210" y="4772"/>
                    <a:pt x="6900"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344" name="Google Shape;344;p40"/>
            <p:cNvSpPr/>
            <p:nvPr/>
          </p:nvSpPr>
          <p:spPr>
            <a:xfrm>
              <a:off x="11683300" y="6783553"/>
              <a:ext cx="186832" cy="473054"/>
            </a:xfrm>
            <a:custGeom>
              <a:avLst/>
              <a:gdLst/>
              <a:ahLst/>
              <a:cxnLst/>
              <a:rect l="l" t="t" r="r" b="b"/>
              <a:pathLst>
                <a:path w="7083" h="17934" extrusionOk="0">
                  <a:moveTo>
                    <a:pt x="6930" y="0"/>
                  </a:moveTo>
                  <a:lnTo>
                    <a:pt x="6930" y="0"/>
                  </a:lnTo>
                  <a:cubicBezTo>
                    <a:pt x="4712" y="1338"/>
                    <a:pt x="2401" y="2493"/>
                    <a:pt x="0" y="3496"/>
                  </a:cubicBezTo>
                  <a:cubicBezTo>
                    <a:pt x="274" y="8329"/>
                    <a:pt x="578" y="13131"/>
                    <a:pt x="882" y="17934"/>
                  </a:cubicBezTo>
                  <a:cubicBezTo>
                    <a:pt x="2736" y="17022"/>
                    <a:pt x="4560" y="16110"/>
                    <a:pt x="6292" y="15016"/>
                  </a:cubicBezTo>
                  <a:cubicBezTo>
                    <a:pt x="6900" y="9788"/>
                    <a:pt x="7082" y="4742"/>
                    <a:pt x="6930"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345" name="Google Shape;345;p40"/>
            <p:cNvSpPr/>
            <p:nvPr/>
          </p:nvSpPr>
          <p:spPr>
            <a:xfrm>
              <a:off x="11707356" y="7217305"/>
              <a:ext cx="137902" cy="300677"/>
            </a:xfrm>
            <a:custGeom>
              <a:avLst/>
              <a:gdLst/>
              <a:ahLst/>
              <a:cxnLst/>
              <a:rect l="l" t="t" r="r" b="b"/>
              <a:pathLst>
                <a:path w="5228" h="11399" extrusionOk="0">
                  <a:moveTo>
                    <a:pt x="5228" y="0"/>
                  </a:moveTo>
                  <a:cubicBezTo>
                    <a:pt x="3587" y="943"/>
                    <a:pt x="1824" y="1703"/>
                    <a:pt x="0" y="2250"/>
                  </a:cubicBezTo>
                  <a:cubicBezTo>
                    <a:pt x="182" y="5289"/>
                    <a:pt x="365" y="8359"/>
                    <a:pt x="517" y="11399"/>
                  </a:cubicBezTo>
                  <a:cubicBezTo>
                    <a:pt x="1337" y="10913"/>
                    <a:pt x="2310" y="10821"/>
                    <a:pt x="3283" y="10639"/>
                  </a:cubicBezTo>
                  <a:cubicBezTo>
                    <a:pt x="4134" y="7022"/>
                    <a:pt x="4803" y="3466"/>
                    <a:pt x="5228"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346" name="Google Shape;346;p40"/>
            <p:cNvSpPr/>
            <p:nvPr/>
          </p:nvSpPr>
          <p:spPr>
            <a:xfrm>
              <a:off x="11648007" y="6106865"/>
              <a:ext cx="179631" cy="400094"/>
            </a:xfrm>
            <a:custGeom>
              <a:avLst/>
              <a:gdLst/>
              <a:ahLst/>
              <a:cxnLst/>
              <a:rect l="l" t="t" r="r" b="b"/>
              <a:pathLst>
                <a:path w="6810" h="15168" extrusionOk="0">
                  <a:moveTo>
                    <a:pt x="4469" y="1"/>
                  </a:moveTo>
                  <a:cubicBezTo>
                    <a:pt x="3162" y="1824"/>
                    <a:pt x="1612" y="3587"/>
                    <a:pt x="1" y="4165"/>
                  </a:cubicBezTo>
                  <a:cubicBezTo>
                    <a:pt x="183" y="7873"/>
                    <a:pt x="366" y="11521"/>
                    <a:pt x="578" y="15168"/>
                  </a:cubicBezTo>
                  <a:cubicBezTo>
                    <a:pt x="2888" y="13861"/>
                    <a:pt x="4955" y="12341"/>
                    <a:pt x="6809" y="10639"/>
                  </a:cubicBezTo>
                  <a:cubicBezTo>
                    <a:pt x="6141" y="6718"/>
                    <a:pt x="5350" y="3162"/>
                    <a:pt x="4469" y="1"/>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347" name="Google Shape;347;p40"/>
            <p:cNvSpPr/>
            <p:nvPr/>
          </p:nvSpPr>
          <p:spPr>
            <a:xfrm>
              <a:off x="11664044" y="6428380"/>
              <a:ext cx="201260" cy="420932"/>
            </a:xfrm>
            <a:custGeom>
              <a:avLst/>
              <a:gdLst/>
              <a:ahLst/>
              <a:cxnLst/>
              <a:rect l="l" t="t" r="r" b="b"/>
              <a:pathLst>
                <a:path w="7630" h="15958" extrusionOk="0">
                  <a:moveTo>
                    <a:pt x="6445" y="0"/>
                  </a:moveTo>
                  <a:cubicBezTo>
                    <a:pt x="4499" y="1611"/>
                    <a:pt x="2341" y="2918"/>
                    <a:pt x="1" y="3830"/>
                  </a:cubicBezTo>
                  <a:cubicBezTo>
                    <a:pt x="31" y="4104"/>
                    <a:pt x="31" y="4377"/>
                    <a:pt x="61" y="4651"/>
                  </a:cubicBezTo>
                  <a:cubicBezTo>
                    <a:pt x="244" y="8420"/>
                    <a:pt x="457" y="12189"/>
                    <a:pt x="669" y="15958"/>
                  </a:cubicBezTo>
                  <a:cubicBezTo>
                    <a:pt x="3101" y="14833"/>
                    <a:pt x="5442" y="13557"/>
                    <a:pt x="7630" y="12158"/>
                  </a:cubicBezTo>
                  <a:cubicBezTo>
                    <a:pt x="7448" y="7842"/>
                    <a:pt x="7022" y="3769"/>
                    <a:pt x="6445"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348" name="Google Shape;348;p40"/>
            <p:cNvSpPr/>
            <p:nvPr/>
          </p:nvSpPr>
          <p:spPr>
            <a:xfrm>
              <a:off x="11722576" y="7529192"/>
              <a:ext cx="64176" cy="137480"/>
            </a:xfrm>
            <a:custGeom>
              <a:avLst/>
              <a:gdLst/>
              <a:ahLst/>
              <a:cxnLst/>
              <a:rect l="l" t="t" r="r" b="b"/>
              <a:pathLst>
                <a:path w="2433" h="5212" extrusionOk="0">
                  <a:moveTo>
                    <a:pt x="2432" y="0"/>
                  </a:moveTo>
                  <a:lnTo>
                    <a:pt x="2432" y="0"/>
                  </a:lnTo>
                  <a:cubicBezTo>
                    <a:pt x="1642" y="152"/>
                    <a:pt x="852" y="244"/>
                    <a:pt x="1" y="335"/>
                  </a:cubicBezTo>
                  <a:cubicBezTo>
                    <a:pt x="92" y="1946"/>
                    <a:pt x="153" y="3587"/>
                    <a:pt x="213" y="5198"/>
                  </a:cubicBezTo>
                  <a:cubicBezTo>
                    <a:pt x="294" y="5208"/>
                    <a:pt x="375" y="5212"/>
                    <a:pt x="459" y="5212"/>
                  </a:cubicBezTo>
                  <a:cubicBezTo>
                    <a:pt x="625" y="5212"/>
                    <a:pt x="801" y="5198"/>
                    <a:pt x="1004" y="5198"/>
                  </a:cubicBezTo>
                  <a:cubicBezTo>
                    <a:pt x="1551" y="3435"/>
                    <a:pt x="2007" y="1703"/>
                    <a:pt x="2432"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349" name="Google Shape;349;p40"/>
            <p:cNvSpPr/>
            <p:nvPr/>
          </p:nvSpPr>
          <p:spPr>
            <a:xfrm>
              <a:off x="11239921" y="7411338"/>
              <a:ext cx="461844" cy="254174"/>
            </a:xfrm>
            <a:custGeom>
              <a:avLst/>
              <a:gdLst/>
              <a:ahLst/>
              <a:cxnLst/>
              <a:rect l="l" t="t" r="r" b="b"/>
              <a:pathLst>
                <a:path w="17509" h="9636" extrusionOk="0">
                  <a:moveTo>
                    <a:pt x="0" y="0"/>
                  </a:moveTo>
                  <a:lnTo>
                    <a:pt x="0" y="0"/>
                  </a:lnTo>
                  <a:cubicBezTo>
                    <a:pt x="7174" y="8572"/>
                    <a:pt x="17022" y="9575"/>
                    <a:pt x="17508" y="9636"/>
                  </a:cubicBezTo>
                  <a:cubicBezTo>
                    <a:pt x="17447" y="8237"/>
                    <a:pt x="17356" y="6839"/>
                    <a:pt x="17296" y="5471"/>
                  </a:cubicBezTo>
                  <a:cubicBezTo>
                    <a:pt x="17265" y="5471"/>
                    <a:pt x="17235" y="5532"/>
                    <a:pt x="17204" y="5532"/>
                  </a:cubicBezTo>
                  <a:cubicBezTo>
                    <a:pt x="16182" y="5857"/>
                    <a:pt x="15122" y="6002"/>
                    <a:pt x="14045" y="6002"/>
                  </a:cubicBezTo>
                  <a:cubicBezTo>
                    <a:pt x="9069" y="6002"/>
                    <a:pt x="3723" y="2899"/>
                    <a:pt x="0"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350" name="Google Shape;350;p40"/>
            <p:cNvSpPr/>
            <p:nvPr/>
          </p:nvSpPr>
          <p:spPr>
            <a:xfrm>
              <a:off x="11041878" y="6866932"/>
              <a:ext cx="653476" cy="681041"/>
            </a:xfrm>
            <a:custGeom>
              <a:avLst/>
              <a:gdLst/>
              <a:ahLst/>
              <a:cxnLst/>
              <a:rect l="l" t="t" r="r" b="b"/>
              <a:pathLst>
                <a:path w="24774" h="25819" extrusionOk="0">
                  <a:moveTo>
                    <a:pt x="1" y="1"/>
                  </a:moveTo>
                  <a:lnTo>
                    <a:pt x="1" y="1"/>
                  </a:lnTo>
                  <a:cubicBezTo>
                    <a:pt x="153" y="1277"/>
                    <a:pt x="305" y="2584"/>
                    <a:pt x="487" y="3922"/>
                  </a:cubicBezTo>
                  <a:cubicBezTo>
                    <a:pt x="1338" y="9818"/>
                    <a:pt x="3192" y="14408"/>
                    <a:pt x="5533" y="17964"/>
                  </a:cubicBezTo>
                  <a:cubicBezTo>
                    <a:pt x="10333" y="22451"/>
                    <a:pt x="15849" y="25819"/>
                    <a:pt x="21640" y="25819"/>
                  </a:cubicBezTo>
                  <a:cubicBezTo>
                    <a:pt x="22596" y="25819"/>
                    <a:pt x="23560" y="25727"/>
                    <a:pt x="24530" y="25533"/>
                  </a:cubicBezTo>
                  <a:cubicBezTo>
                    <a:pt x="24621" y="25533"/>
                    <a:pt x="24712" y="25533"/>
                    <a:pt x="24773" y="25594"/>
                  </a:cubicBezTo>
                  <a:cubicBezTo>
                    <a:pt x="24560" y="22311"/>
                    <a:pt x="24348" y="19059"/>
                    <a:pt x="24135" y="15776"/>
                  </a:cubicBezTo>
                  <a:cubicBezTo>
                    <a:pt x="23952" y="15746"/>
                    <a:pt x="23861" y="15533"/>
                    <a:pt x="23983" y="15381"/>
                  </a:cubicBezTo>
                  <a:cubicBezTo>
                    <a:pt x="14560" y="15350"/>
                    <a:pt x="6384" y="7569"/>
                    <a:pt x="1" y="1"/>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351" name="Google Shape;351;p40"/>
            <p:cNvSpPr/>
            <p:nvPr/>
          </p:nvSpPr>
          <p:spPr>
            <a:xfrm>
              <a:off x="11765862" y="5924860"/>
              <a:ext cx="283057" cy="462661"/>
            </a:xfrm>
            <a:custGeom>
              <a:avLst/>
              <a:gdLst/>
              <a:ahLst/>
              <a:cxnLst/>
              <a:rect l="l" t="t" r="r" b="b"/>
              <a:pathLst>
                <a:path w="10731" h="17540" extrusionOk="0">
                  <a:moveTo>
                    <a:pt x="4591" y="1"/>
                  </a:moveTo>
                  <a:cubicBezTo>
                    <a:pt x="3952" y="1034"/>
                    <a:pt x="3314" y="2098"/>
                    <a:pt x="2615" y="3071"/>
                  </a:cubicBezTo>
                  <a:cubicBezTo>
                    <a:pt x="1916" y="4074"/>
                    <a:pt x="1034" y="5502"/>
                    <a:pt x="1" y="6901"/>
                  </a:cubicBezTo>
                  <a:cubicBezTo>
                    <a:pt x="882" y="10062"/>
                    <a:pt x="1673" y="13618"/>
                    <a:pt x="2341" y="17539"/>
                  </a:cubicBezTo>
                  <a:cubicBezTo>
                    <a:pt x="5624" y="14530"/>
                    <a:pt x="8299" y="11004"/>
                    <a:pt x="10731" y="7174"/>
                  </a:cubicBezTo>
                  <a:cubicBezTo>
                    <a:pt x="9089" y="4195"/>
                    <a:pt x="7083" y="1733"/>
                    <a:pt x="4591" y="1"/>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352" name="Google Shape;352;p40"/>
            <p:cNvSpPr/>
            <p:nvPr/>
          </p:nvSpPr>
          <p:spPr>
            <a:xfrm>
              <a:off x="11684091" y="5854327"/>
              <a:ext cx="177204" cy="213288"/>
            </a:xfrm>
            <a:custGeom>
              <a:avLst/>
              <a:gdLst/>
              <a:ahLst/>
              <a:cxnLst/>
              <a:rect l="l" t="t" r="r" b="b"/>
              <a:pathLst>
                <a:path w="6718" h="8086" extrusionOk="0">
                  <a:moveTo>
                    <a:pt x="1" y="0"/>
                  </a:moveTo>
                  <a:lnTo>
                    <a:pt x="1" y="0"/>
                  </a:lnTo>
                  <a:cubicBezTo>
                    <a:pt x="852" y="2188"/>
                    <a:pt x="1794" y="4924"/>
                    <a:pt x="2706" y="8085"/>
                  </a:cubicBezTo>
                  <a:cubicBezTo>
                    <a:pt x="3131" y="7477"/>
                    <a:pt x="3496" y="6900"/>
                    <a:pt x="3800" y="6474"/>
                  </a:cubicBezTo>
                  <a:cubicBezTo>
                    <a:pt x="4834" y="5046"/>
                    <a:pt x="5806" y="3556"/>
                    <a:pt x="6718" y="2037"/>
                  </a:cubicBezTo>
                  <a:cubicBezTo>
                    <a:pt x="4742" y="851"/>
                    <a:pt x="2523" y="152"/>
                    <a:pt x="1" y="0"/>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353" name="Google Shape;353;p40"/>
            <p:cNvSpPr/>
            <p:nvPr/>
          </p:nvSpPr>
          <p:spPr>
            <a:xfrm>
              <a:off x="11793927" y="6854904"/>
              <a:ext cx="411331" cy="643031"/>
            </a:xfrm>
            <a:custGeom>
              <a:avLst/>
              <a:gdLst/>
              <a:ahLst/>
              <a:cxnLst/>
              <a:rect l="l" t="t" r="r" b="b"/>
              <a:pathLst>
                <a:path w="15594" h="24378" extrusionOk="0">
                  <a:moveTo>
                    <a:pt x="15594" y="1"/>
                  </a:moveTo>
                  <a:cubicBezTo>
                    <a:pt x="12189" y="5381"/>
                    <a:pt x="7569" y="10578"/>
                    <a:pt x="1946" y="13739"/>
                  </a:cubicBezTo>
                  <a:cubicBezTo>
                    <a:pt x="1521" y="17205"/>
                    <a:pt x="852" y="20761"/>
                    <a:pt x="1" y="24378"/>
                  </a:cubicBezTo>
                  <a:cubicBezTo>
                    <a:pt x="396" y="24317"/>
                    <a:pt x="791" y="24256"/>
                    <a:pt x="1186" y="24104"/>
                  </a:cubicBezTo>
                  <a:cubicBezTo>
                    <a:pt x="5107" y="22858"/>
                    <a:pt x="8177" y="20183"/>
                    <a:pt x="10913" y="17205"/>
                  </a:cubicBezTo>
                  <a:cubicBezTo>
                    <a:pt x="12068" y="15928"/>
                    <a:pt x="13284" y="14682"/>
                    <a:pt x="14469" y="13405"/>
                  </a:cubicBezTo>
                  <a:cubicBezTo>
                    <a:pt x="15199" y="9606"/>
                    <a:pt x="15594" y="4955"/>
                    <a:pt x="15594" y="1"/>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354" name="Google Shape;354;p40"/>
            <p:cNvSpPr/>
            <p:nvPr/>
          </p:nvSpPr>
          <p:spPr>
            <a:xfrm>
              <a:off x="11834021" y="6147750"/>
              <a:ext cx="339162" cy="601354"/>
            </a:xfrm>
            <a:custGeom>
              <a:avLst/>
              <a:gdLst/>
              <a:ahLst/>
              <a:cxnLst/>
              <a:rect l="l" t="t" r="r" b="b"/>
              <a:pathLst>
                <a:path w="12858" h="22798" extrusionOk="0">
                  <a:moveTo>
                    <a:pt x="8846" y="1"/>
                  </a:moveTo>
                  <a:cubicBezTo>
                    <a:pt x="6444" y="3952"/>
                    <a:pt x="3526" y="7752"/>
                    <a:pt x="1" y="10639"/>
                  </a:cubicBezTo>
                  <a:cubicBezTo>
                    <a:pt x="578" y="14408"/>
                    <a:pt x="1004" y="18481"/>
                    <a:pt x="1186" y="22797"/>
                  </a:cubicBezTo>
                  <a:cubicBezTo>
                    <a:pt x="5563" y="20001"/>
                    <a:pt x="9454" y="16688"/>
                    <a:pt x="12858" y="12858"/>
                  </a:cubicBezTo>
                  <a:cubicBezTo>
                    <a:pt x="12007" y="8208"/>
                    <a:pt x="10700" y="3770"/>
                    <a:pt x="8846" y="1"/>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355" name="Google Shape;355;p40"/>
            <p:cNvSpPr/>
            <p:nvPr/>
          </p:nvSpPr>
          <p:spPr>
            <a:xfrm>
              <a:off x="11749033" y="7299075"/>
              <a:ext cx="405712" cy="367228"/>
            </a:xfrm>
            <a:custGeom>
              <a:avLst/>
              <a:gdLst/>
              <a:ahLst/>
              <a:cxnLst/>
              <a:rect l="l" t="t" r="r" b="b"/>
              <a:pathLst>
                <a:path w="15381" h="13922" extrusionOk="0">
                  <a:moveTo>
                    <a:pt x="15381" y="1"/>
                  </a:moveTo>
                  <a:lnTo>
                    <a:pt x="15381" y="1"/>
                  </a:lnTo>
                  <a:cubicBezTo>
                    <a:pt x="13891" y="1399"/>
                    <a:pt x="12402" y="2736"/>
                    <a:pt x="10882" y="3983"/>
                  </a:cubicBezTo>
                  <a:cubicBezTo>
                    <a:pt x="7934" y="6445"/>
                    <a:pt x="4955" y="8025"/>
                    <a:pt x="1429" y="8724"/>
                  </a:cubicBezTo>
                  <a:cubicBezTo>
                    <a:pt x="1004" y="10427"/>
                    <a:pt x="548" y="12159"/>
                    <a:pt x="1" y="13922"/>
                  </a:cubicBezTo>
                  <a:cubicBezTo>
                    <a:pt x="3557" y="13740"/>
                    <a:pt x="11612" y="12068"/>
                    <a:pt x="15198" y="578"/>
                  </a:cubicBezTo>
                  <a:cubicBezTo>
                    <a:pt x="15259" y="396"/>
                    <a:pt x="15320" y="183"/>
                    <a:pt x="15381" y="1"/>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356" name="Google Shape;356;p40"/>
            <p:cNvSpPr/>
            <p:nvPr/>
          </p:nvSpPr>
          <p:spPr>
            <a:xfrm>
              <a:off x="11849267" y="6531806"/>
              <a:ext cx="355199" cy="647831"/>
            </a:xfrm>
            <a:custGeom>
              <a:avLst/>
              <a:gdLst/>
              <a:ahLst/>
              <a:cxnLst/>
              <a:rect l="l" t="t" r="r" b="b"/>
              <a:pathLst>
                <a:path w="13466" h="24560" extrusionOk="0">
                  <a:moveTo>
                    <a:pt x="12554" y="0"/>
                  </a:moveTo>
                  <a:cubicBezTo>
                    <a:pt x="9088" y="3739"/>
                    <a:pt x="5076" y="6930"/>
                    <a:pt x="638" y="9575"/>
                  </a:cubicBezTo>
                  <a:cubicBezTo>
                    <a:pt x="790" y="14286"/>
                    <a:pt x="608" y="19332"/>
                    <a:pt x="0" y="24560"/>
                  </a:cubicBezTo>
                  <a:cubicBezTo>
                    <a:pt x="1885" y="23405"/>
                    <a:pt x="3648" y="22098"/>
                    <a:pt x="5259" y="20456"/>
                  </a:cubicBezTo>
                  <a:cubicBezTo>
                    <a:pt x="8359" y="17356"/>
                    <a:pt x="10882" y="13830"/>
                    <a:pt x="13465" y="10304"/>
                  </a:cubicBezTo>
                  <a:cubicBezTo>
                    <a:pt x="13374" y="6900"/>
                    <a:pt x="13101" y="3405"/>
                    <a:pt x="12554" y="0"/>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357" name="Google Shape;357;p40"/>
            <p:cNvSpPr/>
            <p:nvPr/>
          </p:nvSpPr>
          <p:spPr>
            <a:xfrm>
              <a:off x="11652016" y="6875742"/>
              <a:ext cx="54549" cy="388092"/>
            </a:xfrm>
            <a:custGeom>
              <a:avLst/>
              <a:gdLst/>
              <a:ahLst/>
              <a:cxnLst/>
              <a:rect l="l" t="t" r="r" b="b"/>
              <a:pathLst>
                <a:path w="2068" h="14713" extrusionOk="0">
                  <a:moveTo>
                    <a:pt x="1" y="62"/>
                  </a:moveTo>
                  <a:cubicBezTo>
                    <a:pt x="1" y="123"/>
                    <a:pt x="1" y="153"/>
                    <a:pt x="1" y="183"/>
                  </a:cubicBezTo>
                  <a:lnTo>
                    <a:pt x="31" y="183"/>
                  </a:lnTo>
                  <a:cubicBezTo>
                    <a:pt x="57" y="190"/>
                    <a:pt x="81" y="198"/>
                    <a:pt x="103" y="208"/>
                  </a:cubicBezTo>
                  <a:lnTo>
                    <a:pt x="103" y="208"/>
                  </a:lnTo>
                  <a:cubicBezTo>
                    <a:pt x="61" y="165"/>
                    <a:pt x="27" y="115"/>
                    <a:pt x="1" y="62"/>
                  </a:cubicBezTo>
                  <a:close/>
                  <a:moveTo>
                    <a:pt x="103" y="208"/>
                  </a:moveTo>
                  <a:cubicBezTo>
                    <a:pt x="136" y="242"/>
                    <a:pt x="174" y="272"/>
                    <a:pt x="215" y="293"/>
                  </a:cubicBezTo>
                  <a:lnTo>
                    <a:pt x="215" y="293"/>
                  </a:lnTo>
                  <a:cubicBezTo>
                    <a:pt x="188" y="259"/>
                    <a:pt x="151" y="230"/>
                    <a:pt x="103" y="208"/>
                  </a:cubicBezTo>
                  <a:close/>
                  <a:moveTo>
                    <a:pt x="1186" y="1"/>
                  </a:moveTo>
                  <a:cubicBezTo>
                    <a:pt x="943" y="123"/>
                    <a:pt x="730" y="214"/>
                    <a:pt x="517" y="305"/>
                  </a:cubicBezTo>
                  <a:cubicBezTo>
                    <a:pt x="467" y="324"/>
                    <a:pt x="420" y="332"/>
                    <a:pt x="375" y="332"/>
                  </a:cubicBezTo>
                  <a:cubicBezTo>
                    <a:pt x="317" y="332"/>
                    <a:pt x="263" y="318"/>
                    <a:pt x="215" y="293"/>
                  </a:cubicBezTo>
                  <a:lnTo>
                    <a:pt x="215" y="293"/>
                  </a:lnTo>
                  <a:cubicBezTo>
                    <a:pt x="345" y="456"/>
                    <a:pt x="248" y="728"/>
                    <a:pt x="62" y="822"/>
                  </a:cubicBezTo>
                  <a:cubicBezTo>
                    <a:pt x="335" y="5351"/>
                    <a:pt x="639" y="9910"/>
                    <a:pt x="943" y="14439"/>
                  </a:cubicBezTo>
                  <a:cubicBezTo>
                    <a:pt x="1034" y="14439"/>
                    <a:pt x="1156" y="14469"/>
                    <a:pt x="1277" y="14500"/>
                  </a:cubicBezTo>
                  <a:cubicBezTo>
                    <a:pt x="1429" y="14500"/>
                    <a:pt x="1490" y="14591"/>
                    <a:pt x="1521" y="14712"/>
                  </a:cubicBezTo>
                  <a:cubicBezTo>
                    <a:pt x="1703" y="14621"/>
                    <a:pt x="1885" y="14530"/>
                    <a:pt x="2068" y="14439"/>
                  </a:cubicBezTo>
                  <a:cubicBezTo>
                    <a:pt x="1764" y="9636"/>
                    <a:pt x="1460" y="4834"/>
                    <a:pt x="1186"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58" name="Google Shape;358;p40"/>
            <p:cNvSpPr/>
            <p:nvPr/>
          </p:nvSpPr>
          <p:spPr>
            <a:xfrm>
              <a:off x="11632787" y="6523788"/>
              <a:ext cx="48930" cy="343171"/>
            </a:xfrm>
            <a:custGeom>
              <a:avLst/>
              <a:gdLst/>
              <a:ahLst/>
              <a:cxnLst/>
              <a:rect l="l" t="t" r="r" b="b"/>
              <a:pathLst>
                <a:path w="1855" h="13010" extrusionOk="0">
                  <a:moveTo>
                    <a:pt x="0" y="0"/>
                  </a:moveTo>
                  <a:lnTo>
                    <a:pt x="0" y="0"/>
                  </a:lnTo>
                  <a:cubicBezTo>
                    <a:pt x="183" y="4347"/>
                    <a:pt x="426" y="8693"/>
                    <a:pt x="699" y="13010"/>
                  </a:cubicBezTo>
                  <a:cubicBezTo>
                    <a:pt x="730" y="12949"/>
                    <a:pt x="791" y="12858"/>
                    <a:pt x="882" y="12827"/>
                  </a:cubicBezTo>
                  <a:cubicBezTo>
                    <a:pt x="1216" y="12675"/>
                    <a:pt x="1520" y="12493"/>
                    <a:pt x="1854" y="12341"/>
                  </a:cubicBezTo>
                  <a:cubicBezTo>
                    <a:pt x="1642" y="8572"/>
                    <a:pt x="1429" y="4803"/>
                    <a:pt x="1246" y="1034"/>
                  </a:cubicBezTo>
                  <a:cubicBezTo>
                    <a:pt x="1216" y="760"/>
                    <a:pt x="1216" y="487"/>
                    <a:pt x="1186" y="213"/>
                  </a:cubicBezTo>
                  <a:cubicBezTo>
                    <a:pt x="1034" y="274"/>
                    <a:pt x="912" y="335"/>
                    <a:pt x="760" y="395"/>
                  </a:cubicBezTo>
                  <a:cubicBezTo>
                    <a:pt x="728" y="405"/>
                    <a:pt x="697" y="409"/>
                    <a:pt x="668" y="409"/>
                  </a:cubicBezTo>
                  <a:cubicBezTo>
                    <a:pt x="504" y="409"/>
                    <a:pt x="391" y="272"/>
                    <a:pt x="365" y="92"/>
                  </a:cubicBezTo>
                  <a:cubicBezTo>
                    <a:pt x="243" y="92"/>
                    <a:pt x="122" y="31"/>
                    <a:pt x="0"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59" name="Google Shape;359;p40"/>
            <p:cNvSpPr/>
            <p:nvPr/>
          </p:nvSpPr>
          <p:spPr>
            <a:xfrm>
              <a:off x="11601503" y="5854327"/>
              <a:ext cx="61776" cy="660651"/>
            </a:xfrm>
            <a:custGeom>
              <a:avLst/>
              <a:gdLst/>
              <a:ahLst/>
              <a:cxnLst/>
              <a:rect l="l" t="t" r="r" b="b"/>
              <a:pathLst>
                <a:path w="2342" h="25046" extrusionOk="0">
                  <a:moveTo>
                    <a:pt x="913" y="0"/>
                  </a:moveTo>
                  <a:cubicBezTo>
                    <a:pt x="609" y="30"/>
                    <a:pt x="305" y="61"/>
                    <a:pt x="1" y="91"/>
                  </a:cubicBezTo>
                  <a:cubicBezTo>
                    <a:pt x="62" y="4651"/>
                    <a:pt x="305" y="9210"/>
                    <a:pt x="548" y="13739"/>
                  </a:cubicBezTo>
                  <a:cubicBezTo>
                    <a:pt x="761" y="13982"/>
                    <a:pt x="973" y="14225"/>
                    <a:pt x="1217" y="14468"/>
                  </a:cubicBezTo>
                  <a:cubicBezTo>
                    <a:pt x="1426" y="14700"/>
                    <a:pt x="1227" y="14986"/>
                    <a:pt x="986" y="14986"/>
                  </a:cubicBezTo>
                  <a:cubicBezTo>
                    <a:pt x="911" y="14986"/>
                    <a:pt x="833" y="14958"/>
                    <a:pt x="761" y="14894"/>
                  </a:cubicBezTo>
                  <a:cubicBezTo>
                    <a:pt x="700" y="14863"/>
                    <a:pt x="670" y="14803"/>
                    <a:pt x="609" y="14742"/>
                  </a:cubicBezTo>
                  <a:lnTo>
                    <a:pt x="609" y="14742"/>
                  </a:lnTo>
                  <a:cubicBezTo>
                    <a:pt x="761" y="17538"/>
                    <a:pt x="913" y="20304"/>
                    <a:pt x="1065" y="23070"/>
                  </a:cubicBezTo>
                  <a:cubicBezTo>
                    <a:pt x="1065" y="23617"/>
                    <a:pt x="1125" y="24164"/>
                    <a:pt x="1125" y="24712"/>
                  </a:cubicBezTo>
                  <a:cubicBezTo>
                    <a:pt x="1338" y="24772"/>
                    <a:pt x="1521" y="24894"/>
                    <a:pt x="1733" y="24924"/>
                  </a:cubicBezTo>
                  <a:cubicBezTo>
                    <a:pt x="1794" y="24955"/>
                    <a:pt x="1825" y="24985"/>
                    <a:pt x="1855" y="25046"/>
                  </a:cubicBezTo>
                  <a:cubicBezTo>
                    <a:pt x="2037" y="24955"/>
                    <a:pt x="2159" y="24833"/>
                    <a:pt x="2341" y="24742"/>
                  </a:cubicBezTo>
                  <a:cubicBezTo>
                    <a:pt x="2129" y="21095"/>
                    <a:pt x="1946" y="17417"/>
                    <a:pt x="1764" y="13739"/>
                  </a:cubicBezTo>
                  <a:cubicBezTo>
                    <a:pt x="1521" y="13830"/>
                    <a:pt x="1308" y="13891"/>
                    <a:pt x="1065" y="13921"/>
                  </a:cubicBezTo>
                  <a:cubicBezTo>
                    <a:pt x="1044" y="13924"/>
                    <a:pt x="1023" y="13926"/>
                    <a:pt x="1003" y="13926"/>
                  </a:cubicBezTo>
                  <a:cubicBezTo>
                    <a:pt x="625" y="13926"/>
                    <a:pt x="507" y="13397"/>
                    <a:pt x="882" y="13252"/>
                  </a:cubicBezTo>
                  <a:cubicBezTo>
                    <a:pt x="1156" y="13161"/>
                    <a:pt x="1429" y="12979"/>
                    <a:pt x="1703" y="12797"/>
                  </a:cubicBezTo>
                  <a:cubicBezTo>
                    <a:pt x="1521" y="8541"/>
                    <a:pt x="1369" y="4286"/>
                    <a:pt x="1308"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60" name="Google Shape;360;p40"/>
            <p:cNvSpPr/>
            <p:nvPr/>
          </p:nvSpPr>
          <p:spPr>
            <a:xfrm>
              <a:off x="11678473" y="7276628"/>
              <a:ext cx="49748" cy="389675"/>
            </a:xfrm>
            <a:custGeom>
              <a:avLst/>
              <a:gdLst/>
              <a:ahLst/>
              <a:cxnLst/>
              <a:rect l="l" t="t" r="r" b="b"/>
              <a:pathLst>
                <a:path w="1886" h="14773" extrusionOk="0">
                  <a:moveTo>
                    <a:pt x="1095" y="1"/>
                  </a:moveTo>
                  <a:cubicBezTo>
                    <a:pt x="761" y="92"/>
                    <a:pt x="457" y="183"/>
                    <a:pt x="122" y="274"/>
                  </a:cubicBezTo>
                  <a:cubicBezTo>
                    <a:pt x="62" y="274"/>
                    <a:pt x="31" y="274"/>
                    <a:pt x="1" y="244"/>
                  </a:cubicBezTo>
                  <a:lnTo>
                    <a:pt x="1" y="244"/>
                  </a:lnTo>
                  <a:cubicBezTo>
                    <a:pt x="214" y="3527"/>
                    <a:pt x="426" y="6779"/>
                    <a:pt x="639" y="10062"/>
                  </a:cubicBezTo>
                  <a:cubicBezTo>
                    <a:pt x="821" y="10153"/>
                    <a:pt x="852" y="10426"/>
                    <a:pt x="670" y="10578"/>
                  </a:cubicBezTo>
                  <a:cubicBezTo>
                    <a:pt x="730" y="11946"/>
                    <a:pt x="821" y="13344"/>
                    <a:pt x="882" y="14743"/>
                  </a:cubicBezTo>
                  <a:lnTo>
                    <a:pt x="913" y="14743"/>
                  </a:lnTo>
                  <a:cubicBezTo>
                    <a:pt x="913" y="14743"/>
                    <a:pt x="1277" y="14773"/>
                    <a:pt x="1885" y="14773"/>
                  </a:cubicBezTo>
                  <a:cubicBezTo>
                    <a:pt x="1825" y="13162"/>
                    <a:pt x="1764" y="11521"/>
                    <a:pt x="1673" y="9910"/>
                  </a:cubicBezTo>
                  <a:cubicBezTo>
                    <a:pt x="1551" y="9910"/>
                    <a:pt x="1460" y="9910"/>
                    <a:pt x="1369" y="9940"/>
                  </a:cubicBezTo>
                  <a:cubicBezTo>
                    <a:pt x="1125" y="9940"/>
                    <a:pt x="1004" y="9636"/>
                    <a:pt x="1186" y="9484"/>
                  </a:cubicBezTo>
                  <a:cubicBezTo>
                    <a:pt x="1308" y="9363"/>
                    <a:pt x="1460" y="9241"/>
                    <a:pt x="1612" y="9150"/>
                  </a:cubicBezTo>
                  <a:cubicBezTo>
                    <a:pt x="1460" y="6110"/>
                    <a:pt x="1277" y="3040"/>
                    <a:pt x="1095"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61" name="Google Shape;361;p40"/>
            <p:cNvSpPr/>
            <p:nvPr/>
          </p:nvSpPr>
          <p:spPr>
            <a:xfrm>
              <a:off x="11172579" y="6017867"/>
              <a:ext cx="460235" cy="505947"/>
            </a:xfrm>
            <a:custGeom>
              <a:avLst/>
              <a:gdLst/>
              <a:ahLst/>
              <a:cxnLst/>
              <a:rect l="l" t="t" r="r" b="b"/>
              <a:pathLst>
                <a:path w="17448" h="19181" extrusionOk="0">
                  <a:moveTo>
                    <a:pt x="730" y="1"/>
                  </a:moveTo>
                  <a:cubicBezTo>
                    <a:pt x="486" y="244"/>
                    <a:pt x="243" y="487"/>
                    <a:pt x="0" y="730"/>
                  </a:cubicBezTo>
                  <a:cubicBezTo>
                    <a:pt x="2037" y="4074"/>
                    <a:pt x="4377" y="7235"/>
                    <a:pt x="6961" y="10214"/>
                  </a:cubicBezTo>
                  <a:cubicBezTo>
                    <a:pt x="9453" y="13040"/>
                    <a:pt x="13435" y="18177"/>
                    <a:pt x="17447" y="19180"/>
                  </a:cubicBezTo>
                  <a:cubicBezTo>
                    <a:pt x="17417" y="18968"/>
                    <a:pt x="17417" y="18724"/>
                    <a:pt x="17386" y="18512"/>
                  </a:cubicBezTo>
                  <a:cubicBezTo>
                    <a:pt x="13678" y="17113"/>
                    <a:pt x="10061" y="12341"/>
                    <a:pt x="7599" y="9575"/>
                  </a:cubicBezTo>
                  <a:cubicBezTo>
                    <a:pt x="4985" y="6627"/>
                    <a:pt x="2705" y="3375"/>
                    <a:pt x="730"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62" name="Google Shape;362;p40"/>
            <p:cNvSpPr/>
            <p:nvPr/>
          </p:nvSpPr>
          <p:spPr>
            <a:xfrm>
              <a:off x="11631178" y="6506141"/>
              <a:ext cx="19256" cy="20865"/>
            </a:xfrm>
            <a:custGeom>
              <a:avLst/>
              <a:gdLst/>
              <a:ahLst/>
              <a:cxnLst/>
              <a:rect l="l" t="t" r="r" b="b"/>
              <a:pathLst>
                <a:path w="730" h="791" extrusionOk="0">
                  <a:moveTo>
                    <a:pt x="0" y="1"/>
                  </a:moveTo>
                  <a:lnTo>
                    <a:pt x="0" y="1"/>
                  </a:lnTo>
                  <a:cubicBezTo>
                    <a:pt x="31" y="213"/>
                    <a:pt x="31" y="457"/>
                    <a:pt x="61" y="669"/>
                  </a:cubicBezTo>
                  <a:cubicBezTo>
                    <a:pt x="183" y="700"/>
                    <a:pt x="304" y="761"/>
                    <a:pt x="426" y="791"/>
                  </a:cubicBezTo>
                  <a:cubicBezTo>
                    <a:pt x="396" y="639"/>
                    <a:pt x="426" y="517"/>
                    <a:pt x="578" y="426"/>
                  </a:cubicBezTo>
                  <a:cubicBezTo>
                    <a:pt x="639" y="396"/>
                    <a:pt x="669" y="365"/>
                    <a:pt x="730" y="335"/>
                  </a:cubicBezTo>
                  <a:cubicBezTo>
                    <a:pt x="700" y="274"/>
                    <a:pt x="669" y="244"/>
                    <a:pt x="608" y="213"/>
                  </a:cubicBezTo>
                  <a:cubicBezTo>
                    <a:pt x="396" y="183"/>
                    <a:pt x="213" y="61"/>
                    <a:pt x="0"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63" name="Google Shape;363;p40"/>
            <p:cNvSpPr/>
            <p:nvPr/>
          </p:nvSpPr>
          <p:spPr>
            <a:xfrm>
              <a:off x="11025049" y="6393905"/>
              <a:ext cx="628602" cy="504654"/>
            </a:xfrm>
            <a:custGeom>
              <a:avLst/>
              <a:gdLst/>
              <a:ahLst/>
              <a:cxnLst/>
              <a:rect l="l" t="t" r="r" b="b"/>
              <a:pathLst>
                <a:path w="23831" h="19132" extrusionOk="0">
                  <a:moveTo>
                    <a:pt x="152" y="0"/>
                  </a:moveTo>
                  <a:cubicBezTo>
                    <a:pt x="92" y="547"/>
                    <a:pt x="31" y="1064"/>
                    <a:pt x="0" y="1642"/>
                  </a:cubicBezTo>
                  <a:cubicBezTo>
                    <a:pt x="6444" y="9301"/>
                    <a:pt x="13922" y="17265"/>
                    <a:pt x="23618" y="19119"/>
                  </a:cubicBezTo>
                  <a:cubicBezTo>
                    <a:pt x="23644" y="19128"/>
                    <a:pt x="23669" y="19132"/>
                    <a:pt x="23691" y="19132"/>
                  </a:cubicBezTo>
                  <a:cubicBezTo>
                    <a:pt x="23745" y="19132"/>
                    <a:pt x="23788" y="19110"/>
                    <a:pt x="23831" y="19089"/>
                  </a:cubicBezTo>
                  <a:cubicBezTo>
                    <a:pt x="23800" y="18876"/>
                    <a:pt x="23800" y="18663"/>
                    <a:pt x="23770" y="18450"/>
                  </a:cubicBezTo>
                  <a:cubicBezTo>
                    <a:pt x="13496" y="16292"/>
                    <a:pt x="6931" y="7630"/>
                    <a:pt x="152"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64" name="Google Shape;364;p40"/>
            <p:cNvSpPr/>
            <p:nvPr/>
          </p:nvSpPr>
          <p:spPr>
            <a:xfrm>
              <a:off x="11652834" y="6880570"/>
              <a:ext cx="9628" cy="16855"/>
            </a:xfrm>
            <a:custGeom>
              <a:avLst/>
              <a:gdLst/>
              <a:ahLst/>
              <a:cxnLst/>
              <a:rect l="l" t="t" r="r" b="b"/>
              <a:pathLst>
                <a:path w="365" h="639" extrusionOk="0">
                  <a:moveTo>
                    <a:pt x="0" y="0"/>
                  </a:moveTo>
                  <a:cubicBezTo>
                    <a:pt x="0" y="213"/>
                    <a:pt x="0" y="426"/>
                    <a:pt x="31" y="639"/>
                  </a:cubicBezTo>
                  <a:cubicBezTo>
                    <a:pt x="304" y="517"/>
                    <a:pt x="365" y="92"/>
                    <a:pt x="0"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65" name="Google Shape;365;p40"/>
            <p:cNvSpPr/>
            <p:nvPr/>
          </p:nvSpPr>
          <p:spPr>
            <a:xfrm>
              <a:off x="11035469" y="6812410"/>
              <a:ext cx="642239" cy="460235"/>
            </a:xfrm>
            <a:custGeom>
              <a:avLst/>
              <a:gdLst/>
              <a:ahLst/>
              <a:cxnLst/>
              <a:rect l="l" t="t" r="r" b="b"/>
              <a:pathLst>
                <a:path w="24348" h="17448" extrusionOk="0">
                  <a:moveTo>
                    <a:pt x="0" y="1"/>
                  </a:moveTo>
                  <a:lnTo>
                    <a:pt x="0" y="1"/>
                  </a:lnTo>
                  <a:cubicBezTo>
                    <a:pt x="61" y="700"/>
                    <a:pt x="152" y="1369"/>
                    <a:pt x="244" y="2068"/>
                  </a:cubicBezTo>
                  <a:cubicBezTo>
                    <a:pt x="6627" y="9636"/>
                    <a:pt x="14803" y="17417"/>
                    <a:pt x="24226" y="17448"/>
                  </a:cubicBezTo>
                  <a:cubicBezTo>
                    <a:pt x="24256" y="17448"/>
                    <a:pt x="24256" y="17417"/>
                    <a:pt x="24287" y="17387"/>
                  </a:cubicBezTo>
                  <a:cubicBezTo>
                    <a:pt x="24317" y="17387"/>
                    <a:pt x="24317" y="17387"/>
                    <a:pt x="24347" y="17357"/>
                  </a:cubicBezTo>
                  <a:cubicBezTo>
                    <a:pt x="24347" y="17205"/>
                    <a:pt x="24317" y="17022"/>
                    <a:pt x="24317" y="16840"/>
                  </a:cubicBezTo>
                  <a:cubicBezTo>
                    <a:pt x="14317" y="15806"/>
                    <a:pt x="6475" y="7812"/>
                    <a:pt x="0"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66" name="Google Shape;366;p40"/>
            <p:cNvSpPr/>
            <p:nvPr/>
          </p:nvSpPr>
          <p:spPr>
            <a:xfrm>
              <a:off x="11676890" y="7256581"/>
              <a:ext cx="15246" cy="13664"/>
            </a:xfrm>
            <a:custGeom>
              <a:avLst/>
              <a:gdLst/>
              <a:ahLst/>
              <a:cxnLst/>
              <a:rect l="l" t="t" r="r" b="b"/>
              <a:pathLst>
                <a:path w="578" h="518" extrusionOk="0">
                  <a:moveTo>
                    <a:pt x="0" y="1"/>
                  </a:moveTo>
                  <a:cubicBezTo>
                    <a:pt x="0" y="183"/>
                    <a:pt x="30" y="335"/>
                    <a:pt x="30" y="518"/>
                  </a:cubicBezTo>
                  <a:cubicBezTo>
                    <a:pt x="213" y="426"/>
                    <a:pt x="395" y="366"/>
                    <a:pt x="578" y="274"/>
                  </a:cubicBezTo>
                  <a:cubicBezTo>
                    <a:pt x="547" y="153"/>
                    <a:pt x="486" y="62"/>
                    <a:pt x="334" y="31"/>
                  </a:cubicBezTo>
                  <a:cubicBezTo>
                    <a:pt x="213" y="31"/>
                    <a:pt x="122" y="1"/>
                    <a:pt x="0"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67" name="Google Shape;367;p40"/>
            <p:cNvSpPr/>
            <p:nvPr/>
          </p:nvSpPr>
          <p:spPr>
            <a:xfrm>
              <a:off x="11187799" y="7340778"/>
              <a:ext cx="508347" cy="228904"/>
            </a:xfrm>
            <a:custGeom>
              <a:avLst/>
              <a:gdLst/>
              <a:ahLst/>
              <a:cxnLst/>
              <a:rect l="l" t="t" r="r" b="b"/>
              <a:pathLst>
                <a:path w="19272" h="8678" extrusionOk="0">
                  <a:moveTo>
                    <a:pt x="1" y="0"/>
                  </a:moveTo>
                  <a:cubicBezTo>
                    <a:pt x="609" y="973"/>
                    <a:pt x="1277" y="1855"/>
                    <a:pt x="1976" y="2675"/>
                  </a:cubicBezTo>
                  <a:cubicBezTo>
                    <a:pt x="5699" y="5574"/>
                    <a:pt x="11045" y="8677"/>
                    <a:pt x="16021" y="8677"/>
                  </a:cubicBezTo>
                  <a:cubicBezTo>
                    <a:pt x="17098" y="8677"/>
                    <a:pt x="18158" y="8532"/>
                    <a:pt x="19180" y="8207"/>
                  </a:cubicBezTo>
                  <a:cubicBezTo>
                    <a:pt x="19211" y="8207"/>
                    <a:pt x="19241" y="8146"/>
                    <a:pt x="19272" y="8146"/>
                  </a:cubicBezTo>
                  <a:cubicBezTo>
                    <a:pt x="19241" y="7964"/>
                    <a:pt x="19241" y="7782"/>
                    <a:pt x="19241" y="7630"/>
                  </a:cubicBezTo>
                  <a:cubicBezTo>
                    <a:pt x="19180" y="7569"/>
                    <a:pt x="19089" y="7569"/>
                    <a:pt x="18998" y="7569"/>
                  </a:cubicBezTo>
                  <a:cubicBezTo>
                    <a:pt x="18028" y="7763"/>
                    <a:pt x="17064" y="7855"/>
                    <a:pt x="16108" y="7855"/>
                  </a:cubicBezTo>
                  <a:cubicBezTo>
                    <a:pt x="10317" y="7855"/>
                    <a:pt x="4801" y="4487"/>
                    <a:pt x="1"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68" name="Google Shape;368;p40"/>
            <p:cNvSpPr/>
            <p:nvPr/>
          </p:nvSpPr>
          <p:spPr>
            <a:xfrm>
              <a:off x="11695328" y="7542012"/>
              <a:ext cx="5618" cy="13664"/>
            </a:xfrm>
            <a:custGeom>
              <a:avLst/>
              <a:gdLst/>
              <a:ahLst/>
              <a:cxnLst/>
              <a:rect l="l" t="t" r="r" b="b"/>
              <a:pathLst>
                <a:path w="213" h="518" extrusionOk="0">
                  <a:moveTo>
                    <a:pt x="0" y="1"/>
                  </a:moveTo>
                  <a:cubicBezTo>
                    <a:pt x="0" y="153"/>
                    <a:pt x="0" y="335"/>
                    <a:pt x="31" y="517"/>
                  </a:cubicBezTo>
                  <a:cubicBezTo>
                    <a:pt x="213" y="365"/>
                    <a:pt x="182" y="92"/>
                    <a:pt x="0"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69" name="Google Shape;369;p40"/>
            <p:cNvSpPr/>
            <p:nvPr/>
          </p:nvSpPr>
          <p:spPr>
            <a:xfrm>
              <a:off x="11373021" y="5896003"/>
              <a:ext cx="244546" cy="347181"/>
            </a:xfrm>
            <a:custGeom>
              <a:avLst/>
              <a:gdLst/>
              <a:ahLst/>
              <a:cxnLst/>
              <a:rect l="l" t="t" r="r" b="b"/>
              <a:pathLst>
                <a:path w="9271" h="13162" extrusionOk="0">
                  <a:moveTo>
                    <a:pt x="1034" y="1"/>
                  </a:moveTo>
                  <a:cubicBezTo>
                    <a:pt x="699" y="122"/>
                    <a:pt x="334" y="213"/>
                    <a:pt x="0" y="365"/>
                  </a:cubicBezTo>
                  <a:cubicBezTo>
                    <a:pt x="2310" y="5107"/>
                    <a:pt x="5350" y="9484"/>
                    <a:pt x="9271" y="13162"/>
                  </a:cubicBezTo>
                  <a:cubicBezTo>
                    <a:pt x="9240" y="12828"/>
                    <a:pt x="9240" y="12493"/>
                    <a:pt x="9210" y="12159"/>
                  </a:cubicBezTo>
                  <a:cubicBezTo>
                    <a:pt x="5775" y="8451"/>
                    <a:pt x="3131" y="4378"/>
                    <a:pt x="1034"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70" name="Google Shape;370;p40"/>
            <p:cNvSpPr/>
            <p:nvPr/>
          </p:nvSpPr>
          <p:spPr>
            <a:xfrm>
              <a:off x="11615932" y="6216701"/>
              <a:ext cx="23186" cy="32919"/>
            </a:xfrm>
            <a:custGeom>
              <a:avLst/>
              <a:gdLst/>
              <a:ahLst/>
              <a:cxnLst/>
              <a:rect l="l" t="t" r="r" b="b"/>
              <a:pathLst>
                <a:path w="879" h="1248" extrusionOk="0">
                  <a:moveTo>
                    <a:pt x="1" y="1"/>
                  </a:moveTo>
                  <a:lnTo>
                    <a:pt x="1" y="1"/>
                  </a:lnTo>
                  <a:cubicBezTo>
                    <a:pt x="31" y="335"/>
                    <a:pt x="31" y="670"/>
                    <a:pt x="62" y="1004"/>
                  </a:cubicBezTo>
                  <a:cubicBezTo>
                    <a:pt x="123" y="1065"/>
                    <a:pt x="153" y="1125"/>
                    <a:pt x="214" y="1156"/>
                  </a:cubicBezTo>
                  <a:cubicBezTo>
                    <a:pt x="286" y="1220"/>
                    <a:pt x="364" y="1248"/>
                    <a:pt x="439" y="1248"/>
                  </a:cubicBezTo>
                  <a:cubicBezTo>
                    <a:pt x="680" y="1248"/>
                    <a:pt x="879" y="962"/>
                    <a:pt x="670" y="730"/>
                  </a:cubicBezTo>
                  <a:cubicBezTo>
                    <a:pt x="426" y="487"/>
                    <a:pt x="214" y="244"/>
                    <a:pt x="1"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71" name="Google Shape;371;p40"/>
            <p:cNvSpPr/>
            <p:nvPr/>
          </p:nvSpPr>
          <p:spPr>
            <a:xfrm>
              <a:off x="11646398" y="6067589"/>
              <a:ext cx="119490" cy="149138"/>
            </a:xfrm>
            <a:custGeom>
              <a:avLst/>
              <a:gdLst/>
              <a:ahLst/>
              <a:cxnLst/>
              <a:rect l="l" t="t" r="r" b="b"/>
              <a:pathLst>
                <a:path w="4530" h="5654" extrusionOk="0">
                  <a:moveTo>
                    <a:pt x="4135" y="0"/>
                  </a:moveTo>
                  <a:cubicBezTo>
                    <a:pt x="2980" y="1672"/>
                    <a:pt x="1460" y="3708"/>
                    <a:pt x="1" y="4712"/>
                  </a:cubicBezTo>
                  <a:cubicBezTo>
                    <a:pt x="31" y="5046"/>
                    <a:pt x="31" y="5350"/>
                    <a:pt x="62" y="5654"/>
                  </a:cubicBezTo>
                  <a:cubicBezTo>
                    <a:pt x="1673" y="5076"/>
                    <a:pt x="3223" y="3313"/>
                    <a:pt x="4530" y="1490"/>
                  </a:cubicBezTo>
                  <a:cubicBezTo>
                    <a:pt x="4408" y="1003"/>
                    <a:pt x="4256" y="487"/>
                    <a:pt x="4135"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72" name="Google Shape;372;p40"/>
            <p:cNvSpPr/>
            <p:nvPr/>
          </p:nvSpPr>
          <p:spPr>
            <a:xfrm>
              <a:off x="11755442" y="5908031"/>
              <a:ext cx="131518" cy="198860"/>
            </a:xfrm>
            <a:custGeom>
              <a:avLst/>
              <a:gdLst/>
              <a:ahLst/>
              <a:cxnLst/>
              <a:rect l="l" t="t" r="r" b="b"/>
              <a:pathLst>
                <a:path w="4986" h="7539" extrusionOk="0">
                  <a:moveTo>
                    <a:pt x="3983" y="1"/>
                  </a:moveTo>
                  <a:cubicBezTo>
                    <a:pt x="3071" y="1520"/>
                    <a:pt x="2129" y="3010"/>
                    <a:pt x="1095" y="4438"/>
                  </a:cubicBezTo>
                  <a:cubicBezTo>
                    <a:pt x="791" y="4864"/>
                    <a:pt x="426" y="5441"/>
                    <a:pt x="1" y="6049"/>
                  </a:cubicBezTo>
                  <a:cubicBezTo>
                    <a:pt x="122" y="6536"/>
                    <a:pt x="274" y="7052"/>
                    <a:pt x="396" y="7539"/>
                  </a:cubicBezTo>
                  <a:cubicBezTo>
                    <a:pt x="1429" y="6140"/>
                    <a:pt x="2311" y="4712"/>
                    <a:pt x="3010" y="3709"/>
                  </a:cubicBezTo>
                  <a:cubicBezTo>
                    <a:pt x="3709" y="2736"/>
                    <a:pt x="4347" y="1672"/>
                    <a:pt x="4986" y="639"/>
                  </a:cubicBezTo>
                  <a:cubicBezTo>
                    <a:pt x="4651" y="426"/>
                    <a:pt x="4347" y="183"/>
                    <a:pt x="3983"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73" name="Google Shape;373;p40"/>
            <p:cNvSpPr/>
            <p:nvPr/>
          </p:nvSpPr>
          <p:spPr>
            <a:xfrm>
              <a:off x="11614930" y="6191853"/>
              <a:ext cx="33104" cy="29807"/>
            </a:xfrm>
            <a:custGeom>
              <a:avLst/>
              <a:gdLst/>
              <a:ahLst/>
              <a:cxnLst/>
              <a:rect l="l" t="t" r="r" b="b"/>
              <a:pathLst>
                <a:path w="1255" h="1130" extrusionOk="0">
                  <a:moveTo>
                    <a:pt x="1194" y="1"/>
                  </a:moveTo>
                  <a:cubicBezTo>
                    <a:pt x="920" y="213"/>
                    <a:pt x="647" y="365"/>
                    <a:pt x="404" y="456"/>
                  </a:cubicBezTo>
                  <a:cubicBezTo>
                    <a:pt x="0" y="629"/>
                    <a:pt x="116" y="1130"/>
                    <a:pt x="517" y="1130"/>
                  </a:cubicBezTo>
                  <a:cubicBezTo>
                    <a:pt x="539" y="1130"/>
                    <a:pt x="562" y="1128"/>
                    <a:pt x="586" y="1125"/>
                  </a:cubicBezTo>
                  <a:cubicBezTo>
                    <a:pt x="799" y="1095"/>
                    <a:pt x="1012" y="1034"/>
                    <a:pt x="1255" y="943"/>
                  </a:cubicBezTo>
                  <a:cubicBezTo>
                    <a:pt x="1224" y="639"/>
                    <a:pt x="1224" y="305"/>
                    <a:pt x="1194"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74" name="Google Shape;374;p40"/>
            <p:cNvSpPr/>
            <p:nvPr/>
          </p:nvSpPr>
          <p:spPr>
            <a:xfrm>
              <a:off x="11663253" y="6387495"/>
              <a:ext cx="170794" cy="141937"/>
            </a:xfrm>
            <a:custGeom>
              <a:avLst/>
              <a:gdLst/>
              <a:ahLst/>
              <a:cxnLst/>
              <a:rect l="l" t="t" r="r" b="b"/>
              <a:pathLst>
                <a:path w="6475" h="5381" extrusionOk="0">
                  <a:moveTo>
                    <a:pt x="6231" y="0"/>
                  </a:moveTo>
                  <a:cubicBezTo>
                    <a:pt x="4377" y="1702"/>
                    <a:pt x="2310" y="3222"/>
                    <a:pt x="0" y="4529"/>
                  </a:cubicBezTo>
                  <a:cubicBezTo>
                    <a:pt x="0" y="4803"/>
                    <a:pt x="31" y="5107"/>
                    <a:pt x="31" y="5380"/>
                  </a:cubicBezTo>
                  <a:cubicBezTo>
                    <a:pt x="2371" y="4468"/>
                    <a:pt x="4529" y="3161"/>
                    <a:pt x="6475" y="1550"/>
                  </a:cubicBezTo>
                  <a:cubicBezTo>
                    <a:pt x="6414" y="1034"/>
                    <a:pt x="6323" y="517"/>
                    <a:pt x="6231"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75" name="Google Shape;375;p40"/>
            <p:cNvSpPr/>
            <p:nvPr/>
          </p:nvSpPr>
          <p:spPr>
            <a:xfrm>
              <a:off x="11827611" y="6114092"/>
              <a:ext cx="239745" cy="314314"/>
            </a:xfrm>
            <a:custGeom>
              <a:avLst/>
              <a:gdLst/>
              <a:ahLst/>
              <a:cxnLst/>
              <a:rect l="l" t="t" r="r" b="b"/>
              <a:pathLst>
                <a:path w="9089" h="11916" extrusionOk="0">
                  <a:moveTo>
                    <a:pt x="8390" y="0"/>
                  </a:moveTo>
                  <a:cubicBezTo>
                    <a:pt x="5958" y="3830"/>
                    <a:pt x="3283" y="7356"/>
                    <a:pt x="0" y="10365"/>
                  </a:cubicBezTo>
                  <a:cubicBezTo>
                    <a:pt x="92" y="10882"/>
                    <a:pt x="183" y="11399"/>
                    <a:pt x="244" y="11915"/>
                  </a:cubicBezTo>
                  <a:cubicBezTo>
                    <a:pt x="3769" y="9028"/>
                    <a:pt x="6687" y="5228"/>
                    <a:pt x="9089" y="1277"/>
                  </a:cubicBezTo>
                  <a:cubicBezTo>
                    <a:pt x="8846" y="851"/>
                    <a:pt x="8633" y="395"/>
                    <a:pt x="8390"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76" name="Google Shape;376;p40"/>
            <p:cNvSpPr/>
            <p:nvPr/>
          </p:nvSpPr>
          <p:spPr>
            <a:xfrm>
              <a:off x="11642415" y="6506959"/>
              <a:ext cx="21656" cy="27644"/>
            </a:xfrm>
            <a:custGeom>
              <a:avLst/>
              <a:gdLst/>
              <a:ahLst/>
              <a:cxnLst/>
              <a:rect l="l" t="t" r="r" b="b"/>
              <a:pathLst>
                <a:path w="821" h="1048" extrusionOk="0">
                  <a:moveTo>
                    <a:pt x="790" y="0"/>
                  </a:moveTo>
                  <a:cubicBezTo>
                    <a:pt x="608" y="91"/>
                    <a:pt x="486" y="213"/>
                    <a:pt x="304" y="304"/>
                  </a:cubicBezTo>
                  <a:cubicBezTo>
                    <a:pt x="449" y="478"/>
                    <a:pt x="318" y="762"/>
                    <a:pt x="68" y="762"/>
                  </a:cubicBezTo>
                  <a:cubicBezTo>
                    <a:pt x="56" y="762"/>
                    <a:pt x="43" y="761"/>
                    <a:pt x="30" y="760"/>
                  </a:cubicBezTo>
                  <a:lnTo>
                    <a:pt x="0" y="760"/>
                  </a:lnTo>
                  <a:cubicBezTo>
                    <a:pt x="26" y="914"/>
                    <a:pt x="139" y="1047"/>
                    <a:pt x="302" y="1047"/>
                  </a:cubicBezTo>
                  <a:cubicBezTo>
                    <a:pt x="332" y="1047"/>
                    <a:pt x="363" y="1043"/>
                    <a:pt x="395" y="1033"/>
                  </a:cubicBezTo>
                  <a:cubicBezTo>
                    <a:pt x="547" y="973"/>
                    <a:pt x="699" y="912"/>
                    <a:pt x="821" y="851"/>
                  </a:cubicBezTo>
                  <a:cubicBezTo>
                    <a:pt x="821" y="578"/>
                    <a:pt x="790" y="304"/>
                    <a:pt x="790"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77" name="Google Shape;377;p40"/>
            <p:cNvSpPr/>
            <p:nvPr/>
          </p:nvSpPr>
          <p:spPr>
            <a:xfrm>
              <a:off x="11641597" y="6514951"/>
              <a:ext cx="12661" cy="12107"/>
            </a:xfrm>
            <a:custGeom>
              <a:avLst/>
              <a:gdLst/>
              <a:ahLst/>
              <a:cxnLst/>
              <a:rect l="l" t="t" r="r" b="b"/>
              <a:pathLst>
                <a:path w="480" h="459" extrusionOk="0">
                  <a:moveTo>
                    <a:pt x="335" y="1"/>
                  </a:moveTo>
                  <a:cubicBezTo>
                    <a:pt x="274" y="31"/>
                    <a:pt x="244" y="62"/>
                    <a:pt x="183" y="92"/>
                  </a:cubicBezTo>
                  <a:cubicBezTo>
                    <a:pt x="31" y="183"/>
                    <a:pt x="1" y="305"/>
                    <a:pt x="31" y="427"/>
                  </a:cubicBezTo>
                  <a:cubicBezTo>
                    <a:pt x="31" y="457"/>
                    <a:pt x="61" y="457"/>
                    <a:pt x="61" y="457"/>
                  </a:cubicBezTo>
                  <a:cubicBezTo>
                    <a:pt x="74" y="458"/>
                    <a:pt x="87" y="459"/>
                    <a:pt x="99" y="459"/>
                  </a:cubicBezTo>
                  <a:cubicBezTo>
                    <a:pt x="349" y="459"/>
                    <a:pt x="480" y="175"/>
                    <a:pt x="335"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78" name="Google Shape;378;p40"/>
            <p:cNvSpPr/>
            <p:nvPr/>
          </p:nvSpPr>
          <p:spPr>
            <a:xfrm>
              <a:off x="11650407" y="6866932"/>
              <a:ext cx="1635" cy="10445"/>
            </a:xfrm>
            <a:custGeom>
              <a:avLst/>
              <a:gdLst/>
              <a:ahLst/>
              <a:cxnLst/>
              <a:rect l="l" t="t" r="r" b="b"/>
              <a:pathLst>
                <a:path w="62" h="396" extrusionOk="0">
                  <a:moveTo>
                    <a:pt x="31" y="1"/>
                  </a:moveTo>
                  <a:cubicBezTo>
                    <a:pt x="1" y="153"/>
                    <a:pt x="1" y="274"/>
                    <a:pt x="62" y="396"/>
                  </a:cubicBezTo>
                  <a:cubicBezTo>
                    <a:pt x="62" y="274"/>
                    <a:pt x="62" y="153"/>
                    <a:pt x="31"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79" name="Google Shape;379;p40"/>
            <p:cNvSpPr/>
            <p:nvPr/>
          </p:nvSpPr>
          <p:spPr>
            <a:xfrm>
              <a:off x="11681691" y="6749078"/>
              <a:ext cx="184431" cy="126691"/>
            </a:xfrm>
            <a:custGeom>
              <a:avLst/>
              <a:gdLst/>
              <a:ahLst/>
              <a:cxnLst/>
              <a:rect l="l" t="t" r="r" b="b"/>
              <a:pathLst>
                <a:path w="6992" h="4803" extrusionOk="0">
                  <a:moveTo>
                    <a:pt x="6961" y="0"/>
                  </a:moveTo>
                  <a:cubicBezTo>
                    <a:pt x="4773" y="1399"/>
                    <a:pt x="2432" y="2675"/>
                    <a:pt x="0" y="3800"/>
                  </a:cubicBezTo>
                  <a:cubicBezTo>
                    <a:pt x="31" y="4134"/>
                    <a:pt x="31" y="4469"/>
                    <a:pt x="61" y="4803"/>
                  </a:cubicBezTo>
                  <a:cubicBezTo>
                    <a:pt x="2462" y="3800"/>
                    <a:pt x="4803" y="2645"/>
                    <a:pt x="6991" y="1307"/>
                  </a:cubicBezTo>
                  <a:cubicBezTo>
                    <a:pt x="6991" y="882"/>
                    <a:pt x="6961" y="456"/>
                    <a:pt x="6961"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80" name="Google Shape;380;p40"/>
            <p:cNvSpPr/>
            <p:nvPr/>
          </p:nvSpPr>
          <p:spPr>
            <a:xfrm>
              <a:off x="11865305" y="6486912"/>
              <a:ext cx="315106" cy="297459"/>
            </a:xfrm>
            <a:custGeom>
              <a:avLst/>
              <a:gdLst/>
              <a:ahLst/>
              <a:cxnLst/>
              <a:rect l="l" t="t" r="r" b="b"/>
              <a:pathLst>
                <a:path w="11946" h="11277" extrusionOk="0">
                  <a:moveTo>
                    <a:pt x="11672" y="0"/>
                  </a:moveTo>
                  <a:cubicBezTo>
                    <a:pt x="8268" y="3830"/>
                    <a:pt x="4377" y="7143"/>
                    <a:pt x="0" y="9939"/>
                  </a:cubicBezTo>
                  <a:cubicBezTo>
                    <a:pt x="0" y="10395"/>
                    <a:pt x="30" y="10821"/>
                    <a:pt x="30" y="11277"/>
                  </a:cubicBezTo>
                  <a:cubicBezTo>
                    <a:pt x="4468" y="8632"/>
                    <a:pt x="8450" y="5441"/>
                    <a:pt x="11946" y="1702"/>
                  </a:cubicBezTo>
                  <a:cubicBezTo>
                    <a:pt x="11854" y="1125"/>
                    <a:pt x="11763" y="578"/>
                    <a:pt x="11672"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81" name="Google Shape;381;p40"/>
            <p:cNvSpPr/>
            <p:nvPr/>
          </p:nvSpPr>
          <p:spPr>
            <a:xfrm>
              <a:off x="11651225" y="6849286"/>
              <a:ext cx="32101" cy="35319"/>
            </a:xfrm>
            <a:custGeom>
              <a:avLst/>
              <a:gdLst/>
              <a:ahLst/>
              <a:cxnLst/>
              <a:rect l="l" t="t" r="r" b="b"/>
              <a:pathLst>
                <a:path w="1217" h="1339" extrusionOk="0">
                  <a:moveTo>
                    <a:pt x="1155" y="1"/>
                  </a:moveTo>
                  <a:cubicBezTo>
                    <a:pt x="821" y="153"/>
                    <a:pt x="517" y="335"/>
                    <a:pt x="183" y="487"/>
                  </a:cubicBezTo>
                  <a:cubicBezTo>
                    <a:pt x="92" y="518"/>
                    <a:pt x="61" y="609"/>
                    <a:pt x="0" y="670"/>
                  </a:cubicBezTo>
                  <a:cubicBezTo>
                    <a:pt x="31" y="822"/>
                    <a:pt x="31" y="943"/>
                    <a:pt x="31" y="1065"/>
                  </a:cubicBezTo>
                  <a:cubicBezTo>
                    <a:pt x="101" y="1229"/>
                    <a:pt x="225" y="1339"/>
                    <a:pt x="390" y="1339"/>
                  </a:cubicBezTo>
                  <a:cubicBezTo>
                    <a:pt x="439" y="1339"/>
                    <a:pt x="492" y="1329"/>
                    <a:pt x="547" y="1308"/>
                  </a:cubicBezTo>
                  <a:cubicBezTo>
                    <a:pt x="760" y="1217"/>
                    <a:pt x="1003" y="1126"/>
                    <a:pt x="1216" y="1004"/>
                  </a:cubicBezTo>
                  <a:cubicBezTo>
                    <a:pt x="1186" y="670"/>
                    <a:pt x="1186" y="335"/>
                    <a:pt x="1155"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82" name="Google Shape;382;p40"/>
            <p:cNvSpPr/>
            <p:nvPr/>
          </p:nvSpPr>
          <p:spPr>
            <a:xfrm>
              <a:off x="11671272" y="7272618"/>
              <a:ext cx="7227" cy="10445"/>
            </a:xfrm>
            <a:custGeom>
              <a:avLst/>
              <a:gdLst/>
              <a:ahLst/>
              <a:cxnLst/>
              <a:rect l="l" t="t" r="r" b="b"/>
              <a:pathLst>
                <a:path w="274" h="396" extrusionOk="0">
                  <a:moveTo>
                    <a:pt x="122" y="1"/>
                  </a:moveTo>
                  <a:cubicBezTo>
                    <a:pt x="0" y="153"/>
                    <a:pt x="91" y="366"/>
                    <a:pt x="274" y="396"/>
                  </a:cubicBezTo>
                  <a:cubicBezTo>
                    <a:pt x="274" y="274"/>
                    <a:pt x="243" y="153"/>
                    <a:pt x="243"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83" name="Google Shape;383;p40"/>
            <p:cNvSpPr/>
            <p:nvPr/>
          </p:nvSpPr>
          <p:spPr>
            <a:xfrm>
              <a:off x="11706539" y="7179611"/>
              <a:ext cx="142729" cy="97043"/>
            </a:xfrm>
            <a:custGeom>
              <a:avLst/>
              <a:gdLst/>
              <a:ahLst/>
              <a:cxnLst/>
              <a:rect l="l" t="t" r="r" b="b"/>
              <a:pathLst>
                <a:path w="5411" h="3679" extrusionOk="0">
                  <a:moveTo>
                    <a:pt x="5411" y="1"/>
                  </a:moveTo>
                  <a:lnTo>
                    <a:pt x="5411" y="1"/>
                  </a:lnTo>
                  <a:cubicBezTo>
                    <a:pt x="3679" y="1095"/>
                    <a:pt x="1855" y="2007"/>
                    <a:pt x="1" y="2919"/>
                  </a:cubicBezTo>
                  <a:cubicBezTo>
                    <a:pt x="1" y="3162"/>
                    <a:pt x="1" y="3405"/>
                    <a:pt x="31" y="3679"/>
                  </a:cubicBezTo>
                  <a:cubicBezTo>
                    <a:pt x="1855" y="3132"/>
                    <a:pt x="3618" y="2372"/>
                    <a:pt x="5259" y="1429"/>
                  </a:cubicBezTo>
                  <a:cubicBezTo>
                    <a:pt x="5320" y="943"/>
                    <a:pt x="5350" y="487"/>
                    <a:pt x="5411"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84" name="Google Shape;384;p40"/>
            <p:cNvSpPr/>
            <p:nvPr/>
          </p:nvSpPr>
          <p:spPr>
            <a:xfrm>
              <a:off x="11845258" y="6803600"/>
              <a:ext cx="360000" cy="413731"/>
            </a:xfrm>
            <a:custGeom>
              <a:avLst/>
              <a:gdLst/>
              <a:ahLst/>
              <a:cxnLst/>
              <a:rect l="l" t="t" r="r" b="b"/>
              <a:pathLst>
                <a:path w="13648" h="15685" extrusionOk="0">
                  <a:moveTo>
                    <a:pt x="13617" y="0"/>
                  </a:moveTo>
                  <a:cubicBezTo>
                    <a:pt x="11034" y="3526"/>
                    <a:pt x="8511" y="7052"/>
                    <a:pt x="5411" y="10152"/>
                  </a:cubicBezTo>
                  <a:cubicBezTo>
                    <a:pt x="3800" y="11794"/>
                    <a:pt x="2037" y="13101"/>
                    <a:pt x="152" y="14256"/>
                  </a:cubicBezTo>
                  <a:cubicBezTo>
                    <a:pt x="91" y="14742"/>
                    <a:pt x="61" y="15198"/>
                    <a:pt x="0" y="15684"/>
                  </a:cubicBezTo>
                  <a:cubicBezTo>
                    <a:pt x="5623" y="12523"/>
                    <a:pt x="10243" y="7326"/>
                    <a:pt x="13648" y="1946"/>
                  </a:cubicBezTo>
                  <a:cubicBezTo>
                    <a:pt x="13648" y="1307"/>
                    <a:pt x="13648" y="639"/>
                    <a:pt x="13617"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85" name="Google Shape;385;p40"/>
            <p:cNvSpPr/>
            <p:nvPr/>
          </p:nvSpPr>
          <p:spPr>
            <a:xfrm>
              <a:off x="11677682" y="7256581"/>
              <a:ext cx="29675" cy="27301"/>
            </a:xfrm>
            <a:custGeom>
              <a:avLst/>
              <a:gdLst/>
              <a:ahLst/>
              <a:cxnLst/>
              <a:rect l="l" t="t" r="r" b="b"/>
              <a:pathLst>
                <a:path w="1125" h="1035" extrusionOk="0">
                  <a:moveTo>
                    <a:pt x="1064" y="1"/>
                  </a:moveTo>
                  <a:cubicBezTo>
                    <a:pt x="912" y="92"/>
                    <a:pt x="730" y="183"/>
                    <a:pt x="548" y="274"/>
                  </a:cubicBezTo>
                  <a:cubicBezTo>
                    <a:pt x="608" y="426"/>
                    <a:pt x="517" y="639"/>
                    <a:pt x="304" y="639"/>
                  </a:cubicBezTo>
                  <a:cubicBezTo>
                    <a:pt x="213" y="639"/>
                    <a:pt x="92" y="609"/>
                    <a:pt x="0" y="609"/>
                  </a:cubicBezTo>
                  <a:cubicBezTo>
                    <a:pt x="0" y="761"/>
                    <a:pt x="31" y="882"/>
                    <a:pt x="31" y="1004"/>
                  </a:cubicBezTo>
                  <a:cubicBezTo>
                    <a:pt x="61" y="1034"/>
                    <a:pt x="92" y="1034"/>
                    <a:pt x="152" y="1034"/>
                  </a:cubicBezTo>
                  <a:cubicBezTo>
                    <a:pt x="456" y="943"/>
                    <a:pt x="791" y="852"/>
                    <a:pt x="1125" y="761"/>
                  </a:cubicBezTo>
                  <a:cubicBezTo>
                    <a:pt x="1095" y="487"/>
                    <a:pt x="1095" y="244"/>
                    <a:pt x="1064"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86" name="Google Shape;386;p40"/>
            <p:cNvSpPr/>
            <p:nvPr/>
          </p:nvSpPr>
          <p:spPr>
            <a:xfrm>
              <a:off x="11674464" y="7270218"/>
              <a:ext cx="3244" cy="2427"/>
            </a:xfrm>
            <a:custGeom>
              <a:avLst/>
              <a:gdLst/>
              <a:ahLst/>
              <a:cxnLst/>
              <a:rect l="l" t="t" r="r" b="b"/>
              <a:pathLst>
                <a:path w="123" h="92" extrusionOk="0">
                  <a:moveTo>
                    <a:pt x="122" y="1"/>
                  </a:moveTo>
                  <a:cubicBezTo>
                    <a:pt x="92" y="31"/>
                    <a:pt x="92" y="31"/>
                    <a:pt x="62" y="31"/>
                  </a:cubicBezTo>
                  <a:cubicBezTo>
                    <a:pt x="31" y="61"/>
                    <a:pt x="31" y="92"/>
                    <a:pt x="1" y="92"/>
                  </a:cubicBezTo>
                  <a:lnTo>
                    <a:pt x="122" y="92"/>
                  </a:lnTo>
                  <a:cubicBezTo>
                    <a:pt x="122" y="61"/>
                    <a:pt x="122" y="31"/>
                    <a:pt x="122"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87" name="Google Shape;387;p40"/>
            <p:cNvSpPr/>
            <p:nvPr/>
          </p:nvSpPr>
          <p:spPr>
            <a:xfrm>
              <a:off x="11677682" y="7263808"/>
              <a:ext cx="16064" cy="9654"/>
            </a:xfrm>
            <a:custGeom>
              <a:avLst/>
              <a:gdLst/>
              <a:ahLst/>
              <a:cxnLst/>
              <a:rect l="l" t="t" r="r" b="b"/>
              <a:pathLst>
                <a:path w="609" h="366" extrusionOk="0">
                  <a:moveTo>
                    <a:pt x="548" y="0"/>
                  </a:moveTo>
                  <a:lnTo>
                    <a:pt x="548" y="0"/>
                  </a:lnTo>
                  <a:cubicBezTo>
                    <a:pt x="365" y="92"/>
                    <a:pt x="183" y="183"/>
                    <a:pt x="0" y="244"/>
                  </a:cubicBezTo>
                  <a:cubicBezTo>
                    <a:pt x="0" y="274"/>
                    <a:pt x="0" y="304"/>
                    <a:pt x="0" y="335"/>
                  </a:cubicBezTo>
                  <a:cubicBezTo>
                    <a:pt x="92" y="335"/>
                    <a:pt x="183" y="365"/>
                    <a:pt x="304" y="365"/>
                  </a:cubicBezTo>
                  <a:cubicBezTo>
                    <a:pt x="517" y="365"/>
                    <a:pt x="608" y="152"/>
                    <a:pt x="548"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88" name="Google Shape;388;p40"/>
            <p:cNvSpPr/>
            <p:nvPr/>
          </p:nvSpPr>
          <p:spPr>
            <a:xfrm>
              <a:off x="11720967" y="7497909"/>
              <a:ext cx="72987" cy="40120"/>
            </a:xfrm>
            <a:custGeom>
              <a:avLst/>
              <a:gdLst/>
              <a:ahLst/>
              <a:cxnLst/>
              <a:rect l="l" t="t" r="r" b="b"/>
              <a:pathLst>
                <a:path w="2767" h="1521" extrusionOk="0">
                  <a:moveTo>
                    <a:pt x="2767" y="1"/>
                  </a:moveTo>
                  <a:cubicBezTo>
                    <a:pt x="1794" y="183"/>
                    <a:pt x="821" y="275"/>
                    <a:pt x="1" y="761"/>
                  </a:cubicBezTo>
                  <a:cubicBezTo>
                    <a:pt x="31" y="1004"/>
                    <a:pt x="31" y="1247"/>
                    <a:pt x="62" y="1521"/>
                  </a:cubicBezTo>
                  <a:cubicBezTo>
                    <a:pt x="913" y="1460"/>
                    <a:pt x="1703" y="1338"/>
                    <a:pt x="2493" y="1186"/>
                  </a:cubicBezTo>
                  <a:cubicBezTo>
                    <a:pt x="2584" y="791"/>
                    <a:pt x="2676" y="396"/>
                    <a:pt x="2767"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89" name="Google Shape;389;p40"/>
            <p:cNvSpPr/>
            <p:nvPr/>
          </p:nvSpPr>
          <p:spPr>
            <a:xfrm>
              <a:off x="11786726" y="7208495"/>
              <a:ext cx="388883" cy="320724"/>
            </a:xfrm>
            <a:custGeom>
              <a:avLst/>
              <a:gdLst/>
              <a:ahLst/>
              <a:cxnLst/>
              <a:rect l="l" t="t" r="r" b="b"/>
              <a:pathLst>
                <a:path w="14743" h="12159" extrusionOk="0">
                  <a:moveTo>
                    <a:pt x="14742" y="0"/>
                  </a:moveTo>
                  <a:lnTo>
                    <a:pt x="14742" y="0"/>
                  </a:lnTo>
                  <a:cubicBezTo>
                    <a:pt x="13557" y="1277"/>
                    <a:pt x="12341" y="2523"/>
                    <a:pt x="11186" y="3800"/>
                  </a:cubicBezTo>
                  <a:cubicBezTo>
                    <a:pt x="8450" y="6778"/>
                    <a:pt x="5380" y="9453"/>
                    <a:pt x="1459" y="10699"/>
                  </a:cubicBezTo>
                  <a:cubicBezTo>
                    <a:pt x="1064" y="10851"/>
                    <a:pt x="669" y="10912"/>
                    <a:pt x="274" y="10973"/>
                  </a:cubicBezTo>
                  <a:cubicBezTo>
                    <a:pt x="183" y="11368"/>
                    <a:pt x="91" y="11763"/>
                    <a:pt x="0" y="12158"/>
                  </a:cubicBezTo>
                  <a:cubicBezTo>
                    <a:pt x="3526" y="11459"/>
                    <a:pt x="6505" y="9879"/>
                    <a:pt x="9453" y="7417"/>
                  </a:cubicBezTo>
                  <a:cubicBezTo>
                    <a:pt x="10973" y="6170"/>
                    <a:pt x="12462" y="4833"/>
                    <a:pt x="13921" y="3435"/>
                  </a:cubicBezTo>
                  <a:cubicBezTo>
                    <a:pt x="14225" y="2401"/>
                    <a:pt x="14499" y="1246"/>
                    <a:pt x="14742"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90" name="Google Shape;390;p40"/>
            <p:cNvSpPr/>
            <p:nvPr/>
          </p:nvSpPr>
          <p:spPr>
            <a:xfrm>
              <a:off x="11704930" y="7517955"/>
              <a:ext cx="17673" cy="20891"/>
            </a:xfrm>
            <a:custGeom>
              <a:avLst/>
              <a:gdLst/>
              <a:ahLst/>
              <a:cxnLst/>
              <a:rect l="l" t="t" r="r" b="b"/>
              <a:pathLst>
                <a:path w="670" h="792" extrusionOk="0">
                  <a:moveTo>
                    <a:pt x="609" y="1"/>
                  </a:moveTo>
                  <a:cubicBezTo>
                    <a:pt x="457" y="92"/>
                    <a:pt x="305" y="214"/>
                    <a:pt x="183" y="335"/>
                  </a:cubicBezTo>
                  <a:cubicBezTo>
                    <a:pt x="1" y="487"/>
                    <a:pt x="122" y="791"/>
                    <a:pt x="366" y="791"/>
                  </a:cubicBezTo>
                  <a:cubicBezTo>
                    <a:pt x="457" y="761"/>
                    <a:pt x="548" y="761"/>
                    <a:pt x="670" y="761"/>
                  </a:cubicBezTo>
                  <a:cubicBezTo>
                    <a:pt x="639" y="518"/>
                    <a:pt x="639" y="244"/>
                    <a:pt x="609"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391" name="Google Shape;391;p40"/>
            <p:cNvSpPr/>
            <p:nvPr/>
          </p:nvSpPr>
          <p:spPr>
            <a:xfrm>
              <a:off x="12508309" y="7907630"/>
              <a:ext cx="232518" cy="337553"/>
            </a:xfrm>
            <a:custGeom>
              <a:avLst/>
              <a:gdLst/>
              <a:ahLst/>
              <a:cxnLst/>
              <a:rect l="l" t="t" r="r" b="b"/>
              <a:pathLst>
                <a:path w="8815" h="12797" extrusionOk="0">
                  <a:moveTo>
                    <a:pt x="8815" y="0"/>
                  </a:moveTo>
                  <a:cubicBezTo>
                    <a:pt x="5836" y="699"/>
                    <a:pt x="2858" y="1368"/>
                    <a:pt x="0" y="2189"/>
                  </a:cubicBezTo>
                  <a:lnTo>
                    <a:pt x="1155" y="12797"/>
                  </a:lnTo>
                  <a:lnTo>
                    <a:pt x="6839" y="12797"/>
                  </a:lnTo>
                  <a:lnTo>
                    <a:pt x="8815" y="0"/>
                  </a:lnTo>
                  <a:close/>
                </a:path>
              </a:pathLst>
            </a:custGeom>
            <a:solidFill>
              <a:srgbClr val="8C4C5E"/>
            </a:solidFill>
            <a:ln>
              <a:noFill/>
            </a:ln>
          </p:spPr>
          <p:txBody>
            <a:bodyPr spcFirstLastPara="1" wrap="square" lIns="92346" tIns="92346" rIns="92346" bIns="92346" anchor="ctr" anchorCtr="0">
              <a:noAutofit/>
            </a:bodyPr>
            <a:lstStyle/>
            <a:p>
              <a:endParaRPr sz="1818"/>
            </a:p>
          </p:txBody>
        </p:sp>
        <p:sp>
          <p:nvSpPr>
            <p:cNvPr id="392" name="Google Shape;392;p40"/>
            <p:cNvSpPr/>
            <p:nvPr/>
          </p:nvSpPr>
          <p:spPr>
            <a:xfrm>
              <a:off x="12493881" y="7753691"/>
              <a:ext cx="270211" cy="211679"/>
            </a:xfrm>
            <a:custGeom>
              <a:avLst/>
              <a:gdLst/>
              <a:ahLst/>
              <a:cxnLst/>
              <a:rect l="l" t="t" r="r" b="b"/>
              <a:pathLst>
                <a:path w="10244" h="8025" extrusionOk="0">
                  <a:moveTo>
                    <a:pt x="10244" y="0"/>
                  </a:moveTo>
                  <a:lnTo>
                    <a:pt x="0" y="3009"/>
                  </a:lnTo>
                  <a:lnTo>
                    <a:pt x="547" y="8025"/>
                  </a:lnTo>
                  <a:cubicBezTo>
                    <a:pt x="3405" y="7204"/>
                    <a:pt x="6383" y="6535"/>
                    <a:pt x="9362" y="5836"/>
                  </a:cubicBezTo>
                  <a:lnTo>
                    <a:pt x="10244" y="0"/>
                  </a:lnTo>
                  <a:close/>
                </a:path>
              </a:pathLst>
            </a:custGeom>
            <a:solidFill>
              <a:srgbClr val="673543"/>
            </a:solidFill>
            <a:ln>
              <a:noFill/>
            </a:ln>
          </p:spPr>
          <p:txBody>
            <a:bodyPr spcFirstLastPara="1" wrap="square" lIns="92346" tIns="92346" rIns="92346" bIns="92346" anchor="ctr" anchorCtr="0">
              <a:noAutofit/>
            </a:bodyPr>
            <a:lstStyle/>
            <a:p>
              <a:endParaRPr sz="1818"/>
            </a:p>
          </p:txBody>
        </p:sp>
        <p:sp>
          <p:nvSpPr>
            <p:cNvPr id="393" name="Google Shape;393;p40"/>
            <p:cNvSpPr/>
            <p:nvPr/>
          </p:nvSpPr>
          <p:spPr>
            <a:xfrm>
              <a:off x="12340733" y="6323345"/>
              <a:ext cx="183640" cy="307905"/>
            </a:xfrm>
            <a:custGeom>
              <a:avLst/>
              <a:gdLst/>
              <a:ahLst/>
              <a:cxnLst/>
              <a:rect l="l" t="t" r="r" b="b"/>
              <a:pathLst>
                <a:path w="6962" h="11673" extrusionOk="0">
                  <a:moveTo>
                    <a:pt x="6505" y="0"/>
                  </a:moveTo>
                  <a:cubicBezTo>
                    <a:pt x="4043" y="213"/>
                    <a:pt x="1885" y="639"/>
                    <a:pt x="1" y="1277"/>
                  </a:cubicBezTo>
                  <a:cubicBezTo>
                    <a:pt x="1764" y="5016"/>
                    <a:pt x="4013" y="8511"/>
                    <a:pt x="6961" y="11672"/>
                  </a:cubicBezTo>
                  <a:cubicBezTo>
                    <a:pt x="6749" y="7782"/>
                    <a:pt x="6566" y="3891"/>
                    <a:pt x="6505"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394" name="Google Shape;394;p40"/>
            <p:cNvSpPr/>
            <p:nvPr/>
          </p:nvSpPr>
          <p:spPr>
            <a:xfrm>
              <a:off x="12022436" y="6477284"/>
              <a:ext cx="533195" cy="721609"/>
            </a:xfrm>
            <a:custGeom>
              <a:avLst/>
              <a:gdLst/>
              <a:ahLst/>
              <a:cxnLst/>
              <a:rect l="l" t="t" r="r" b="b"/>
              <a:pathLst>
                <a:path w="20214" h="27357" extrusionOk="0">
                  <a:moveTo>
                    <a:pt x="4651" y="0"/>
                  </a:moveTo>
                  <a:cubicBezTo>
                    <a:pt x="2007" y="2888"/>
                    <a:pt x="548" y="6809"/>
                    <a:pt x="1" y="11581"/>
                  </a:cubicBezTo>
                  <a:cubicBezTo>
                    <a:pt x="5806" y="18116"/>
                    <a:pt x="11429" y="25533"/>
                    <a:pt x="20214" y="27356"/>
                  </a:cubicBezTo>
                  <a:cubicBezTo>
                    <a:pt x="20214" y="27326"/>
                    <a:pt x="20214" y="27296"/>
                    <a:pt x="20214" y="27265"/>
                  </a:cubicBezTo>
                  <a:cubicBezTo>
                    <a:pt x="20153" y="27174"/>
                    <a:pt x="20153" y="27052"/>
                    <a:pt x="20183" y="26931"/>
                  </a:cubicBezTo>
                  <a:cubicBezTo>
                    <a:pt x="19971" y="23223"/>
                    <a:pt x="19758" y="19514"/>
                    <a:pt x="19575" y="15806"/>
                  </a:cubicBezTo>
                  <a:cubicBezTo>
                    <a:pt x="16171" y="14925"/>
                    <a:pt x="12736" y="10548"/>
                    <a:pt x="10609" y="8116"/>
                  </a:cubicBezTo>
                  <a:cubicBezTo>
                    <a:pt x="8390" y="5563"/>
                    <a:pt x="6384" y="2858"/>
                    <a:pt x="4651"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395" name="Google Shape;395;p40"/>
            <p:cNvSpPr/>
            <p:nvPr/>
          </p:nvSpPr>
          <p:spPr>
            <a:xfrm>
              <a:off x="12541967" y="6320575"/>
              <a:ext cx="101870" cy="289810"/>
            </a:xfrm>
            <a:custGeom>
              <a:avLst/>
              <a:gdLst/>
              <a:ahLst/>
              <a:cxnLst/>
              <a:rect l="l" t="t" r="r" b="b"/>
              <a:pathLst>
                <a:path w="3862" h="10987" extrusionOk="0">
                  <a:moveTo>
                    <a:pt x="1048" y="1"/>
                  </a:moveTo>
                  <a:cubicBezTo>
                    <a:pt x="703" y="1"/>
                    <a:pt x="345" y="14"/>
                    <a:pt x="1" y="14"/>
                  </a:cubicBezTo>
                  <a:cubicBezTo>
                    <a:pt x="31" y="3692"/>
                    <a:pt x="183" y="7340"/>
                    <a:pt x="335" y="10987"/>
                  </a:cubicBezTo>
                  <a:cubicBezTo>
                    <a:pt x="1582" y="10106"/>
                    <a:pt x="2889" y="8373"/>
                    <a:pt x="3861" y="6944"/>
                  </a:cubicBezTo>
                  <a:cubicBezTo>
                    <a:pt x="3071" y="4209"/>
                    <a:pt x="2281" y="1899"/>
                    <a:pt x="1551" y="14"/>
                  </a:cubicBezTo>
                  <a:cubicBezTo>
                    <a:pt x="1389" y="4"/>
                    <a:pt x="1220" y="1"/>
                    <a:pt x="1048" y="1"/>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396" name="Google Shape;396;p40"/>
            <p:cNvSpPr/>
            <p:nvPr/>
          </p:nvSpPr>
          <p:spPr>
            <a:xfrm>
              <a:off x="12011225" y="6819638"/>
              <a:ext cx="565243" cy="701562"/>
            </a:xfrm>
            <a:custGeom>
              <a:avLst/>
              <a:gdLst/>
              <a:ahLst/>
              <a:cxnLst/>
              <a:rect l="l" t="t" r="r" b="b"/>
              <a:pathLst>
                <a:path w="21429" h="26597" extrusionOk="0">
                  <a:moveTo>
                    <a:pt x="304" y="0"/>
                  </a:moveTo>
                  <a:lnTo>
                    <a:pt x="304" y="0"/>
                  </a:lnTo>
                  <a:cubicBezTo>
                    <a:pt x="0" y="3617"/>
                    <a:pt x="152" y="7690"/>
                    <a:pt x="638" y="12189"/>
                  </a:cubicBezTo>
                  <a:cubicBezTo>
                    <a:pt x="6170" y="18846"/>
                    <a:pt x="12888" y="25715"/>
                    <a:pt x="21429" y="26596"/>
                  </a:cubicBezTo>
                  <a:cubicBezTo>
                    <a:pt x="21186" y="22706"/>
                    <a:pt x="20943" y="18815"/>
                    <a:pt x="20669" y="14925"/>
                  </a:cubicBezTo>
                  <a:cubicBezTo>
                    <a:pt x="20648" y="14946"/>
                    <a:pt x="20611" y="14967"/>
                    <a:pt x="20570" y="14967"/>
                  </a:cubicBezTo>
                  <a:cubicBezTo>
                    <a:pt x="20553" y="14967"/>
                    <a:pt x="20535" y="14964"/>
                    <a:pt x="20517" y="14955"/>
                  </a:cubicBezTo>
                  <a:cubicBezTo>
                    <a:pt x="12219" y="13374"/>
                    <a:pt x="5806" y="6566"/>
                    <a:pt x="304"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397" name="Google Shape;397;p40"/>
            <p:cNvSpPr/>
            <p:nvPr/>
          </p:nvSpPr>
          <p:spPr>
            <a:xfrm>
              <a:off x="12161155" y="6365021"/>
              <a:ext cx="376829" cy="513966"/>
            </a:xfrm>
            <a:custGeom>
              <a:avLst/>
              <a:gdLst/>
              <a:ahLst/>
              <a:cxnLst/>
              <a:rect l="l" t="t" r="r" b="b"/>
              <a:pathLst>
                <a:path w="14286" h="19485" extrusionOk="0">
                  <a:moveTo>
                    <a:pt x="5897" y="1"/>
                  </a:moveTo>
                  <a:cubicBezTo>
                    <a:pt x="3526" y="882"/>
                    <a:pt x="1581" y="2098"/>
                    <a:pt x="0" y="3618"/>
                  </a:cubicBezTo>
                  <a:cubicBezTo>
                    <a:pt x="1733" y="6536"/>
                    <a:pt x="3648" y="9302"/>
                    <a:pt x="5897" y="11825"/>
                  </a:cubicBezTo>
                  <a:cubicBezTo>
                    <a:pt x="7994" y="14196"/>
                    <a:pt x="11125" y="18269"/>
                    <a:pt x="14286" y="19485"/>
                  </a:cubicBezTo>
                  <a:cubicBezTo>
                    <a:pt x="14256" y="18998"/>
                    <a:pt x="14225" y="18542"/>
                    <a:pt x="14195" y="18056"/>
                  </a:cubicBezTo>
                  <a:cubicBezTo>
                    <a:pt x="14104" y="15716"/>
                    <a:pt x="13952" y="13345"/>
                    <a:pt x="13830" y="10943"/>
                  </a:cubicBezTo>
                  <a:cubicBezTo>
                    <a:pt x="10487" y="7813"/>
                    <a:pt x="7873" y="4074"/>
                    <a:pt x="5897" y="1"/>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398" name="Google Shape;398;p40"/>
            <p:cNvSpPr/>
            <p:nvPr/>
          </p:nvSpPr>
          <p:spPr>
            <a:xfrm>
              <a:off x="12582061" y="7116279"/>
              <a:ext cx="159584" cy="404921"/>
            </a:xfrm>
            <a:custGeom>
              <a:avLst/>
              <a:gdLst/>
              <a:ahLst/>
              <a:cxnLst/>
              <a:rect l="l" t="t" r="r" b="b"/>
              <a:pathLst>
                <a:path w="6050" h="15351" extrusionOk="0">
                  <a:moveTo>
                    <a:pt x="5958" y="1"/>
                  </a:moveTo>
                  <a:lnTo>
                    <a:pt x="5958" y="1"/>
                  </a:lnTo>
                  <a:cubicBezTo>
                    <a:pt x="4043" y="1125"/>
                    <a:pt x="2068" y="2128"/>
                    <a:pt x="1" y="3010"/>
                  </a:cubicBezTo>
                  <a:cubicBezTo>
                    <a:pt x="244" y="7113"/>
                    <a:pt x="517" y="11247"/>
                    <a:pt x="761" y="15350"/>
                  </a:cubicBezTo>
                  <a:cubicBezTo>
                    <a:pt x="2372" y="14560"/>
                    <a:pt x="3922" y="13770"/>
                    <a:pt x="5381" y="12858"/>
                  </a:cubicBezTo>
                  <a:cubicBezTo>
                    <a:pt x="5898" y="8359"/>
                    <a:pt x="6050" y="4074"/>
                    <a:pt x="5958" y="1"/>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399" name="Google Shape;399;p40"/>
            <p:cNvSpPr/>
            <p:nvPr/>
          </p:nvSpPr>
          <p:spPr>
            <a:xfrm>
              <a:off x="12602925" y="7487489"/>
              <a:ext cx="117881" cy="257392"/>
            </a:xfrm>
            <a:custGeom>
              <a:avLst/>
              <a:gdLst/>
              <a:ahLst/>
              <a:cxnLst/>
              <a:rect l="l" t="t" r="r" b="b"/>
              <a:pathLst>
                <a:path w="4469" h="9758" extrusionOk="0">
                  <a:moveTo>
                    <a:pt x="4468" y="1"/>
                  </a:moveTo>
                  <a:lnTo>
                    <a:pt x="4468" y="1"/>
                  </a:lnTo>
                  <a:cubicBezTo>
                    <a:pt x="3040" y="791"/>
                    <a:pt x="1550" y="1460"/>
                    <a:pt x="0" y="1916"/>
                  </a:cubicBezTo>
                  <a:cubicBezTo>
                    <a:pt x="152" y="4530"/>
                    <a:pt x="304" y="7144"/>
                    <a:pt x="456" y="9758"/>
                  </a:cubicBezTo>
                  <a:cubicBezTo>
                    <a:pt x="1155" y="9332"/>
                    <a:pt x="1976" y="9241"/>
                    <a:pt x="2796" y="9119"/>
                  </a:cubicBezTo>
                  <a:cubicBezTo>
                    <a:pt x="3526" y="6019"/>
                    <a:pt x="4103" y="2949"/>
                    <a:pt x="4468" y="1"/>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400" name="Google Shape;400;p40"/>
            <p:cNvSpPr/>
            <p:nvPr/>
          </p:nvSpPr>
          <p:spPr>
            <a:xfrm>
              <a:off x="12551595" y="6537425"/>
              <a:ext cx="153965" cy="342354"/>
            </a:xfrm>
            <a:custGeom>
              <a:avLst/>
              <a:gdLst/>
              <a:ahLst/>
              <a:cxnLst/>
              <a:rect l="l" t="t" r="r" b="b"/>
              <a:pathLst>
                <a:path w="5837" h="12979" extrusionOk="0">
                  <a:moveTo>
                    <a:pt x="3861" y="0"/>
                  </a:moveTo>
                  <a:cubicBezTo>
                    <a:pt x="2706" y="1550"/>
                    <a:pt x="1399" y="3040"/>
                    <a:pt x="1" y="3556"/>
                  </a:cubicBezTo>
                  <a:cubicBezTo>
                    <a:pt x="183" y="6717"/>
                    <a:pt x="335" y="9848"/>
                    <a:pt x="517" y="12979"/>
                  </a:cubicBezTo>
                  <a:cubicBezTo>
                    <a:pt x="2493" y="11854"/>
                    <a:pt x="4256" y="10547"/>
                    <a:pt x="5837" y="9088"/>
                  </a:cubicBezTo>
                  <a:cubicBezTo>
                    <a:pt x="5290" y="5745"/>
                    <a:pt x="4590" y="2705"/>
                    <a:pt x="3861"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401" name="Google Shape;401;p40"/>
            <p:cNvSpPr/>
            <p:nvPr/>
          </p:nvSpPr>
          <p:spPr>
            <a:xfrm>
              <a:off x="12566023" y="6812410"/>
              <a:ext cx="171612" cy="360026"/>
            </a:xfrm>
            <a:custGeom>
              <a:avLst/>
              <a:gdLst/>
              <a:ahLst/>
              <a:cxnLst/>
              <a:rect l="l" t="t" r="r" b="b"/>
              <a:pathLst>
                <a:path w="6506" h="13649" extrusionOk="0">
                  <a:moveTo>
                    <a:pt x="5502" y="1"/>
                  </a:moveTo>
                  <a:cubicBezTo>
                    <a:pt x="3831" y="1369"/>
                    <a:pt x="2007" y="2493"/>
                    <a:pt x="1" y="3283"/>
                  </a:cubicBezTo>
                  <a:cubicBezTo>
                    <a:pt x="1" y="3496"/>
                    <a:pt x="31" y="3739"/>
                    <a:pt x="31" y="3983"/>
                  </a:cubicBezTo>
                  <a:cubicBezTo>
                    <a:pt x="183" y="7204"/>
                    <a:pt x="366" y="10426"/>
                    <a:pt x="578" y="13648"/>
                  </a:cubicBezTo>
                  <a:cubicBezTo>
                    <a:pt x="2645" y="12676"/>
                    <a:pt x="4621" y="11612"/>
                    <a:pt x="6506" y="10396"/>
                  </a:cubicBezTo>
                  <a:cubicBezTo>
                    <a:pt x="6354" y="6718"/>
                    <a:pt x="6019" y="3223"/>
                    <a:pt x="5502" y="1"/>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402" name="Google Shape;402;p40"/>
            <p:cNvSpPr/>
            <p:nvPr/>
          </p:nvSpPr>
          <p:spPr>
            <a:xfrm>
              <a:off x="12615745" y="7753691"/>
              <a:ext cx="55340" cy="117881"/>
            </a:xfrm>
            <a:custGeom>
              <a:avLst/>
              <a:gdLst/>
              <a:ahLst/>
              <a:cxnLst/>
              <a:rect l="l" t="t" r="r" b="b"/>
              <a:pathLst>
                <a:path w="2098" h="4469" extrusionOk="0">
                  <a:moveTo>
                    <a:pt x="2098" y="0"/>
                  </a:moveTo>
                  <a:cubicBezTo>
                    <a:pt x="1399" y="152"/>
                    <a:pt x="730" y="243"/>
                    <a:pt x="0" y="304"/>
                  </a:cubicBezTo>
                  <a:cubicBezTo>
                    <a:pt x="61" y="1672"/>
                    <a:pt x="122" y="3070"/>
                    <a:pt x="183" y="4468"/>
                  </a:cubicBezTo>
                  <a:lnTo>
                    <a:pt x="851" y="4468"/>
                  </a:lnTo>
                  <a:cubicBezTo>
                    <a:pt x="1307" y="2979"/>
                    <a:pt x="1703" y="1490"/>
                    <a:pt x="2098" y="0"/>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403" name="Google Shape;403;p40"/>
            <p:cNvSpPr/>
            <p:nvPr/>
          </p:nvSpPr>
          <p:spPr>
            <a:xfrm>
              <a:off x="12202831" y="7653457"/>
              <a:ext cx="395293" cy="217298"/>
            </a:xfrm>
            <a:custGeom>
              <a:avLst/>
              <a:gdLst/>
              <a:ahLst/>
              <a:cxnLst/>
              <a:rect l="l" t="t" r="r" b="b"/>
              <a:pathLst>
                <a:path w="14986" h="8238" extrusionOk="0">
                  <a:moveTo>
                    <a:pt x="1" y="1"/>
                  </a:moveTo>
                  <a:lnTo>
                    <a:pt x="1" y="1"/>
                  </a:lnTo>
                  <a:cubicBezTo>
                    <a:pt x="6141" y="7326"/>
                    <a:pt x="14560" y="8207"/>
                    <a:pt x="14986" y="8238"/>
                  </a:cubicBezTo>
                  <a:cubicBezTo>
                    <a:pt x="14925" y="7052"/>
                    <a:pt x="14864" y="5867"/>
                    <a:pt x="14803" y="4682"/>
                  </a:cubicBezTo>
                  <a:cubicBezTo>
                    <a:pt x="14773" y="4682"/>
                    <a:pt x="14743" y="4712"/>
                    <a:pt x="14712" y="4742"/>
                  </a:cubicBezTo>
                  <a:cubicBezTo>
                    <a:pt x="13841" y="5017"/>
                    <a:pt x="12938" y="5140"/>
                    <a:pt x="12022" y="5140"/>
                  </a:cubicBezTo>
                  <a:cubicBezTo>
                    <a:pt x="7756" y="5140"/>
                    <a:pt x="3178" y="2477"/>
                    <a:pt x="1" y="1"/>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404" name="Google Shape;404;p40"/>
            <p:cNvSpPr/>
            <p:nvPr/>
          </p:nvSpPr>
          <p:spPr>
            <a:xfrm>
              <a:off x="12032855" y="7187630"/>
              <a:ext cx="559651" cy="582811"/>
            </a:xfrm>
            <a:custGeom>
              <a:avLst/>
              <a:gdLst/>
              <a:ahLst/>
              <a:cxnLst/>
              <a:rect l="l" t="t" r="r" b="b"/>
              <a:pathLst>
                <a:path w="21217" h="22095" extrusionOk="0">
                  <a:moveTo>
                    <a:pt x="1" y="1"/>
                  </a:moveTo>
                  <a:cubicBezTo>
                    <a:pt x="153" y="1095"/>
                    <a:pt x="274" y="2189"/>
                    <a:pt x="457" y="3344"/>
                  </a:cubicBezTo>
                  <a:cubicBezTo>
                    <a:pt x="1156" y="8390"/>
                    <a:pt x="2767" y="12311"/>
                    <a:pt x="4742" y="15351"/>
                  </a:cubicBezTo>
                  <a:cubicBezTo>
                    <a:pt x="8870" y="19217"/>
                    <a:pt x="13603" y="22095"/>
                    <a:pt x="18556" y="22095"/>
                  </a:cubicBezTo>
                  <a:cubicBezTo>
                    <a:pt x="19367" y="22095"/>
                    <a:pt x="20183" y="22018"/>
                    <a:pt x="21004" y="21855"/>
                  </a:cubicBezTo>
                  <a:cubicBezTo>
                    <a:pt x="21031" y="21846"/>
                    <a:pt x="21055" y="21843"/>
                    <a:pt x="21077" y="21843"/>
                  </a:cubicBezTo>
                  <a:cubicBezTo>
                    <a:pt x="21131" y="21843"/>
                    <a:pt x="21174" y="21864"/>
                    <a:pt x="21217" y="21886"/>
                  </a:cubicBezTo>
                  <a:cubicBezTo>
                    <a:pt x="21035" y="19089"/>
                    <a:pt x="20852" y="16293"/>
                    <a:pt x="20670" y="13496"/>
                  </a:cubicBezTo>
                  <a:cubicBezTo>
                    <a:pt x="20518" y="13466"/>
                    <a:pt x="20427" y="13284"/>
                    <a:pt x="20548" y="13162"/>
                  </a:cubicBezTo>
                  <a:cubicBezTo>
                    <a:pt x="12493" y="13132"/>
                    <a:pt x="5472" y="6445"/>
                    <a:pt x="1" y="1"/>
                  </a:cubicBez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405" name="Google Shape;405;p40"/>
            <p:cNvSpPr/>
            <p:nvPr/>
          </p:nvSpPr>
          <p:spPr>
            <a:xfrm>
              <a:off x="12653412" y="6381877"/>
              <a:ext cx="242172" cy="395293"/>
            </a:xfrm>
            <a:custGeom>
              <a:avLst/>
              <a:gdLst/>
              <a:ahLst/>
              <a:cxnLst/>
              <a:rect l="l" t="t" r="r" b="b"/>
              <a:pathLst>
                <a:path w="9181" h="14986" extrusionOk="0">
                  <a:moveTo>
                    <a:pt x="3922" y="0"/>
                  </a:moveTo>
                  <a:cubicBezTo>
                    <a:pt x="3375" y="882"/>
                    <a:pt x="2828" y="1763"/>
                    <a:pt x="2220" y="2614"/>
                  </a:cubicBezTo>
                  <a:cubicBezTo>
                    <a:pt x="1612" y="3465"/>
                    <a:pt x="852" y="4681"/>
                    <a:pt x="1" y="5897"/>
                  </a:cubicBezTo>
                  <a:cubicBezTo>
                    <a:pt x="730" y="8602"/>
                    <a:pt x="1430" y="11642"/>
                    <a:pt x="1977" y="14985"/>
                  </a:cubicBezTo>
                  <a:cubicBezTo>
                    <a:pt x="4804" y="12432"/>
                    <a:pt x="7083" y="9393"/>
                    <a:pt x="9180" y="6110"/>
                  </a:cubicBezTo>
                  <a:cubicBezTo>
                    <a:pt x="7752" y="3587"/>
                    <a:pt x="6019" y="1459"/>
                    <a:pt x="3922" y="0"/>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406" name="Google Shape;406;p40"/>
            <p:cNvSpPr/>
            <p:nvPr/>
          </p:nvSpPr>
          <p:spPr>
            <a:xfrm>
              <a:off x="12582878" y="6320945"/>
              <a:ext cx="151539" cy="182822"/>
            </a:xfrm>
            <a:custGeom>
              <a:avLst/>
              <a:gdLst/>
              <a:ahLst/>
              <a:cxnLst/>
              <a:rect l="l" t="t" r="r" b="b"/>
              <a:pathLst>
                <a:path w="5745" h="6931" extrusionOk="0">
                  <a:moveTo>
                    <a:pt x="0" y="0"/>
                  </a:moveTo>
                  <a:lnTo>
                    <a:pt x="0" y="0"/>
                  </a:lnTo>
                  <a:cubicBezTo>
                    <a:pt x="730" y="1885"/>
                    <a:pt x="1520" y="4195"/>
                    <a:pt x="2310" y="6930"/>
                  </a:cubicBezTo>
                  <a:cubicBezTo>
                    <a:pt x="2675" y="6414"/>
                    <a:pt x="3009" y="5927"/>
                    <a:pt x="3253" y="5563"/>
                  </a:cubicBezTo>
                  <a:cubicBezTo>
                    <a:pt x="4134" y="4316"/>
                    <a:pt x="4955" y="3040"/>
                    <a:pt x="5745" y="1733"/>
                  </a:cubicBezTo>
                  <a:cubicBezTo>
                    <a:pt x="4043" y="730"/>
                    <a:pt x="2158" y="122"/>
                    <a:pt x="0" y="0"/>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407" name="Google Shape;407;p40"/>
            <p:cNvSpPr/>
            <p:nvPr/>
          </p:nvSpPr>
          <p:spPr>
            <a:xfrm>
              <a:off x="12676677" y="7177211"/>
              <a:ext cx="352008" cy="550050"/>
            </a:xfrm>
            <a:custGeom>
              <a:avLst/>
              <a:gdLst/>
              <a:ahLst/>
              <a:cxnLst/>
              <a:rect l="l" t="t" r="r" b="b"/>
              <a:pathLst>
                <a:path w="13345" h="20853" extrusionOk="0">
                  <a:moveTo>
                    <a:pt x="13344" y="1"/>
                  </a:moveTo>
                  <a:cubicBezTo>
                    <a:pt x="10426" y="4590"/>
                    <a:pt x="6475" y="9059"/>
                    <a:pt x="1672" y="11764"/>
                  </a:cubicBezTo>
                  <a:cubicBezTo>
                    <a:pt x="1307" y="14712"/>
                    <a:pt x="730" y="17752"/>
                    <a:pt x="0" y="20852"/>
                  </a:cubicBezTo>
                  <a:cubicBezTo>
                    <a:pt x="365" y="20791"/>
                    <a:pt x="700" y="20730"/>
                    <a:pt x="1034" y="20639"/>
                  </a:cubicBezTo>
                  <a:cubicBezTo>
                    <a:pt x="4377" y="19545"/>
                    <a:pt x="6991" y="17265"/>
                    <a:pt x="9332" y="14712"/>
                  </a:cubicBezTo>
                  <a:cubicBezTo>
                    <a:pt x="10335" y="13618"/>
                    <a:pt x="11368" y="12554"/>
                    <a:pt x="12402" y="11460"/>
                  </a:cubicBezTo>
                  <a:cubicBezTo>
                    <a:pt x="13010" y="8238"/>
                    <a:pt x="13344" y="4256"/>
                    <a:pt x="13344" y="1"/>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408" name="Google Shape;408;p40"/>
            <p:cNvSpPr/>
            <p:nvPr/>
          </p:nvSpPr>
          <p:spPr>
            <a:xfrm>
              <a:off x="12711152" y="6572691"/>
              <a:ext cx="290258" cy="513939"/>
            </a:xfrm>
            <a:custGeom>
              <a:avLst/>
              <a:gdLst/>
              <a:ahLst/>
              <a:cxnLst/>
              <a:rect l="l" t="t" r="r" b="b"/>
              <a:pathLst>
                <a:path w="11004" h="19484" extrusionOk="0">
                  <a:moveTo>
                    <a:pt x="7569" y="0"/>
                  </a:moveTo>
                  <a:cubicBezTo>
                    <a:pt x="5532" y="3374"/>
                    <a:pt x="3010" y="6627"/>
                    <a:pt x="0" y="9089"/>
                  </a:cubicBezTo>
                  <a:cubicBezTo>
                    <a:pt x="517" y="12311"/>
                    <a:pt x="852" y="15806"/>
                    <a:pt x="1004" y="19484"/>
                  </a:cubicBezTo>
                  <a:cubicBezTo>
                    <a:pt x="4742" y="17113"/>
                    <a:pt x="8086" y="14256"/>
                    <a:pt x="11004" y="10973"/>
                  </a:cubicBezTo>
                  <a:cubicBezTo>
                    <a:pt x="10274" y="7022"/>
                    <a:pt x="9150" y="3222"/>
                    <a:pt x="7569" y="0"/>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409" name="Google Shape;409;p40"/>
            <p:cNvSpPr/>
            <p:nvPr/>
          </p:nvSpPr>
          <p:spPr>
            <a:xfrm>
              <a:off x="12638192" y="7557258"/>
              <a:ext cx="347181" cy="314314"/>
            </a:xfrm>
            <a:custGeom>
              <a:avLst/>
              <a:gdLst/>
              <a:ahLst/>
              <a:cxnLst/>
              <a:rect l="l" t="t" r="r" b="b"/>
              <a:pathLst>
                <a:path w="13162" h="11916" extrusionOk="0">
                  <a:moveTo>
                    <a:pt x="13162" y="0"/>
                  </a:moveTo>
                  <a:lnTo>
                    <a:pt x="13162" y="0"/>
                  </a:lnTo>
                  <a:cubicBezTo>
                    <a:pt x="11885" y="1186"/>
                    <a:pt x="10609" y="2341"/>
                    <a:pt x="9332" y="3405"/>
                  </a:cubicBezTo>
                  <a:cubicBezTo>
                    <a:pt x="6809" y="5502"/>
                    <a:pt x="4256" y="6870"/>
                    <a:pt x="1216" y="7447"/>
                  </a:cubicBezTo>
                  <a:cubicBezTo>
                    <a:pt x="852" y="8937"/>
                    <a:pt x="456" y="10426"/>
                    <a:pt x="0" y="11915"/>
                  </a:cubicBezTo>
                  <a:cubicBezTo>
                    <a:pt x="3040" y="11763"/>
                    <a:pt x="9940" y="10335"/>
                    <a:pt x="13010" y="487"/>
                  </a:cubicBezTo>
                  <a:cubicBezTo>
                    <a:pt x="13071" y="335"/>
                    <a:pt x="13101" y="152"/>
                    <a:pt x="13162" y="0"/>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410" name="Google Shape;410;p40"/>
            <p:cNvSpPr/>
            <p:nvPr/>
          </p:nvSpPr>
          <p:spPr>
            <a:xfrm>
              <a:off x="12723972" y="6900616"/>
              <a:ext cx="303895" cy="554824"/>
            </a:xfrm>
            <a:custGeom>
              <a:avLst/>
              <a:gdLst/>
              <a:ahLst/>
              <a:cxnLst/>
              <a:rect l="l" t="t" r="r" b="b"/>
              <a:pathLst>
                <a:path w="11521" h="21034" extrusionOk="0">
                  <a:moveTo>
                    <a:pt x="10761" y="0"/>
                  </a:moveTo>
                  <a:cubicBezTo>
                    <a:pt x="7782" y="3192"/>
                    <a:pt x="4347" y="5927"/>
                    <a:pt x="578" y="8177"/>
                  </a:cubicBezTo>
                  <a:cubicBezTo>
                    <a:pt x="670" y="12250"/>
                    <a:pt x="518" y="16535"/>
                    <a:pt x="1" y="21034"/>
                  </a:cubicBezTo>
                  <a:cubicBezTo>
                    <a:pt x="1612" y="20031"/>
                    <a:pt x="3132" y="18906"/>
                    <a:pt x="4499" y="17508"/>
                  </a:cubicBezTo>
                  <a:cubicBezTo>
                    <a:pt x="7174" y="14833"/>
                    <a:pt x="9332" y="11824"/>
                    <a:pt x="11521" y="8815"/>
                  </a:cubicBezTo>
                  <a:cubicBezTo>
                    <a:pt x="11460" y="5897"/>
                    <a:pt x="11217" y="2918"/>
                    <a:pt x="10761" y="0"/>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411" name="Google Shape;411;p40"/>
            <p:cNvSpPr/>
            <p:nvPr/>
          </p:nvSpPr>
          <p:spPr>
            <a:xfrm>
              <a:off x="12555604" y="7195649"/>
              <a:ext cx="46530" cy="331170"/>
            </a:xfrm>
            <a:custGeom>
              <a:avLst/>
              <a:gdLst/>
              <a:ahLst/>
              <a:cxnLst/>
              <a:rect l="l" t="t" r="r" b="b"/>
              <a:pathLst>
                <a:path w="1764" h="12555" extrusionOk="0">
                  <a:moveTo>
                    <a:pt x="1" y="31"/>
                  </a:moveTo>
                  <a:cubicBezTo>
                    <a:pt x="1" y="92"/>
                    <a:pt x="1" y="122"/>
                    <a:pt x="1" y="153"/>
                  </a:cubicBezTo>
                  <a:lnTo>
                    <a:pt x="31" y="153"/>
                  </a:lnTo>
                  <a:cubicBezTo>
                    <a:pt x="60" y="158"/>
                    <a:pt x="85" y="167"/>
                    <a:pt x="107" y="177"/>
                  </a:cubicBezTo>
                  <a:lnTo>
                    <a:pt x="107" y="177"/>
                  </a:lnTo>
                  <a:cubicBezTo>
                    <a:pt x="66" y="140"/>
                    <a:pt x="30" y="90"/>
                    <a:pt x="1" y="31"/>
                  </a:cubicBezTo>
                  <a:close/>
                  <a:moveTo>
                    <a:pt x="107" y="177"/>
                  </a:moveTo>
                  <a:cubicBezTo>
                    <a:pt x="129" y="198"/>
                    <a:pt x="153" y="215"/>
                    <a:pt x="178" y="228"/>
                  </a:cubicBezTo>
                  <a:lnTo>
                    <a:pt x="178" y="228"/>
                  </a:lnTo>
                  <a:cubicBezTo>
                    <a:pt x="159" y="208"/>
                    <a:pt x="136" y="191"/>
                    <a:pt x="107" y="177"/>
                  </a:cubicBezTo>
                  <a:close/>
                  <a:moveTo>
                    <a:pt x="1004" y="1"/>
                  </a:moveTo>
                  <a:cubicBezTo>
                    <a:pt x="821" y="62"/>
                    <a:pt x="609" y="153"/>
                    <a:pt x="426" y="244"/>
                  </a:cubicBezTo>
                  <a:cubicBezTo>
                    <a:pt x="388" y="257"/>
                    <a:pt x="351" y="263"/>
                    <a:pt x="316" y="263"/>
                  </a:cubicBezTo>
                  <a:cubicBezTo>
                    <a:pt x="267" y="263"/>
                    <a:pt x="221" y="251"/>
                    <a:pt x="178" y="228"/>
                  </a:cubicBezTo>
                  <a:lnTo>
                    <a:pt x="178" y="228"/>
                  </a:lnTo>
                  <a:cubicBezTo>
                    <a:pt x="301" y="358"/>
                    <a:pt x="222" y="598"/>
                    <a:pt x="31" y="670"/>
                  </a:cubicBezTo>
                  <a:cubicBezTo>
                    <a:pt x="305" y="4560"/>
                    <a:pt x="548" y="8451"/>
                    <a:pt x="791" y="12341"/>
                  </a:cubicBezTo>
                  <a:cubicBezTo>
                    <a:pt x="882" y="12341"/>
                    <a:pt x="973" y="12372"/>
                    <a:pt x="1065" y="12372"/>
                  </a:cubicBezTo>
                  <a:cubicBezTo>
                    <a:pt x="1217" y="12372"/>
                    <a:pt x="1277" y="12463"/>
                    <a:pt x="1308" y="12554"/>
                  </a:cubicBezTo>
                  <a:lnTo>
                    <a:pt x="1764" y="12341"/>
                  </a:lnTo>
                  <a:cubicBezTo>
                    <a:pt x="1520" y="8238"/>
                    <a:pt x="1247" y="4104"/>
                    <a:pt x="1004"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12" name="Google Shape;412;p40"/>
            <p:cNvSpPr/>
            <p:nvPr/>
          </p:nvSpPr>
          <p:spPr>
            <a:xfrm>
              <a:off x="12538775" y="6894207"/>
              <a:ext cx="42521" cy="293450"/>
            </a:xfrm>
            <a:custGeom>
              <a:avLst/>
              <a:gdLst/>
              <a:ahLst/>
              <a:cxnLst/>
              <a:rect l="l" t="t" r="r" b="b"/>
              <a:pathLst>
                <a:path w="1612" h="11125" extrusionOk="0">
                  <a:moveTo>
                    <a:pt x="0" y="0"/>
                  </a:moveTo>
                  <a:lnTo>
                    <a:pt x="0" y="0"/>
                  </a:lnTo>
                  <a:cubicBezTo>
                    <a:pt x="183" y="3708"/>
                    <a:pt x="396" y="7417"/>
                    <a:pt x="608" y="11125"/>
                  </a:cubicBezTo>
                  <a:cubicBezTo>
                    <a:pt x="639" y="11064"/>
                    <a:pt x="669" y="11003"/>
                    <a:pt x="760" y="10942"/>
                  </a:cubicBezTo>
                  <a:cubicBezTo>
                    <a:pt x="1064" y="10821"/>
                    <a:pt x="1307" y="10669"/>
                    <a:pt x="1611" y="10547"/>
                  </a:cubicBezTo>
                  <a:cubicBezTo>
                    <a:pt x="1399" y="7325"/>
                    <a:pt x="1216" y="4103"/>
                    <a:pt x="1064" y="882"/>
                  </a:cubicBezTo>
                  <a:cubicBezTo>
                    <a:pt x="1064" y="638"/>
                    <a:pt x="1034" y="395"/>
                    <a:pt x="1034" y="182"/>
                  </a:cubicBezTo>
                  <a:cubicBezTo>
                    <a:pt x="912" y="213"/>
                    <a:pt x="791" y="274"/>
                    <a:pt x="669" y="304"/>
                  </a:cubicBezTo>
                  <a:cubicBezTo>
                    <a:pt x="636" y="315"/>
                    <a:pt x="605" y="320"/>
                    <a:pt x="577" y="320"/>
                  </a:cubicBezTo>
                  <a:cubicBezTo>
                    <a:pt x="446" y="320"/>
                    <a:pt x="360" y="216"/>
                    <a:pt x="335" y="91"/>
                  </a:cubicBezTo>
                  <a:cubicBezTo>
                    <a:pt x="213" y="61"/>
                    <a:pt x="92" y="30"/>
                    <a:pt x="0"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13" name="Google Shape;413;p40"/>
            <p:cNvSpPr/>
            <p:nvPr/>
          </p:nvSpPr>
          <p:spPr>
            <a:xfrm>
              <a:off x="12512318" y="6321393"/>
              <a:ext cx="52940" cy="564821"/>
            </a:xfrm>
            <a:custGeom>
              <a:avLst/>
              <a:gdLst/>
              <a:ahLst/>
              <a:cxnLst/>
              <a:rect l="l" t="t" r="r" b="b"/>
              <a:pathLst>
                <a:path w="2007" h="21413" extrusionOk="0">
                  <a:moveTo>
                    <a:pt x="904" y="0"/>
                  </a:moveTo>
                  <a:cubicBezTo>
                    <a:pt x="868" y="0"/>
                    <a:pt x="831" y="4"/>
                    <a:pt x="791" y="14"/>
                  </a:cubicBezTo>
                  <a:cubicBezTo>
                    <a:pt x="517" y="14"/>
                    <a:pt x="244" y="44"/>
                    <a:pt x="0" y="74"/>
                  </a:cubicBezTo>
                  <a:cubicBezTo>
                    <a:pt x="61" y="3965"/>
                    <a:pt x="244" y="7886"/>
                    <a:pt x="487" y="11746"/>
                  </a:cubicBezTo>
                  <a:cubicBezTo>
                    <a:pt x="669" y="11959"/>
                    <a:pt x="821" y="12172"/>
                    <a:pt x="1034" y="12354"/>
                  </a:cubicBezTo>
                  <a:cubicBezTo>
                    <a:pt x="1223" y="12567"/>
                    <a:pt x="1044" y="12817"/>
                    <a:pt x="841" y="12817"/>
                  </a:cubicBezTo>
                  <a:cubicBezTo>
                    <a:pt x="783" y="12817"/>
                    <a:pt x="723" y="12797"/>
                    <a:pt x="669" y="12749"/>
                  </a:cubicBezTo>
                  <a:cubicBezTo>
                    <a:pt x="608" y="12689"/>
                    <a:pt x="578" y="12658"/>
                    <a:pt x="517" y="12597"/>
                  </a:cubicBezTo>
                  <a:lnTo>
                    <a:pt x="517" y="12597"/>
                  </a:lnTo>
                  <a:cubicBezTo>
                    <a:pt x="669" y="14999"/>
                    <a:pt x="791" y="17370"/>
                    <a:pt x="912" y="19740"/>
                  </a:cubicBezTo>
                  <a:cubicBezTo>
                    <a:pt x="912" y="20196"/>
                    <a:pt x="943" y="20652"/>
                    <a:pt x="973" y="21139"/>
                  </a:cubicBezTo>
                  <a:cubicBezTo>
                    <a:pt x="1155" y="21199"/>
                    <a:pt x="1307" y="21291"/>
                    <a:pt x="1490" y="21321"/>
                  </a:cubicBezTo>
                  <a:cubicBezTo>
                    <a:pt x="1520" y="21351"/>
                    <a:pt x="1551" y="21382"/>
                    <a:pt x="1581" y="21412"/>
                  </a:cubicBezTo>
                  <a:cubicBezTo>
                    <a:pt x="1733" y="21351"/>
                    <a:pt x="1854" y="21260"/>
                    <a:pt x="2006" y="21169"/>
                  </a:cubicBezTo>
                  <a:cubicBezTo>
                    <a:pt x="1824" y="18038"/>
                    <a:pt x="1672" y="14907"/>
                    <a:pt x="1490" y="11746"/>
                  </a:cubicBezTo>
                  <a:cubicBezTo>
                    <a:pt x="1307" y="11838"/>
                    <a:pt x="1125" y="11868"/>
                    <a:pt x="912" y="11898"/>
                  </a:cubicBezTo>
                  <a:cubicBezTo>
                    <a:pt x="891" y="11902"/>
                    <a:pt x="870" y="11904"/>
                    <a:pt x="851" y="11904"/>
                  </a:cubicBezTo>
                  <a:cubicBezTo>
                    <a:pt x="531" y="11904"/>
                    <a:pt x="417" y="11466"/>
                    <a:pt x="760" y="11351"/>
                  </a:cubicBezTo>
                  <a:cubicBezTo>
                    <a:pt x="1003" y="11260"/>
                    <a:pt x="1247" y="11108"/>
                    <a:pt x="1459" y="10956"/>
                  </a:cubicBezTo>
                  <a:cubicBezTo>
                    <a:pt x="1307" y="7309"/>
                    <a:pt x="1155" y="3661"/>
                    <a:pt x="1125" y="14"/>
                  </a:cubicBezTo>
                  <a:cubicBezTo>
                    <a:pt x="1044" y="14"/>
                    <a:pt x="976" y="0"/>
                    <a:pt x="904"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14" name="Google Shape;414;p40"/>
            <p:cNvSpPr/>
            <p:nvPr/>
          </p:nvSpPr>
          <p:spPr>
            <a:xfrm>
              <a:off x="12578051" y="7538002"/>
              <a:ext cx="42521" cy="333570"/>
            </a:xfrm>
            <a:custGeom>
              <a:avLst/>
              <a:gdLst/>
              <a:ahLst/>
              <a:cxnLst/>
              <a:rect l="l" t="t" r="r" b="b"/>
              <a:pathLst>
                <a:path w="1612" h="12646" extrusionOk="0">
                  <a:moveTo>
                    <a:pt x="943" y="1"/>
                  </a:moveTo>
                  <a:cubicBezTo>
                    <a:pt x="669" y="62"/>
                    <a:pt x="396" y="153"/>
                    <a:pt x="92" y="213"/>
                  </a:cubicBezTo>
                  <a:cubicBezTo>
                    <a:pt x="82" y="224"/>
                    <a:pt x="72" y="227"/>
                    <a:pt x="62" y="227"/>
                  </a:cubicBezTo>
                  <a:cubicBezTo>
                    <a:pt x="41" y="227"/>
                    <a:pt x="21" y="213"/>
                    <a:pt x="1" y="213"/>
                  </a:cubicBezTo>
                  <a:lnTo>
                    <a:pt x="1" y="213"/>
                  </a:lnTo>
                  <a:cubicBezTo>
                    <a:pt x="183" y="3010"/>
                    <a:pt x="366" y="5806"/>
                    <a:pt x="548" y="8603"/>
                  </a:cubicBezTo>
                  <a:cubicBezTo>
                    <a:pt x="700" y="8694"/>
                    <a:pt x="730" y="8907"/>
                    <a:pt x="578" y="9028"/>
                  </a:cubicBezTo>
                  <a:cubicBezTo>
                    <a:pt x="639" y="10244"/>
                    <a:pt x="700" y="11429"/>
                    <a:pt x="761" y="12615"/>
                  </a:cubicBezTo>
                  <a:lnTo>
                    <a:pt x="791" y="12615"/>
                  </a:lnTo>
                  <a:cubicBezTo>
                    <a:pt x="791" y="12615"/>
                    <a:pt x="1095" y="12645"/>
                    <a:pt x="1612" y="12645"/>
                  </a:cubicBezTo>
                  <a:cubicBezTo>
                    <a:pt x="1551" y="11247"/>
                    <a:pt x="1490" y="9849"/>
                    <a:pt x="1429" y="8481"/>
                  </a:cubicBezTo>
                  <a:lnTo>
                    <a:pt x="1156" y="8481"/>
                  </a:lnTo>
                  <a:cubicBezTo>
                    <a:pt x="1146" y="8483"/>
                    <a:pt x="1137" y="8483"/>
                    <a:pt x="1128" y="8483"/>
                  </a:cubicBezTo>
                  <a:cubicBezTo>
                    <a:pt x="962" y="8483"/>
                    <a:pt x="860" y="8232"/>
                    <a:pt x="1004" y="8116"/>
                  </a:cubicBezTo>
                  <a:cubicBezTo>
                    <a:pt x="1125" y="7995"/>
                    <a:pt x="1247" y="7934"/>
                    <a:pt x="1399" y="7843"/>
                  </a:cubicBezTo>
                  <a:cubicBezTo>
                    <a:pt x="1247" y="5229"/>
                    <a:pt x="1095" y="2615"/>
                    <a:pt x="943"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15" name="Google Shape;415;p40"/>
            <p:cNvSpPr/>
            <p:nvPr/>
          </p:nvSpPr>
          <p:spPr>
            <a:xfrm>
              <a:off x="12145117" y="6460455"/>
              <a:ext cx="393684" cy="433778"/>
            </a:xfrm>
            <a:custGeom>
              <a:avLst/>
              <a:gdLst/>
              <a:ahLst/>
              <a:cxnLst/>
              <a:rect l="l" t="t" r="r" b="b"/>
              <a:pathLst>
                <a:path w="14925" h="16445" extrusionOk="0">
                  <a:moveTo>
                    <a:pt x="608" y="0"/>
                  </a:moveTo>
                  <a:cubicBezTo>
                    <a:pt x="395" y="213"/>
                    <a:pt x="213" y="426"/>
                    <a:pt x="0" y="638"/>
                  </a:cubicBezTo>
                  <a:cubicBezTo>
                    <a:pt x="1733" y="3496"/>
                    <a:pt x="3739" y="6201"/>
                    <a:pt x="5958" y="8754"/>
                  </a:cubicBezTo>
                  <a:cubicBezTo>
                    <a:pt x="8085" y="11186"/>
                    <a:pt x="11520" y="15563"/>
                    <a:pt x="14924" y="16444"/>
                  </a:cubicBezTo>
                  <a:cubicBezTo>
                    <a:pt x="14924" y="16231"/>
                    <a:pt x="14894" y="16049"/>
                    <a:pt x="14894" y="15867"/>
                  </a:cubicBezTo>
                  <a:cubicBezTo>
                    <a:pt x="11733" y="14651"/>
                    <a:pt x="8632" y="10578"/>
                    <a:pt x="6505" y="8207"/>
                  </a:cubicBezTo>
                  <a:cubicBezTo>
                    <a:pt x="4256" y="5684"/>
                    <a:pt x="2341" y="2918"/>
                    <a:pt x="608"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16" name="Google Shape;416;p40"/>
            <p:cNvSpPr/>
            <p:nvPr/>
          </p:nvSpPr>
          <p:spPr>
            <a:xfrm>
              <a:off x="12537984" y="6878169"/>
              <a:ext cx="16038" cy="17647"/>
            </a:xfrm>
            <a:custGeom>
              <a:avLst/>
              <a:gdLst/>
              <a:ahLst/>
              <a:cxnLst/>
              <a:rect l="l" t="t" r="r" b="b"/>
              <a:pathLst>
                <a:path w="608" h="669" extrusionOk="0">
                  <a:moveTo>
                    <a:pt x="0" y="0"/>
                  </a:moveTo>
                  <a:cubicBezTo>
                    <a:pt x="0" y="213"/>
                    <a:pt x="30" y="395"/>
                    <a:pt x="30" y="608"/>
                  </a:cubicBezTo>
                  <a:cubicBezTo>
                    <a:pt x="122" y="638"/>
                    <a:pt x="243" y="669"/>
                    <a:pt x="334" y="669"/>
                  </a:cubicBezTo>
                  <a:cubicBezTo>
                    <a:pt x="334" y="578"/>
                    <a:pt x="365" y="456"/>
                    <a:pt x="486" y="395"/>
                  </a:cubicBezTo>
                  <a:cubicBezTo>
                    <a:pt x="517" y="365"/>
                    <a:pt x="547" y="335"/>
                    <a:pt x="608" y="304"/>
                  </a:cubicBezTo>
                  <a:cubicBezTo>
                    <a:pt x="578" y="274"/>
                    <a:pt x="547" y="213"/>
                    <a:pt x="486" y="213"/>
                  </a:cubicBezTo>
                  <a:cubicBezTo>
                    <a:pt x="334" y="183"/>
                    <a:pt x="152" y="91"/>
                    <a:pt x="0"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17" name="Google Shape;417;p40"/>
            <p:cNvSpPr/>
            <p:nvPr/>
          </p:nvSpPr>
          <p:spPr>
            <a:xfrm>
              <a:off x="12019217" y="6782762"/>
              <a:ext cx="537204" cy="431694"/>
            </a:xfrm>
            <a:custGeom>
              <a:avLst/>
              <a:gdLst/>
              <a:ahLst/>
              <a:cxnLst/>
              <a:rect l="l" t="t" r="r" b="b"/>
              <a:pathLst>
                <a:path w="20366" h="16366" extrusionOk="0">
                  <a:moveTo>
                    <a:pt x="123" y="0"/>
                  </a:moveTo>
                  <a:cubicBezTo>
                    <a:pt x="62" y="456"/>
                    <a:pt x="31" y="912"/>
                    <a:pt x="1" y="1398"/>
                  </a:cubicBezTo>
                  <a:cubicBezTo>
                    <a:pt x="5503" y="7964"/>
                    <a:pt x="11916" y="14772"/>
                    <a:pt x="20214" y="16353"/>
                  </a:cubicBezTo>
                  <a:cubicBezTo>
                    <a:pt x="20232" y="16362"/>
                    <a:pt x="20250" y="16365"/>
                    <a:pt x="20267" y="16365"/>
                  </a:cubicBezTo>
                  <a:cubicBezTo>
                    <a:pt x="20308" y="16365"/>
                    <a:pt x="20345" y="16344"/>
                    <a:pt x="20366" y="16323"/>
                  </a:cubicBezTo>
                  <a:lnTo>
                    <a:pt x="20336" y="15775"/>
                  </a:lnTo>
                  <a:cubicBezTo>
                    <a:pt x="11551" y="13921"/>
                    <a:pt x="5928" y="6535"/>
                    <a:pt x="123"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18" name="Google Shape;418;p40"/>
            <p:cNvSpPr/>
            <p:nvPr/>
          </p:nvSpPr>
          <p:spPr>
            <a:xfrm>
              <a:off x="12555604" y="7198867"/>
              <a:ext cx="8836" cy="14455"/>
            </a:xfrm>
            <a:custGeom>
              <a:avLst/>
              <a:gdLst/>
              <a:ahLst/>
              <a:cxnLst/>
              <a:rect l="l" t="t" r="r" b="b"/>
              <a:pathLst>
                <a:path w="335" h="548" extrusionOk="0">
                  <a:moveTo>
                    <a:pt x="1" y="0"/>
                  </a:moveTo>
                  <a:cubicBezTo>
                    <a:pt x="1" y="2"/>
                    <a:pt x="1" y="4"/>
                    <a:pt x="1" y="5"/>
                  </a:cubicBezTo>
                  <a:lnTo>
                    <a:pt x="1" y="5"/>
                  </a:lnTo>
                  <a:lnTo>
                    <a:pt x="1" y="0"/>
                  </a:lnTo>
                  <a:close/>
                  <a:moveTo>
                    <a:pt x="1" y="5"/>
                  </a:moveTo>
                  <a:lnTo>
                    <a:pt x="31" y="548"/>
                  </a:lnTo>
                  <a:cubicBezTo>
                    <a:pt x="274" y="456"/>
                    <a:pt x="335" y="92"/>
                    <a:pt x="31" y="31"/>
                  </a:cubicBezTo>
                  <a:cubicBezTo>
                    <a:pt x="31" y="31"/>
                    <a:pt x="4" y="31"/>
                    <a:pt x="1" y="5"/>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19" name="Google Shape;419;p40"/>
            <p:cNvSpPr/>
            <p:nvPr/>
          </p:nvSpPr>
          <p:spPr>
            <a:xfrm>
              <a:off x="12028054" y="7140335"/>
              <a:ext cx="549232" cy="394502"/>
            </a:xfrm>
            <a:custGeom>
              <a:avLst/>
              <a:gdLst/>
              <a:ahLst/>
              <a:cxnLst/>
              <a:rect l="l" t="t" r="r" b="b"/>
              <a:pathLst>
                <a:path w="20822" h="14956" extrusionOk="0">
                  <a:moveTo>
                    <a:pt x="0" y="1"/>
                  </a:moveTo>
                  <a:lnTo>
                    <a:pt x="0" y="1"/>
                  </a:lnTo>
                  <a:cubicBezTo>
                    <a:pt x="61" y="608"/>
                    <a:pt x="122" y="1186"/>
                    <a:pt x="183" y="1794"/>
                  </a:cubicBezTo>
                  <a:cubicBezTo>
                    <a:pt x="5654" y="8268"/>
                    <a:pt x="12675" y="14925"/>
                    <a:pt x="20730" y="14955"/>
                  </a:cubicBezTo>
                  <a:cubicBezTo>
                    <a:pt x="20761" y="14955"/>
                    <a:pt x="20761" y="14925"/>
                    <a:pt x="20791" y="14894"/>
                  </a:cubicBezTo>
                  <a:lnTo>
                    <a:pt x="20821" y="14894"/>
                  </a:lnTo>
                  <a:cubicBezTo>
                    <a:pt x="20821" y="14712"/>
                    <a:pt x="20821" y="14590"/>
                    <a:pt x="20791" y="14408"/>
                  </a:cubicBezTo>
                  <a:cubicBezTo>
                    <a:pt x="12250" y="13557"/>
                    <a:pt x="5532" y="6688"/>
                    <a:pt x="0"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20" name="Google Shape;420;p40"/>
            <p:cNvSpPr/>
            <p:nvPr/>
          </p:nvSpPr>
          <p:spPr>
            <a:xfrm>
              <a:off x="12576469" y="7520382"/>
              <a:ext cx="13637" cy="12028"/>
            </a:xfrm>
            <a:custGeom>
              <a:avLst/>
              <a:gdLst/>
              <a:ahLst/>
              <a:cxnLst/>
              <a:rect l="l" t="t" r="r" b="b"/>
              <a:pathLst>
                <a:path w="517" h="456" extrusionOk="0">
                  <a:moveTo>
                    <a:pt x="0" y="0"/>
                  </a:moveTo>
                  <a:cubicBezTo>
                    <a:pt x="0" y="152"/>
                    <a:pt x="30" y="304"/>
                    <a:pt x="30" y="456"/>
                  </a:cubicBezTo>
                  <a:cubicBezTo>
                    <a:pt x="182" y="395"/>
                    <a:pt x="334" y="334"/>
                    <a:pt x="517" y="243"/>
                  </a:cubicBezTo>
                  <a:cubicBezTo>
                    <a:pt x="486" y="152"/>
                    <a:pt x="426" y="61"/>
                    <a:pt x="274" y="61"/>
                  </a:cubicBezTo>
                  <a:cubicBezTo>
                    <a:pt x="182" y="61"/>
                    <a:pt x="91" y="30"/>
                    <a:pt x="0"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21" name="Google Shape;421;p40"/>
            <p:cNvSpPr/>
            <p:nvPr/>
          </p:nvSpPr>
          <p:spPr>
            <a:xfrm>
              <a:off x="12157937" y="7592525"/>
              <a:ext cx="435387" cy="196512"/>
            </a:xfrm>
            <a:custGeom>
              <a:avLst/>
              <a:gdLst/>
              <a:ahLst/>
              <a:cxnLst/>
              <a:rect l="l" t="t" r="r" b="b"/>
              <a:pathLst>
                <a:path w="16506" h="7450" extrusionOk="0">
                  <a:moveTo>
                    <a:pt x="0" y="1"/>
                  </a:moveTo>
                  <a:cubicBezTo>
                    <a:pt x="548" y="821"/>
                    <a:pt x="1095" y="1612"/>
                    <a:pt x="1703" y="2311"/>
                  </a:cubicBezTo>
                  <a:cubicBezTo>
                    <a:pt x="4880" y="4787"/>
                    <a:pt x="9478" y="7450"/>
                    <a:pt x="13734" y="7450"/>
                  </a:cubicBezTo>
                  <a:cubicBezTo>
                    <a:pt x="14649" y="7450"/>
                    <a:pt x="15548" y="7327"/>
                    <a:pt x="16414" y="7052"/>
                  </a:cubicBezTo>
                  <a:cubicBezTo>
                    <a:pt x="16445" y="7022"/>
                    <a:pt x="16475" y="6992"/>
                    <a:pt x="16505" y="6992"/>
                  </a:cubicBezTo>
                  <a:cubicBezTo>
                    <a:pt x="16475" y="6840"/>
                    <a:pt x="16475" y="6688"/>
                    <a:pt x="16475" y="6536"/>
                  </a:cubicBezTo>
                  <a:cubicBezTo>
                    <a:pt x="16432" y="6514"/>
                    <a:pt x="16389" y="6493"/>
                    <a:pt x="16335" y="6493"/>
                  </a:cubicBezTo>
                  <a:cubicBezTo>
                    <a:pt x="16313" y="6493"/>
                    <a:pt x="16289" y="6496"/>
                    <a:pt x="16262" y="6505"/>
                  </a:cubicBezTo>
                  <a:cubicBezTo>
                    <a:pt x="15441" y="6668"/>
                    <a:pt x="14625" y="6745"/>
                    <a:pt x="13814" y="6745"/>
                  </a:cubicBezTo>
                  <a:cubicBezTo>
                    <a:pt x="8861" y="6745"/>
                    <a:pt x="4128" y="3867"/>
                    <a:pt x="0"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22" name="Google Shape;422;p40"/>
            <p:cNvSpPr/>
            <p:nvPr/>
          </p:nvSpPr>
          <p:spPr>
            <a:xfrm>
              <a:off x="12592480" y="7764902"/>
              <a:ext cx="4853" cy="12055"/>
            </a:xfrm>
            <a:custGeom>
              <a:avLst/>
              <a:gdLst/>
              <a:ahLst/>
              <a:cxnLst/>
              <a:rect l="l" t="t" r="r" b="b"/>
              <a:pathLst>
                <a:path w="184" h="457" extrusionOk="0">
                  <a:moveTo>
                    <a:pt x="1" y="1"/>
                  </a:moveTo>
                  <a:lnTo>
                    <a:pt x="31" y="457"/>
                  </a:lnTo>
                  <a:cubicBezTo>
                    <a:pt x="183" y="305"/>
                    <a:pt x="153" y="92"/>
                    <a:pt x="1"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23" name="Google Shape;423;p40"/>
            <p:cNvSpPr/>
            <p:nvPr/>
          </p:nvSpPr>
          <p:spPr>
            <a:xfrm>
              <a:off x="12316677" y="6357029"/>
              <a:ext cx="209279" cy="296668"/>
            </a:xfrm>
            <a:custGeom>
              <a:avLst/>
              <a:gdLst/>
              <a:ahLst/>
              <a:cxnLst/>
              <a:rect l="l" t="t" r="r" b="b"/>
              <a:pathLst>
                <a:path w="7934" h="11247" extrusionOk="0">
                  <a:moveTo>
                    <a:pt x="913" y="0"/>
                  </a:moveTo>
                  <a:cubicBezTo>
                    <a:pt x="609" y="91"/>
                    <a:pt x="305" y="182"/>
                    <a:pt x="1" y="304"/>
                  </a:cubicBezTo>
                  <a:cubicBezTo>
                    <a:pt x="1977" y="4377"/>
                    <a:pt x="4591" y="8116"/>
                    <a:pt x="7934" y="11246"/>
                  </a:cubicBezTo>
                  <a:cubicBezTo>
                    <a:pt x="7904" y="10973"/>
                    <a:pt x="7904" y="10669"/>
                    <a:pt x="7873" y="10395"/>
                  </a:cubicBezTo>
                  <a:cubicBezTo>
                    <a:pt x="4955" y="7234"/>
                    <a:pt x="2676" y="3739"/>
                    <a:pt x="913"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24" name="Google Shape;424;p40"/>
            <p:cNvSpPr/>
            <p:nvPr/>
          </p:nvSpPr>
          <p:spPr>
            <a:xfrm>
              <a:off x="12524347" y="6631223"/>
              <a:ext cx="20232" cy="28250"/>
            </a:xfrm>
            <a:custGeom>
              <a:avLst/>
              <a:gdLst/>
              <a:ahLst/>
              <a:cxnLst/>
              <a:rect l="l" t="t" r="r" b="b"/>
              <a:pathLst>
                <a:path w="767" h="1071" extrusionOk="0">
                  <a:moveTo>
                    <a:pt x="0" y="0"/>
                  </a:moveTo>
                  <a:cubicBezTo>
                    <a:pt x="31" y="274"/>
                    <a:pt x="61" y="578"/>
                    <a:pt x="61" y="851"/>
                  </a:cubicBezTo>
                  <a:cubicBezTo>
                    <a:pt x="122" y="882"/>
                    <a:pt x="152" y="943"/>
                    <a:pt x="213" y="1003"/>
                  </a:cubicBezTo>
                  <a:cubicBezTo>
                    <a:pt x="267" y="1051"/>
                    <a:pt x="327" y="1071"/>
                    <a:pt x="385" y="1071"/>
                  </a:cubicBezTo>
                  <a:cubicBezTo>
                    <a:pt x="588" y="1071"/>
                    <a:pt x="767" y="821"/>
                    <a:pt x="578" y="608"/>
                  </a:cubicBezTo>
                  <a:cubicBezTo>
                    <a:pt x="365" y="426"/>
                    <a:pt x="213" y="213"/>
                    <a:pt x="0"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25" name="Google Shape;425;p40"/>
            <p:cNvSpPr/>
            <p:nvPr/>
          </p:nvSpPr>
          <p:spPr>
            <a:xfrm>
              <a:off x="12550803" y="6503741"/>
              <a:ext cx="102635" cy="127509"/>
            </a:xfrm>
            <a:custGeom>
              <a:avLst/>
              <a:gdLst/>
              <a:ahLst/>
              <a:cxnLst/>
              <a:rect l="l" t="t" r="r" b="b"/>
              <a:pathLst>
                <a:path w="3891" h="4834" extrusionOk="0">
                  <a:moveTo>
                    <a:pt x="3526" y="0"/>
                  </a:moveTo>
                  <a:cubicBezTo>
                    <a:pt x="2554" y="1429"/>
                    <a:pt x="1247" y="3162"/>
                    <a:pt x="0" y="4043"/>
                  </a:cubicBezTo>
                  <a:lnTo>
                    <a:pt x="31" y="4833"/>
                  </a:lnTo>
                  <a:cubicBezTo>
                    <a:pt x="1429" y="4317"/>
                    <a:pt x="2736" y="2827"/>
                    <a:pt x="3891" y="1277"/>
                  </a:cubicBezTo>
                  <a:cubicBezTo>
                    <a:pt x="3769" y="852"/>
                    <a:pt x="3648" y="396"/>
                    <a:pt x="3526"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26" name="Google Shape;426;p40"/>
            <p:cNvSpPr/>
            <p:nvPr/>
          </p:nvSpPr>
          <p:spPr>
            <a:xfrm>
              <a:off x="12643810" y="6366630"/>
              <a:ext cx="113054" cy="170794"/>
            </a:xfrm>
            <a:custGeom>
              <a:avLst/>
              <a:gdLst/>
              <a:ahLst/>
              <a:cxnLst/>
              <a:rect l="l" t="t" r="r" b="b"/>
              <a:pathLst>
                <a:path w="4286" h="6475" extrusionOk="0">
                  <a:moveTo>
                    <a:pt x="3435" y="1"/>
                  </a:moveTo>
                  <a:cubicBezTo>
                    <a:pt x="2645" y="1308"/>
                    <a:pt x="1824" y="2584"/>
                    <a:pt x="943" y="3831"/>
                  </a:cubicBezTo>
                  <a:cubicBezTo>
                    <a:pt x="699" y="4195"/>
                    <a:pt x="365" y="4682"/>
                    <a:pt x="0" y="5198"/>
                  </a:cubicBezTo>
                  <a:cubicBezTo>
                    <a:pt x="122" y="5594"/>
                    <a:pt x="243" y="6050"/>
                    <a:pt x="365" y="6475"/>
                  </a:cubicBezTo>
                  <a:cubicBezTo>
                    <a:pt x="1216" y="5259"/>
                    <a:pt x="1976" y="4043"/>
                    <a:pt x="2584" y="3192"/>
                  </a:cubicBezTo>
                  <a:cubicBezTo>
                    <a:pt x="3192" y="2341"/>
                    <a:pt x="3739" y="1460"/>
                    <a:pt x="4286" y="578"/>
                  </a:cubicBezTo>
                  <a:cubicBezTo>
                    <a:pt x="4012" y="366"/>
                    <a:pt x="3709" y="183"/>
                    <a:pt x="3435"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27" name="Google Shape;427;p40"/>
            <p:cNvSpPr/>
            <p:nvPr/>
          </p:nvSpPr>
          <p:spPr>
            <a:xfrm>
              <a:off x="12523291" y="6610385"/>
              <a:ext cx="28329" cy="25006"/>
            </a:xfrm>
            <a:custGeom>
              <a:avLst/>
              <a:gdLst/>
              <a:ahLst/>
              <a:cxnLst/>
              <a:rect l="l" t="t" r="r" b="b"/>
              <a:pathLst>
                <a:path w="1074" h="948" extrusionOk="0">
                  <a:moveTo>
                    <a:pt x="1043" y="0"/>
                  </a:moveTo>
                  <a:cubicBezTo>
                    <a:pt x="800" y="152"/>
                    <a:pt x="587" y="274"/>
                    <a:pt x="344" y="365"/>
                  </a:cubicBezTo>
                  <a:cubicBezTo>
                    <a:pt x="1" y="508"/>
                    <a:pt x="116" y="948"/>
                    <a:pt x="435" y="948"/>
                  </a:cubicBezTo>
                  <a:cubicBezTo>
                    <a:pt x="454" y="948"/>
                    <a:pt x="475" y="946"/>
                    <a:pt x="496" y="942"/>
                  </a:cubicBezTo>
                  <a:cubicBezTo>
                    <a:pt x="709" y="912"/>
                    <a:pt x="891" y="851"/>
                    <a:pt x="1074" y="790"/>
                  </a:cubicBezTo>
                  <a:lnTo>
                    <a:pt x="1043" y="0"/>
                  </a:ln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28" name="Google Shape;428;p40"/>
            <p:cNvSpPr/>
            <p:nvPr/>
          </p:nvSpPr>
          <p:spPr>
            <a:xfrm>
              <a:off x="12564440" y="6777143"/>
              <a:ext cx="146738" cy="121890"/>
            </a:xfrm>
            <a:custGeom>
              <a:avLst/>
              <a:gdLst/>
              <a:ahLst/>
              <a:cxnLst/>
              <a:rect l="l" t="t" r="r" b="b"/>
              <a:pathLst>
                <a:path w="5563" h="4621" extrusionOk="0">
                  <a:moveTo>
                    <a:pt x="5350" y="0"/>
                  </a:moveTo>
                  <a:cubicBezTo>
                    <a:pt x="3769" y="1459"/>
                    <a:pt x="2006" y="2766"/>
                    <a:pt x="0" y="3891"/>
                  </a:cubicBezTo>
                  <a:cubicBezTo>
                    <a:pt x="30" y="4134"/>
                    <a:pt x="30" y="4377"/>
                    <a:pt x="61" y="4620"/>
                  </a:cubicBezTo>
                  <a:cubicBezTo>
                    <a:pt x="2067" y="3830"/>
                    <a:pt x="3891" y="2706"/>
                    <a:pt x="5562" y="1338"/>
                  </a:cubicBezTo>
                  <a:cubicBezTo>
                    <a:pt x="5502" y="882"/>
                    <a:pt x="5411" y="456"/>
                    <a:pt x="5350"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29" name="Google Shape;429;p40"/>
            <p:cNvSpPr/>
            <p:nvPr/>
          </p:nvSpPr>
          <p:spPr>
            <a:xfrm>
              <a:off x="12705534" y="6543017"/>
              <a:ext cx="205270" cy="269420"/>
            </a:xfrm>
            <a:custGeom>
              <a:avLst/>
              <a:gdLst/>
              <a:ahLst/>
              <a:cxnLst/>
              <a:rect l="l" t="t" r="r" b="b"/>
              <a:pathLst>
                <a:path w="7782" h="10214" extrusionOk="0">
                  <a:moveTo>
                    <a:pt x="7204" y="1"/>
                  </a:moveTo>
                  <a:cubicBezTo>
                    <a:pt x="5107" y="3284"/>
                    <a:pt x="2828" y="6323"/>
                    <a:pt x="1" y="8876"/>
                  </a:cubicBezTo>
                  <a:cubicBezTo>
                    <a:pt x="92" y="9332"/>
                    <a:pt x="153" y="9758"/>
                    <a:pt x="213" y="10214"/>
                  </a:cubicBezTo>
                  <a:cubicBezTo>
                    <a:pt x="3223" y="7752"/>
                    <a:pt x="5745" y="4499"/>
                    <a:pt x="7782" y="1125"/>
                  </a:cubicBezTo>
                  <a:cubicBezTo>
                    <a:pt x="7600" y="730"/>
                    <a:pt x="7387" y="366"/>
                    <a:pt x="7204"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30" name="Google Shape;430;p40"/>
            <p:cNvSpPr/>
            <p:nvPr/>
          </p:nvSpPr>
          <p:spPr>
            <a:xfrm>
              <a:off x="12547585" y="6879752"/>
              <a:ext cx="18464" cy="22896"/>
            </a:xfrm>
            <a:custGeom>
              <a:avLst/>
              <a:gdLst/>
              <a:ahLst/>
              <a:cxnLst/>
              <a:rect l="l" t="t" r="r" b="b"/>
              <a:pathLst>
                <a:path w="700" h="868" extrusionOk="0">
                  <a:moveTo>
                    <a:pt x="669" y="1"/>
                  </a:moveTo>
                  <a:cubicBezTo>
                    <a:pt x="517" y="62"/>
                    <a:pt x="396" y="153"/>
                    <a:pt x="244" y="244"/>
                  </a:cubicBezTo>
                  <a:cubicBezTo>
                    <a:pt x="359" y="388"/>
                    <a:pt x="256" y="642"/>
                    <a:pt x="38" y="642"/>
                  </a:cubicBezTo>
                  <a:cubicBezTo>
                    <a:pt x="26" y="642"/>
                    <a:pt x="13" y="641"/>
                    <a:pt x="1" y="639"/>
                  </a:cubicBezTo>
                  <a:lnTo>
                    <a:pt x="1" y="639"/>
                  </a:lnTo>
                  <a:cubicBezTo>
                    <a:pt x="26" y="764"/>
                    <a:pt x="112" y="868"/>
                    <a:pt x="243" y="868"/>
                  </a:cubicBezTo>
                  <a:cubicBezTo>
                    <a:pt x="271" y="868"/>
                    <a:pt x="302" y="863"/>
                    <a:pt x="335" y="852"/>
                  </a:cubicBezTo>
                  <a:cubicBezTo>
                    <a:pt x="457" y="822"/>
                    <a:pt x="578" y="761"/>
                    <a:pt x="700" y="730"/>
                  </a:cubicBezTo>
                  <a:cubicBezTo>
                    <a:pt x="669" y="487"/>
                    <a:pt x="669" y="244"/>
                    <a:pt x="669"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31" name="Google Shape;431;p40"/>
            <p:cNvSpPr/>
            <p:nvPr/>
          </p:nvSpPr>
          <p:spPr>
            <a:xfrm>
              <a:off x="12546794" y="6886188"/>
              <a:ext cx="10287" cy="10498"/>
            </a:xfrm>
            <a:custGeom>
              <a:avLst/>
              <a:gdLst/>
              <a:ahLst/>
              <a:cxnLst/>
              <a:rect l="l" t="t" r="r" b="b"/>
              <a:pathLst>
                <a:path w="390" h="398" extrusionOk="0">
                  <a:moveTo>
                    <a:pt x="274" y="0"/>
                  </a:moveTo>
                  <a:cubicBezTo>
                    <a:pt x="244" y="31"/>
                    <a:pt x="183" y="61"/>
                    <a:pt x="152" y="91"/>
                  </a:cubicBezTo>
                  <a:cubicBezTo>
                    <a:pt x="31" y="152"/>
                    <a:pt x="0" y="274"/>
                    <a:pt x="31" y="395"/>
                  </a:cubicBezTo>
                  <a:cubicBezTo>
                    <a:pt x="43" y="397"/>
                    <a:pt x="56" y="398"/>
                    <a:pt x="68" y="398"/>
                  </a:cubicBezTo>
                  <a:cubicBezTo>
                    <a:pt x="286" y="398"/>
                    <a:pt x="389" y="144"/>
                    <a:pt x="274"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32" name="Google Shape;432;p40"/>
            <p:cNvSpPr/>
            <p:nvPr/>
          </p:nvSpPr>
          <p:spPr>
            <a:xfrm>
              <a:off x="12553995" y="7187630"/>
              <a:ext cx="1635" cy="8863"/>
            </a:xfrm>
            <a:custGeom>
              <a:avLst/>
              <a:gdLst/>
              <a:ahLst/>
              <a:cxnLst/>
              <a:rect l="l" t="t" r="r" b="b"/>
              <a:pathLst>
                <a:path w="62" h="336" extrusionOk="0">
                  <a:moveTo>
                    <a:pt x="31" y="1"/>
                  </a:moveTo>
                  <a:cubicBezTo>
                    <a:pt x="1" y="122"/>
                    <a:pt x="1" y="244"/>
                    <a:pt x="62" y="335"/>
                  </a:cubicBezTo>
                  <a:cubicBezTo>
                    <a:pt x="62" y="244"/>
                    <a:pt x="62" y="122"/>
                    <a:pt x="31"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33" name="Google Shape;433;p40"/>
            <p:cNvSpPr/>
            <p:nvPr/>
          </p:nvSpPr>
          <p:spPr>
            <a:xfrm>
              <a:off x="12581269" y="7086631"/>
              <a:ext cx="157975" cy="109045"/>
            </a:xfrm>
            <a:custGeom>
              <a:avLst/>
              <a:gdLst/>
              <a:ahLst/>
              <a:cxnLst/>
              <a:rect l="l" t="t" r="r" b="b"/>
              <a:pathLst>
                <a:path w="5989" h="4134" extrusionOk="0">
                  <a:moveTo>
                    <a:pt x="5928" y="0"/>
                  </a:moveTo>
                  <a:cubicBezTo>
                    <a:pt x="4043" y="1216"/>
                    <a:pt x="2067" y="2280"/>
                    <a:pt x="0" y="3252"/>
                  </a:cubicBezTo>
                  <a:cubicBezTo>
                    <a:pt x="0" y="3526"/>
                    <a:pt x="31" y="3830"/>
                    <a:pt x="31" y="4134"/>
                  </a:cubicBezTo>
                  <a:cubicBezTo>
                    <a:pt x="2098" y="3252"/>
                    <a:pt x="4073" y="2249"/>
                    <a:pt x="5988" y="1125"/>
                  </a:cubicBezTo>
                  <a:cubicBezTo>
                    <a:pt x="5958" y="760"/>
                    <a:pt x="5958" y="395"/>
                    <a:pt x="5928"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34" name="Google Shape;434;p40"/>
            <p:cNvSpPr/>
            <p:nvPr/>
          </p:nvSpPr>
          <p:spPr>
            <a:xfrm>
              <a:off x="12737609" y="6862132"/>
              <a:ext cx="270211" cy="254174"/>
            </a:xfrm>
            <a:custGeom>
              <a:avLst/>
              <a:gdLst/>
              <a:ahLst/>
              <a:cxnLst/>
              <a:rect l="l" t="t" r="r" b="b"/>
              <a:pathLst>
                <a:path w="10244" h="9636" extrusionOk="0">
                  <a:moveTo>
                    <a:pt x="10001" y="0"/>
                  </a:moveTo>
                  <a:cubicBezTo>
                    <a:pt x="7083" y="3283"/>
                    <a:pt x="3739" y="6140"/>
                    <a:pt x="1" y="8511"/>
                  </a:cubicBezTo>
                  <a:cubicBezTo>
                    <a:pt x="31" y="8906"/>
                    <a:pt x="31" y="9271"/>
                    <a:pt x="61" y="9636"/>
                  </a:cubicBezTo>
                  <a:cubicBezTo>
                    <a:pt x="3830" y="7386"/>
                    <a:pt x="7265" y="4651"/>
                    <a:pt x="10244" y="1459"/>
                  </a:cubicBezTo>
                  <a:cubicBezTo>
                    <a:pt x="10153" y="973"/>
                    <a:pt x="10062" y="487"/>
                    <a:pt x="10001"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35" name="Google Shape;435;p40"/>
            <p:cNvSpPr/>
            <p:nvPr/>
          </p:nvSpPr>
          <p:spPr>
            <a:xfrm>
              <a:off x="12554813" y="7172410"/>
              <a:ext cx="27274" cy="30176"/>
            </a:xfrm>
            <a:custGeom>
              <a:avLst/>
              <a:gdLst/>
              <a:ahLst/>
              <a:cxnLst/>
              <a:rect l="l" t="t" r="r" b="b"/>
              <a:pathLst>
                <a:path w="1034" h="1144" extrusionOk="0">
                  <a:moveTo>
                    <a:pt x="1003" y="0"/>
                  </a:moveTo>
                  <a:cubicBezTo>
                    <a:pt x="699" y="122"/>
                    <a:pt x="456" y="274"/>
                    <a:pt x="152" y="395"/>
                  </a:cubicBezTo>
                  <a:cubicBezTo>
                    <a:pt x="92" y="456"/>
                    <a:pt x="31" y="517"/>
                    <a:pt x="0" y="578"/>
                  </a:cubicBezTo>
                  <a:cubicBezTo>
                    <a:pt x="31" y="699"/>
                    <a:pt x="31" y="791"/>
                    <a:pt x="31" y="912"/>
                  </a:cubicBezTo>
                  <a:cubicBezTo>
                    <a:pt x="103" y="1057"/>
                    <a:pt x="213" y="1144"/>
                    <a:pt x="346" y="1144"/>
                  </a:cubicBezTo>
                  <a:cubicBezTo>
                    <a:pt x="381" y="1144"/>
                    <a:pt x="418" y="1138"/>
                    <a:pt x="456" y="1125"/>
                  </a:cubicBezTo>
                  <a:cubicBezTo>
                    <a:pt x="669" y="1034"/>
                    <a:pt x="851" y="943"/>
                    <a:pt x="1034" y="882"/>
                  </a:cubicBezTo>
                  <a:cubicBezTo>
                    <a:pt x="1034" y="578"/>
                    <a:pt x="1003" y="274"/>
                    <a:pt x="1003"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36" name="Google Shape;436;p40"/>
            <p:cNvSpPr/>
            <p:nvPr/>
          </p:nvSpPr>
          <p:spPr>
            <a:xfrm>
              <a:off x="12571641" y="7534811"/>
              <a:ext cx="6436" cy="8836"/>
            </a:xfrm>
            <a:custGeom>
              <a:avLst/>
              <a:gdLst/>
              <a:ahLst/>
              <a:cxnLst/>
              <a:rect l="l" t="t" r="r" b="b"/>
              <a:pathLst>
                <a:path w="244" h="335" extrusionOk="0">
                  <a:moveTo>
                    <a:pt x="122" y="0"/>
                  </a:moveTo>
                  <a:cubicBezTo>
                    <a:pt x="1" y="122"/>
                    <a:pt x="92" y="304"/>
                    <a:pt x="244" y="334"/>
                  </a:cubicBezTo>
                  <a:cubicBezTo>
                    <a:pt x="244" y="243"/>
                    <a:pt x="244" y="122"/>
                    <a:pt x="213"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37" name="Google Shape;437;p40"/>
            <p:cNvSpPr/>
            <p:nvPr/>
          </p:nvSpPr>
          <p:spPr>
            <a:xfrm>
              <a:off x="12602107" y="7455414"/>
              <a:ext cx="121890" cy="82614"/>
            </a:xfrm>
            <a:custGeom>
              <a:avLst/>
              <a:gdLst/>
              <a:ahLst/>
              <a:cxnLst/>
              <a:rect l="l" t="t" r="r" b="b"/>
              <a:pathLst>
                <a:path w="4621" h="3132" extrusionOk="0">
                  <a:moveTo>
                    <a:pt x="4621" y="1"/>
                  </a:moveTo>
                  <a:cubicBezTo>
                    <a:pt x="3162" y="913"/>
                    <a:pt x="1581" y="1703"/>
                    <a:pt x="1" y="2493"/>
                  </a:cubicBezTo>
                  <a:cubicBezTo>
                    <a:pt x="1" y="2706"/>
                    <a:pt x="1" y="2919"/>
                    <a:pt x="31" y="3132"/>
                  </a:cubicBezTo>
                  <a:cubicBezTo>
                    <a:pt x="1581" y="2676"/>
                    <a:pt x="3071" y="2007"/>
                    <a:pt x="4499" y="1217"/>
                  </a:cubicBezTo>
                  <a:cubicBezTo>
                    <a:pt x="4560" y="791"/>
                    <a:pt x="4590" y="396"/>
                    <a:pt x="4621"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38" name="Google Shape;438;p40"/>
            <p:cNvSpPr/>
            <p:nvPr/>
          </p:nvSpPr>
          <p:spPr>
            <a:xfrm>
              <a:off x="12720780" y="7133108"/>
              <a:ext cx="307905" cy="354408"/>
            </a:xfrm>
            <a:custGeom>
              <a:avLst/>
              <a:gdLst/>
              <a:ahLst/>
              <a:cxnLst/>
              <a:rect l="l" t="t" r="r" b="b"/>
              <a:pathLst>
                <a:path w="11673" h="13436" extrusionOk="0">
                  <a:moveTo>
                    <a:pt x="11642" y="1"/>
                  </a:moveTo>
                  <a:cubicBezTo>
                    <a:pt x="9453" y="3010"/>
                    <a:pt x="7295" y="6019"/>
                    <a:pt x="4620" y="8694"/>
                  </a:cubicBezTo>
                  <a:cubicBezTo>
                    <a:pt x="3253" y="10092"/>
                    <a:pt x="1733" y="11217"/>
                    <a:pt x="122" y="12220"/>
                  </a:cubicBezTo>
                  <a:cubicBezTo>
                    <a:pt x="91" y="12615"/>
                    <a:pt x="61" y="13010"/>
                    <a:pt x="0" y="13436"/>
                  </a:cubicBezTo>
                  <a:cubicBezTo>
                    <a:pt x="4803" y="10731"/>
                    <a:pt x="8754" y="6262"/>
                    <a:pt x="11672" y="1673"/>
                  </a:cubicBezTo>
                  <a:cubicBezTo>
                    <a:pt x="11672" y="1126"/>
                    <a:pt x="11672" y="548"/>
                    <a:pt x="11642"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39" name="Google Shape;439;p40"/>
            <p:cNvSpPr/>
            <p:nvPr/>
          </p:nvSpPr>
          <p:spPr>
            <a:xfrm>
              <a:off x="12577260" y="7521174"/>
              <a:ext cx="25665" cy="23265"/>
            </a:xfrm>
            <a:custGeom>
              <a:avLst/>
              <a:gdLst/>
              <a:ahLst/>
              <a:cxnLst/>
              <a:rect l="l" t="t" r="r" b="b"/>
              <a:pathLst>
                <a:path w="973" h="882" extrusionOk="0">
                  <a:moveTo>
                    <a:pt x="943" y="0"/>
                  </a:moveTo>
                  <a:cubicBezTo>
                    <a:pt x="791" y="61"/>
                    <a:pt x="639" y="152"/>
                    <a:pt x="487" y="213"/>
                  </a:cubicBezTo>
                  <a:cubicBezTo>
                    <a:pt x="517" y="365"/>
                    <a:pt x="456" y="517"/>
                    <a:pt x="244" y="548"/>
                  </a:cubicBezTo>
                  <a:cubicBezTo>
                    <a:pt x="183" y="548"/>
                    <a:pt x="92" y="517"/>
                    <a:pt x="0" y="517"/>
                  </a:cubicBezTo>
                  <a:cubicBezTo>
                    <a:pt x="31" y="639"/>
                    <a:pt x="31" y="730"/>
                    <a:pt x="31" y="851"/>
                  </a:cubicBezTo>
                  <a:cubicBezTo>
                    <a:pt x="61" y="851"/>
                    <a:pt x="92" y="882"/>
                    <a:pt x="122" y="882"/>
                  </a:cubicBezTo>
                  <a:cubicBezTo>
                    <a:pt x="396" y="791"/>
                    <a:pt x="699" y="700"/>
                    <a:pt x="973" y="639"/>
                  </a:cubicBezTo>
                  <a:cubicBezTo>
                    <a:pt x="943" y="426"/>
                    <a:pt x="943" y="213"/>
                    <a:pt x="943"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40" name="Google Shape;440;p40"/>
            <p:cNvSpPr/>
            <p:nvPr/>
          </p:nvSpPr>
          <p:spPr>
            <a:xfrm>
              <a:off x="12574860" y="7532384"/>
              <a:ext cx="2427" cy="2453"/>
            </a:xfrm>
            <a:custGeom>
              <a:avLst/>
              <a:gdLst/>
              <a:ahLst/>
              <a:cxnLst/>
              <a:rect l="l" t="t" r="r" b="b"/>
              <a:pathLst>
                <a:path w="92" h="93" extrusionOk="0">
                  <a:moveTo>
                    <a:pt x="91" y="1"/>
                  </a:moveTo>
                  <a:cubicBezTo>
                    <a:pt x="91" y="31"/>
                    <a:pt x="61" y="31"/>
                    <a:pt x="61" y="31"/>
                  </a:cubicBezTo>
                  <a:cubicBezTo>
                    <a:pt x="31" y="62"/>
                    <a:pt x="31" y="62"/>
                    <a:pt x="0" y="92"/>
                  </a:cubicBezTo>
                  <a:lnTo>
                    <a:pt x="91" y="92"/>
                  </a:lnTo>
                  <a:cubicBezTo>
                    <a:pt x="91" y="62"/>
                    <a:pt x="91" y="31"/>
                    <a:pt x="91"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41" name="Google Shape;441;p40"/>
            <p:cNvSpPr/>
            <p:nvPr/>
          </p:nvSpPr>
          <p:spPr>
            <a:xfrm>
              <a:off x="12577260" y="7526792"/>
              <a:ext cx="13637" cy="8836"/>
            </a:xfrm>
            <a:custGeom>
              <a:avLst/>
              <a:gdLst/>
              <a:ahLst/>
              <a:cxnLst/>
              <a:rect l="l" t="t" r="r" b="b"/>
              <a:pathLst>
                <a:path w="517" h="335" extrusionOk="0">
                  <a:moveTo>
                    <a:pt x="487" y="0"/>
                  </a:moveTo>
                  <a:lnTo>
                    <a:pt x="487" y="0"/>
                  </a:lnTo>
                  <a:cubicBezTo>
                    <a:pt x="335" y="91"/>
                    <a:pt x="152" y="152"/>
                    <a:pt x="0" y="213"/>
                  </a:cubicBezTo>
                  <a:cubicBezTo>
                    <a:pt x="0" y="243"/>
                    <a:pt x="0" y="274"/>
                    <a:pt x="0" y="304"/>
                  </a:cubicBezTo>
                  <a:cubicBezTo>
                    <a:pt x="92" y="304"/>
                    <a:pt x="183" y="335"/>
                    <a:pt x="244" y="335"/>
                  </a:cubicBezTo>
                  <a:cubicBezTo>
                    <a:pt x="456" y="304"/>
                    <a:pt x="517" y="152"/>
                    <a:pt x="487"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42" name="Google Shape;442;p40"/>
            <p:cNvSpPr/>
            <p:nvPr/>
          </p:nvSpPr>
          <p:spPr>
            <a:xfrm>
              <a:off x="12614927" y="7727235"/>
              <a:ext cx="61776" cy="34502"/>
            </a:xfrm>
            <a:custGeom>
              <a:avLst/>
              <a:gdLst/>
              <a:ahLst/>
              <a:cxnLst/>
              <a:rect l="l" t="t" r="r" b="b"/>
              <a:pathLst>
                <a:path w="2342" h="1308" extrusionOk="0">
                  <a:moveTo>
                    <a:pt x="2341" y="0"/>
                  </a:moveTo>
                  <a:lnTo>
                    <a:pt x="2341" y="0"/>
                  </a:lnTo>
                  <a:cubicBezTo>
                    <a:pt x="1521" y="152"/>
                    <a:pt x="700" y="243"/>
                    <a:pt x="1" y="669"/>
                  </a:cubicBezTo>
                  <a:cubicBezTo>
                    <a:pt x="1" y="882"/>
                    <a:pt x="31" y="1094"/>
                    <a:pt x="31" y="1307"/>
                  </a:cubicBezTo>
                  <a:cubicBezTo>
                    <a:pt x="761" y="1246"/>
                    <a:pt x="1430" y="1155"/>
                    <a:pt x="2129" y="1003"/>
                  </a:cubicBezTo>
                  <a:cubicBezTo>
                    <a:pt x="2189" y="669"/>
                    <a:pt x="2281" y="334"/>
                    <a:pt x="2341" y="0"/>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43" name="Google Shape;443;p40"/>
            <p:cNvSpPr/>
            <p:nvPr/>
          </p:nvSpPr>
          <p:spPr>
            <a:xfrm>
              <a:off x="12671058" y="7479471"/>
              <a:ext cx="332752" cy="274247"/>
            </a:xfrm>
            <a:custGeom>
              <a:avLst/>
              <a:gdLst/>
              <a:ahLst/>
              <a:cxnLst/>
              <a:rect l="l" t="t" r="r" b="b"/>
              <a:pathLst>
                <a:path w="12615" h="10397" extrusionOk="0">
                  <a:moveTo>
                    <a:pt x="12615" y="1"/>
                  </a:moveTo>
                  <a:cubicBezTo>
                    <a:pt x="11581" y="1095"/>
                    <a:pt x="10548" y="2159"/>
                    <a:pt x="9545" y="3253"/>
                  </a:cubicBezTo>
                  <a:cubicBezTo>
                    <a:pt x="7204" y="5806"/>
                    <a:pt x="4590" y="8086"/>
                    <a:pt x="1247" y="9180"/>
                  </a:cubicBezTo>
                  <a:cubicBezTo>
                    <a:pt x="913" y="9271"/>
                    <a:pt x="578" y="9363"/>
                    <a:pt x="213" y="9393"/>
                  </a:cubicBezTo>
                  <a:cubicBezTo>
                    <a:pt x="153" y="9727"/>
                    <a:pt x="61" y="10062"/>
                    <a:pt x="1" y="10396"/>
                  </a:cubicBezTo>
                  <a:cubicBezTo>
                    <a:pt x="3010" y="9819"/>
                    <a:pt x="5563" y="8451"/>
                    <a:pt x="8086" y="6354"/>
                  </a:cubicBezTo>
                  <a:cubicBezTo>
                    <a:pt x="9363" y="5290"/>
                    <a:pt x="10670" y="4135"/>
                    <a:pt x="11916" y="2949"/>
                  </a:cubicBezTo>
                  <a:cubicBezTo>
                    <a:pt x="12189" y="2037"/>
                    <a:pt x="12402" y="1065"/>
                    <a:pt x="12615" y="1"/>
                  </a:cubicBezTo>
                  <a:close/>
                </a:path>
              </a:pathLst>
            </a:custGeom>
            <a:solidFill>
              <a:srgbClr val="10B0BF"/>
            </a:solidFill>
            <a:ln>
              <a:noFill/>
            </a:ln>
          </p:spPr>
          <p:txBody>
            <a:bodyPr spcFirstLastPara="1" wrap="square" lIns="92346" tIns="92346" rIns="92346" bIns="92346" anchor="ctr" anchorCtr="0">
              <a:noAutofit/>
            </a:bodyPr>
            <a:lstStyle/>
            <a:p>
              <a:endParaRPr sz="1818"/>
            </a:p>
          </p:txBody>
        </p:sp>
        <p:sp>
          <p:nvSpPr>
            <p:cNvPr id="444" name="Google Shape;444;p40"/>
            <p:cNvSpPr/>
            <p:nvPr/>
          </p:nvSpPr>
          <p:spPr>
            <a:xfrm>
              <a:off x="12600709" y="7744855"/>
              <a:ext cx="15062" cy="16934"/>
            </a:xfrm>
            <a:custGeom>
              <a:avLst/>
              <a:gdLst/>
              <a:ahLst/>
              <a:cxnLst/>
              <a:rect l="l" t="t" r="r" b="b"/>
              <a:pathLst>
                <a:path w="571" h="642" extrusionOk="0">
                  <a:moveTo>
                    <a:pt x="540" y="1"/>
                  </a:moveTo>
                  <a:cubicBezTo>
                    <a:pt x="388" y="92"/>
                    <a:pt x="266" y="153"/>
                    <a:pt x="145" y="274"/>
                  </a:cubicBezTo>
                  <a:cubicBezTo>
                    <a:pt x="1" y="390"/>
                    <a:pt x="103" y="641"/>
                    <a:pt x="269" y="641"/>
                  </a:cubicBezTo>
                  <a:cubicBezTo>
                    <a:pt x="278" y="641"/>
                    <a:pt x="287" y="641"/>
                    <a:pt x="297" y="639"/>
                  </a:cubicBezTo>
                  <a:lnTo>
                    <a:pt x="570" y="639"/>
                  </a:lnTo>
                  <a:lnTo>
                    <a:pt x="540" y="1"/>
                  </a:lnTo>
                  <a:close/>
                </a:path>
              </a:pathLst>
            </a:custGeom>
            <a:solidFill>
              <a:srgbClr val="10B0BF"/>
            </a:solidFill>
            <a:ln>
              <a:noFill/>
            </a:ln>
          </p:spPr>
          <p:txBody>
            <a:bodyPr spcFirstLastPara="1" wrap="square" lIns="92346" tIns="92346" rIns="92346" bIns="92346" anchor="ctr" anchorCtr="0">
              <a:noAutofit/>
            </a:bodyPr>
            <a:lstStyle/>
            <a:p>
              <a:endParaRPr sz="1818"/>
            </a:p>
          </p:txBody>
        </p:sp>
      </p:grpSp>
      <p:sp>
        <p:nvSpPr>
          <p:cNvPr id="445" name="Google Shape;445;p40"/>
          <p:cNvSpPr/>
          <p:nvPr/>
        </p:nvSpPr>
        <p:spPr>
          <a:xfrm>
            <a:off x="495162" y="599887"/>
            <a:ext cx="1182583" cy="686817"/>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92346" tIns="92346" rIns="92346" bIns="92346" anchor="ctr" anchorCtr="0">
            <a:noAutofit/>
          </a:bodyPr>
          <a:lstStyle/>
          <a:p>
            <a:endParaRPr sz="1818"/>
          </a:p>
        </p:txBody>
      </p:sp>
      <p:grpSp>
        <p:nvGrpSpPr>
          <p:cNvPr id="446" name="Google Shape;446;p40"/>
          <p:cNvGrpSpPr/>
          <p:nvPr/>
        </p:nvGrpSpPr>
        <p:grpSpPr>
          <a:xfrm>
            <a:off x="-1221" y="3687149"/>
            <a:ext cx="9236372" cy="1653708"/>
            <a:chOff x="6554550" y="3707188"/>
            <a:chExt cx="7127831" cy="1637222"/>
          </a:xfrm>
        </p:grpSpPr>
        <p:sp>
          <p:nvSpPr>
            <p:cNvPr id="447" name="Google Shape;447;p40"/>
            <p:cNvSpPr/>
            <p:nvPr/>
          </p:nvSpPr>
          <p:spPr>
            <a:xfrm>
              <a:off x="6554550" y="3707188"/>
              <a:ext cx="7122500" cy="468875"/>
            </a:xfrm>
            <a:custGeom>
              <a:avLst/>
              <a:gdLst/>
              <a:ahLst/>
              <a:cxnLst/>
              <a:rect l="l" t="t" r="r" b="b"/>
              <a:pathLst>
                <a:path w="284900" h="18755" extrusionOk="0">
                  <a:moveTo>
                    <a:pt x="1" y="0"/>
                  </a:moveTo>
                  <a:lnTo>
                    <a:pt x="1" y="18754"/>
                  </a:lnTo>
                  <a:lnTo>
                    <a:pt x="284900" y="18754"/>
                  </a:lnTo>
                  <a:lnTo>
                    <a:pt x="284900" y="0"/>
                  </a:ln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448" name="Google Shape;448;p40"/>
            <p:cNvSpPr/>
            <p:nvPr/>
          </p:nvSpPr>
          <p:spPr>
            <a:xfrm>
              <a:off x="6554550" y="4172238"/>
              <a:ext cx="7124025" cy="496225"/>
            </a:xfrm>
            <a:custGeom>
              <a:avLst/>
              <a:gdLst/>
              <a:ahLst/>
              <a:cxnLst/>
              <a:rect l="l" t="t" r="r" b="b"/>
              <a:pathLst>
                <a:path w="284961" h="19849" extrusionOk="0">
                  <a:moveTo>
                    <a:pt x="1" y="0"/>
                  </a:moveTo>
                  <a:lnTo>
                    <a:pt x="1" y="19849"/>
                  </a:lnTo>
                  <a:lnTo>
                    <a:pt x="284960" y="16475"/>
                  </a:lnTo>
                  <a:lnTo>
                    <a:pt x="284960" y="0"/>
                  </a:ln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449" name="Google Shape;449;p40"/>
            <p:cNvSpPr/>
            <p:nvPr/>
          </p:nvSpPr>
          <p:spPr>
            <a:xfrm>
              <a:off x="6554556" y="4217140"/>
              <a:ext cx="7124025" cy="635279"/>
            </a:xfrm>
            <a:custGeom>
              <a:avLst/>
              <a:gdLst/>
              <a:ahLst/>
              <a:cxnLst/>
              <a:rect l="l" t="t" r="r" b="b"/>
              <a:pathLst>
                <a:path w="284961" h="6476" extrusionOk="0">
                  <a:moveTo>
                    <a:pt x="284960" y="1"/>
                  </a:moveTo>
                  <a:lnTo>
                    <a:pt x="1" y="3375"/>
                  </a:lnTo>
                  <a:lnTo>
                    <a:pt x="1" y="6475"/>
                  </a:lnTo>
                  <a:lnTo>
                    <a:pt x="284960" y="6475"/>
                  </a:lnTo>
                  <a:lnTo>
                    <a:pt x="284960" y="1"/>
                  </a:lnTo>
                  <a:close/>
                </a:path>
              </a:pathLst>
            </a:custGeom>
            <a:solidFill>
              <a:srgbClr val="61D8C4"/>
            </a:solidFill>
            <a:ln>
              <a:noFill/>
            </a:ln>
          </p:spPr>
          <p:txBody>
            <a:bodyPr spcFirstLastPara="1" wrap="square" lIns="92346" tIns="92346" rIns="92346" bIns="92346" anchor="ctr" anchorCtr="0">
              <a:noAutofit/>
            </a:bodyPr>
            <a:lstStyle/>
            <a:p>
              <a:endParaRPr sz="1818"/>
            </a:p>
          </p:txBody>
        </p:sp>
        <p:sp>
          <p:nvSpPr>
            <p:cNvPr id="450" name="Google Shape;450;p40"/>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2346" tIns="92346" rIns="92346" bIns="92346" anchor="ctr" anchorCtr="0">
              <a:noAutofit/>
            </a:bodyPr>
            <a:lstStyle/>
            <a:p>
              <a:endParaRPr sz="1818"/>
            </a:p>
          </p:txBody>
        </p:sp>
        <p:sp>
          <p:nvSpPr>
            <p:cNvPr id="451" name="Google Shape;451;p40"/>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2346" tIns="92346" rIns="92346" bIns="92346" anchor="ctr" anchorCtr="0">
              <a:noAutofit/>
            </a:bodyPr>
            <a:lstStyle/>
            <a:p>
              <a:endParaRPr sz="1818"/>
            </a:p>
          </p:txBody>
        </p:sp>
      </p:grpSp>
      <p:grpSp>
        <p:nvGrpSpPr>
          <p:cNvPr id="452" name="Google Shape;452;p40"/>
          <p:cNvGrpSpPr/>
          <p:nvPr/>
        </p:nvGrpSpPr>
        <p:grpSpPr>
          <a:xfrm>
            <a:off x="3608052" y="3199053"/>
            <a:ext cx="2019928" cy="965798"/>
            <a:chOff x="1313950" y="2027925"/>
            <a:chExt cx="6516100" cy="3115575"/>
          </a:xfrm>
        </p:grpSpPr>
        <p:sp>
          <p:nvSpPr>
            <p:cNvPr id="453" name="Google Shape;453;p40"/>
            <p:cNvSpPr/>
            <p:nvPr/>
          </p:nvSpPr>
          <p:spPr>
            <a:xfrm>
              <a:off x="6738075" y="4060625"/>
              <a:ext cx="1039550" cy="1050950"/>
            </a:xfrm>
            <a:custGeom>
              <a:avLst/>
              <a:gdLst/>
              <a:ahLst/>
              <a:cxnLst/>
              <a:rect l="l" t="t" r="r" b="b"/>
              <a:pathLst>
                <a:path w="41582" h="42038" extrusionOk="0">
                  <a:moveTo>
                    <a:pt x="41582" y="1"/>
                  </a:moveTo>
                  <a:lnTo>
                    <a:pt x="0" y="2311"/>
                  </a:lnTo>
                  <a:lnTo>
                    <a:pt x="3131" y="42038"/>
                  </a:lnTo>
                  <a:lnTo>
                    <a:pt x="39484" y="40944"/>
                  </a:lnTo>
                  <a:lnTo>
                    <a:pt x="41582" y="1"/>
                  </a:lnTo>
                  <a:close/>
                </a:path>
              </a:pathLst>
            </a:custGeom>
            <a:solidFill>
              <a:srgbClr val="FFCC73"/>
            </a:solidFill>
            <a:ln>
              <a:noFill/>
            </a:ln>
          </p:spPr>
          <p:txBody>
            <a:bodyPr spcFirstLastPara="1" wrap="square" lIns="92346" tIns="92346" rIns="92346" bIns="92346" anchor="ctr" anchorCtr="0">
              <a:noAutofit/>
            </a:bodyPr>
            <a:lstStyle/>
            <a:p>
              <a:endParaRPr sz="1818"/>
            </a:p>
          </p:txBody>
        </p:sp>
        <p:sp>
          <p:nvSpPr>
            <p:cNvPr id="454" name="Google Shape;454;p40"/>
            <p:cNvSpPr/>
            <p:nvPr/>
          </p:nvSpPr>
          <p:spPr>
            <a:xfrm>
              <a:off x="6437150" y="3809875"/>
              <a:ext cx="1351125" cy="1313100"/>
            </a:xfrm>
            <a:custGeom>
              <a:avLst/>
              <a:gdLst/>
              <a:ahLst/>
              <a:cxnLst/>
              <a:rect l="l" t="t" r="r" b="b"/>
              <a:pathLst>
                <a:path w="54045" h="52524" extrusionOk="0">
                  <a:moveTo>
                    <a:pt x="1520" y="0"/>
                  </a:moveTo>
                  <a:lnTo>
                    <a:pt x="1" y="52524"/>
                  </a:lnTo>
                  <a:lnTo>
                    <a:pt x="15168" y="52068"/>
                  </a:lnTo>
                  <a:lnTo>
                    <a:pt x="12037" y="12341"/>
                  </a:lnTo>
                  <a:lnTo>
                    <a:pt x="53619" y="10031"/>
                  </a:lnTo>
                  <a:lnTo>
                    <a:pt x="54044" y="1702"/>
                  </a:lnTo>
                  <a:lnTo>
                    <a:pt x="1520" y="0"/>
                  </a:lnTo>
                  <a:close/>
                </a:path>
              </a:pathLst>
            </a:custGeom>
            <a:solidFill>
              <a:srgbClr val="FFB757"/>
            </a:solidFill>
            <a:ln>
              <a:noFill/>
            </a:ln>
          </p:spPr>
          <p:txBody>
            <a:bodyPr spcFirstLastPara="1" wrap="square" lIns="92346" tIns="92346" rIns="92346" bIns="92346" anchor="ctr" anchorCtr="0">
              <a:noAutofit/>
            </a:bodyPr>
            <a:lstStyle/>
            <a:p>
              <a:endParaRPr sz="1818"/>
            </a:p>
          </p:txBody>
        </p:sp>
        <p:sp>
          <p:nvSpPr>
            <p:cNvPr id="455" name="Google Shape;455;p40"/>
            <p:cNvSpPr/>
            <p:nvPr/>
          </p:nvSpPr>
          <p:spPr>
            <a:xfrm>
              <a:off x="6475150" y="3328100"/>
              <a:ext cx="1354900" cy="525100"/>
            </a:xfrm>
            <a:custGeom>
              <a:avLst/>
              <a:gdLst/>
              <a:ahLst/>
              <a:cxnLst/>
              <a:rect l="l" t="t" r="r" b="b"/>
              <a:pathLst>
                <a:path w="54196" h="21004" extrusionOk="0">
                  <a:moveTo>
                    <a:pt x="548" y="0"/>
                  </a:moveTo>
                  <a:lnTo>
                    <a:pt x="0" y="19271"/>
                  </a:lnTo>
                  <a:lnTo>
                    <a:pt x="54196" y="21004"/>
                  </a:lnTo>
                  <a:lnTo>
                    <a:pt x="54196" y="21004"/>
                  </a:lnTo>
                  <a:lnTo>
                    <a:pt x="47722" y="5137"/>
                  </a:lnTo>
                  <a:lnTo>
                    <a:pt x="548" y="0"/>
                  </a:lnTo>
                  <a:close/>
                </a:path>
              </a:pathLst>
            </a:custGeom>
            <a:solidFill>
              <a:srgbClr val="F79828"/>
            </a:solidFill>
            <a:ln>
              <a:noFill/>
            </a:ln>
          </p:spPr>
          <p:txBody>
            <a:bodyPr spcFirstLastPara="1" wrap="square" lIns="92346" tIns="92346" rIns="92346" bIns="92346" anchor="ctr" anchorCtr="0">
              <a:noAutofit/>
            </a:bodyPr>
            <a:lstStyle/>
            <a:p>
              <a:endParaRPr sz="1818"/>
            </a:p>
          </p:txBody>
        </p:sp>
        <p:sp>
          <p:nvSpPr>
            <p:cNvPr id="456" name="Google Shape;456;p40"/>
            <p:cNvSpPr/>
            <p:nvPr/>
          </p:nvSpPr>
          <p:spPr>
            <a:xfrm>
              <a:off x="6468300" y="3809875"/>
              <a:ext cx="1361750" cy="100325"/>
            </a:xfrm>
            <a:custGeom>
              <a:avLst/>
              <a:gdLst/>
              <a:ahLst/>
              <a:cxnLst/>
              <a:rect l="l" t="t" r="r" b="b"/>
              <a:pathLst>
                <a:path w="54470" h="4013" extrusionOk="0">
                  <a:moveTo>
                    <a:pt x="274" y="0"/>
                  </a:moveTo>
                  <a:lnTo>
                    <a:pt x="1" y="3435"/>
                  </a:lnTo>
                  <a:lnTo>
                    <a:pt x="53619" y="4012"/>
                  </a:lnTo>
                  <a:lnTo>
                    <a:pt x="54470" y="1733"/>
                  </a:lnTo>
                  <a:lnTo>
                    <a:pt x="274" y="0"/>
                  </a:lnTo>
                  <a:close/>
                </a:path>
              </a:pathLst>
            </a:custGeom>
            <a:solidFill>
              <a:srgbClr val="F0593B"/>
            </a:solidFill>
            <a:ln>
              <a:noFill/>
            </a:ln>
          </p:spPr>
          <p:txBody>
            <a:bodyPr spcFirstLastPara="1" wrap="square" lIns="92346" tIns="92346" rIns="92346" bIns="92346" anchor="ctr" anchorCtr="0">
              <a:noAutofit/>
            </a:bodyPr>
            <a:lstStyle/>
            <a:p>
              <a:endParaRPr sz="1818"/>
            </a:p>
          </p:txBody>
        </p:sp>
        <p:sp>
          <p:nvSpPr>
            <p:cNvPr id="457" name="Google Shape;457;p40"/>
            <p:cNvSpPr/>
            <p:nvPr/>
          </p:nvSpPr>
          <p:spPr>
            <a:xfrm>
              <a:off x="2639200" y="2169275"/>
              <a:ext cx="3892200" cy="955950"/>
            </a:xfrm>
            <a:custGeom>
              <a:avLst/>
              <a:gdLst/>
              <a:ahLst/>
              <a:cxnLst/>
              <a:rect l="l" t="t" r="r" b="b"/>
              <a:pathLst>
                <a:path w="155688" h="38238" extrusionOk="0">
                  <a:moveTo>
                    <a:pt x="76051" y="0"/>
                  </a:moveTo>
                  <a:lnTo>
                    <a:pt x="1" y="25259"/>
                  </a:lnTo>
                  <a:lnTo>
                    <a:pt x="305" y="35806"/>
                  </a:lnTo>
                  <a:lnTo>
                    <a:pt x="155171" y="38238"/>
                  </a:lnTo>
                  <a:lnTo>
                    <a:pt x="155688" y="25259"/>
                  </a:lnTo>
                  <a:lnTo>
                    <a:pt x="76051" y="0"/>
                  </a:lnTo>
                  <a:close/>
                </a:path>
              </a:pathLst>
            </a:custGeom>
            <a:solidFill>
              <a:srgbClr val="FFB757"/>
            </a:solidFill>
            <a:ln>
              <a:noFill/>
            </a:ln>
          </p:spPr>
          <p:txBody>
            <a:bodyPr spcFirstLastPara="1" wrap="square" lIns="92346" tIns="92346" rIns="92346" bIns="92346" anchor="ctr" anchorCtr="0">
              <a:noAutofit/>
            </a:bodyPr>
            <a:lstStyle/>
            <a:p>
              <a:endParaRPr sz="1818"/>
            </a:p>
          </p:txBody>
        </p:sp>
        <p:sp>
          <p:nvSpPr>
            <p:cNvPr id="458" name="Google Shape;458;p40"/>
            <p:cNvSpPr/>
            <p:nvPr/>
          </p:nvSpPr>
          <p:spPr>
            <a:xfrm>
              <a:off x="2812475" y="2277925"/>
              <a:ext cx="3559350" cy="705975"/>
            </a:xfrm>
            <a:custGeom>
              <a:avLst/>
              <a:gdLst/>
              <a:ahLst/>
              <a:cxnLst/>
              <a:rect l="l" t="t" r="r" b="b"/>
              <a:pathLst>
                <a:path w="142374" h="28239" extrusionOk="0">
                  <a:moveTo>
                    <a:pt x="69515" y="1"/>
                  </a:moveTo>
                  <a:lnTo>
                    <a:pt x="1277" y="20730"/>
                  </a:lnTo>
                  <a:lnTo>
                    <a:pt x="0" y="25776"/>
                  </a:lnTo>
                  <a:lnTo>
                    <a:pt x="142374" y="28238"/>
                  </a:lnTo>
                  <a:lnTo>
                    <a:pt x="142374" y="22676"/>
                  </a:lnTo>
                  <a:lnTo>
                    <a:pt x="69515" y="1"/>
                  </a:lnTo>
                  <a:close/>
                </a:path>
              </a:pathLst>
            </a:custGeom>
            <a:solidFill>
              <a:srgbClr val="FFCC73"/>
            </a:solidFill>
            <a:ln>
              <a:noFill/>
            </a:ln>
          </p:spPr>
          <p:txBody>
            <a:bodyPr spcFirstLastPara="1" wrap="square" lIns="92346" tIns="92346" rIns="92346" bIns="92346" anchor="ctr" anchorCtr="0">
              <a:noAutofit/>
            </a:bodyPr>
            <a:lstStyle/>
            <a:p>
              <a:endParaRPr sz="1818"/>
            </a:p>
          </p:txBody>
        </p:sp>
        <p:sp>
          <p:nvSpPr>
            <p:cNvPr id="459" name="Google Shape;459;p40"/>
            <p:cNvSpPr/>
            <p:nvPr/>
          </p:nvSpPr>
          <p:spPr>
            <a:xfrm>
              <a:off x="2646800" y="3064425"/>
              <a:ext cx="3871675" cy="2079075"/>
            </a:xfrm>
            <a:custGeom>
              <a:avLst/>
              <a:gdLst/>
              <a:ahLst/>
              <a:cxnLst/>
              <a:rect l="l" t="t" r="r" b="b"/>
              <a:pathLst>
                <a:path w="154867" h="83163" extrusionOk="0">
                  <a:moveTo>
                    <a:pt x="1" y="0"/>
                  </a:moveTo>
                  <a:lnTo>
                    <a:pt x="2372" y="83162"/>
                  </a:lnTo>
                  <a:lnTo>
                    <a:pt x="31795" y="82919"/>
                  </a:lnTo>
                  <a:cubicBezTo>
                    <a:pt x="27387" y="64044"/>
                    <a:pt x="18725" y="25411"/>
                    <a:pt x="18725" y="25411"/>
                  </a:cubicBezTo>
                  <a:lnTo>
                    <a:pt x="154138" y="20487"/>
                  </a:lnTo>
                  <a:lnTo>
                    <a:pt x="154867" y="2432"/>
                  </a:lnTo>
                  <a:lnTo>
                    <a:pt x="1" y="0"/>
                  </a:lnTo>
                  <a:close/>
                </a:path>
              </a:pathLst>
            </a:custGeom>
            <a:solidFill>
              <a:srgbClr val="FFB757"/>
            </a:solidFill>
            <a:ln>
              <a:noFill/>
            </a:ln>
          </p:spPr>
          <p:txBody>
            <a:bodyPr spcFirstLastPara="1" wrap="square" lIns="92346" tIns="92346" rIns="92346" bIns="92346" anchor="ctr" anchorCtr="0">
              <a:noAutofit/>
            </a:bodyPr>
            <a:lstStyle/>
            <a:p>
              <a:endParaRPr sz="1818"/>
            </a:p>
          </p:txBody>
        </p:sp>
        <p:sp>
          <p:nvSpPr>
            <p:cNvPr id="460" name="Google Shape;460;p40"/>
            <p:cNvSpPr/>
            <p:nvPr/>
          </p:nvSpPr>
          <p:spPr>
            <a:xfrm>
              <a:off x="3114900" y="3576575"/>
              <a:ext cx="3385350" cy="1560850"/>
            </a:xfrm>
            <a:custGeom>
              <a:avLst/>
              <a:gdLst/>
              <a:ahLst/>
              <a:cxnLst/>
              <a:rect l="l" t="t" r="r" b="b"/>
              <a:pathLst>
                <a:path w="135414" h="62434" extrusionOk="0">
                  <a:moveTo>
                    <a:pt x="135414" y="1"/>
                  </a:moveTo>
                  <a:lnTo>
                    <a:pt x="1" y="4925"/>
                  </a:lnTo>
                  <a:cubicBezTo>
                    <a:pt x="1" y="4925"/>
                    <a:pt x="8663" y="43558"/>
                    <a:pt x="13071" y="62433"/>
                  </a:cubicBezTo>
                  <a:lnTo>
                    <a:pt x="132921" y="61339"/>
                  </a:lnTo>
                  <a:lnTo>
                    <a:pt x="135414" y="1"/>
                  </a:lnTo>
                  <a:close/>
                </a:path>
              </a:pathLst>
            </a:custGeom>
            <a:solidFill>
              <a:srgbClr val="FFCC73"/>
            </a:solidFill>
            <a:ln>
              <a:noFill/>
            </a:ln>
          </p:spPr>
          <p:txBody>
            <a:bodyPr spcFirstLastPara="1" wrap="square" lIns="92346" tIns="92346" rIns="92346" bIns="92346" anchor="ctr" anchorCtr="0">
              <a:noAutofit/>
            </a:bodyPr>
            <a:lstStyle/>
            <a:p>
              <a:endParaRPr sz="1818"/>
            </a:p>
          </p:txBody>
        </p:sp>
        <p:sp>
          <p:nvSpPr>
            <p:cNvPr id="461" name="Google Shape;461;p40"/>
            <p:cNvSpPr/>
            <p:nvPr/>
          </p:nvSpPr>
          <p:spPr>
            <a:xfrm>
              <a:off x="3618700" y="3787075"/>
              <a:ext cx="1823775" cy="1345775"/>
            </a:xfrm>
            <a:custGeom>
              <a:avLst/>
              <a:gdLst/>
              <a:ahLst/>
              <a:cxnLst/>
              <a:rect l="l" t="t" r="r" b="b"/>
              <a:pathLst>
                <a:path w="72951" h="53831" extrusionOk="0">
                  <a:moveTo>
                    <a:pt x="72951" y="0"/>
                  </a:moveTo>
                  <a:lnTo>
                    <a:pt x="1" y="1064"/>
                  </a:lnTo>
                  <a:lnTo>
                    <a:pt x="5047" y="53162"/>
                  </a:lnTo>
                  <a:lnTo>
                    <a:pt x="8664" y="53162"/>
                  </a:lnTo>
                  <a:lnTo>
                    <a:pt x="66324" y="53831"/>
                  </a:lnTo>
                  <a:lnTo>
                    <a:pt x="70094" y="53831"/>
                  </a:lnTo>
                  <a:lnTo>
                    <a:pt x="72951" y="0"/>
                  </a:lnTo>
                  <a:close/>
                </a:path>
              </a:pathLst>
            </a:custGeom>
            <a:solidFill>
              <a:srgbClr val="F79828"/>
            </a:solidFill>
            <a:ln>
              <a:noFill/>
            </a:ln>
          </p:spPr>
          <p:txBody>
            <a:bodyPr spcFirstLastPara="1" wrap="square" lIns="92346" tIns="92346" rIns="92346" bIns="92346" anchor="ctr" anchorCtr="0">
              <a:noAutofit/>
            </a:bodyPr>
            <a:lstStyle/>
            <a:p>
              <a:endParaRPr sz="1818"/>
            </a:p>
          </p:txBody>
        </p:sp>
        <p:sp>
          <p:nvSpPr>
            <p:cNvPr id="462" name="Google Shape;462;p40"/>
            <p:cNvSpPr/>
            <p:nvPr/>
          </p:nvSpPr>
          <p:spPr>
            <a:xfrm>
              <a:off x="3756250" y="3931450"/>
              <a:ext cx="1567675" cy="807025"/>
            </a:xfrm>
            <a:custGeom>
              <a:avLst/>
              <a:gdLst/>
              <a:ahLst/>
              <a:cxnLst/>
              <a:rect l="l" t="t" r="r" b="b"/>
              <a:pathLst>
                <a:path w="62707" h="32281" extrusionOk="0">
                  <a:moveTo>
                    <a:pt x="62707" y="0"/>
                  </a:moveTo>
                  <a:lnTo>
                    <a:pt x="1" y="5077"/>
                  </a:lnTo>
                  <a:lnTo>
                    <a:pt x="3162" y="32281"/>
                  </a:lnTo>
                  <a:lnTo>
                    <a:pt x="60944" y="23071"/>
                  </a:lnTo>
                  <a:lnTo>
                    <a:pt x="62707" y="0"/>
                  </a:lnTo>
                  <a:close/>
                </a:path>
              </a:pathLst>
            </a:custGeom>
            <a:solidFill>
              <a:srgbClr val="F9A24B"/>
            </a:solidFill>
            <a:ln>
              <a:noFill/>
            </a:ln>
          </p:spPr>
          <p:txBody>
            <a:bodyPr spcFirstLastPara="1" wrap="square" lIns="92346" tIns="92346" rIns="92346" bIns="92346" anchor="ctr" anchorCtr="0">
              <a:noAutofit/>
            </a:bodyPr>
            <a:lstStyle/>
            <a:p>
              <a:endParaRPr sz="1818"/>
            </a:p>
          </p:txBody>
        </p:sp>
        <p:sp>
          <p:nvSpPr>
            <p:cNvPr id="463" name="Google Shape;463;p40"/>
            <p:cNvSpPr/>
            <p:nvPr/>
          </p:nvSpPr>
          <p:spPr>
            <a:xfrm>
              <a:off x="1355750" y="3830375"/>
              <a:ext cx="1325275" cy="1286525"/>
            </a:xfrm>
            <a:custGeom>
              <a:avLst/>
              <a:gdLst/>
              <a:ahLst/>
              <a:cxnLst/>
              <a:rect l="l" t="t" r="r" b="b"/>
              <a:pathLst>
                <a:path w="53011" h="51461" extrusionOk="0">
                  <a:moveTo>
                    <a:pt x="52524" y="1"/>
                  </a:moveTo>
                  <a:lnTo>
                    <a:pt x="1" y="1703"/>
                  </a:lnTo>
                  <a:lnTo>
                    <a:pt x="2523" y="51005"/>
                  </a:lnTo>
                  <a:lnTo>
                    <a:pt x="18542" y="51461"/>
                  </a:lnTo>
                  <a:lnTo>
                    <a:pt x="11338" y="14256"/>
                  </a:lnTo>
                  <a:lnTo>
                    <a:pt x="11338" y="14256"/>
                  </a:lnTo>
                  <a:lnTo>
                    <a:pt x="53011" y="17053"/>
                  </a:lnTo>
                  <a:lnTo>
                    <a:pt x="52524" y="1"/>
                  </a:lnTo>
                  <a:close/>
                </a:path>
              </a:pathLst>
            </a:custGeom>
            <a:solidFill>
              <a:srgbClr val="FFB757"/>
            </a:solidFill>
            <a:ln>
              <a:noFill/>
            </a:ln>
          </p:spPr>
          <p:txBody>
            <a:bodyPr spcFirstLastPara="1" wrap="square" lIns="92346" tIns="92346" rIns="92346" bIns="92346" anchor="ctr" anchorCtr="0">
              <a:noAutofit/>
            </a:bodyPr>
            <a:lstStyle/>
            <a:p>
              <a:endParaRPr sz="1818"/>
            </a:p>
          </p:txBody>
        </p:sp>
        <p:sp>
          <p:nvSpPr>
            <p:cNvPr id="464" name="Google Shape;464;p40"/>
            <p:cNvSpPr/>
            <p:nvPr/>
          </p:nvSpPr>
          <p:spPr>
            <a:xfrm>
              <a:off x="1639200" y="4186775"/>
              <a:ext cx="1066900" cy="956725"/>
            </a:xfrm>
            <a:custGeom>
              <a:avLst/>
              <a:gdLst/>
              <a:ahLst/>
              <a:cxnLst/>
              <a:rect l="l" t="t" r="r" b="b"/>
              <a:pathLst>
                <a:path w="42676" h="38269" extrusionOk="0">
                  <a:moveTo>
                    <a:pt x="0" y="0"/>
                  </a:moveTo>
                  <a:lnTo>
                    <a:pt x="7204" y="37205"/>
                  </a:lnTo>
                  <a:lnTo>
                    <a:pt x="42676" y="38268"/>
                  </a:lnTo>
                  <a:lnTo>
                    <a:pt x="42676" y="38268"/>
                  </a:lnTo>
                  <a:lnTo>
                    <a:pt x="41673" y="2797"/>
                  </a:lnTo>
                  <a:lnTo>
                    <a:pt x="0" y="0"/>
                  </a:lnTo>
                  <a:close/>
                </a:path>
              </a:pathLst>
            </a:custGeom>
            <a:solidFill>
              <a:srgbClr val="FFCC73"/>
            </a:solidFill>
            <a:ln>
              <a:noFill/>
            </a:ln>
          </p:spPr>
          <p:txBody>
            <a:bodyPr spcFirstLastPara="1" wrap="square" lIns="92346" tIns="92346" rIns="92346" bIns="92346" anchor="ctr" anchorCtr="0">
              <a:noAutofit/>
            </a:bodyPr>
            <a:lstStyle/>
            <a:p>
              <a:endParaRPr sz="1818"/>
            </a:p>
          </p:txBody>
        </p:sp>
        <p:sp>
          <p:nvSpPr>
            <p:cNvPr id="465" name="Google Shape;465;p40"/>
            <p:cNvSpPr/>
            <p:nvPr/>
          </p:nvSpPr>
          <p:spPr>
            <a:xfrm>
              <a:off x="1313950" y="3349375"/>
              <a:ext cx="1354925" cy="525100"/>
            </a:xfrm>
            <a:custGeom>
              <a:avLst/>
              <a:gdLst/>
              <a:ahLst/>
              <a:cxnLst/>
              <a:rect l="l" t="t" r="r" b="b"/>
              <a:pathLst>
                <a:path w="54197" h="21004" extrusionOk="0">
                  <a:moveTo>
                    <a:pt x="53649" y="0"/>
                  </a:moveTo>
                  <a:lnTo>
                    <a:pt x="6475" y="5137"/>
                  </a:lnTo>
                  <a:lnTo>
                    <a:pt x="1" y="21004"/>
                  </a:lnTo>
                  <a:lnTo>
                    <a:pt x="54196" y="19241"/>
                  </a:lnTo>
                  <a:lnTo>
                    <a:pt x="53649" y="0"/>
                  </a:lnTo>
                  <a:close/>
                </a:path>
              </a:pathLst>
            </a:custGeom>
            <a:solidFill>
              <a:srgbClr val="F79828"/>
            </a:solidFill>
            <a:ln>
              <a:noFill/>
            </a:ln>
          </p:spPr>
          <p:txBody>
            <a:bodyPr spcFirstLastPara="1" wrap="square" lIns="92346" tIns="92346" rIns="92346" bIns="92346" anchor="ctr" anchorCtr="0">
              <a:noAutofit/>
            </a:bodyPr>
            <a:lstStyle/>
            <a:p>
              <a:endParaRPr sz="1818"/>
            </a:p>
          </p:txBody>
        </p:sp>
        <p:sp>
          <p:nvSpPr>
            <p:cNvPr id="466" name="Google Shape;466;p40"/>
            <p:cNvSpPr/>
            <p:nvPr/>
          </p:nvSpPr>
          <p:spPr>
            <a:xfrm>
              <a:off x="2579175" y="2983875"/>
              <a:ext cx="3990975" cy="243950"/>
            </a:xfrm>
            <a:custGeom>
              <a:avLst/>
              <a:gdLst/>
              <a:ahLst/>
              <a:cxnLst/>
              <a:rect l="l" t="t" r="r" b="b"/>
              <a:pathLst>
                <a:path w="159639" h="9758" extrusionOk="0">
                  <a:moveTo>
                    <a:pt x="1" y="0"/>
                  </a:moveTo>
                  <a:lnTo>
                    <a:pt x="821" y="9757"/>
                  </a:lnTo>
                  <a:lnTo>
                    <a:pt x="159639" y="9757"/>
                  </a:lnTo>
                  <a:lnTo>
                    <a:pt x="159639" y="1429"/>
                  </a:lnTo>
                  <a:lnTo>
                    <a:pt x="1" y="0"/>
                  </a:lnTo>
                  <a:close/>
                </a:path>
              </a:pathLst>
            </a:custGeom>
            <a:solidFill>
              <a:srgbClr val="F79828"/>
            </a:solidFill>
            <a:ln>
              <a:noFill/>
            </a:ln>
          </p:spPr>
          <p:txBody>
            <a:bodyPr spcFirstLastPara="1" wrap="square" lIns="92346" tIns="92346" rIns="92346" bIns="92346" anchor="ctr" anchorCtr="0">
              <a:noAutofit/>
            </a:bodyPr>
            <a:lstStyle/>
            <a:p>
              <a:endParaRPr sz="1818"/>
            </a:p>
          </p:txBody>
        </p:sp>
        <p:sp>
          <p:nvSpPr>
            <p:cNvPr id="467" name="Google Shape;467;p40"/>
            <p:cNvSpPr/>
            <p:nvPr/>
          </p:nvSpPr>
          <p:spPr>
            <a:xfrm>
              <a:off x="2599700" y="3227800"/>
              <a:ext cx="3970450" cy="76000"/>
            </a:xfrm>
            <a:custGeom>
              <a:avLst/>
              <a:gdLst/>
              <a:ahLst/>
              <a:cxnLst/>
              <a:rect l="l" t="t" r="r" b="b"/>
              <a:pathLst>
                <a:path w="158818" h="3040" extrusionOk="0">
                  <a:moveTo>
                    <a:pt x="0" y="0"/>
                  </a:moveTo>
                  <a:lnTo>
                    <a:pt x="1338" y="3040"/>
                  </a:lnTo>
                  <a:lnTo>
                    <a:pt x="157055" y="3040"/>
                  </a:lnTo>
                  <a:lnTo>
                    <a:pt x="158818" y="0"/>
                  </a:lnTo>
                  <a:close/>
                </a:path>
              </a:pathLst>
            </a:custGeom>
            <a:solidFill>
              <a:srgbClr val="F0593B"/>
            </a:solidFill>
            <a:ln>
              <a:noFill/>
            </a:ln>
          </p:spPr>
          <p:txBody>
            <a:bodyPr spcFirstLastPara="1" wrap="square" lIns="92346" tIns="92346" rIns="92346" bIns="92346" anchor="ctr" anchorCtr="0">
              <a:noAutofit/>
            </a:bodyPr>
            <a:lstStyle/>
            <a:p>
              <a:endParaRPr sz="1818"/>
            </a:p>
          </p:txBody>
        </p:sp>
        <p:sp>
          <p:nvSpPr>
            <p:cNvPr id="468" name="Google Shape;468;p40"/>
            <p:cNvSpPr/>
            <p:nvPr/>
          </p:nvSpPr>
          <p:spPr>
            <a:xfrm>
              <a:off x="2535875" y="2055275"/>
              <a:ext cx="4089000" cy="860225"/>
            </a:xfrm>
            <a:custGeom>
              <a:avLst/>
              <a:gdLst/>
              <a:ahLst/>
              <a:cxnLst/>
              <a:rect l="l" t="t" r="r" b="b"/>
              <a:pathLst>
                <a:path w="163560" h="34409" extrusionOk="0">
                  <a:moveTo>
                    <a:pt x="81734" y="1"/>
                  </a:moveTo>
                  <a:lnTo>
                    <a:pt x="0" y="26840"/>
                  </a:lnTo>
                  <a:lnTo>
                    <a:pt x="426" y="32828"/>
                  </a:lnTo>
                  <a:lnTo>
                    <a:pt x="80883" y="6262"/>
                  </a:lnTo>
                  <a:lnTo>
                    <a:pt x="163559" y="34409"/>
                  </a:lnTo>
                  <a:lnTo>
                    <a:pt x="163559" y="25685"/>
                  </a:lnTo>
                  <a:lnTo>
                    <a:pt x="81734" y="1"/>
                  </a:lnTo>
                  <a:close/>
                </a:path>
              </a:pathLst>
            </a:custGeom>
            <a:solidFill>
              <a:srgbClr val="F0593B"/>
            </a:solidFill>
            <a:ln>
              <a:noFill/>
            </a:ln>
          </p:spPr>
          <p:txBody>
            <a:bodyPr spcFirstLastPara="1" wrap="square" lIns="92346" tIns="92346" rIns="92346" bIns="92346" anchor="ctr" anchorCtr="0">
              <a:noAutofit/>
            </a:bodyPr>
            <a:lstStyle/>
            <a:p>
              <a:endParaRPr sz="1818"/>
            </a:p>
          </p:txBody>
        </p:sp>
        <p:sp>
          <p:nvSpPr>
            <p:cNvPr id="469" name="Google Shape;469;p40"/>
            <p:cNvSpPr/>
            <p:nvPr/>
          </p:nvSpPr>
          <p:spPr>
            <a:xfrm>
              <a:off x="2520675" y="2027925"/>
              <a:ext cx="4104200" cy="860225"/>
            </a:xfrm>
            <a:custGeom>
              <a:avLst/>
              <a:gdLst/>
              <a:ahLst/>
              <a:cxnLst/>
              <a:rect l="l" t="t" r="r" b="b"/>
              <a:pathLst>
                <a:path w="164168" h="34409" extrusionOk="0">
                  <a:moveTo>
                    <a:pt x="82342" y="1"/>
                  </a:moveTo>
                  <a:lnTo>
                    <a:pt x="0" y="26718"/>
                  </a:lnTo>
                  <a:lnTo>
                    <a:pt x="1034" y="32858"/>
                  </a:lnTo>
                  <a:lnTo>
                    <a:pt x="81491" y="6262"/>
                  </a:lnTo>
                  <a:lnTo>
                    <a:pt x="164167" y="34408"/>
                  </a:lnTo>
                  <a:lnTo>
                    <a:pt x="164167" y="25715"/>
                  </a:lnTo>
                  <a:lnTo>
                    <a:pt x="82342" y="1"/>
                  </a:lnTo>
                  <a:close/>
                </a:path>
              </a:pathLst>
            </a:custGeom>
            <a:solidFill>
              <a:srgbClr val="F79828"/>
            </a:solidFill>
            <a:ln>
              <a:noFill/>
            </a:ln>
          </p:spPr>
          <p:txBody>
            <a:bodyPr spcFirstLastPara="1" wrap="square" lIns="92346" tIns="92346" rIns="92346" bIns="92346" anchor="ctr" anchorCtr="0">
              <a:noAutofit/>
            </a:bodyPr>
            <a:lstStyle/>
            <a:p>
              <a:endParaRPr sz="1818"/>
            </a:p>
          </p:txBody>
        </p:sp>
        <p:sp>
          <p:nvSpPr>
            <p:cNvPr id="470" name="Google Shape;470;p40"/>
            <p:cNvSpPr/>
            <p:nvPr/>
          </p:nvSpPr>
          <p:spPr>
            <a:xfrm>
              <a:off x="5776800" y="3874450"/>
              <a:ext cx="336650" cy="114025"/>
            </a:xfrm>
            <a:custGeom>
              <a:avLst/>
              <a:gdLst/>
              <a:ahLst/>
              <a:cxnLst/>
              <a:rect l="l" t="t" r="r" b="b"/>
              <a:pathLst>
                <a:path w="13466" h="4561" extrusionOk="0">
                  <a:moveTo>
                    <a:pt x="1" y="1"/>
                  </a:moveTo>
                  <a:lnTo>
                    <a:pt x="1" y="4560"/>
                  </a:lnTo>
                  <a:lnTo>
                    <a:pt x="13466" y="4560"/>
                  </a:lnTo>
                  <a:lnTo>
                    <a:pt x="13466" y="1"/>
                  </a:lnTo>
                  <a:close/>
                </a:path>
              </a:pathLst>
            </a:custGeom>
            <a:solidFill>
              <a:srgbClr val="FFB757"/>
            </a:solidFill>
            <a:ln>
              <a:noFill/>
            </a:ln>
          </p:spPr>
          <p:txBody>
            <a:bodyPr spcFirstLastPara="1" wrap="square" lIns="92346" tIns="92346" rIns="92346" bIns="92346" anchor="ctr" anchorCtr="0">
              <a:noAutofit/>
            </a:bodyPr>
            <a:lstStyle/>
            <a:p>
              <a:endParaRPr sz="1818"/>
            </a:p>
          </p:txBody>
        </p:sp>
        <p:sp>
          <p:nvSpPr>
            <p:cNvPr id="471" name="Google Shape;471;p40"/>
            <p:cNvSpPr/>
            <p:nvPr/>
          </p:nvSpPr>
          <p:spPr>
            <a:xfrm>
              <a:off x="3091350" y="3977050"/>
              <a:ext cx="337425" cy="114000"/>
            </a:xfrm>
            <a:custGeom>
              <a:avLst/>
              <a:gdLst/>
              <a:ahLst/>
              <a:cxnLst/>
              <a:rect l="l" t="t" r="r" b="b"/>
              <a:pathLst>
                <a:path w="13497" h="4560" extrusionOk="0">
                  <a:moveTo>
                    <a:pt x="0" y="0"/>
                  </a:moveTo>
                  <a:lnTo>
                    <a:pt x="0" y="4560"/>
                  </a:lnTo>
                  <a:lnTo>
                    <a:pt x="13496" y="4560"/>
                  </a:lnTo>
                  <a:lnTo>
                    <a:pt x="13496" y="0"/>
                  </a:lnTo>
                  <a:close/>
                </a:path>
              </a:pathLst>
            </a:custGeom>
            <a:solidFill>
              <a:srgbClr val="FFB757"/>
            </a:solidFill>
            <a:ln>
              <a:noFill/>
            </a:ln>
          </p:spPr>
          <p:txBody>
            <a:bodyPr spcFirstLastPara="1" wrap="square" lIns="92346" tIns="92346" rIns="92346" bIns="92346" anchor="ctr" anchorCtr="0">
              <a:noAutofit/>
            </a:bodyPr>
            <a:lstStyle/>
            <a:p>
              <a:endParaRPr sz="1818"/>
            </a:p>
          </p:txBody>
        </p:sp>
        <p:sp>
          <p:nvSpPr>
            <p:cNvPr id="472" name="Google Shape;472;p40"/>
            <p:cNvSpPr/>
            <p:nvPr/>
          </p:nvSpPr>
          <p:spPr>
            <a:xfrm>
              <a:off x="6062525" y="4135850"/>
              <a:ext cx="337425" cy="114025"/>
            </a:xfrm>
            <a:custGeom>
              <a:avLst/>
              <a:gdLst/>
              <a:ahLst/>
              <a:cxnLst/>
              <a:rect l="l" t="t" r="r" b="b"/>
              <a:pathLst>
                <a:path w="13497" h="4561" extrusionOk="0">
                  <a:moveTo>
                    <a:pt x="1" y="1"/>
                  </a:moveTo>
                  <a:lnTo>
                    <a:pt x="1" y="4560"/>
                  </a:lnTo>
                  <a:lnTo>
                    <a:pt x="13496" y="4560"/>
                  </a:lnTo>
                  <a:lnTo>
                    <a:pt x="13496" y="1"/>
                  </a:lnTo>
                  <a:close/>
                </a:path>
              </a:pathLst>
            </a:custGeom>
            <a:solidFill>
              <a:srgbClr val="FFB757"/>
            </a:solidFill>
            <a:ln>
              <a:noFill/>
            </a:ln>
          </p:spPr>
          <p:txBody>
            <a:bodyPr spcFirstLastPara="1" wrap="square" lIns="92346" tIns="92346" rIns="92346" bIns="92346" anchor="ctr" anchorCtr="0">
              <a:noAutofit/>
            </a:bodyPr>
            <a:lstStyle/>
            <a:p>
              <a:endParaRPr sz="1818"/>
            </a:p>
          </p:txBody>
        </p:sp>
        <p:sp>
          <p:nvSpPr>
            <p:cNvPr id="473" name="Google Shape;473;p40"/>
            <p:cNvSpPr/>
            <p:nvPr/>
          </p:nvSpPr>
          <p:spPr>
            <a:xfrm>
              <a:off x="7330800" y="4139650"/>
              <a:ext cx="337400" cy="114025"/>
            </a:xfrm>
            <a:custGeom>
              <a:avLst/>
              <a:gdLst/>
              <a:ahLst/>
              <a:cxnLst/>
              <a:rect l="l" t="t" r="r" b="b"/>
              <a:pathLst>
                <a:path w="13496" h="4561" extrusionOk="0">
                  <a:moveTo>
                    <a:pt x="0" y="1"/>
                  </a:moveTo>
                  <a:lnTo>
                    <a:pt x="0" y="4560"/>
                  </a:lnTo>
                  <a:lnTo>
                    <a:pt x="13496" y="4560"/>
                  </a:lnTo>
                  <a:lnTo>
                    <a:pt x="13496" y="1"/>
                  </a:lnTo>
                  <a:close/>
                </a:path>
              </a:pathLst>
            </a:custGeom>
            <a:solidFill>
              <a:srgbClr val="FFB757"/>
            </a:solidFill>
            <a:ln>
              <a:noFill/>
            </a:ln>
          </p:spPr>
          <p:txBody>
            <a:bodyPr spcFirstLastPara="1" wrap="square" lIns="92346" tIns="92346" rIns="92346" bIns="92346" anchor="ctr" anchorCtr="0">
              <a:noAutofit/>
            </a:bodyPr>
            <a:lstStyle/>
            <a:p>
              <a:endParaRPr sz="1818"/>
            </a:p>
          </p:txBody>
        </p:sp>
        <p:sp>
          <p:nvSpPr>
            <p:cNvPr id="474" name="Google Shape;474;p40"/>
            <p:cNvSpPr/>
            <p:nvPr/>
          </p:nvSpPr>
          <p:spPr>
            <a:xfrm>
              <a:off x="5656750" y="4588750"/>
              <a:ext cx="336650" cy="114000"/>
            </a:xfrm>
            <a:custGeom>
              <a:avLst/>
              <a:gdLst/>
              <a:ahLst/>
              <a:cxnLst/>
              <a:rect l="l" t="t" r="r" b="b"/>
              <a:pathLst>
                <a:path w="13466" h="4560" extrusionOk="0">
                  <a:moveTo>
                    <a:pt x="0" y="1"/>
                  </a:moveTo>
                  <a:lnTo>
                    <a:pt x="0" y="4560"/>
                  </a:lnTo>
                  <a:lnTo>
                    <a:pt x="13466" y="4560"/>
                  </a:lnTo>
                  <a:lnTo>
                    <a:pt x="13466" y="1"/>
                  </a:lnTo>
                  <a:close/>
                </a:path>
              </a:pathLst>
            </a:custGeom>
            <a:solidFill>
              <a:srgbClr val="FFB757"/>
            </a:solidFill>
            <a:ln>
              <a:noFill/>
            </a:ln>
          </p:spPr>
          <p:txBody>
            <a:bodyPr spcFirstLastPara="1" wrap="square" lIns="92346" tIns="92346" rIns="92346" bIns="92346" anchor="ctr" anchorCtr="0">
              <a:noAutofit/>
            </a:bodyPr>
            <a:lstStyle/>
            <a:p>
              <a:endParaRPr sz="1818"/>
            </a:p>
          </p:txBody>
        </p:sp>
        <p:sp>
          <p:nvSpPr>
            <p:cNvPr id="475" name="Google Shape;475;p40"/>
            <p:cNvSpPr/>
            <p:nvPr/>
          </p:nvSpPr>
          <p:spPr>
            <a:xfrm>
              <a:off x="2114875" y="4312925"/>
              <a:ext cx="337425" cy="114000"/>
            </a:xfrm>
            <a:custGeom>
              <a:avLst/>
              <a:gdLst/>
              <a:ahLst/>
              <a:cxnLst/>
              <a:rect l="l" t="t" r="r" b="b"/>
              <a:pathLst>
                <a:path w="13497" h="4560" extrusionOk="0">
                  <a:moveTo>
                    <a:pt x="1" y="0"/>
                  </a:moveTo>
                  <a:lnTo>
                    <a:pt x="1" y="4559"/>
                  </a:lnTo>
                  <a:lnTo>
                    <a:pt x="13497" y="4559"/>
                  </a:lnTo>
                  <a:lnTo>
                    <a:pt x="13497" y="0"/>
                  </a:lnTo>
                  <a:close/>
                </a:path>
              </a:pathLst>
            </a:custGeom>
            <a:solidFill>
              <a:srgbClr val="FFB757"/>
            </a:solidFill>
            <a:ln>
              <a:noFill/>
            </a:ln>
          </p:spPr>
          <p:txBody>
            <a:bodyPr spcFirstLastPara="1" wrap="square" lIns="92346" tIns="92346" rIns="92346" bIns="92346" anchor="ctr" anchorCtr="0">
              <a:noAutofit/>
            </a:bodyPr>
            <a:lstStyle/>
            <a:p>
              <a:endParaRPr sz="1818"/>
            </a:p>
          </p:txBody>
        </p:sp>
        <p:sp>
          <p:nvSpPr>
            <p:cNvPr id="476" name="Google Shape;476;p40"/>
            <p:cNvSpPr/>
            <p:nvPr/>
          </p:nvSpPr>
          <p:spPr>
            <a:xfrm>
              <a:off x="5331500" y="2713350"/>
              <a:ext cx="336675" cy="114000"/>
            </a:xfrm>
            <a:custGeom>
              <a:avLst/>
              <a:gdLst/>
              <a:ahLst/>
              <a:cxnLst/>
              <a:rect l="l" t="t" r="r" b="b"/>
              <a:pathLst>
                <a:path w="13467" h="4560" extrusionOk="0">
                  <a:moveTo>
                    <a:pt x="1" y="0"/>
                  </a:moveTo>
                  <a:lnTo>
                    <a:pt x="1" y="4560"/>
                  </a:lnTo>
                  <a:lnTo>
                    <a:pt x="13466" y="4560"/>
                  </a:lnTo>
                  <a:lnTo>
                    <a:pt x="13466" y="0"/>
                  </a:lnTo>
                  <a:close/>
                </a:path>
              </a:pathLst>
            </a:custGeom>
            <a:solidFill>
              <a:srgbClr val="FFB757"/>
            </a:solidFill>
            <a:ln>
              <a:noFill/>
            </a:ln>
          </p:spPr>
          <p:txBody>
            <a:bodyPr spcFirstLastPara="1" wrap="square" lIns="92346" tIns="92346" rIns="92346" bIns="92346" anchor="ctr" anchorCtr="0">
              <a:noAutofit/>
            </a:bodyPr>
            <a:lstStyle/>
            <a:p>
              <a:endParaRPr sz="1818"/>
            </a:p>
          </p:txBody>
        </p:sp>
        <p:sp>
          <p:nvSpPr>
            <p:cNvPr id="477" name="Google Shape;477;p40"/>
            <p:cNvSpPr/>
            <p:nvPr/>
          </p:nvSpPr>
          <p:spPr>
            <a:xfrm>
              <a:off x="3770700" y="2573525"/>
              <a:ext cx="337400" cy="114000"/>
            </a:xfrm>
            <a:custGeom>
              <a:avLst/>
              <a:gdLst/>
              <a:ahLst/>
              <a:cxnLst/>
              <a:rect l="l" t="t" r="r" b="b"/>
              <a:pathLst>
                <a:path w="13496" h="4560" extrusionOk="0">
                  <a:moveTo>
                    <a:pt x="0" y="1"/>
                  </a:moveTo>
                  <a:lnTo>
                    <a:pt x="0" y="4560"/>
                  </a:lnTo>
                  <a:lnTo>
                    <a:pt x="13496" y="4560"/>
                  </a:lnTo>
                  <a:lnTo>
                    <a:pt x="13496" y="1"/>
                  </a:lnTo>
                  <a:close/>
                </a:path>
              </a:pathLst>
            </a:custGeom>
            <a:solidFill>
              <a:srgbClr val="FFB757"/>
            </a:solidFill>
            <a:ln>
              <a:noFill/>
            </a:ln>
          </p:spPr>
          <p:txBody>
            <a:bodyPr spcFirstLastPara="1" wrap="square" lIns="92346" tIns="92346" rIns="92346" bIns="92346" anchor="ctr" anchorCtr="0">
              <a:noAutofit/>
            </a:bodyPr>
            <a:lstStyle/>
            <a:p>
              <a:endParaRPr sz="1818"/>
            </a:p>
          </p:txBody>
        </p:sp>
        <p:sp>
          <p:nvSpPr>
            <p:cNvPr id="478" name="Google Shape;478;p40"/>
            <p:cNvSpPr/>
            <p:nvPr/>
          </p:nvSpPr>
          <p:spPr>
            <a:xfrm>
              <a:off x="3560950" y="3746025"/>
              <a:ext cx="1938525" cy="1391400"/>
            </a:xfrm>
            <a:custGeom>
              <a:avLst/>
              <a:gdLst/>
              <a:ahLst/>
              <a:cxnLst/>
              <a:rect l="l" t="t" r="r" b="b"/>
              <a:pathLst>
                <a:path w="77541" h="55656" extrusionOk="0">
                  <a:moveTo>
                    <a:pt x="77540" y="1"/>
                  </a:moveTo>
                  <a:lnTo>
                    <a:pt x="1" y="1247"/>
                  </a:lnTo>
                  <a:lnTo>
                    <a:pt x="5381" y="54926"/>
                  </a:lnTo>
                  <a:lnTo>
                    <a:pt x="9211" y="54926"/>
                  </a:lnTo>
                  <a:lnTo>
                    <a:pt x="3466" y="3588"/>
                  </a:lnTo>
                  <a:lnTo>
                    <a:pt x="73954" y="2706"/>
                  </a:lnTo>
                  <a:lnTo>
                    <a:pt x="73954" y="2706"/>
                  </a:lnTo>
                  <a:lnTo>
                    <a:pt x="70519" y="55655"/>
                  </a:lnTo>
                  <a:lnTo>
                    <a:pt x="74501" y="55655"/>
                  </a:lnTo>
                  <a:lnTo>
                    <a:pt x="77540" y="1"/>
                  </a:lnTo>
                  <a:close/>
                </a:path>
              </a:pathLst>
            </a:custGeom>
            <a:solidFill>
              <a:srgbClr val="F0593B"/>
            </a:solidFill>
            <a:ln>
              <a:noFill/>
            </a:ln>
          </p:spPr>
          <p:txBody>
            <a:bodyPr spcFirstLastPara="1" wrap="square" lIns="92346" tIns="92346" rIns="92346" bIns="92346" anchor="ctr" anchorCtr="0">
              <a:noAutofit/>
            </a:bodyPr>
            <a:lstStyle/>
            <a:p>
              <a:endParaRPr sz="1818"/>
            </a:p>
          </p:txBody>
        </p:sp>
        <p:sp>
          <p:nvSpPr>
            <p:cNvPr id="479" name="Google Shape;479;p40"/>
            <p:cNvSpPr/>
            <p:nvPr/>
          </p:nvSpPr>
          <p:spPr>
            <a:xfrm>
              <a:off x="4445475" y="3801225"/>
              <a:ext cx="110125" cy="1322525"/>
            </a:xfrm>
            <a:custGeom>
              <a:avLst/>
              <a:gdLst/>
              <a:ahLst/>
              <a:cxnLst/>
              <a:rect l="l" t="t" r="r" b="b"/>
              <a:pathLst>
                <a:path w="4405" h="52901" extrusionOk="0">
                  <a:moveTo>
                    <a:pt x="4142" y="0"/>
                  </a:moveTo>
                  <a:lnTo>
                    <a:pt x="4142" y="0"/>
                  </a:lnTo>
                  <a:cubicBezTo>
                    <a:pt x="4139" y="0"/>
                    <a:pt x="4137" y="4"/>
                    <a:pt x="4134" y="12"/>
                  </a:cubicBezTo>
                  <a:cubicBezTo>
                    <a:pt x="4023" y="326"/>
                    <a:pt x="3570" y="431"/>
                    <a:pt x="3016" y="431"/>
                  </a:cubicBezTo>
                  <a:cubicBezTo>
                    <a:pt x="1909" y="431"/>
                    <a:pt x="396" y="12"/>
                    <a:pt x="396" y="12"/>
                  </a:cubicBezTo>
                  <a:lnTo>
                    <a:pt x="1" y="52718"/>
                  </a:lnTo>
                  <a:lnTo>
                    <a:pt x="2432" y="52900"/>
                  </a:lnTo>
                  <a:cubicBezTo>
                    <a:pt x="2432" y="52900"/>
                    <a:pt x="4405" y="0"/>
                    <a:pt x="4142" y="0"/>
                  </a:cubicBezTo>
                  <a:close/>
                </a:path>
              </a:pathLst>
            </a:custGeom>
            <a:solidFill>
              <a:srgbClr val="F0593B"/>
            </a:solidFill>
            <a:ln>
              <a:noFill/>
            </a:ln>
          </p:spPr>
          <p:txBody>
            <a:bodyPr spcFirstLastPara="1" wrap="square" lIns="92346" tIns="92346" rIns="92346" bIns="92346" anchor="ctr" anchorCtr="0">
              <a:noAutofit/>
            </a:bodyPr>
            <a:lstStyle/>
            <a:p>
              <a:endParaRPr sz="1818"/>
            </a:p>
          </p:txBody>
        </p:sp>
        <p:sp>
          <p:nvSpPr>
            <p:cNvPr id="480" name="Google Shape;480;p40"/>
            <p:cNvSpPr/>
            <p:nvPr/>
          </p:nvSpPr>
          <p:spPr>
            <a:xfrm>
              <a:off x="6518475" y="2882050"/>
              <a:ext cx="106400" cy="137550"/>
            </a:xfrm>
            <a:custGeom>
              <a:avLst/>
              <a:gdLst/>
              <a:ahLst/>
              <a:cxnLst/>
              <a:rect l="l" t="t" r="r" b="b"/>
              <a:pathLst>
                <a:path w="4256" h="5502" extrusionOk="0">
                  <a:moveTo>
                    <a:pt x="395" y="0"/>
                  </a:moveTo>
                  <a:lnTo>
                    <a:pt x="0" y="5502"/>
                  </a:lnTo>
                  <a:lnTo>
                    <a:pt x="4255" y="1338"/>
                  </a:lnTo>
                  <a:lnTo>
                    <a:pt x="395" y="0"/>
                  </a:lnTo>
                  <a:close/>
                </a:path>
              </a:pathLst>
            </a:custGeom>
            <a:solidFill>
              <a:srgbClr val="F0593B"/>
            </a:solidFill>
            <a:ln>
              <a:noFill/>
            </a:ln>
          </p:spPr>
          <p:txBody>
            <a:bodyPr spcFirstLastPara="1" wrap="square" lIns="92346" tIns="92346" rIns="92346" bIns="92346" anchor="ctr" anchorCtr="0">
              <a:noAutofit/>
            </a:bodyPr>
            <a:lstStyle/>
            <a:p>
              <a:endParaRPr sz="1818"/>
            </a:p>
          </p:txBody>
        </p:sp>
        <p:sp>
          <p:nvSpPr>
            <p:cNvPr id="481" name="Google Shape;481;p40"/>
            <p:cNvSpPr/>
            <p:nvPr/>
          </p:nvSpPr>
          <p:spPr>
            <a:xfrm>
              <a:off x="2546500" y="2845575"/>
              <a:ext cx="98825" cy="139075"/>
            </a:xfrm>
            <a:custGeom>
              <a:avLst/>
              <a:gdLst/>
              <a:ahLst/>
              <a:cxnLst/>
              <a:rect l="l" t="t" r="r" b="b"/>
              <a:pathLst>
                <a:path w="3953" h="5563" extrusionOk="0">
                  <a:moveTo>
                    <a:pt x="3739" y="0"/>
                  </a:moveTo>
                  <a:lnTo>
                    <a:pt x="1" y="1216"/>
                  </a:lnTo>
                  <a:lnTo>
                    <a:pt x="3952" y="5563"/>
                  </a:lnTo>
                  <a:lnTo>
                    <a:pt x="3739" y="0"/>
                  </a:lnTo>
                  <a:close/>
                </a:path>
              </a:pathLst>
            </a:custGeom>
            <a:solidFill>
              <a:srgbClr val="F0593B"/>
            </a:solidFill>
            <a:ln>
              <a:noFill/>
            </a:ln>
          </p:spPr>
          <p:txBody>
            <a:bodyPr spcFirstLastPara="1" wrap="square" lIns="92346" tIns="92346" rIns="92346" bIns="92346" anchor="ctr" anchorCtr="0">
              <a:noAutofit/>
            </a:bodyPr>
            <a:lstStyle/>
            <a:p>
              <a:endParaRPr sz="1818"/>
            </a:p>
          </p:txBody>
        </p:sp>
        <p:sp>
          <p:nvSpPr>
            <p:cNvPr id="482" name="Google Shape;482;p40"/>
            <p:cNvSpPr/>
            <p:nvPr/>
          </p:nvSpPr>
          <p:spPr>
            <a:xfrm>
              <a:off x="4265375" y="2362275"/>
              <a:ext cx="636050" cy="598050"/>
            </a:xfrm>
            <a:custGeom>
              <a:avLst/>
              <a:gdLst/>
              <a:ahLst/>
              <a:cxnLst/>
              <a:rect l="l" t="t" r="r" b="b"/>
              <a:pathLst>
                <a:path w="25442" h="23922" extrusionOk="0">
                  <a:moveTo>
                    <a:pt x="12098" y="1"/>
                  </a:moveTo>
                  <a:cubicBezTo>
                    <a:pt x="5290" y="1"/>
                    <a:pt x="1" y="5837"/>
                    <a:pt x="1" y="11946"/>
                  </a:cubicBezTo>
                  <a:cubicBezTo>
                    <a:pt x="1" y="19667"/>
                    <a:pt x="6688" y="23922"/>
                    <a:pt x="13527" y="23922"/>
                  </a:cubicBezTo>
                  <a:cubicBezTo>
                    <a:pt x="20335" y="23922"/>
                    <a:pt x="25442" y="17235"/>
                    <a:pt x="25442" y="11095"/>
                  </a:cubicBezTo>
                  <a:cubicBezTo>
                    <a:pt x="25442" y="4985"/>
                    <a:pt x="18907" y="1"/>
                    <a:pt x="12098" y="1"/>
                  </a:cubicBezTo>
                  <a:close/>
                </a:path>
              </a:pathLst>
            </a:custGeom>
            <a:solidFill>
              <a:srgbClr val="FFB757"/>
            </a:solidFill>
            <a:ln>
              <a:noFill/>
            </a:ln>
          </p:spPr>
          <p:txBody>
            <a:bodyPr spcFirstLastPara="1" wrap="square" lIns="92346" tIns="92346" rIns="92346" bIns="92346" anchor="ctr" anchorCtr="0">
              <a:noAutofit/>
            </a:bodyPr>
            <a:lstStyle/>
            <a:p>
              <a:endParaRPr sz="1818"/>
            </a:p>
          </p:txBody>
        </p:sp>
        <p:sp>
          <p:nvSpPr>
            <p:cNvPr id="483" name="Google Shape;483;p40"/>
            <p:cNvSpPr/>
            <p:nvPr/>
          </p:nvSpPr>
          <p:spPr>
            <a:xfrm>
              <a:off x="4247150" y="2353150"/>
              <a:ext cx="636050" cy="598075"/>
            </a:xfrm>
            <a:custGeom>
              <a:avLst/>
              <a:gdLst/>
              <a:ahLst/>
              <a:cxnLst/>
              <a:rect l="l" t="t" r="r" b="b"/>
              <a:pathLst>
                <a:path w="25442" h="23923" extrusionOk="0">
                  <a:moveTo>
                    <a:pt x="12098" y="1"/>
                  </a:moveTo>
                  <a:cubicBezTo>
                    <a:pt x="5289" y="1"/>
                    <a:pt x="0" y="5837"/>
                    <a:pt x="0" y="11946"/>
                  </a:cubicBezTo>
                  <a:cubicBezTo>
                    <a:pt x="0" y="19697"/>
                    <a:pt x="6718" y="23922"/>
                    <a:pt x="13526" y="23922"/>
                  </a:cubicBezTo>
                  <a:cubicBezTo>
                    <a:pt x="20335" y="23922"/>
                    <a:pt x="25441" y="17235"/>
                    <a:pt x="25441" y="11095"/>
                  </a:cubicBezTo>
                  <a:cubicBezTo>
                    <a:pt x="25441" y="4986"/>
                    <a:pt x="18906" y="1"/>
                    <a:pt x="12098" y="1"/>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484" name="Google Shape;484;p40"/>
            <p:cNvSpPr/>
            <p:nvPr/>
          </p:nvSpPr>
          <p:spPr>
            <a:xfrm>
              <a:off x="4331500" y="2385825"/>
              <a:ext cx="516750" cy="322225"/>
            </a:xfrm>
            <a:custGeom>
              <a:avLst/>
              <a:gdLst/>
              <a:ahLst/>
              <a:cxnLst/>
              <a:rect l="l" t="t" r="r" b="b"/>
              <a:pathLst>
                <a:path w="20670" h="12889" extrusionOk="0">
                  <a:moveTo>
                    <a:pt x="8785" y="1"/>
                  </a:moveTo>
                  <a:cubicBezTo>
                    <a:pt x="5107" y="1"/>
                    <a:pt x="1945" y="1885"/>
                    <a:pt x="0" y="4591"/>
                  </a:cubicBezTo>
                  <a:cubicBezTo>
                    <a:pt x="6626" y="7691"/>
                    <a:pt x="13313" y="10670"/>
                    <a:pt x="20244" y="12889"/>
                  </a:cubicBezTo>
                  <a:cubicBezTo>
                    <a:pt x="20517" y="11916"/>
                    <a:pt x="20669" y="10882"/>
                    <a:pt x="20669" y="9879"/>
                  </a:cubicBezTo>
                  <a:cubicBezTo>
                    <a:pt x="20669" y="4408"/>
                    <a:pt x="14864" y="1"/>
                    <a:pt x="8785" y="1"/>
                  </a:cubicBezTo>
                  <a:close/>
                </a:path>
              </a:pathLst>
            </a:custGeom>
            <a:solidFill>
              <a:srgbClr val="E6E4F4"/>
            </a:solidFill>
            <a:ln>
              <a:noFill/>
            </a:ln>
          </p:spPr>
          <p:txBody>
            <a:bodyPr spcFirstLastPara="1" wrap="square" lIns="92346" tIns="92346" rIns="92346" bIns="92346" anchor="ctr" anchorCtr="0">
              <a:noAutofit/>
            </a:bodyPr>
            <a:lstStyle/>
            <a:p>
              <a:endParaRPr sz="1818"/>
            </a:p>
          </p:txBody>
        </p:sp>
        <p:sp>
          <p:nvSpPr>
            <p:cNvPr id="485" name="Google Shape;485;p40"/>
            <p:cNvSpPr/>
            <p:nvPr/>
          </p:nvSpPr>
          <p:spPr>
            <a:xfrm>
              <a:off x="4281350" y="2500575"/>
              <a:ext cx="556250" cy="417975"/>
            </a:xfrm>
            <a:custGeom>
              <a:avLst/>
              <a:gdLst/>
              <a:ahLst/>
              <a:cxnLst/>
              <a:rect l="l" t="t" r="r" b="b"/>
              <a:pathLst>
                <a:path w="22250" h="16719" extrusionOk="0">
                  <a:moveTo>
                    <a:pt x="2006" y="1"/>
                  </a:moveTo>
                  <a:cubicBezTo>
                    <a:pt x="760" y="1794"/>
                    <a:pt x="0" y="3891"/>
                    <a:pt x="0" y="6049"/>
                  </a:cubicBezTo>
                  <a:cubicBezTo>
                    <a:pt x="0" y="12949"/>
                    <a:pt x="5988" y="16718"/>
                    <a:pt x="12067" y="16718"/>
                  </a:cubicBezTo>
                  <a:cubicBezTo>
                    <a:pt x="17022" y="16718"/>
                    <a:pt x="20973" y="12736"/>
                    <a:pt x="22250" y="8299"/>
                  </a:cubicBezTo>
                  <a:cubicBezTo>
                    <a:pt x="15319" y="6080"/>
                    <a:pt x="8632" y="3101"/>
                    <a:pt x="2006" y="1"/>
                  </a:cubicBezTo>
                  <a:close/>
                </a:path>
              </a:pathLst>
            </a:custGeom>
            <a:solidFill>
              <a:srgbClr val="FFFFFF"/>
            </a:solidFill>
            <a:ln>
              <a:noFill/>
            </a:ln>
          </p:spPr>
          <p:txBody>
            <a:bodyPr spcFirstLastPara="1" wrap="square" lIns="92346" tIns="92346" rIns="92346" bIns="92346" anchor="ctr" anchorCtr="0">
              <a:noAutofit/>
            </a:bodyPr>
            <a:lstStyle/>
            <a:p>
              <a:endParaRPr sz="1818"/>
            </a:p>
          </p:txBody>
        </p:sp>
        <p:sp>
          <p:nvSpPr>
            <p:cNvPr id="486" name="Google Shape;486;p40"/>
            <p:cNvSpPr/>
            <p:nvPr/>
          </p:nvSpPr>
          <p:spPr>
            <a:xfrm>
              <a:off x="4525275" y="2515775"/>
              <a:ext cx="79800" cy="160350"/>
            </a:xfrm>
            <a:custGeom>
              <a:avLst/>
              <a:gdLst/>
              <a:ahLst/>
              <a:cxnLst/>
              <a:rect l="l" t="t" r="r" b="b"/>
              <a:pathLst>
                <a:path w="3192" h="6414" extrusionOk="0">
                  <a:moveTo>
                    <a:pt x="1550" y="1"/>
                  </a:moveTo>
                  <a:lnTo>
                    <a:pt x="0" y="2189"/>
                  </a:lnTo>
                  <a:lnTo>
                    <a:pt x="1246" y="2189"/>
                  </a:lnTo>
                  <a:lnTo>
                    <a:pt x="1246" y="6414"/>
                  </a:lnTo>
                  <a:lnTo>
                    <a:pt x="2128" y="6414"/>
                  </a:lnTo>
                  <a:lnTo>
                    <a:pt x="1854" y="1885"/>
                  </a:lnTo>
                  <a:lnTo>
                    <a:pt x="3192" y="1885"/>
                  </a:lnTo>
                  <a:lnTo>
                    <a:pt x="1550" y="1"/>
                  </a:lnTo>
                  <a:close/>
                </a:path>
              </a:pathLst>
            </a:custGeom>
            <a:solidFill>
              <a:srgbClr val="645CA7"/>
            </a:solidFill>
            <a:ln>
              <a:noFill/>
            </a:ln>
          </p:spPr>
          <p:txBody>
            <a:bodyPr spcFirstLastPara="1" wrap="square" lIns="92346" tIns="92346" rIns="92346" bIns="92346" anchor="ctr" anchorCtr="0">
              <a:noAutofit/>
            </a:bodyPr>
            <a:lstStyle/>
            <a:p>
              <a:endParaRPr sz="1818"/>
            </a:p>
          </p:txBody>
        </p:sp>
        <p:sp>
          <p:nvSpPr>
            <p:cNvPr id="487" name="Google Shape;487;p40"/>
            <p:cNvSpPr/>
            <p:nvPr/>
          </p:nvSpPr>
          <p:spPr>
            <a:xfrm>
              <a:off x="4553375" y="2593275"/>
              <a:ext cx="252325" cy="88175"/>
            </a:xfrm>
            <a:custGeom>
              <a:avLst/>
              <a:gdLst/>
              <a:ahLst/>
              <a:cxnLst/>
              <a:rect l="l" t="t" r="r" b="b"/>
              <a:pathLst>
                <a:path w="10093" h="3527" extrusionOk="0">
                  <a:moveTo>
                    <a:pt x="7600" y="1"/>
                  </a:moveTo>
                  <a:lnTo>
                    <a:pt x="7934" y="1217"/>
                  </a:lnTo>
                  <a:lnTo>
                    <a:pt x="1" y="2676"/>
                  </a:lnTo>
                  <a:lnTo>
                    <a:pt x="244" y="3527"/>
                  </a:lnTo>
                  <a:lnTo>
                    <a:pt x="8390" y="1703"/>
                  </a:lnTo>
                  <a:lnTo>
                    <a:pt x="8755" y="3010"/>
                  </a:lnTo>
                  <a:lnTo>
                    <a:pt x="10092" y="913"/>
                  </a:lnTo>
                  <a:lnTo>
                    <a:pt x="7600" y="1"/>
                  </a:lnTo>
                  <a:close/>
                </a:path>
              </a:pathLst>
            </a:custGeom>
            <a:solidFill>
              <a:srgbClr val="645CA7"/>
            </a:solidFill>
            <a:ln>
              <a:noFill/>
            </a:ln>
          </p:spPr>
          <p:txBody>
            <a:bodyPr spcFirstLastPara="1" wrap="square" lIns="92346" tIns="92346" rIns="92346" bIns="92346" anchor="ctr" anchorCtr="0">
              <a:noAutofit/>
            </a:bodyPr>
            <a:lstStyle/>
            <a:p>
              <a:endParaRPr sz="1818"/>
            </a:p>
          </p:txBody>
        </p:sp>
        <p:sp>
          <p:nvSpPr>
            <p:cNvPr id="488" name="Google Shape;488;p40"/>
            <p:cNvSpPr/>
            <p:nvPr/>
          </p:nvSpPr>
          <p:spPr>
            <a:xfrm>
              <a:off x="1313950" y="3830375"/>
              <a:ext cx="1361750" cy="101100"/>
            </a:xfrm>
            <a:custGeom>
              <a:avLst/>
              <a:gdLst/>
              <a:ahLst/>
              <a:cxnLst/>
              <a:rect l="l" t="t" r="r" b="b"/>
              <a:pathLst>
                <a:path w="54470" h="4044" extrusionOk="0">
                  <a:moveTo>
                    <a:pt x="54196" y="1"/>
                  </a:moveTo>
                  <a:lnTo>
                    <a:pt x="1" y="1764"/>
                  </a:lnTo>
                  <a:lnTo>
                    <a:pt x="852" y="4043"/>
                  </a:lnTo>
                  <a:lnTo>
                    <a:pt x="54470" y="3466"/>
                  </a:lnTo>
                  <a:lnTo>
                    <a:pt x="54196" y="1"/>
                  </a:lnTo>
                  <a:close/>
                </a:path>
              </a:pathLst>
            </a:custGeom>
            <a:solidFill>
              <a:srgbClr val="F0593B"/>
            </a:solidFill>
            <a:ln>
              <a:noFill/>
            </a:ln>
          </p:spPr>
          <p:txBody>
            <a:bodyPr spcFirstLastPara="1" wrap="square" lIns="92346" tIns="92346" rIns="92346" bIns="92346" anchor="ctr" anchorCtr="0">
              <a:noAutofit/>
            </a:bodyPr>
            <a:lstStyle/>
            <a:p>
              <a:endParaRPr sz="1818"/>
            </a:p>
          </p:txBody>
        </p:sp>
      </p:grpSp>
      <p:sp>
        <p:nvSpPr>
          <p:cNvPr id="490" name="Google Shape;490;p40"/>
          <p:cNvSpPr/>
          <p:nvPr/>
        </p:nvSpPr>
        <p:spPr>
          <a:xfrm>
            <a:off x="6608088" y="3945791"/>
            <a:ext cx="2642380" cy="897768"/>
          </a:xfrm>
          <a:custGeom>
            <a:avLst/>
            <a:gdLst/>
            <a:ahLst/>
            <a:cxnLst/>
            <a:rect l="l" t="t" r="r" b="b"/>
            <a:pathLst>
              <a:path w="119304" h="39911" extrusionOk="0">
                <a:moveTo>
                  <a:pt x="0" y="791"/>
                </a:moveTo>
                <a:lnTo>
                  <a:pt x="0" y="39910"/>
                </a:lnTo>
                <a:lnTo>
                  <a:pt x="119303" y="39910"/>
                </a:lnTo>
                <a:lnTo>
                  <a:pt x="118878" y="518"/>
                </a:lnTo>
                <a:lnTo>
                  <a:pt x="0" y="1"/>
                </a:lnTo>
                <a:close/>
              </a:path>
            </a:pathLst>
          </a:custGeom>
          <a:solidFill>
            <a:srgbClr val="FFB757"/>
          </a:solidFill>
          <a:ln>
            <a:noFill/>
          </a:ln>
        </p:spPr>
        <p:txBody>
          <a:bodyPr spcFirstLastPara="1" wrap="square" lIns="92346" tIns="92346" rIns="92346" bIns="92346" anchor="ctr" anchorCtr="0">
            <a:noAutofit/>
          </a:bodyPr>
          <a:lstStyle/>
          <a:p>
            <a:endParaRPr sz="1818"/>
          </a:p>
        </p:txBody>
      </p:sp>
      <p:sp>
        <p:nvSpPr>
          <p:cNvPr id="491" name="Google Shape;491;p40"/>
          <p:cNvSpPr/>
          <p:nvPr/>
        </p:nvSpPr>
        <p:spPr>
          <a:xfrm>
            <a:off x="-14369" y="3945800"/>
            <a:ext cx="2642380" cy="897768"/>
          </a:xfrm>
          <a:custGeom>
            <a:avLst/>
            <a:gdLst/>
            <a:ahLst/>
            <a:cxnLst/>
            <a:rect l="l" t="t" r="r" b="b"/>
            <a:pathLst>
              <a:path w="119304" h="39911" extrusionOk="0">
                <a:moveTo>
                  <a:pt x="0" y="791"/>
                </a:moveTo>
                <a:lnTo>
                  <a:pt x="0" y="39910"/>
                </a:lnTo>
                <a:lnTo>
                  <a:pt x="119303" y="39910"/>
                </a:lnTo>
                <a:lnTo>
                  <a:pt x="118878" y="518"/>
                </a:lnTo>
                <a:lnTo>
                  <a:pt x="0" y="1"/>
                </a:lnTo>
                <a:close/>
              </a:path>
            </a:pathLst>
          </a:custGeom>
          <a:solidFill>
            <a:srgbClr val="FFB757"/>
          </a:solidFill>
          <a:ln>
            <a:noFill/>
          </a:ln>
        </p:spPr>
        <p:txBody>
          <a:bodyPr spcFirstLastPara="1" wrap="square" lIns="92346" tIns="92346" rIns="92346" bIns="92346" anchor="ctr" anchorCtr="0">
            <a:noAutofit/>
          </a:bodyPr>
          <a:lstStyle/>
          <a:p>
            <a:endParaRPr sz="1818"/>
          </a:p>
        </p:txBody>
      </p:sp>
      <p:grpSp>
        <p:nvGrpSpPr>
          <p:cNvPr id="492" name="Google Shape;492;p40"/>
          <p:cNvGrpSpPr/>
          <p:nvPr/>
        </p:nvGrpSpPr>
        <p:grpSpPr>
          <a:xfrm>
            <a:off x="6839294" y="3001525"/>
            <a:ext cx="1115268" cy="2086147"/>
            <a:chOff x="35658225" y="12492275"/>
            <a:chExt cx="1104150" cy="2065350"/>
          </a:xfrm>
        </p:grpSpPr>
        <p:sp>
          <p:nvSpPr>
            <p:cNvPr id="493" name="Google Shape;493;p40"/>
            <p:cNvSpPr/>
            <p:nvPr/>
          </p:nvSpPr>
          <p:spPr>
            <a:xfrm>
              <a:off x="35658225" y="12736025"/>
              <a:ext cx="1104150" cy="1000175"/>
            </a:xfrm>
            <a:custGeom>
              <a:avLst/>
              <a:gdLst/>
              <a:ahLst/>
              <a:cxnLst/>
              <a:rect l="l" t="t" r="r" b="b"/>
              <a:pathLst>
                <a:path w="44166" h="40007" extrusionOk="0">
                  <a:moveTo>
                    <a:pt x="31369" y="1"/>
                  </a:moveTo>
                  <a:lnTo>
                    <a:pt x="1581" y="4591"/>
                  </a:lnTo>
                  <a:cubicBezTo>
                    <a:pt x="1581" y="4591"/>
                    <a:pt x="1" y="26020"/>
                    <a:pt x="9089" y="33436"/>
                  </a:cubicBezTo>
                  <a:cubicBezTo>
                    <a:pt x="14157" y="37572"/>
                    <a:pt x="21816" y="40007"/>
                    <a:pt x="27858" y="40007"/>
                  </a:cubicBezTo>
                  <a:cubicBezTo>
                    <a:pt x="32650" y="40007"/>
                    <a:pt x="36425" y="38475"/>
                    <a:pt x="37083" y="35047"/>
                  </a:cubicBezTo>
                  <a:cubicBezTo>
                    <a:pt x="37083" y="35047"/>
                    <a:pt x="37118" y="35050"/>
                    <a:pt x="37182" y="35050"/>
                  </a:cubicBezTo>
                  <a:cubicBezTo>
                    <a:pt x="37773" y="35050"/>
                    <a:pt x="40829" y="34777"/>
                    <a:pt x="40609" y="29120"/>
                  </a:cubicBezTo>
                  <a:cubicBezTo>
                    <a:pt x="40609" y="29120"/>
                    <a:pt x="43254" y="28542"/>
                    <a:pt x="43710" y="24895"/>
                  </a:cubicBezTo>
                  <a:cubicBezTo>
                    <a:pt x="44166" y="21248"/>
                    <a:pt x="36111" y="18269"/>
                    <a:pt x="34378" y="13162"/>
                  </a:cubicBezTo>
                  <a:cubicBezTo>
                    <a:pt x="32646" y="8025"/>
                    <a:pt x="31369" y="1"/>
                    <a:pt x="31369" y="1"/>
                  </a:cubicBezTo>
                  <a:close/>
                </a:path>
              </a:pathLst>
            </a:custGeom>
            <a:solidFill>
              <a:srgbClr val="673543"/>
            </a:solidFill>
            <a:ln>
              <a:noFill/>
            </a:ln>
          </p:spPr>
          <p:txBody>
            <a:bodyPr spcFirstLastPara="1" wrap="square" lIns="92346" tIns="92346" rIns="92346" bIns="92346" anchor="ctr" anchorCtr="0">
              <a:noAutofit/>
            </a:bodyPr>
            <a:lstStyle/>
            <a:p>
              <a:endParaRPr sz="1818"/>
            </a:p>
          </p:txBody>
        </p:sp>
        <p:sp>
          <p:nvSpPr>
            <p:cNvPr id="494" name="Google Shape;494;p40"/>
            <p:cNvSpPr/>
            <p:nvPr/>
          </p:nvSpPr>
          <p:spPr>
            <a:xfrm>
              <a:off x="35897600" y="13187750"/>
              <a:ext cx="551700" cy="602400"/>
            </a:xfrm>
            <a:custGeom>
              <a:avLst/>
              <a:gdLst/>
              <a:ahLst/>
              <a:cxnLst/>
              <a:rect l="l" t="t" r="r" b="b"/>
              <a:pathLst>
                <a:path w="22068" h="24096" extrusionOk="0">
                  <a:moveTo>
                    <a:pt x="11171" y="0"/>
                  </a:moveTo>
                  <a:cubicBezTo>
                    <a:pt x="9954" y="0"/>
                    <a:pt x="8643" y="74"/>
                    <a:pt x="7265" y="230"/>
                  </a:cubicBezTo>
                  <a:cubicBezTo>
                    <a:pt x="7265" y="230"/>
                    <a:pt x="0" y="929"/>
                    <a:pt x="395" y="5337"/>
                  </a:cubicBezTo>
                  <a:cubicBezTo>
                    <a:pt x="821" y="9744"/>
                    <a:pt x="456" y="19714"/>
                    <a:pt x="2797" y="23392"/>
                  </a:cubicBezTo>
                  <a:cubicBezTo>
                    <a:pt x="3132" y="23900"/>
                    <a:pt x="4690" y="24095"/>
                    <a:pt x="6733" y="24095"/>
                  </a:cubicBezTo>
                  <a:cubicBezTo>
                    <a:pt x="10801" y="24095"/>
                    <a:pt x="16792" y="23320"/>
                    <a:pt x="18876" y="22692"/>
                  </a:cubicBezTo>
                  <a:cubicBezTo>
                    <a:pt x="21976" y="21750"/>
                    <a:pt x="22067" y="18832"/>
                    <a:pt x="21733" y="15853"/>
                  </a:cubicBezTo>
                  <a:cubicBezTo>
                    <a:pt x="21368" y="12875"/>
                    <a:pt x="20426" y="5793"/>
                    <a:pt x="19362" y="2601"/>
                  </a:cubicBezTo>
                  <a:cubicBezTo>
                    <a:pt x="18837" y="1000"/>
                    <a:pt x="15643" y="0"/>
                    <a:pt x="11171" y="0"/>
                  </a:cubicBezTo>
                  <a:close/>
                </a:path>
              </a:pathLst>
            </a:custGeom>
            <a:solidFill>
              <a:srgbClr val="F27FB2"/>
            </a:solidFill>
            <a:ln>
              <a:noFill/>
            </a:ln>
          </p:spPr>
          <p:txBody>
            <a:bodyPr spcFirstLastPara="1" wrap="square" lIns="92346" tIns="92346" rIns="92346" bIns="92346" anchor="ctr" anchorCtr="0">
              <a:noAutofit/>
            </a:bodyPr>
            <a:lstStyle/>
            <a:p>
              <a:endParaRPr sz="1818"/>
            </a:p>
          </p:txBody>
        </p:sp>
        <p:sp>
          <p:nvSpPr>
            <p:cNvPr id="495" name="Google Shape;495;p40"/>
            <p:cNvSpPr/>
            <p:nvPr/>
          </p:nvSpPr>
          <p:spPr>
            <a:xfrm>
              <a:off x="35917350" y="13186300"/>
              <a:ext cx="551700" cy="602325"/>
            </a:xfrm>
            <a:custGeom>
              <a:avLst/>
              <a:gdLst/>
              <a:ahLst/>
              <a:cxnLst/>
              <a:rect l="l" t="t" r="r" b="b"/>
              <a:pathLst>
                <a:path w="22068" h="24093" extrusionOk="0">
                  <a:moveTo>
                    <a:pt x="11118" y="1"/>
                  </a:moveTo>
                  <a:cubicBezTo>
                    <a:pt x="9916" y="1"/>
                    <a:pt x="8623" y="74"/>
                    <a:pt x="7265" y="227"/>
                  </a:cubicBezTo>
                  <a:cubicBezTo>
                    <a:pt x="7265" y="227"/>
                    <a:pt x="0" y="957"/>
                    <a:pt x="426" y="5364"/>
                  </a:cubicBezTo>
                  <a:cubicBezTo>
                    <a:pt x="852" y="9741"/>
                    <a:pt x="456" y="19741"/>
                    <a:pt x="2827" y="23389"/>
                  </a:cubicBezTo>
                  <a:cubicBezTo>
                    <a:pt x="3152" y="23897"/>
                    <a:pt x="4704" y="24092"/>
                    <a:pt x="6742" y="24092"/>
                  </a:cubicBezTo>
                  <a:cubicBezTo>
                    <a:pt x="10802" y="24092"/>
                    <a:pt x="16792" y="23317"/>
                    <a:pt x="18876" y="22690"/>
                  </a:cubicBezTo>
                  <a:cubicBezTo>
                    <a:pt x="22007" y="21747"/>
                    <a:pt x="22068" y="18860"/>
                    <a:pt x="21733" y="15881"/>
                  </a:cubicBezTo>
                  <a:cubicBezTo>
                    <a:pt x="21369" y="12902"/>
                    <a:pt x="20426" y="5820"/>
                    <a:pt x="19363" y="2629"/>
                  </a:cubicBezTo>
                  <a:cubicBezTo>
                    <a:pt x="18835" y="1021"/>
                    <a:pt x="15618" y="1"/>
                    <a:pt x="11118" y="1"/>
                  </a:cubicBezTo>
                  <a:close/>
                </a:path>
              </a:pathLst>
            </a:custGeom>
            <a:solidFill>
              <a:srgbClr val="F16790"/>
            </a:solidFill>
            <a:ln>
              <a:noFill/>
            </a:ln>
          </p:spPr>
          <p:txBody>
            <a:bodyPr spcFirstLastPara="1" wrap="square" lIns="92346" tIns="92346" rIns="92346" bIns="92346" anchor="ctr" anchorCtr="0">
              <a:noAutofit/>
            </a:bodyPr>
            <a:lstStyle/>
            <a:p>
              <a:endParaRPr sz="1818"/>
            </a:p>
          </p:txBody>
        </p:sp>
        <p:sp>
          <p:nvSpPr>
            <p:cNvPr id="496" name="Google Shape;496;p40"/>
            <p:cNvSpPr/>
            <p:nvPr/>
          </p:nvSpPr>
          <p:spPr>
            <a:xfrm>
              <a:off x="35978900" y="14042275"/>
              <a:ext cx="208225" cy="222675"/>
            </a:xfrm>
            <a:custGeom>
              <a:avLst/>
              <a:gdLst/>
              <a:ahLst/>
              <a:cxnLst/>
              <a:rect l="l" t="t" r="r" b="b"/>
              <a:pathLst>
                <a:path w="8329" h="8907" extrusionOk="0">
                  <a:moveTo>
                    <a:pt x="8329" y="1"/>
                  </a:moveTo>
                  <a:lnTo>
                    <a:pt x="1" y="366"/>
                  </a:lnTo>
                  <a:lnTo>
                    <a:pt x="517" y="4135"/>
                  </a:lnTo>
                  <a:cubicBezTo>
                    <a:pt x="2919" y="6080"/>
                    <a:pt x="5502" y="7752"/>
                    <a:pt x="8268" y="8907"/>
                  </a:cubicBezTo>
                  <a:lnTo>
                    <a:pt x="8329" y="1"/>
                  </a:lnTo>
                  <a:close/>
                </a:path>
              </a:pathLst>
            </a:custGeom>
            <a:solidFill>
              <a:srgbClr val="ED9996"/>
            </a:solidFill>
            <a:ln>
              <a:noFill/>
            </a:ln>
          </p:spPr>
          <p:txBody>
            <a:bodyPr spcFirstLastPara="1" wrap="square" lIns="92346" tIns="92346" rIns="92346" bIns="92346" anchor="ctr" anchorCtr="0">
              <a:noAutofit/>
            </a:bodyPr>
            <a:lstStyle/>
            <a:p>
              <a:endParaRPr sz="1818"/>
            </a:p>
          </p:txBody>
        </p:sp>
        <p:sp>
          <p:nvSpPr>
            <p:cNvPr id="497" name="Google Shape;497;p40"/>
            <p:cNvSpPr/>
            <p:nvPr/>
          </p:nvSpPr>
          <p:spPr>
            <a:xfrm>
              <a:off x="35991825" y="14145625"/>
              <a:ext cx="193800" cy="328000"/>
            </a:xfrm>
            <a:custGeom>
              <a:avLst/>
              <a:gdLst/>
              <a:ahLst/>
              <a:cxnLst/>
              <a:rect l="l" t="t" r="r" b="b"/>
              <a:pathLst>
                <a:path w="7752" h="13120" extrusionOk="0">
                  <a:moveTo>
                    <a:pt x="0" y="1"/>
                  </a:moveTo>
                  <a:lnTo>
                    <a:pt x="1794" y="12767"/>
                  </a:lnTo>
                  <a:cubicBezTo>
                    <a:pt x="2878" y="13025"/>
                    <a:pt x="3813" y="13119"/>
                    <a:pt x="4600" y="13119"/>
                  </a:cubicBezTo>
                  <a:cubicBezTo>
                    <a:pt x="6680" y="13119"/>
                    <a:pt x="7721" y="12463"/>
                    <a:pt x="7721" y="12463"/>
                  </a:cubicBezTo>
                  <a:lnTo>
                    <a:pt x="7751" y="4773"/>
                  </a:lnTo>
                  <a:cubicBezTo>
                    <a:pt x="4985" y="3618"/>
                    <a:pt x="2402" y="1946"/>
                    <a:pt x="0" y="1"/>
                  </a:cubicBezTo>
                  <a:close/>
                </a:path>
              </a:pathLst>
            </a:custGeom>
            <a:solidFill>
              <a:srgbClr val="F9C1B9"/>
            </a:solidFill>
            <a:ln>
              <a:noFill/>
            </a:ln>
          </p:spPr>
          <p:txBody>
            <a:bodyPr spcFirstLastPara="1" wrap="square" lIns="92346" tIns="92346" rIns="92346" bIns="92346" anchor="ctr" anchorCtr="0">
              <a:noAutofit/>
            </a:bodyPr>
            <a:lstStyle/>
            <a:p>
              <a:endParaRPr sz="1818"/>
            </a:p>
          </p:txBody>
        </p:sp>
        <p:sp>
          <p:nvSpPr>
            <p:cNvPr id="498" name="Google Shape;498;p40"/>
            <p:cNvSpPr/>
            <p:nvPr/>
          </p:nvSpPr>
          <p:spPr>
            <a:xfrm>
              <a:off x="35929500" y="14512100"/>
              <a:ext cx="257875" cy="45525"/>
            </a:xfrm>
            <a:custGeom>
              <a:avLst/>
              <a:gdLst/>
              <a:ahLst/>
              <a:cxnLst/>
              <a:rect l="l" t="t" r="r" b="b"/>
              <a:pathLst>
                <a:path w="10315" h="1821" extrusionOk="0">
                  <a:moveTo>
                    <a:pt x="7831" y="0"/>
                  </a:moveTo>
                  <a:cubicBezTo>
                    <a:pt x="4809" y="0"/>
                    <a:pt x="92" y="266"/>
                    <a:pt x="92" y="266"/>
                  </a:cubicBezTo>
                  <a:cubicBezTo>
                    <a:pt x="92" y="266"/>
                    <a:pt x="1" y="1117"/>
                    <a:pt x="1308" y="1391"/>
                  </a:cubicBezTo>
                  <a:cubicBezTo>
                    <a:pt x="2254" y="1606"/>
                    <a:pt x="3762" y="1821"/>
                    <a:pt x="5295" y="1821"/>
                  </a:cubicBezTo>
                  <a:cubicBezTo>
                    <a:pt x="5930" y="1821"/>
                    <a:pt x="6569" y="1784"/>
                    <a:pt x="7174" y="1695"/>
                  </a:cubicBezTo>
                  <a:cubicBezTo>
                    <a:pt x="9211" y="1421"/>
                    <a:pt x="10153" y="1208"/>
                    <a:pt x="10153" y="1208"/>
                  </a:cubicBezTo>
                  <a:cubicBezTo>
                    <a:pt x="10153" y="1208"/>
                    <a:pt x="10244" y="813"/>
                    <a:pt x="10305" y="236"/>
                  </a:cubicBezTo>
                  <a:cubicBezTo>
                    <a:pt x="10315" y="60"/>
                    <a:pt x="9263" y="0"/>
                    <a:pt x="7831" y="0"/>
                  </a:cubicBezTo>
                  <a:close/>
                </a:path>
              </a:pathLst>
            </a:custGeom>
            <a:solidFill>
              <a:srgbClr val="F16790"/>
            </a:solidFill>
            <a:ln>
              <a:noFill/>
            </a:ln>
          </p:spPr>
          <p:txBody>
            <a:bodyPr spcFirstLastPara="1" wrap="square" lIns="92346" tIns="92346" rIns="92346" bIns="92346" anchor="ctr" anchorCtr="0">
              <a:noAutofit/>
            </a:bodyPr>
            <a:lstStyle/>
            <a:p>
              <a:endParaRPr sz="1818"/>
            </a:p>
          </p:txBody>
        </p:sp>
        <p:sp>
          <p:nvSpPr>
            <p:cNvPr id="499" name="Google Shape;499;p40"/>
            <p:cNvSpPr/>
            <p:nvPr/>
          </p:nvSpPr>
          <p:spPr>
            <a:xfrm>
              <a:off x="35928750" y="14478475"/>
              <a:ext cx="96525" cy="67650"/>
            </a:xfrm>
            <a:custGeom>
              <a:avLst/>
              <a:gdLst/>
              <a:ahLst/>
              <a:cxnLst/>
              <a:rect l="l" t="t" r="r" b="b"/>
              <a:pathLst>
                <a:path w="3861" h="2706" extrusionOk="0">
                  <a:moveTo>
                    <a:pt x="2432" y="0"/>
                  </a:moveTo>
                  <a:cubicBezTo>
                    <a:pt x="1399" y="395"/>
                    <a:pt x="274" y="942"/>
                    <a:pt x="122" y="1611"/>
                  </a:cubicBezTo>
                  <a:cubicBezTo>
                    <a:pt x="0" y="2219"/>
                    <a:pt x="1703" y="2614"/>
                    <a:pt x="3861" y="2705"/>
                  </a:cubicBezTo>
                  <a:cubicBezTo>
                    <a:pt x="3587" y="1763"/>
                    <a:pt x="3131" y="821"/>
                    <a:pt x="2432" y="0"/>
                  </a:cubicBezTo>
                  <a:close/>
                </a:path>
              </a:pathLst>
            </a:custGeom>
            <a:solidFill>
              <a:srgbClr val="F16790"/>
            </a:solidFill>
            <a:ln>
              <a:noFill/>
            </a:ln>
          </p:spPr>
          <p:txBody>
            <a:bodyPr spcFirstLastPara="1" wrap="square" lIns="92346" tIns="92346" rIns="92346" bIns="92346" anchor="ctr" anchorCtr="0">
              <a:noAutofit/>
            </a:bodyPr>
            <a:lstStyle/>
            <a:p>
              <a:endParaRPr sz="1818"/>
            </a:p>
          </p:txBody>
        </p:sp>
        <p:sp>
          <p:nvSpPr>
            <p:cNvPr id="500" name="Google Shape;500;p40"/>
            <p:cNvSpPr/>
            <p:nvPr/>
          </p:nvSpPr>
          <p:spPr>
            <a:xfrm>
              <a:off x="35989550" y="14457175"/>
              <a:ext cx="203675" cy="89850"/>
            </a:xfrm>
            <a:custGeom>
              <a:avLst/>
              <a:gdLst/>
              <a:ahLst/>
              <a:cxnLst/>
              <a:rect l="l" t="t" r="r" b="b"/>
              <a:pathLst>
                <a:path w="8147" h="3594" extrusionOk="0">
                  <a:moveTo>
                    <a:pt x="7812" y="1"/>
                  </a:moveTo>
                  <a:cubicBezTo>
                    <a:pt x="7812" y="1"/>
                    <a:pt x="6413" y="644"/>
                    <a:pt x="4387" y="644"/>
                  </a:cubicBezTo>
                  <a:cubicBezTo>
                    <a:pt x="3628" y="644"/>
                    <a:pt x="2780" y="554"/>
                    <a:pt x="1885" y="305"/>
                  </a:cubicBezTo>
                  <a:cubicBezTo>
                    <a:pt x="1885" y="305"/>
                    <a:pt x="973" y="518"/>
                    <a:pt x="0" y="852"/>
                  </a:cubicBezTo>
                  <a:cubicBezTo>
                    <a:pt x="699" y="1673"/>
                    <a:pt x="1155" y="2615"/>
                    <a:pt x="1429" y="3557"/>
                  </a:cubicBezTo>
                  <a:cubicBezTo>
                    <a:pt x="1866" y="3582"/>
                    <a:pt x="2321" y="3594"/>
                    <a:pt x="2781" y="3594"/>
                  </a:cubicBezTo>
                  <a:cubicBezTo>
                    <a:pt x="4621" y="3594"/>
                    <a:pt x="6547" y="3399"/>
                    <a:pt x="7812" y="3010"/>
                  </a:cubicBezTo>
                  <a:cubicBezTo>
                    <a:pt x="7812" y="3010"/>
                    <a:pt x="8146" y="1247"/>
                    <a:pt x="7812" y="1"/>
                  </a:cubicBezTo>
                  <a:close/>
                </a:path>
              </a:pathLst>
            </a:custGeom>
            <a:solidFill>
              <a:srgbClr val="F27FB2"/>
            </a:solidFill>
            <a:ln>
              <a:noFill/>
            </a:ln>
          </p:spPr>
          <p:txBody>
            <a:bodyPr spcFirstLastPara="1" wrap="square" lIns="92346" tIns="92346" rIns="92346" bIns="92346" anchor="ctr" anchorCtr="0">
              <a:noAutofit/>
            </a:bodyPr>
            <a:lstStyle/>
            <a:p>
              <a:endParaRPr sz="1818"/>
            </a:p>
          </p:txBody>
        </p:sp>
        <p:sp>
          <p:nvSpPr>
            <p:cNvPr id="501" name="Google Shape;501;p40"/>
            <p:cNvSpPr/>
            <p:nvPr/>
          </p:nvSpPr>
          <p:spPr>
            <a:xfrm>
              <a:off x="35981825" y="14422225"/>
              <a:ext cx="51750" cy="56650"/>
            </a:xfrm>
            <a:custGeom>
              <a:avLst/>
              <a:gdLst/>
              <a:ahLst/>
              <a:cxnLst/>
              <a:rect l="l" t="t" r="r" b="b"/>
              <a:pathLst>
                <a:path w="2070" h="2266" extrusionOk="0">
                  <a:moveTo>
                    <a:pt x="1272" y="233"/>
                  </a:moveTo>
                  <a:cubicBezTo>
                    <a:pt x="1306" y="233"/>
                    <a:pt x="1349" y="245"/>
                    <a:pt x="1403" y="274"/>
                  </a:cubicBezTo>
                  <a:cubicBezTo>
                    <a:pt x="1646" y="396"/>
                    <a:pt x="1646" y="1004"/>
                    <a:pt x="1646" y="1247"/>
                  </a:cubicBezTo>
                  <a:cubicBezTo>
                    <a:pt x="1661" y="1395"/>
                    <a:pt x="1662" y="1536"/>
                    <a:pt x="1658" y="1676"/>
                  </a:cubicBezTo>
                  <a:lnTo>
                    <a:pt x="1658" y="1676"/>
                  </a:lnTo>
                  <a:cubicBezTo>
                    <a:pt x="1571" y="1533"/>
                    <a:pt x="1483" y="1390"/>
                    <a:pt x="1403" y="1247"/>
                  </a:cubicBezTo>
                  <a:cubicBezTo>
                    <a:pt x="1376" y="1165"/>
                    <a:pt x="984" y="233"/>
                    <a:pt x="1272" y="233"/>
                  </a:cubicBezTo>
                  <a:close/>
                  <a:moveTo>
                    <a:pt x="664" y="1084"/>
                  </a:moveTo>
                  <a:cubicBezTo>
                    <a:pt x="686" y="1084"/>
                    <a:pt x="709" y="1088"/>
                    <a:pt x="735" y="1095"/>
                  </a:cubicBezTo>
                  <a:cubicBezTo>
                    <a:pt x="887" y="1156"/>
                    <a:pt x="1039" y="1308"/>
                    <a:pt x="1130" y="1399"/>
                  </a:cubicBezTo>
                  <a:cubicBezTo>
                    <a:pt x="1262" y="1550"/>
                    <a:pt x="1382" y="1713"/>
                    <a:pt x="1491" y="1880"/>
                  </a:cubicBezTo>
                  <a:lnTo>
                    <a:pt x="1491" y="1880"/>
                  </a:lnTo>
                  <a:cubicBezTo>
                    <a:pt x="1517" y="1924"/>
                    <a:pt x="1541" y="1965"/>
                    <a:pt x="1563" y="2002"/>
                  </a:cubicBezTo>
                  <a:lnTo>
                    <a:pt x="1563" y="2002"/>
                  </a:lnTo>
                  <a:cubicBezTo>
                    <a:pt x="1188" y="1894"/>
                    <a:pt x="777" y="1755"/>
                    <a:pt x="552" y="1429"/>
                  </a:cubicBezTo>
                  <a:cubicBezTo>
                    <a:pt x="445" y="1269"/>
                    <a:pt x="503" y="1084"/>
                    <a:pt x="664" y="1084"/>
                  </a:cubicBezTo>
                  <a:close/>
                  <a:moveTo>
                    <a:pt x="1303" y="0"/>
                  </a:moveTo>
                  <a:cubicBezTo>
                    <a:pt x="1296" y="0"/>
                    <a:pt x="1289" y="1"/>
                    <a:pt x="1282" y="1"/>
                  </a:cubicBezTo>
                  <a:cubicBezTo>
                    <a:pt x="780" y="16"/>
                    <a:pt x="852" y="517"/>
                    <a:pt x="1065" y="1039"/>
                  </a:cubicBezTo>
                  <a:lnTo>
                    <a:pt x="1065" y="1039"/>
                  </a:lnTo>
                  <a:cubicBezTo>
                    <a:pt x="1017" y="1004"/>
                    <a:pt x="968" y="972"/>
                    <a:pt x="917" y="943"/>
                  </a:cubicBezTo>
                  <a:cubicBezTo>
                    <a:pt x="834" y="887"/>
                    <a:pt x="712" y="851"/>
                    <a:pt x="596" y="851"/>
                  </a:cubicBezTo>
                  <a:cubicBezTo>
                    <a:pt x="458" y="851"/>
                    <a:pt x="328" y="902"/>
                    <a:pt x="279" y="1034"/>
                  </a:cubicBezTo>
                  <a:cubicBezTo>
                    <a:pt x="0" y="1758"/>
                    <a:pt x="1074" y="2100"/>
                    <a:pt x="1653" y="2175"/>
                  </a:cubicBezTo>
                  <a:lnTo>
                    <a:pt x="1653" y="2175"/>
                  </a:lnTo>
                  <a:cubicBezTo>
                    <a:pt x="1672" y="2235"/>
                    <a:pt x="1728" y="2265"/>
                    <a:pt x="1783" y="2265"/>
                  </a:cubicBezTo>
                  <a:cubicBezTo>
                    <a:pt x="1852" y="2265"/>
                    <a:pt x="1920" y="2220"/>
                    <a:pt x="1920" y="2128"/>
                  </a:cubicBezTo>
                  <a:cubicBezTo>
                    <a:pt x="1950" y="1647"/>
                    <a:pt x="2070" y="0"/>
                    <a:pt x="1303" y="0"/>
                  </a:cubicBezTo>
                  <a:close/>
                </a:path>
              </a:pathLst>
            </a:custGeom>
            <a:solidFill>
              <a:srgbClr val="F16790"/>
            </a:solidFill>
            <a:ln>
              <a:noFill/>
            </a:ln>
          </p:spPr>
          <p:txBody>
            <a:bodyPr spcFirstLastPara="1" wrap="square" lIns="92346" tIns="92346" rIns="92346" bIns="92346" anchor="ctr" anchorCtr="0">
              <a:noAutofit/>
            </a:bodyPr>
            <a:lstStyle/>
            <a:p>
              <a:endParaRPr sz="1818"/>
            </a:p>
          </p:txBody>
        </p:sp>
        <p:sp>
          <p:nvSpPr>
            <p:cNvPr id="502" name="Google Shape;502;p40"/>
            <p:cNvSpPr/>
            <p:nvPr/>
          </p:nvSpPr>
          <p:spPr>
            <a:xfrm>
              <a:off x="36273750" y="13928200"/>
              <a:ext cx="315375" cy="280675"/>
            </a:xfrm>
            <a:custGeom>
              <a:avLst/>
              <a:gdLst/>
              <a:ahLst/>
              <a:cxnLst/>
              <a:rect l="l" t="t" r="r" b="b"/>
              <a:pathLst>
                <a:path w="12615" h="11227" extrusionOk="0">
                  <a:moveTo>
                    <a:pt x="6357" y="0"/>
                  </a:moveTo>
                  <a:cubicBezTo>
                    <a:pt x="4426" y="0"/>
                    <a:pt x="241" y="3110"/>
                    <a:pt x="91" y="4807"/>
                  </a:cubicBezTo>
                  <a:cubicBezTo>
                    <a:pt x="0" y="6327"/>
                    <a:pt x="1277" y="8485"/>
                    <a:pt x="2948" y="10643"/>
                  </a:cubicBezTo>
                  <a:cubicBezTo>
                    <a:pt x="4750" y="11045"/>
                    <a:pt x="6622" y="11226"/>
                    <a:pt x="8495" y="11226"/>
                  </a:cubicBezTo>
                  <a:cubicBezTo>
                    <a:pt x="9877" y="11226"/>
                    <a:pt x="11259" y="11128"/>
                    <a:pt x="12614" y="10947"/>
                  </a:cubicBezTo>
                  <a:cubicBezTo>
                    <a:pt x="10943" y="8090"/>
                    <a:pt x="8754" y="4108"/>
                    <a:pt x="7234" y="491"/>
                  </a:cubicBezTo>
                  <a:cubicBezTo>
                    <a:pt x="7093" y="148"/>
                    <a:pt x="6779" y="0"/>
                    <a:pt x="6357" y="0"/>
                  </a:cubicBezTo>
                  <a:close/>
                </a:path>
              </a:pathLst>
            </a:custGeom>
            <a:solidFill>
              <a:srgbClr val="ED9996"/>
            </a:solidFill>
            <a:ln>
              <a:noFill/>
            </a:ln>
          </p:spPr>
          <p:txBody>
            <a:bodyPr spcFirstLastPara="1" wrap="square" lIns="92346" tIns="92346" rIns="92346" bIns="92346" anchor="ctr" anchorCtr="0">
              <a:noAutofit/>
            </a:bodyPr>
            <a:lstStyle/>
            <a:p>
              <a:endParaRPr sz="1818"/>
            </a:p>
          </p:txBody>
        </p:sp>
        <p:sp>
          <p:nvSpPr>
            <p:cNvPr id="503" name="Google Shape;503;p40"/>
            <p:cNvSpPr/>
            <p:nvPr/>
          </p:nvSpPr>
          <p:spPr>
            <a:xfrm>
              <a:off x="36347450" y="14194275"/>
              <a:ext cx="304750" cy="189225"/>
            </a:xfrm>
            <a:custGeom>
              <a:avLst/>
              <a:gdLst/>
              <a:ahLst/>
              <a:cxnLst/>
              <a:rect l="l" t="t" r="r" b="b"/>
              <a:pathLst>
                <a:path w="12190" h="7569" extrusionOk="0">
                  <a:moveTo>
                    <a:pt x="0" y="0"/>
                  </a:moveTo>
                  <a:lnTo>
                    <a:pt x="0" y="0"/>
                  </a:lnTo>
                  <a:cubicBezTo>
                    <a:pt x="2949" y="3800"/>
                    <a:pt x="7143" y="7569"/>
                    <a:pt x="7143" y="7569"/>
                  </a:cubicBezTo>
                  <a:cubicBezTo>
                    <a:pt x="11064" y="6505"/>
                    <a:pt x="12189" y="4438"/>
                    <a:pt x="12189" y="4438"/>
                  </a:cubicBezTo>
                  <a:cubicBezTo>
                    <a:pt x="12189" y="4438"/>
                    <a:pt x="11125" y="2766"/>
                    <a:pt x="9666" y="304"/>
                  </a:cubicBezTo>
                  <a:cubicBezTo>
                    <a:pt x="8311" y="485"/>
                    <a:pt x="6929" y="583"/>
                    <a:pt x="5547" y="583"/>
                  </a:cubicBezTo>
                  <a:cubicBezTo>
                    <a:pt x="3674" y="583"/>
                    <a:pt x="1802" y="402"/>
                    <a:pt x="0" y="0"/>
                  </a:cubicBezTo>
                  <a:close/>
                </a:path>
              </a:pathLst>
            </a:custGeom>
            <a:solidFill>
              <a:srgbClr val="F9C1B9"/>
            </a:solidFill>
            <a:ln>
              <a:noFill/>
            </a:ln>
          </p:spPr>
          <p:txBody>
            <a:bodyPr spcFirstLastPara="1" wrap="square" lIns="92346" tIns="92346" rIns="92346" bIns="92346" anchor="ctr" anchorCtr="0">
              <a:noAutofit/>
            </a:bodyPr>
            <a:lstStyle/>
            <a:p>
              <a:endParaRPr sz="1818"/>
            </a:p>
          </p:txBody>
        </p:sp>
        <p:sp>
          <p:nvSpPr>
            <p:cNvPr id="504" name="Google Shape;504;p40"/>
            <p:cNvSpPr/>
            <p:nvPr/>
          </p:nvSpPr>
          <p:spPr>
            <a:xfrm>
              <a:off x="36459925" y="14357525"/>
              <a:ext cx="231775" cy="136275"/>
            </a:xfrm>
            <a:custGeom>
              <a:avLst/>
              <a:gdLst/>
              <a:ahLst/>
              <a:cxnLst/>
              <a:rect l="l" t="t" r="r" b="b"/>
              <a:pathLst>
                <a:path w="9271" h="5451" extrusionOk="0">
                  <a:moveTo>
                    <a:pt x="8852" y="1"/>
                  </a:moveTo>
                  <a:cubicBezTo>
                    <a:pt x="7919" y="1"/>
                    <a:pt x="0" y="4929"/>
                    <a:pt x="0" y="4929"/>
                  </a:cubicBezTo>
                  <a:cubicBezTo>
                    <a:pt x="0" y="4929"/>
                    <a:pt x="221" y="5451"/>
                    <a:pt x="988" y="5451"/>
                  </a:cubicBezTo>
                  <a:cubicBezTo>
                    <a:pt x="1165" y="5451"/>
                    <a:pt x="1372" y="5423"/>
                    <a:pt x="1611" y="5355"/>
                  </a:cubicBezTo>
                  <a:cubicBezTo>
                    <a:pt x="2918" y="4990"/>
                    <a:pt x="5198" y="4048"/>
                    <a:pt x="6869" y="2802"/>
                  </a:cubicBezTo>
                  <a:cubicBezTo>
                    <a:pt x="8541" y="1586"/>
                    <a:pt x="9271" y="917"/>
                    <a:pt x="9271" y="917"/>
                  </a:cubicBezTo>
                  <a:cubicBezTo>
                    <a:pt x="9271" y="917"/>
                    <a:pt x="9180" y="552"/>
                    <a:pt x="8936" y="36"/>
                  </a:cubicBezTo>
                  <a:cubicBezTo>
                    <a:pt x="8925" y="12"/>
                    <a:pt x="8897" y="1"/>
                    <a:pt x="8852" y="1"/>
                  </a:cubicBezTo>
                  <a:close/>
                </a:path>
              </a:pathLst>
            </a:custGeom>
            <a:solidFill>
              <a:srgbClr val="F16790"/>
            </a:solidFill>
            <a:ln>
              <a:noFill/>
            </a:ln>
          </p:spPr>
          <p:txBody>
            <a:bodyPr spcFirstLastPara="1" wrap="square" lIns="92346" tIns="92346" rIns="92346" bIns="92346" anchor="ctr" anchorCtr="0">
              <a:noAutofit/>
            </a:bodyPr>
            <a:lstStyle/>
            <a:p>
              <a:endParaRPr sz="1818"/>
            </a:p>
          </p:txBody>
        </p:sp>
        <p:sp>
          <p:nvSpPr>
            <p:cNvPr id="505" name="Google Shape;505;p40"/>
            <p:cNvSpPr/>
            <p:nvPr/>
          </p:nvSpPr>
          <p:spPr>
            <a:xfrm>
              <a:off x="36455350" y="14418425"/>
              <a:ext cx="99575" cy="69075"/>
            </a:xfrm>
            <a:custGeom>
              <a:avLst/>
              <a:gdLst/>
              <a:ahLst/>
              <a:cxnLst/>
              <a:rect l="l" t="t" r="r" b="b"/>
              <a:pathLst>
                <a:path w="3983" h="2763" extrusionOk="0">
                  <a:moveTo>
                    <a:pt x="1429" y="1"/>
                  </a:moveTo>
                  <a:cubicBezTo>
                    <a:pt x="700" y="821"/>
                    <a:pt x="1" y="1855"/>
                    <a:pt x="183" y="2493"/>
                  </a:cubicBezTo>
                  <a:cubicBezTo>
                    <a:pt x="239" y="2679"/>
                    <a:pt x="433" y="2762"/>
                    <a:pt x="731" y="2762"/>
                  </a:cubicBezTo>
                  <a:cubicBezTo>
                    <a:pt x="1410" y="2762"/>
                    <a:pt x="2630" y="2328"/>
                    <a:pt x="3982" y="1673"/>
                  </a:cubicBezTo>
                  <a:cubicBezTo>
                    <a:pt x="3283" y="943"/>
                    <a:pt x="2432" y="396"/>
                    <a:pt x="1429" y="1"/>
                  </a:cubicBezTo>
                  <a:close/>
                </a:path>
              </a:pathLst>
            </a:custGeom>
            <a:solidFill>
              <a:srgbClr val="F16790"/>
            </a:solidFill>
            <a:ln>
              <a:noFill/>
            </a:ln>
          </p:spPr>
          <p:txBody>
            <a:bodyPr spcFirstLastPara="1" wrap="square" lIns="92346" tIns="92346" rIns="92346" bIns="92346" anchor="ctr" anchorCtr="0">
              <a:noAutofit/>
            </a:bodyPr>
            <a:lstStyle/>
            <a:p>
              <a:endParaRPr sz="1818"/>
            </a:p>
          </p:txBody>
        </p:sp>
        <p:sp>
          <p:nvSpPr>
            <p:cNvPr id="506" name="Google Shape;506;p40"/>
            <p:cNvSpPr/>
            <p:nvPr/>
          </p:nvSpPr>
          <p:spPr>
            <a:xfrm>
              <a:off x="36491075" y="14305200"/>
              <a:ext cx="197575" cy="155050"/>
            </a:xfrm>
            <a:custGeom>
              <a:avLst/>
              <a:gdLst/>
              <a:ahLst/>
              <a:cxnLst/>
              <a:rect l="l" t="t" r="r" b="b"/>
              <a:pathLst>
                <a:path w="7903" h="6202" extrusionOk="0">
                  <a:moveTo>
                    <a:pt x="6444" y="1"/>
                  </a:moveTo>
                  <a:cubicBezTo>
                    <a:pt x="6444" y="1"/>
                    <a:pt x="4712" y="2341"/>
                    <a:pt x="1398" y="3132"/>
                  </a:cubicBezTo>
                  <a:cubicBezTo>
                    <a:pt x="1398" y="3132"/>
                    <a:pt x="699" y="3740"/>
                    <a:pt x="0" y="4530"/>
                  </a:cubicBezTo>
                  <a:cubicBezTo>
                    <a:pt x="1003" y="4925"/>
                    <a:pt x="1854" y="5502"/>
                    <a:pt x="2553" y="6202"/>
                  </a:cubicBezTo>
                  <a:cubicBezTo>
                    <a:pt x="4529" y="5259"/>
                    <a:pt x="6748" y="3831"/>
                    <a:pt x="7873" y="2645"/>
                  </a:cubicBezTo>
                  <a:cubicBezTo>
                    <a:pt x="7903" y="2645"/>
                    <a:pt x="7326" y="943"/>
                    <a:pt x="6444" y="1"/>
                  </a:cubicBezTo>
                  <a:close/>
                </a:path>
              </a:pathLst>
            </a:custGeom>
            <a:solidFill>
              <a:srgbClr val="F27FB2"/>
            </a:solidFill>
            <a:ln>
              <a:noFill/>
            </a:ln>
          </p:spPr>
          <p:txBody>
            <a:bodyPr spcFirstLastPara="1" wrap="square" lIns="92346" tIns="92346" rIns="92346" bIns="92346" anchor="ctr" anchorCtr="0">
              <a:noAutofit/>
            </a:bodyPr>
            <a:lstStyle/>
            <a:p>
              <a:endParaRPr sz="1818"/>
            </a:p>
          </p:txBody>
        </p:sp>
        <p:sp>
          <p:nvSpPr>
            <p:cNvPr id="507" name="Google Shape;507;p40"/>
            <p:cNvSpPr/>
            <p:nvPr/>
          </p:nvSpPr>
          <p:spPr>
            <a:xfrm>
              <a:off x="36474800" y="14355275"/>
              <a:ext cx="51525" cy="50275"/>
            </a:xfrm>
            <a:custGeom>
              <a:avLst/>
              <a:gdLst/>
              <a:ahLst/>
              <a:cxnLst/>
              <a:rect l="l" t="t" r="r" b="b"/>
              <a:pathLst>
                <a:path w="2061" h="2011" extrusionOk="0">
                  <a:moveTo>
                    <a:pt x="651" y="247"/>
                  </a:moveTo>
                  <a:cubicBezTo>
                    <a:pt x="955" y="247"/>
                    <a:pt x="1229" y="794"/>
                    <a:pt x="1350" y="977"/>
                  </a:cubicBezTo>
                  <a:cubicBezTo>
                    <a:pt x="1423" y="1108"/>
                    <a:pt x="1490" y="1233"/>
                    <a:pt x="1555" y="1357"/>
                  </a:cubicBezTo>
                  <a:lnTo>
                    <a:pt x="1555" y="1357"/>
                  </a:lnTo>
                  <a:cubicBezTo>
                    <a:pt x="1416" y="1276"/>
                    <a:pt x="1277" y="1191"/>
                    <a:pt x="1138" y="1098"/>
                  </a:cubicBezTo>
                  <a:cubicBezTo>
                    <a:pt x="1046" y="1037"/>
                    <a:pt x="104" y="247"/>
                    <a:pt x="651" y="247"/>
                  </a:cubicBezTo>
                  <a:close/>
                  <a:moveTo>
                    <a:pt x="600" y="1291"/>
                  </a:moveTo>
                  <a:cubicBezTo>
                    <a:pt x="718" y="1291"/>
                    <a:pt x="863" y="1349"/>
                    <a:pt x="955" y="1372"/>
                  </a:cubicBezTo>
                  <a:cubicBezTo>
                    <a:pt x="1162" y="1434"/>
                    <a:pt x="1369" y="1538"/>
                    <a:pt x="1566" y="1646"/>
                  </a:cubicBezTo>
                  <a:lnTo>
                    <a:pt x="1566" y="1646"/>
                  </a:lnTo>
                  <a:cubicBezTo>
                    <a:pt x="1587" y="1659"/>
                    <a:pt x="1608" y="1670"/>
                    <a:pt x="1627" y="1681"/>
                  </a:cubicBezTo>
                  <a:lnTo>
                    <a:pt x="1627" y="1681"/>
                  </a:lnTo>
                  <a:cubicBezTo>
                    <a:pt x="1416" y="1736"/>
                    <a:pt x="1189" y="1782"/>
                    <a:pt x="969" y="1782"/>
                  </a:cubicBezTo>
                  <a:cubicBezTo>
                    <a:pt x="794" y="1782"/>
                    <a:pt x="623" y="1753"/>
                    <a:pt x="469" y="1676"/>
                  </a:cubicBezTo>
                  <a:cubicBezTo>
                    <a:pt x="286" y="1585"/>
                    <a:pt x="256" y="1341"/>
                    <a:pt x="499" y="1311"/>
                  </a:cubicBezTo>
                  <a:cubicBezTo>
                    <a:pt x="529" y="1296"/>
                    <a:pt x="563" y="1291"/>
                    <a:pt x="600" y="1291"/>
                  </a:cubicBezTo>
                  <a:close/>
                  <a:moveTo>
                    <a:pt x="662" y="1"/>
                  </a:moveTo>
                  <a:cubicBezTo>
                    <a:pt x="588" y="1"/>
                    <a:pt x="513" y="21"/>
                    <a:pt x="438" y="65"/>
                  </a:cubicBezTo>
                  <a:cubicBezTo>
                    <a:pt x="0" y="331"/>
                    <a:pt x="295" y="734"/>
                    <a:pt x="730" y="1087"/>
                  </a:cubicBezTo>
                  <a:lnTo>
                    <a:pt x="730" y="1087"/>
                  </a:lnTo>
                  <a:cubicBezTo>
                    <a:pt x="673" y="1078"/>
                    <a:pt x="617" y="1071"/>
                    <a:pt x="560" y="1068"/>
                  </a:cubicBezTo>
                  <a:cubicBezTo>
                    <a:pt x="347" y="1068"/>
                    <a:pt x="13" y="1220"/>
                    <a:pt x="43" y="1463"/>
                  </a:cubicBezTo>
                  <a:cubicBezTo>
                    <a:pt x="102" y="1877"/>
                    <a:pt x="435" y="2010"/>
                    <a:pt x="817" y="2010"/>
                  </a:cubicBezTo>
                  <a:cubicBezTo>
                    <a:pt x="1155" y="2010"/>
                    <a:pt x="1533" y="1905"/>
                    <a:pt x="1793" y="1798"/>
                  </a:cubicBezTo>
                  <a:lnTo>
                    <a:pt x="1793" y="1798"/>
                  </a:lnTo>
                  <a:cubicBezTo>
                    <a:pt x="1814" y="1824"/>
                    <a:pt x="1843" y="1836"/>
                    <a:pt x="1873" y="1836"/>
                  </a:cubicBezTo>
                  <a:cubicBezTo>
                    <a:pt x="1960" y="1836"/>
                    <a:pt x="2061" y="1740"/>
                    <a:pt x="2019" y="1615"/>
                  </a:cubicBezTo>
                  <a:cubicBezTo>
                    <a:pt x="1830" y="1264"/>
                    <a:pt x="1257" y="1"/>
                    <a:pt x="662" y="1"/>
                  </a:cubicBezTo>
                  <a:close/>
                </a:path>
              </a:pathLst>
            </a:custGeom>
            <a:solidFill>
              <a:srgbClr val="F16790"/>
            </a:solidFill>
            <a:ln>
              <a:noFill/>
            </a:ln>
          </p:spPr>
          <p:txBody>
            <a:bodyPr spcFirstLastPara="1" wrap="square" lIns="92346" tIns="92346" rIns="92346" bIns="92346" anchor="ctr" anchorCtr="0">
              <a:noAutofit/>
            </a:bodyPr>
            <a:lstStyle/>
            <a:p>
              <a:endParaRPr sz="1818"/>
            </a:p>
          </p:txBody>
        </p:sp>
        <p:sp>
          <p:nvSpPr>
            <p:cNvPr id="508" name="Google Shape;508;p40"/>
            <p:cNvSpPr/>
            <p:nvPr/>
          </p:nvSpPr>
          <p:spPr>
            <a:xfrm>
              <a:off x="36457625" y="12735950"/>
              <a:ext cx="205950" cy="377525"/>
            </a:xfrm>
            <a:custGeom>
              <a:avLst/>
              <a:gdLst/>
              <a:ahLst/>
              <a:cxnLst/>
              <a:rect l="l" t="t" r="r" b="b"/>
              <a:pathLst>
                <a:path w="8238" h="15101" extrusionOk="0">
                  <a:moveTo>
                    <a:pt x="5792" y="0"/>
                  </a:moveTo>
                  <a:cubicBezTo>
                    <a:pt x="5059" y="0"/>
                    <a:pt x="4621" y="2892"/>
                    <a:pt x="4621" y="2892"/>
                  </a:cubicBezTo>
                  <a:cubicBezTo>
                    <a:pt x="4621" y="2892"/>
                    <a:pt x="4986" y="65"/>
                    <a:pt x="4226" y="34"/>
                  </a:cubicBezTo>
                  <a:cubicBezTo>
                    <a:pt x="4223" y="34"/>
                    <a:pt x="4219" y="34"/>
                    <a:pt x="4216" y="34"/>
                  </a:cubicBezTo>
                  <a:cubicBezTo>
                    <a:pt x="3496" y="34"/>
                    <a:pt x="3405" y="3317"/>
                    <a:pt x="3405" y="3317"/>
                  </a:cubicBezTo>
                  <a:cubicBezTo>
                    <a:pt x="3405" y="3317"/>
                    <a:pt x="3259" y="2318"/>
                    <a:pt x="2761" y="2318"/>
                  </a:cubicBezTo>
                  <a:cubicBezTo>
                    <a:pt x="2657" y="2318"/>
                    <a:pt x="2538" y="2361"/>
                    <a:pt x="2402" y="2466"/>
                  </a:cubicBezTo>
                  <a:cubicBezTo>
                    <a:pt x="1612" y="3074"/>
                    <a:pt x="3284" y="5749"/>
                    <a:pt x="3284" y="5749"/>
                  </a:cubicBezTo>
                  <a:cubicBezTo>
                    <a:pt x="3284" y="5749"/>
                    <a:pt x="3284" y="6205"/>
                    <a:pt x="2615" y="8819"/>
                  </a:cubicBezTo>
                  <a:cubicBezTo>
                    <a:pt x="2068" y="10946"/>
                    <a:pt x="1004" y="13165"/>
                    <a:pt x="1" y="14898"/>
                  </a:cubicBezTo>
                  <a:cubicBezTo>
                    <a:pt x="588" y="15036"/>
                    <a:pt x="1166" y="15101"/>
                    <a:pt x="1733" y="15101"/>
                  </a:cubicBezTo>
                  <a:cubicBezTo>
                    <a:pt x="3163" y="15101"/>
                    <a:pt x="4531" y="14691"/>
                    <a:pt x="5837" y="14016"/>
                  </a:cubicBezTo>
                  <a:cubicBezTo>
                    <a:pt x="6202" y="12953"/>
                    <a:pt x="6536" y="11889"/>
                    <a:pt x="6779" y="10825"/>
                  </a:cubicBezTo>
                  <a:cubicBezTo>
                    <a:pt x="8238" y="4776"/>
                    <a:pt x="7813" y="490"/>
                    <a:pt x="7174" y="430"/>
                  </a:cubicBezTo>
                  <a:cubicBezTo>
                    <a:pt x="7170" y="429"/>
                    <a:pt x="7167" y="429"/>
                    <a:pt x="7163" y="429"/>
                  </a:cubicBezTo>
                  <a:cubicBezTo>
                    <a:pt x="6562" y="429"/>
                    <a:pt x="6201" y="2833"/>
                    <a:pt x="6141" y="3196"/>
                  </a:cubicBezTo>
                  <a:cubicBezTo>
                    <a:pt x="6202" y="2800"/>
                    <a:pt x="6536" y="126"/>
                    <a:pt x="5837" y="4"/>
                  </a:cubicBezTo>
                  <a:cubicBezTo>
                    <a:pt x="5822" y="2"/>
                    <a:pt x="5807" y="0"/>
                    <a:pt x="5792" y="0"/>
                  </a:cubicBezTo>
                  <a:close/>
                </a:path>
              </a:pathLst>
            </a:custGeom>
            <a:solidFill>
              <a:srgbClr val="F9C1B9"/>
            </a:solidFill>
            <a:ln>
              <a:noFill/>
            </a:ln>
          </p:spPr>
          <p:txBody>
            <a:bodyPr spcFirstLastPara="1" wrap="square" lIns="92346" tIns="92346" rIns="92346" bIns="92346" anchor="ctr" anchorCtr="0">
              <a:noAutofit/>
            </a:bodyPr>
            <a:lstStyle/>
            <a:p>
              <a:endParaRPr sz="1818"/>
            </a:p>
          </p:txBody>
        </p:sp>
        <p:sp>
          <p:nvSpPr>
            <p:cNvPr id="509" name="Google Shape;509;p40"/>
            <p:cNvSpPr/>
            <p:nvPr/>
          </p:nvSpPr>
          <p:spPr>
            <a:xfrm>
              <a:off x="36404450" y="13086350"/>
              <a:ext cx="199100" cy="307775"/>
            </a:xfrm>
            <a:custGeom>
              <a:avLst/>
              <a:gdLst/>
              <a:ahLst/>
              <a:cxnLst/>
              <a:rect l="l" t="t" r="r" b="b"/>
              <a:pathLst>
                <a:path w="7964" h="12311" extrusionOk="0">
                  <a:moveTo>
                    <a:pt x="7964" y="0"/>
                  </a:moveTo>
                  <a:lnTo>
                    <a:pt x="7964" y="0"/>
                  </a:lnTo>
                  <a:cubicBezTo>
                    <a:pt x="6658" y="675"/>
                    <a:pt x="5290" y="1085"/>
                    <a:pt x="3860" y="1085"/>
                  </a:cubicBezTo>
                  <a:cubicBezTo>
                    <a:pt x="3293" y="1085"/>
                    <a:pt x="2715" y="1020"/>
                    <a:pt x="2128" y="882"/>
                  </a:cubicBezTo>
                  <a:cubicBezTo>
                    <a:pt x="1034" y="2888"/>
                    <a:pt x="0" y="4317"/>
                    <a:pt x="0" y="4317"/>
                  </a:cubicBezTo>
                  <a:lnTo>
                    <a:pt x="1064" y="12311"/>
                  </a:lnTo>
                  <a:cubicBezTo>
                    <a:pt x="2888" y="10669"/>
                    <a:pt x="5380" y="6505"/>
                    <a:pt x="7204" y="2067"/>
                  </a:cubicBezTo>
                  <a:cubicBezTo>
                    <a:pt x="7477" y="1368"/>
                    <a:pt x="7721" y="699"/>
                    <a:pt x="7964" y="0"/>
                  </a:cubicBezTo>
                  <a:close/>
                </a:path>
              </a:pathLst>
            </a:custGeom>
            <a:solidFill>
              <a:srgbClr val="ED9996"/>
            </a:solidFill>
            <a:ln>
              <a:noFill/>
            </a:ln>
          </p:spPr>
          <p:txBody>
            <a:bodyPr spcFirstLastPara="1" wrap="square" lIns="92346" tIns="92346" rIns="92346" bIns="92346" anchor="ctr" anchorCtr="0">
              <a:noAutofit/>
            </a:bodyPr>
            <a:lstStyle/>
            <a:p>
              <a:endParaRPr sz="1818"/>
            </a:p>
          </p:txBody>
        </p:sp>
        <p:sp>
          <p:nvSpPr>
            <p:cNvPr id="510" name="Google Shape;510;p40"/>
            <p:cNvSpPr/>
            <p:nvPr/>
          </p:nvSpPr>
          <p:spPr>
            <a:xfrm>
              <a:off x="35836800" y="13675250"/>
              <a:ext cx="717350" cy="455825"/>
            </a:xfrm>
            <a:custGeom>
              <a:avLst/>
              <a:gdLst/>
              <a:ahLst/>
              <a:cxnLst/>
              <a:rect l="l" t="t" r="r" b="b"/>
              <a:pathLst>
                <a:path w="28694" h="18233" extrusionOk="0">
                  <a:moveTo>
                    <a:pt x="4985" y="1"/>
                  </a:moveTo>
                  <a:lnTo>
                    <a:pt x="5107" y="1004"/>
                  </a:lnTo>
                  <a:lnTo>
                    <a:pt x="5016" y="1004"/>
                  </a:lnTo>
                  <a:lnTo>
                    <a:pt x="1" y="15047"/>
                  </a:lnTo>
                  <a:cubicBezTo>
                    <a:pt x="1" y="15047"/>
                    <a:pt x="1733" y="17266"/>
                    <a:pt x="5502" y="17326"/>
                  </a:cubicBezTo>
                  <a:cubicBezTo>
                    <a:pt x="6088" y="17341"/>
                    <a:pt x="6631" y="17344"/>
                    <a:pt x="7143" y="17344"/>
                  </a:cubicBezTo>
                  <a:cubicBezTo>
                    <a:pt x="7766" y="17344"/>
                    <a:pt x="8344" y="17339"/>
                    <a:pt x="8901" y="17339"/>
                  </a:cubicBezTo>
                  <a:cubicBezTo>
                    <a:pt x="10831" y="17339"/>
                    <a:pt x="12503" y="17408"/>
                    <a:pt x="14894" y="18026"/>
                  </a:cubicBezTo>
                  <a:cubicBezTo>
                    <a:pt x="15464" y="18168"/>
                    <a:pt x="16107" y="18233"/>
                    <a:pt x="16793" y="18233"/>
                  </a:cubicBezTo>
                  <a:cubicBezTo>
                    <a:pt x="20497" y="18233"/>
                    <a:pt x="25463" y="16349"/>
                    <a:pt x="27053" y="14682"/>
                  </a:cubicBezTo>
                  <a:cubicBezTo>
                    <a:pt x="27691" y="14044"/>
                    <a:pt x="28238" y="13375"/>
                    <a:pt x="28694" y="12767"/>
                  </a:cubicBezTo>
                  <a:cubicBezTo>
                    <a:pt x="19758" y="11642"/>
                    <a:pt x="11338" y="6810"/>
                    <a:pt x="4985" y="1"/>
                  </a:cubicBezTo>
                  <a:close/>
                </a:path>
              </a:pathLst>
            </a:custGeom>
            <a:solidFill>
              <a:srgbClr val="1C1B1B"/>
            </a:solidFill>
            <a:ln>
              <a:noFill/>
            </a:ln>
          </p:spPr>
          <p:txBody>
            <a:bodyPr spcFirstLastPara="1" wrap="square" lIns="92346" tIns="92346" rIns="92346" bIns="92346" anchor="ctr" anchorCtr="0">
              <a:noAutofit/>
            </a:bodyPr>
            <a:lstStyle/>
            <a:p>
              <a:endParaRPr sz="1818"/>
            </a:p>
          </p:txBody>
        </p:sp>
        <p:sp>
          <p:nvSpPr>
            <p:cNvPr id="511" name="Google Shape;511;p40"/>
            <p:cNvSpPr/>
            <p:nvPr/>
          </p:nvSpPr>
          <p:spPr>
            <a:xfrm>
              <a:off x="35890750" y="13159300"/>
              <a:ext cx="612500" cy="496975"/>
            </a:xfrm>
            <a:custGeom>
              <a:avLst/>
              <a:gdLst/>
              <a:ahLst/>
              <a:cxnLst/>
              <a:rect l="l" t="t" r="r" b="b"/>
              <a:pathLst>
                <a:path w="24500" h="19879" extrusionOk="0">
                  <a:moveTo>
                    <a:pt x="20548" y="0"/>
                  </a:moveTo>
                  <a:cubicBezTo>
                    <a:pt x="20548" y="0"/>
                    <a:pt x="19454" y="1885"/>
                    <a:pt x="15806" y="3921"/>
                  </a:cubicBezTo>
                  <a:cubicBezTo>
                    <a:pt x="15778" y="3940"/>
                    <a:pt x="15747" y="3947"/>
                    <a:pt x="15715" y="3947"/>
                  </a:cubicBezTo>
                  <a:cubicBezTo>
                    <a:pt x="15643" y="3947"/>
                    <a:pt x="15565" y="3912"/>
                    <a:pt x="15502" y="3891"/>
                  </a:cubicBezTo>
                  <a:cubicBezTo>
                    <a:pt x="14092" y="3684"/>
                    <a:pt x="12856" y="3603"/>
                    <a:pt x="11784" y="3603"/>
                  </a:cubicBezTo>
                  <a:cubicBezTo>
                    <a:pt x="7983" y="3603"/>
                    <a:pt x="6262" y="4620"/>
                    <a:pt x="6262" y="4620"/>
                  </a:cubicBezTo>
                  <a:cubicBezTo>
                    <a:pt x="6262" y="4620"/>
                    <a:pt x="2128" y="5137"/>
                    <a:pt x="274" y="8177"/>
                  </a:cubicBezTo>
                  <a:cubicBezTo>
                    <a:pt x="153" y="8329"/>
                    <a:pt x="92" y="8511"/>
                    <a:pt x="1" y="8663"/>
                  </a:cubicBezTo>
                  <a:cubicBezTo>
                    <a:pt x="5502" y="14499"/>
                    <a:pt x="12980" y="17599"/>
                    <a:pt x="20579" y="19879"/>
                  </a:cubicBezTo>
                  <a:lnTo>
                    <a:pt x="20639" y="19879"/>
                  </a:lnTo>
                  <a:lnTo>
                    <a:pt x="20214" y="19210"/>
                  </a:lnTo>
                  <a:lnTo>
                    <a:pt x="20031" y="12007"/>
                  </a:lnTo>
                  <a:cubicBezTo>
                    <a:pt x="20031" y="12007"/>
                    <a:pt x="22919" y="10274"/>
                    <a:pt x="24013" y="7599"/>
                  </a:cubicBezTo>
                  <a:cubicBezTo>
                    <a:pt x="24500" y="6414"/>
                    <a:pt x="21186" y="517"/>
                    <a:pt x="20548" y="0"/>
                  </a:cubicBezTo>
                  <a:close/>
                </a:path>
              </a:pathLst>
            </a:custGeom>
            <a:solidFill>
              <a:srgbClr val="FFFFFF"/>
            </a:solidFill>
            <a:ln>
              <a:noFill/>
            </a:ln>
          </p:spPr>
          <p:txBody>
            <a:bodyPr spcFirstLastPara="1" wrap="square" lIns="92346" tIns="92346" rIns="92346" bIns="92346" anchor="ctr" anchorCtr="0">
              <a:noAutofit/>
            </a:bodyPr>
            <a:lstStyle/>
            <a:p>
              <a:endParaRPr sz="1818"/>
            </a:p>
          </p:txBody>
        </p:sp>
        <p:sp>
          <p:nvSpPr>
            <p:cNvPr id="512" name="Google Shape;512;p40"/>
            <p:cNvSpPr/>
            <p:nvPr/>
          </p:nvSpPr>
          <p:spPr>
            <a:xfrm>
              <a:off x="35850475" y="13375875"/>
              <a:ext cx="554750" cy="328225"/>
            </a:xfrm>
            <a:custGeom>
              <a:avLst/>
              <a:gdLst/>
              <a:ahLst/>
              <a:cxnLst/>
              <a:rect l="l" t="t" r="r" b="b"/>
              <a:pathLst>
                <a:path w="22190" h="13129" extrusionOk="0">
                  <a:moveTo>
                    <a:pt x="1612" y="0"/>
                  </a:moveTo>
                  <a:cubicBezTo>
                    <a:pt x="1" y="2827"/>
                    <a:pt x="61" y="5015"/>
                    <a:pt x="61" y="5015"/>
                  </a:cubicBezTo>
                  <a:cubicBezTo>
                    <a:pt x="61" y="5015"/>
                    <a:pt x="1247" y="5927"/>
                    <a:pt x="3679" y="6110"/>
                  </a:cubicBezTo>
                  <a:cubicBezTo>
                    <a:pt x="3770" y="6110"/>
                    <a:pt x="3861" y="6140"/>
                    <a:pt x="3983" y="6140"/>
                  </a:cubicBezTo>
                  <a:lnTo>
                    <a:pt x="3952" y="7751"/>
                  </a:lnTo>
                  <a:lnTo>
                    <a:pt x="4438" y="11976"/>
                  </a:lnTo>
                  <a:cubicBezTo>
                    <a:pt x="4803" y="12371"/>
                    <a:pt x="5168" y="12736"/>
                    <a:pt x="5533" y="13101"/>
                  </a:cubicBezTo>
                  <a:cubicBezTo>
                    <a:pt x="6339" y="13118"/>
                    <a:pt x="7152" y="13129"/>
                    <a:pt x="7968" y="13129"/>
                  </a:cubicBezTo>
                  <a:cubicBezTo>
                    <a:pt x="12840" y="13129"/>
                    <a:pt x="17816" y="12752"/>
                    <a:pt x="22190" y="11216"/>
                  </a:cubicBezTo>
                  <a:cubicBezTo>
                    <a:pt x="14591" y="8936"/>
                    <a:pt x="7113" y="5836"/>
                    <a:pt x="1612" y="0"/>
                  </a:cubicBezTo>
                  <a:close/>
                </a:path>
              </a:pathLst>
            </a:custGeom>
            <a:solidFill>
              <a:srgbClr val="E6E4F4"/>
            </a:solidFill>
            <a:ln>
              <a:noFill/>
            </a:ln>
          </p:spPr>
          <p:txBody>
            <a:bodyPr spcFirstLastPara="1" wrap="square" lIns="92346" tIns="92346" rIns="92346" bIns="92346" anchor="ctr" anchorCtr="0">
              <a:noAutofit/>
            </a:bodyPr>
            <a:lstStyle/>
            <a:p>
              <a:endParaRPr sz="1818"/>
            </a:p>
          </p:txBody>
        </p:sp>
        <p:sp>
          <p:nvSpPr>
            <p:cNvPr id="513" name="Google Shape;513;p40"/>
            <p:cNvSpPr/>
            <p:nvPr/>
          </p:nvSpPr>
          <p:spPr>
            <a:xfrm>
              <a:off x="35988775" y="13655500"/>
              <a:ext cx="602625" cy="338950"/>
            </a:xfrm>
            <a:custGeom>
              <a:avLst/>
              <a:gdLst/>
              <a:ahLst/>
              <a:cxnLst/>
              <a:rect l="l" t="t" r="r" b="b"/>
              <a:pathLst>
                <a:path w="24105" h="13558" extrusionOk="0">
                  <a:moveTo>
                    <a:pt x="16718" y="1"/>
                  </a:moveTo>
                  <a:cubicBezTo>
                    <a:pt x="12315" y="1564"/>
                    <a:pt x="7332" y="1943"/>
                    <a:pt x="2437" y="1943"/>
                  </a:cubicBezTo>
                  <a:cubicBezTo>
                    <a:pt x="1622" y="1943"/>
                    <a:pt x="808" y="1933"/>
                    <a:pt x="1" y="1916"/>
                  </a:cubicBezTo>
                  <a:lnTo>
                    <a:pt x="1" y="1916"/>
                  </a:lnTo>
                  <a:cubicBezTo>
                    <a:pt x="6232" y="8116"/>
                    <a:pt x="14195" y="12493"/>
                    <a:pt x="22615" y="13557"/>
                  </a:cubicBezTo>
                  <a:cubicBezTo>
                    <a:pt x="23557" y="12372"/>
                    <a:pt x="24104" y="11460"/>
                    <a:pt x="24104" y="11460"/>
                  </a:cubicBezTo>
                  <a:lnTo>
                    <a:pt x="16718" y="1"/>
                  </a:lnTo>
                  <a:close/>
                </a:path>
              </a:pathLst>
            </a:custGeom>
            <a:solidFill>
              <a:srgbClr val="2B2B2B"/>
            </a:solidFill>
            <a:ln>
              <a:noFill/>
            </a:ln>
          </p:spPr>
          <p:txBody>
            <a:bodyPr spcFirstLastPara="1" wrap="square" lIns="92346" tIns="92346" rIns="92346" bIns="92346" anchor="ctr" anchorCtr="0">
              <a:noAutofit/>
            </a:bodyPr>
            <a:lstStyle/>
            <a:p>
              <a:endParaRPr sz="1818"/>
            </a:p>
          </p:txBody>
        </p:sp>
        <p:sp>
          <p:nvSpPr>
            <p:cNvPr id="514" name="Google Shape;514;p40"/>
            <p:cNvSpPr/>
            <p:nvPr/>
          </p:nvSpPr>
          <p:spPr>
            <a:xfrm>
              <a:off x="36259300" y="13205750"/>
              <a:ext cx="198350" cy="489300"/>
            </a:xfrm>
            <a:custGeom>
              <a:avLst/>
              <a:gdLst/>
              <a:ahLst/>
              <a:cxnLst/>
              <a:rect l="l" t="t" r="r" b="b"/>
              <a:pathLst>
                <a:path w="7934" h="19572" extrusionOk="0">
                  <a:moveTo>
                    <a:pt x="2240" y="0"/>
                  </a:moveTo>
                  <a:cubicBezTo>
                    <a:pt x="1284" y="0"/>
                    <a:pt x="800" y="897"/>
                    <a:pt x="153" y="1121"/>
                  </a:cubicBezTo>
                  <a:cubicBezTo>
                    <a:pt x="61" y="2732"/>
                    <a:pt x="1" y="6349"/>
                    <a:pt x="730" y="9115"/>
                  </a:cubicBezTo>
                  <a:cubicBezTo>
                    <a:pt x="2280" y="14951"/>
                    <a:pt x="4651" y="16836"/>
                    <a:pt x="7934" y="19571"/>
                  </a:cubicBezTo>
                  <a:cubicBezTo>
                    <a:pt x="7812" y="17930"/>
                    <a:pt x="6840" y="14981"/>
                    <a:pt x="6840" y="14981"/>
                  </a:cubicBezTo>
                  <a:cubicBezTo>
                    <a:pt x="6840" y="14981"/>
                    <a:pt x="4742" y="9936"/>
                    <a:pt x="4134" y="7687"/>
                  </a:cubicBezTo>
                  <a:cubicBezTo>
                    <a:pt x="3526" y="5437"/>
                    <a:pt x="2949" y="148"/>
                    <a:pt x="2949" y="148"/>
                  </a:cubicBezTo>
                  <a:cubicBezTo>
                    <a:pt x="2685" y="44"/>
                    <a:pt x="2451" y="0"/>
                    <a:pt x="2240" y="0"/>
                  </a:cubicBezTo>
                  <a:close/>
                </a:path>
              </a:pathLst>
            </a:custGeom>
            <a:solidFill>
              <a:srgbClr val="F27FB2"/>
            </a:solidFill>
            <a:ln>
              <a:noFill/>
            </a:ln>
          </p:spPr>
          <p:txBody>
            <a:bodyPr spcFirstLastPara="1" wrap="square" lIns="92346" tIns="92346" rIns="92346" bIns="92346" anchor="ctr" anchorCtr="0">
              <a:noAutofit/>
            </a:bodyPr>
            <a:lstStyle/>
            <a:p>
              <a:endParaRPr sz="1818"/>
            </a:p>
          </p:txBody>
        </p:sp>
        <p:sp>
          <p:nvSpPr>
            <p:cNvPr id="515" name="Google Shape;515;p40"/>
            <p:cNvSpPr/>
            <p:nvPr/>
          </p:nvSpPr>
          <p:spPr>
            <a:xfrm>
              <a:off x="36228900" y="13233775"/>
              <a:ext cx="230275" cy="484075"/>
            </a:xfrm>
            <a:custGeom>
              <a:avLst/>
              <a:gdLst/>
              <a:ahLst/>
              <a:cxnLst/>
              <a:rect l="l" t="t" r="r" b="b"/>
              <a:pathLst>
                <a:path w="9211" h="19363" extrusionOk="0">
                  <a:moveTo>
                    <a:pt x="1369" y="0"/>
                  </a:moveTo>
                  <a:lnTo>
                    <a:pt x="1369" y="0"/>
                  </a:lnTo>
                  <a:cubicBezTo>
                    <a:pt x="913" y="152"/>
                    <a:pt x="639" y="395"/>
                    <a:pt x="609" y="760"/>
                  </a:cubicBezTo>
                  <a:cubicBezTo>
                    <a:pt x="457" y="1793"/>
                    <a:pt x="1" y="5958"/>
                    <a:pt x="2128" y="11246"/>
                  </a:cubicBezTo>
                  <a:cubicBezTo>
                    <a:pt x="4226" y="16535"/>
                    <a:pt x="9089" y="19362"/>
                    <a:pt x="9089" y="19362"/>
                  </a:cubicBezTo>
                  <a:cubicBezTo>
                    <a:pt x="9180" y="19180"/>
                    <a:pt x="9211" y="18845"/>
                    <a:pt x="9180" y="18450"/>
                  </a:cubicBezTo>
                  <a:cubicBezTo>
                    <a:pt x="5867" y="15715"/>
                    <a:pt x="3496" y="13800"/>
                    <a:pt x="1946" y="7994"/>
                  </a:cubicBezTo>
                  <a:cubicBezTo>
                    <a:pt x="1217" y="5228"/>
                    <a:pt x="1277" y="1611"/>
                    <a:pt x="1369" y="0"/>
                  </a:cubicBezTo>
                  <a:close/>
                </a:path>
              </a:pathLst>
            </a:custGeom>
            <a:solidFill>
              <a:srgbClr val="F16790"/>
            </a:solidFill>
            <a:ln>
              <a:noFill/>
            </a:ln>
          </p:spPr>
          <p:txBody>
            <a:bodyPr spcFirstLastPara="1" wrap="square" lIns="92346" tIns="92346" rIns="92346" bIns="92346" anchor="ctr" anchorCtr="0">
              <a:noAutofit/>
            </a:bodyPr>
            <a:lstStyle/>
            <a:p>
              <a:endParaRPr sz="1818"/>
            </a:p>
          </p:txBody>
        </p:sp>
        <p:sp>
          <p:nvSpPr>
            <p:cNvPr id="516" name="Google Shape;516;p40"/>
            <p:cNvSpPr/>
            <p:nvPr/>
          </p:nvSpPr>
          <p:spPr>
            <a:xfrm>
              <a:off x="35722825" y="12981525"/>
              <a:ext cx="136025" cy="83300"/>
            </a:xfrm>
            <a:custGeom>
              <a:avLst/>
              <a:gdLst/>
              <a:ahLst/>
              <a:cxnLst/>
              <a:rect l="l" t="t" r="r" b="b"/>
              <a:pathLst>
                <a:path w="5441" h="3332" extrusionOk="0">
                  <a:moveTo>
                    <a:pt x="3464" y="0"/>
                  </a:moveTo>
                  <a:cubicBezTo>
                    <a:pt x="2197" y="0"/>
                    <a:pt x="935" y="483"/>
                    <a:pt x="0" y="1397"/>
                  </a:cubicBezTo>
                  <a:cubicBezTo>
                    <a:pt x="343" y="2424"/>
                    <a:pt x="1299" y="3331"/>
                    <a:pt x="2780" y="3331"/>
                  </a:cubicBezTo>
                  <a:cubicBezTo>
                    <a:pt x="3535" y="3331"/>
                    <a:pt x="4426" y="3096"/>
                    <a:pt x="5441" y="2522"/>
                  </a:cubicBezTo>
                  <a:lnTo>
                    <a:pt x="5076" y="272"/>
                  </a:lnTo>
                  <a:cubicBezTo>
                    <a:pt x="4555" y="89"/>
                    <a:pt x="4009" y="0"/>
                    <a:pt x="3464" y="0"/>
                  </a:cubicBezTo>
                  <a:close/>
                </a:path>
              </a:pathLst>
            </a:custGeom>
            <a:solidFill>
              <a:srgbClr val="F9C1B9"/>
            </a:solidFill>
            <a:ln>
              <a:noFill/>
            </a:ln>
          </p:spPr>
          <p:txBody>
            <a:bodyPr spcFirstLastPara="1" wrap="square" lIns="92346" tIns="92346" rIns="92346" bIns="92346" anchor="ctr" anchorCtr="0">
              <a:noAutofit/>
            </a:bodyPr>
            <a:lstStyle/>
            <a:p>
              <a:endParaRPr sz="1818"/>
            </a:p>
          </p:txBody>
        </p:sp>
        <p:sp>
          <p:nvSpPr>
            <p:cNvPr id="517" name="Google Shape;517;p40"/>
            <p:cNvSpPr/>
            <p:nvPr/>
          </p:nvSpPr>
          <p:spPr>
            <a:xfrm>
              <a:off x="35715975" y="12937200"/>
              <a:ext cx="133775" cy="79250"/>
            </a:xfrm>
            <a:custGeom>
              <a:avLst/>
              <a:gdLst/>
              <a:ahLst/>
              <a:cxnLst/>
              <a:rect l="l" t="t" r="r" b="b"/>
              <a:pathLst>
                <a:path w="5351" h="3170" extrusionOk="0">
                  <a:moveTo>
                    <a:pt x="3042" y="1"/>
                  </a:moveTo>
                  <a:cubicBezTo>
                    <a:pt x="2345" y="1"/>
                    <a:pt x="1564" y="183"/>
                    <a:pt x="852" y="769"/>
                  </a:cubicBezTo>
                  <a:cubicBezTo>
                    <a:pt x="183" y="1316"/>
                    <a:pt x="1" y="2288"/>
                    <a:pt x="305" y="3170"/>
                  </a:cubicBezTo>
                  <a:cubicBezTo>
                    <a:pt x="1218" y="2256"/>
                    <a:pt x="2474" y="1773"/>
                    <a:pt x="3739" y="1773"/>
                  </a:cubicBezTo>
                  <a:cubicBezTo>
                    <a:pt x="4283" y="1773"/>
                    <a:pt x="4829" y="1862"/>
                    <a:pt x="5350" y="2045"/>
                  </a:cubicBezTo>
                  <a:lnTo>
                    <a:pt x="5107" y="495"/>
                  </a:lnTo>
                  <a:cubicBezTo>
                    <a:pt x="5107" y="495"/>
                    <a:pt x="4189" y="1"/>
                    <a:pt x="3042" y="1"/>
                  </a:cubicBezTo>
                  <a:close/>
                </a:path>
              </a:pathLst>
            </a:custGeom>
            <a:solidFill>
              <a:srgbClr val="ED9996"/>
            </a:solidFill>
            <a:ln>
              <a:noFill/>
            </a:ln>
          </p:spPr>
          <p:txBody>
            <a:bodyPr spcFirstLastPara="1" wrap="square" lIns="92346" tIns="92346" rIns="92346" bIns="92346" anchor="ctr" anchorCtr="0">
              <a:noAutofit/>
            </a:bodyPr>
            <a:lstStyle/>
            <a:p>
              <a:endParaRPr sz="1818"/>
            </a:p>
          </p:txBody>
        </p:sp>
        <p:sp>
          <p:nvSpPr>
            <p:cNvPr id="518" name="Google Shape;518;p40"/>
            <p:cNvSpPr/>
            <p:nvPr/>
          </p:nvSpPr>
          <p:spPr>
            <a:xfrm>
              <a:off x="35758525" y="12985325"/>
              <a:ext cx="89700" cy="61675"/>
            </a:xfrm>
            <a:custGeom>
              <a:avLst/>
              <a:gdLst/>
              <a:ahLst/>
              <a:cxnLst/>
              <a:rect l="l" t="t" r="r" b="b"/>
              <a:pathLst>
                <a:path w="3588" h="2467" extrusionOk="0">
                  <a:moveTo>
                    <a:pt x="1759" y="1"/>
                  </a:moveTo>
                  <a:cubicBezTo>
                    <a:pt x="1173" y="1"/>
                    <a:pt x="549" y="240"/>
                    <a:pt x="62" y="455"/>
                  </a:cubicBezTo>
                  <a:cubicBezTo>
                    <a:pt x="1" y="485"/>
                    <a:pt x="31" y="515"/>
                    <a:pt x="62" y="515"/>
                  </a:cubicBezTo>
                  <a:cubicBezTo>
                    <a:pt x="615" y="423"/>
                    <a:pt x="1236" y="163"/>
                    <a:pt x="1801" y="163"/>
                  </a:cubicBezTo>
                  <a:cubicBezTo>
                    <a:pt x="2167" y="163"/>
                    <a:pt x="2510" y="272"/>
                    <a:pt x="2797" y="607"/>
                  </a:cubicBezTo>
                  <a:cubicBezTo>
                    <a:pt x="3192" y="1093"/>
                    <a:pt x="3284" y="1792"/>
                    <a:pt x="3405" y="2400"/>
                  </a:cubicBezTo>
                  <a:cubicBezTo>
                    <a:pt x="3405" y="2446"/>
                    <a:pt x="3432" y="2466"/>
                    <a:pt x="3465" y="2466"/>
                  </a:cubicBezTo>
                  <a:cubicBezTo>
                    <a:pt x="3518" y="2466"/>
                    <a:pt x="3587" y="2414"/>
                    <a:pt x="3587" y="2339"/>
                  </a:cubicBezTo>
                  <a:cubicBezTo>
                    <a:pt x="3466" y="1640"/>
                    <a:pt x="3314" y="728"/>
                    <a:pt x="2676" y="272"/>
                  </a:cubicBezTo>
                  <a:cubicBezTo>
                    <a:pt x="2403" y="76"/>
                    <a:pt x="2087" y="1"/>
                    <a:pt x="1759" y="1"/>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19" name="Google Shape;519;p40"/>
            <p:cNvSpPr/>
            <p:nvPr/>
          </p:nvSpPr>
          <p:spPr>
            <a:xfrm>
              <a:off x="35796075" y="13002750"/>
              <a:ext cx="49525" cy="23325"/>
            </a:xfrm>
            <a:custGeom>
              <a:avLst/>
              <a:gdLst/>
              <a:ahLst/>
              <a:cxnLst/>
              <a:rect l="l" t="t" r="r" b="b"/>
              <a:pathLst>
                <a:path w="1981" h="933" extrusionOk="0">
                  <a:moveTo>
                    <a:pt x="739" y="1"/>
                  </a:moveTo>
                  <a:cubicBezTo>
                    <a:pt x="503" y="1"/>
                    <a:pt x="266" y="98"/>
                    <a:pt x="49" y="335"/>
                  </a:cubicBezTo>
                  <a:cubicBezTo>
                    <a:pt x="0" y="360"/>
                    <a:pt x="50" y="443"/>
                    <a:pt x="102" y="443"/>
                  </a:cubicBezTo>
                  <a:cubicBezTo>
                    <a:pt x="115" y="443"/>
                    <a:pt x="128" y="438"/>
                    <a:pt x="140" y="426"/>
                  </a:cubicBezTo>
                  <a:cubicBezTo>
                    <a:pt x="352" y="292"/>
                    <a:pt x="539" y="194"/>
                    <a:pt x="748" y="194"/>
                  </a:cubicBezTo>
                  <a:cubicBezTo>
                    <a:pt x="869" y="194"/>
                    <a:pt x="998" y="227"/>
                    <a:pt x="1143" y="305"/>
                  </a:cubicBezTo>
                  <a:cubicBezTo>
                    <a:pt x="1386" y="457"/>
                    <a:pt x="1569" y="700"/>
                    <a:pt x="1782" y="913"/>
                  </a:cubicBezTo>
                  <a:cubicBezTo>
                    <a:pt x="1795" y="926"/>
                    <a:pt x="1814" y="932"/>
                    <a:pt x="1833" y="932"/>
                  </a:cubicBezTo>
                  <a:cubicBezTo>
                    <a:pt x="1900" y="932"/>
                    <a:pt x="1981" y="862"/>
                    <a:pt x="1933" y="791"/>
                  </a:cubicBezTo>
                  <a:cubicBezTo>
                    <a:pt x="1652" y="369"/>
                    <a:pt x="1199" y="1"/>
                    <a:pt x="739" y="1"/>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20" name="Google Shape;520;p40"/>
            <p:cNvSpPr/>
            <p:nvPr/>
          </p:nvSpPr>
          <p:spPr>
            <a:xfrm>
              <a:off x="36429525" y="12867300"/>
              <a:ext cx="129850" cy="85075"/>
            </a:xfrm>
            <a:custGeom>
              <a:avLst/>
              <a:gdLst/>
              <a:ahLst/>
              <a:cxnLst/>
              <a:rect l="l" t="t" r="r" b="b"/>
              <a:pathLst>
                <a:path w="5194" h="3403" extrusionOk="0">
                  <a:moveTo>
                    <a:pt x="3067" y="0"/>
                  </a:moveTo>
                  <a:cubicBezTo>
                    <a:pt x="1973" y="0"/>
                    <a:pt x="881" y="351"/>
                    <a:pt x="0" y="1011"/>
                  </a:cubicBezTo>
                  <a:lnTo>
                    <a:pt x="365" y="3261"/>
                  </a:lnTo>
                  <a:cubicBezTo>
                    <a:pt x="865" y="3358"/>
                    <a:pt x="1321" y="3403"/>
                    <a:pt x="1737" y="3403"/>
                  </a:cubicBezTo>
                  <a:cubicBezTo>
                    <a:pt x="4176" y="3403"/>
                    <a:pt x="5193" y="1867"/>
                    <a:pt x="5167" y="464"/>
                  </a:cubicBezTo>
                  <a:cubicBezTo>
                    <a:pt x="4505" y="151"/>
                    <a:pt x="3785" y="0"/>
                    <a:pt x="3067" y="0"/>
                  </a:cubicBezTo>
                  <a:close/>
                </a:path>
              </a:pathLst>
            </a:custGeom>
            <a:solidFill>
              <a:srgbClr val="F9C1B9"/>
            </a:solidFill>
            <a:ln>
              <a:noFill/>
            </a:ln>
          </p:spPr>
          <p:txBody>
            <a:bodyPr spcFirstLastPara="1" wrap="square" lIns="92346" tIns="92346" rIns="92346" bIns="92346" anchor="ctr" anchorCtr="0">
              <a:noAutofit/>
            </a:bodyPr>
            <a:lstStyle/>
            <a:p>
              <a:endParaRPr sz="1818"/>
            </a:p>
          </p:txBody>
        </p:sp>
        <p:sp>
          <p:nvSpPr>
            <p:cNvPr id="521" name="Google Shape;521;p40"/>
            <p:cNvSpPr/>
            <p:nvPr/>
          </p:nvSpPr>
          <p:spPr>
            <a:xfrm>
              <a:off x="36423450" y="12831975"/>
              <a:ext cx="135275" cy="61375"/>
            </a:xfrm>
            <a:custGeom>
              <a:avLst/>
              <a:gdLst/>
              <a:ahLst/>
              <a:cxnLst/>
              <a:rect l="l" t="t" r="r" b="b"/>
              <a:pathLst>
                <a:path w="5411" h="2455" extrusionOk="0">
                  <a:moveTo>
                    <a:pt x="2159" y="0"/>
                  </a:moveTo>
                  <a:cubicBezTo>
                    <a:pt x="748" y="0"/>
                    <a:pt x="0" y="881"/>
                    <a:pt x="0" y="905"/>
                  </a:cubicBezTo>
                  <a:lnTo>
                    <a:pt x="243" y="2455"/>
                  </a:lnTo>
                  <a:cubicBezTo>
                    <a:pt x="1128" y="1773"/>
                    <a:pt x="2224" y="1415"/>
                    <a:pt x="3324" y="1415"/>
                  </a:cubicBezTo>
                  <a:cubicBezTo>
                    <a:pt x="4037" y="1415"/>
                    <a:pt x="4752" y="1566"/>
                    <a:pt x="5410" y="1877"/>
                  </a:cubicBezTo>
                  <a:cubicBezTo>
                    <a:pt x="5410" y="965"/>
                    <a:pt x="4377" y="570"/>
                    <a:pt x="3556" y="266"/>
                  </a:cubicBezTo>
                  <a:cubicBezTo>
                    <a:pt x="3036" y="75"/>
                    <a:pt x="2569" y="0"/>
                    <a:pt x="2159" y="0"/>
                  </a:cubicBezTo>
                  <a:close/>
                </a:path>
              </a:pathLst>
            </a:custGeom>
            <a:solidFill>
              <a:srgbClr val="ED9996"/>
            </a:solidFill>
            <a:ln>
              <a:noFill/>
            </a:ln>
          </p:spPr>
          <p:txBody>
            <a:bodyPr spcFirstLastPara="1" wrap="square" lIns="92346" tIns="92346" rIns="92346" bIns="92346" anchor="ctr" anchorCtr="0">
              <a:noAutofit/>
            </a:bodyPr>
            <a:lstStyle/>
            <a:p>
              <a:endParaRPr sz="1818"/>
            </a:p>
          </p:txBody>
        </p:sp>
        <p:sp>
          <p:nvSpPr>
            <p:cNvPr id="522" name="Google Shape;522;p40"/>
            <p:cNvSpPr/>
            <p:nvPr/>
          </p:nvSpPr>
          <p:spPr>
            <a:xfrm>
              <a:off x="36442425" y="12871300"/>
              <a:ext cx="76775" cy="75875"/>
            </a:xfrm>
            <a:custGeom>
              <a:avLst/>
              <a:gdLst/>
              <a:ahLst/>
              <a:cxnLst/>
              <a:rect l="l" t="t" r="r" b="b"/>
              <a:pathLst>
                <a:path w="3071" h="3035" extrusionOk="0">
                  <a:moveTo>
                    <a:pt x="2360" y="4"/>
                  </a:moveTo>
                  <a:cubicBezTo>
                    <a:pt x="1632" y="4"/>
                    <a:pt x="844" y="135"/>
                    <a:pt x="426" y="760"/>
                  </a:cubicBezTo>
                  <a:cubicBezTo>
                    <a:pt x="1" y="1368"/>
                    <a:pt x="153" y="2280"/>
                    <a:pt x="274" y="2979"/>
                  </a:cubicBezTo>
                  <a:cubicBezTo>
                    <a:pt x="287" y="3017"/>
                    <a:pt x="327" y="3034"/>
                    <a:pt x="366" y="3034"/>
                  </a:cubicBezTo>
                  <a:cubicBezTo>
                    <a:pt x="420" y="3034"/>
                    <a:pt x="475" y="3002"/>
                    <a:pt x="457" y="2949"/>
                  </a:cubicBezTo>
                  <a:cubicBezTo>
                    <a:pt x="396" y="2310"/>
                    <a:pt x="183" y="1551"/>
                    <a:pt x="518" y="943"/>
                  </a:cubicBezTo>
                  <a:cubicBezTo>
                    <a:pt x="1004" y="0"/>
                    <a:pt x="2159" y="244"/>
                    <a:pt x="3010" y="92"/>
                  </a:cubicBezTo>
                  <a:cubicBezTo>
                    <a:pt x="3071" y="92"/>
                    <a:pt x="3040" y="31"/>
                    <a:pt x="3010" y="31"/>
                  </a:cubicBezTo>
                  <a:cubicBezTo>
                    <a:pt x="2808" y="16"/>
                    <a:pt x="2587" y="4"/>
                    <a:pt x="2360" y="4"/>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23" name="Google Shape;523;p40"/>
            <p:cNvSpPr/>
            <p:nvPr/>
          </p:nvSpPr>
          <p:spPr>
            <a:xfrm>
              <a:off x="36445475" y="12894350"/>
              <a:ext cx="43075" cy="32025"/>
            </a:xfrm>
            <a:custGeom>
              <a:avLst/>
              <a:gdLst/>
              <a:ahLst/>
              <a:cxnLst/>
              <a:rect l="l" t="t" r="r" b="b"/>
              <a:pathLst>
                <a:path w="1723" h="1281" extrusionOk="0">
                  <a:moveTo>
                    <a:pt x="1155" y="1"/>
                  </a:moveTo>
                  <a:cubicBezTo>
                    <a:pt x="596" y="1"/>
                    <a:pt x="167" y="573"/>
                    <a:pt x="0" y="1145"/>
                  </a:cubicBezTo>
                  <a:cubicBezTo>
                    <a:pt x="0" y="1226"/>
                    <a:pt x="68" y="1280"/>
                    <a:pt x="122" y="1280"/>
                  </a:cubicBezTo>
                  <a:cubicBezTo>
                    <a:pt x="149" y="1280"/>
                    <a:pt x="173" y="1267"/>
                    <a:pt x="183" y="1236"/>
                  </a:cubicBezTo>
                  <a:cubicBezTo>
                    <a:pt x="365" y="963"/>
                    <a:pt x="426" y="659"/>
                    <a:pt x="639" y="446"/>
                  </a:cubicBezTo>
                  <a:cubicBezTo>
                    <a:pt x="806" y="260"/>
                    <a:pt x="997" y="188"/>
                    <a:pt x="1196" y="188"/>
                  </a:cubicBezTo>
                  <a:cubicBezTo>
                    <a:pt x="1322" y="188"/>
                    <a:pt x="1452" y="217"/>
                    <a:pt x="1581" y="264"/>
                  </a:cubicBezTo>
                  <a:cubicBezTo>
                    <a:pt x="1591" y="267"/>
                    <a:pt x="1601" y="269"/>
                    <a:pt x="1610" y="269"/>
                  </a:cubicBezTo>
                  <a:cubicBezTo>
                    <a:pt x="1684" y="269"/>
                    <a:pt x="1723" y="169"/>
                    <a:pt x="1642" y="142"/>
                  </a:cubicBezTo>
                  <a:cubicBezTo>
                    <a:pt x="1472" y="44"/>
                    <a:pt x="1308" y="1"/>
                    <a:pt x="1155" y="1"/>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24" name="Google Shape;524;p40"/>
            <p:cNvSpPr/>
            <p:nvPr/>
          </p:nvSpPr>
          <p:spPr>
            <a:xfrm>
              <a:off x="36094400" y="13210200"/>
              <a:ext cx="151250" cy="77075"/>
            </a:xfrm>
            <a:custGeom>
              <a:avLst/>
              <a:gdLst/>
              <a:ahLst/>
              <a:cxnLst/>
              <a:rect l="l" t="t" r="r" b="b"/>
              <a:pathLst>
                <a:path w="6050" h="3083" extrusionOk="0">
                  <a:moveTo>
                    <a:pt x="6049" y="1"/>
                  </a:moveTo>
                  <a:lnTo>
                    <a:pt x="6049" y="1"/>
                  </a:lnTo>
                  <a:cubicBezTo>
                    <a:pt x="4074" y="122"/>
                    <a:pt x="2128" y="457"/>
                    <a:pt x="213" y="1095"/>
                  </a:cubicBezTo>
                  <a:cubicBezTo>
                    <a:pt x="153" y="1308"/>
                    <a:pt x="92" y="1521"/>
                    <a:pt x="1" y="1703"/>
                  </a:cubicBezTo>
                  <a:cubicBezTo>
                    <a:pt x="1" y="1703"/>
                    <a:pt x="1305" y="3082"/>
                    <a:pt x="3250" y="3082"/>
                  </a:cubicBezTo>
                  <a:cubicBezTo>
                    <a:pt x="4075" y="3082"/>
                    <a:pt x="5015" y="2834"/>
                    <a:pt x="6019" y="2129"/>
                  </a:cubicBezTo>
                  <a:cubicBezTo>
                    <a:pt x="6019" y="2129"/>
                    <a:pt x="5958" y="1156"/>
                    <a:pt x="6049" y="1"/>
                  </a:cubicBezTo>
                  <a:close/>
                </a:path>
              </a:pathLst>
            </a:custGeom>
            <a:solidFill>
              <a:srgbClr val="F9C1B9"/>
            </a:solidFill>
            <a:ln>
              <a:noFill/>
            </a:ln>
          </p:spPr>
          <p:txBody>
            <a:bodyPr spcFirstLastPara="1" wrap="square" lIns="92346" tIns="92346" rIns="92346" bIns="92346" anchor="ctr" anchorCtr="0">
              <a:noAutofit/>
            </a:bodyPr>
            <a:lstStyle/>
            <a:p>
              <a:endParaRPr sz="1818"/>
            </a:p>
          </p:txBody>
        </p:sp>
        <p:sp>
          <p:nvSpPr>
            <p:cNvPr id="525" name="Google Shape;525;p40"/>
            <p:cNvSpPr/>
            <p:nvPr/>
          </p:nvSpPr>
          <p:spPr>
            <a:xfrm>
              <a:off x="36094400" y="13153225"/>
              <a:ext cx="162650" cy="84375"/>
            </a:xfrm>
            <a:custGeom>
              <a:avLst/>
              <a:gdLst/>
              <a:ahLst/>
              <a:cxnLst/>
              <a:rect l="l" t="t" r="r" b="b"/>
              <a:pathLst>
                <a:path w="6506" h="3375" extrusionOk="0">
                  <a:moveTo>
                    <a:pt x="6505" y="0"/>
                  </a:moveTo>
                  <a:lnTo>
                    <a:pt x="1" y="547"/>
                  </a:lnTo>
                  <a:cubicBezTo>
                    <a:pt x="1" y="547"/>
                    <a:pt x="517" y="2128"/>
                    <a:pt x="213" y="3374"/>
                  </a:cubicBezTo>
                  <a:cubicBezTo>
                    <a:pt x="2128" y="2736"/>
                    <a:pt x="4074" y="2401"/>
                    <a:pt x="6049" y="2280"/>
                  </a:cubicBezTo>
                  <a:cubicBezTo>
                    <a:pt x="6110" y="1520"/>
                    <a:pt x="6232" y="699"/>
                    <a:pt x="6505" y="0"/>
                  </a:cubicBezTo>
                  <a:close/>
                </a:path>
              </a:pathLst>
            </a:custGeom>
            <a:solidFill>
              <a:srgbClr val="ED9996"/>
            </a:solidFill>
            <a:ln>
              <a:noFill/>
            </a:ln>
          </p:spPr>
          <p:txBody>
            <a:bodyPr spcFirstLastPara="1" wrap="square" lIns="92346" tIns="92346" rIns="92346" bIns="92346" anchor="ctr" anchorCtr="0">
              <a:noAutofit/>
            </a:bodyPr>
            <a:lstStyle/>
            <a:p>
              <a:endParaRPr sz="1818"/>
            </a:p>
          </p:txBody>
        </p:sp>
        <p:sp>
          <p:nvSpPr>
            <p:cNvPr id="526" name="Google Shape;526;p40"/>
            <p:cNvSpPr/>
            <p:nvPr/>
          </p:nvSpPr>
          <p:spPr>
            <a:xfrm>
              <a:off x="35779500" y="12594425"/>
              <a:ext cx="671325" cy="584125"/>
            </a:xfrm>
            <a:custGeom>
              <a:avLst/>
              <a:gdLst/>
              <a:ahLst/>
              <a:cxnLst/>
              <a:rect l="l" t="t" r="r" b="b"/>
              <a:pathLst>
                <a:path w="26853" h="23365" extrusionOk="0">
                  <a:moveTo>
                    <a:pt x="12130" y="0"/>
                  </a:moveTo>
                  <a:cubicBezTo>
                    <a:pt x="6200" y="0"/>
                    <a:pt x="0" y="2436"/>
                    <a:pt x="2080" y="13446"/>
                  </a:cubicBezTo>
                  <a:cubicBezTo>
                    <a:pt x="2080" y="13446"/>
                    <a:pt x="2688" y="17854"/>
                    <a:pt x="4086" y="19829"/>
                  </a:cubicBezTo>
                  <a:cubicBezTo>
                    <a:pt x="5400" y="21674"/>
                    <a:pt x="8821" y="23365"/>
                    <a:pt x="13050" y="23365"/>
                  </a:cubicBezTo>
                  <a:cubicBezTo>
                    <a:pt x="13420" y="23365"/>
                    <a:pt x="13796" y="23352"/>
                    <a:pt x="14177" y="23325"/>
                  </a:cubicBezTo>
                  <a:cubicBezTo>
                    <a:pt x="18949" y="22990"/>
                    <a:pt x="24937" y="20407"/>
                    <a:pt x="25819" y="16790"/>
                  </a:cubicBezTo>
                  <a:cubicBezTo>
                    <a:pt x="26670" y="13142"/>
                    <a:pt x="26852" y="10711"/>
                    <a:pt x="25849" y="7306"/>
                  </a:cubicBezTo>
                  <a:cubicBezTo>
                    <a:pt x="24846" y="3932"/>
                    <a:pt x="24390" y="2413"/>
                    <a:pt x="20925" y="1379"/>
                  </a:cubicBezTo>
                  <a:cubicBezTo>
                    <a:pt x="19577" y="989"/>
                    <a:pt x="15908" y="0"/>
                    <a:pt x="12130" y="0"/>
                  </a:cubicBezTo>
                  <a:close/>
                </a:path>
              </a:pathLst>
            </a:custGeom>
            <a:solidFill>
              <a:srgbClr val="F9C1B9"/>
            </a:solidFill>
            <a:ln>
              <a:noFill/>
            </a:ln>
          </p:spPr>
          <p:txBody>
            <a:bodyPr spcFirstLastPara="1" wrap="square" lIns="92346" tIns="92346" rIns="92346" bIns="92346" anchor="ctr" anchorCtr="0">
              <a:noAutofit/>
            </a:bodyPr>
            <a:lstStyle/>
            <a:p>
              <a:endParaRPr sz="1818"/>
            </a:p>
          </p:txBody>
        </p:sp>
        <p:sp>
          <p:nvSpPr>
            <p:cNvPr id="527" name="Google Shape;527;p40"/>
            <p:cNvSpPr/>
            <p:nvPr/>
          </p:nvSpPr>
          <p:spPr>
            <a:xfrm>
              <a:off x="35973575" y="12924300"/>
              <a:ext cx="38025" cy="42200"/>
            </a:xfrm>
            <a:custGeom>
              <a:avLst/>
              <a:gdLst/>
              <a:ahLst/>
              <a:cxnLst/>
              <a:rect l="l" t="t" r="r" b="b"/>
              <a:pathLst>
                <a:path w="1521" h="1688" extrusionOk="0">
                  <a:moveTo>
                    <a:pt x="702" y="1"/>
                  </a:moveTo>
                  <a:cubicBezTo>
                    <a:pt x="671" y="1"/>
                    <a:pt x="640" y="3"/>
                    <a:pt x="609" y="8"/>
                  </a:cubicBezTo>
                  <a:cubicBezTo>
                    <a:pt x="244" y="69"/>
                    <a:pt x="1" y="494"/>
                    <a:pt x="62" y="981"/>
                  </a:cubicBezTo>
                  <a:cubicBezTo>
                    <a:pt x="145" y="1398"/>
                    <a:pt x="457" y="1688"/>
                    <a:pt x="789" y="1688"/>
                  </a:cubicBezTo>
                  <a:cubicBezTo>
                    <a:pt x="820" y="1688"/>
                    <a:pt x="851" y="1685"/>
                    <a:pt x="882" y="1680"/>
                  </a:cubicBezTo>
                  <a:cubicBezTo>
                    <a:pt x="1277" y="1619"/>
                    <a:pt x="1521" y="1194"/>
                    <a:pt x="1460" y="738"/>
                  </a:cubicBezTo>
                  <a:cubicBezTo>
                    <a:pt x="1376" y="318"/>
                    <a:pt x="1060" y="1"/>
                    <a:pt x="702" y="1"/>
                  </a:cubicBezTo>
                  <a:close/>
                </a:path>
              </a:pathLst>
            </a:custGeom>
            <a:solidFill>
              <a:srgbClr val="111111"/>
            </a:solidFill>
            <a:ln>
              <a:noFill/>
            </a:ln>
          </p:spPr>
          <p:txBody>
            <a:bodyPr spcFirstLastPara="1" wrap="square" lIns="92346" tIns="92346" rIns="92346" bIns="92346" anchor="ctr" anchorCtr="0">
              <a:noAutofit/>
            </a:bodyPr>
            <a:lstStyle/>
            <a:p>
              <a:endParaRPr sz="1818"/>
            </a:p>
          </p:txBody>
        </p:sp>
        <p:sp>
          <p:nvSpPr>
            <p:cNvPr id="528" name="Google Shape;528;p40"/>
            <p:cNvSpPr/>
            <p:nvPr/>
          </p:nvSpPr>
          <p:spPr>
            <a:xfrm>
              <a:off x="36258550" y="12877325"/>
              <a:ext cx="38000" cy="42250"/>
            </a:xfrm>
            <a:custGeom>
              <a:avLst/>
              <a:gdLst/>
              <a:ahLst/>
              <a:cxnLst/>
              <a:rect l="l" t="t" r="r" b="b"/>
              <a:pathLst>
                <a:path w="1520" h="1690" extrusionOk="0">
                  <a:moveTo>
                    <a:pt x="689" y="0"/>
                  </a:moveTo>
                  <a:cubicBezTo>
                    <a:pt x="672" y="0"/>
                    <a:pt x="655" y="1"/>
                    <a:pt x="638" y="3"/>
                  </a:cubicBezTo>
                  <a:cubicBezTo>
                    <a:pt x="243" y="94"/>
                    <a:pt x="0" y="519"/>
                    <a:pt x="61" y="975"/>
                  </a:cubicBezTo>
                  <a:cubicBezTo>
                    <a:pt x="142" y="1380"/>
                    <a:pt x="439" y="1689"/>
                    <a:pt x="781" y="1689"/>
                  </a:cubicBezTo>
                  <a:cubicBezTo>
                    <a:pt x="824" y="1689"/>
                    <a:pt x="868" y="1684"/>
                    <a:pt x="912" y="1674"/>
                  </a:cubicBezTo>
                  <a:cubicBezTo>
                    <a:pt x="1277" y="1614"/>
                    <a:pt x="1520" y="1218"/>
                    <a:pt x="1459" y="732"/>
                  </a:cubicBezTo>
                  <a:cubicBezTo>
                    <a:pt x="1401" y="297"/>
                    <a:pt x="1039" y="0"/>
                    <a:pt x="689" y="0"/>
                  </a:cubicBezTo>
                  <a:close/>
                </a:path>
              </a:pathLst>
            </a:custGeom>
            <a:solidFill>
              <a:srgbClr val="111111"/>
            </a:solidFill>
            <a:ln>
              <a:noFill/>
            </a:ln>
          </p:spPr>
          <p:txBody>
            <a:bodyPr spcFirstLastPara="1" wrap="square" lIns="92346" tIns="92346" rIns="92346" bIns="92346" anchor="ctr" anchorCtr="0">
              <a:noAutofit/>
            </a:bodyPr>
            <a:lstStyle/>
            <a:p>
              <a:endParaRPr sz="1818"/>
            </a:p>
          </p:txBody>
        </p:sp>
        <p:sp>
          <p:nvSpPr>
            <p:cNvPr id="529" name="Google Shape;529;p40"/>
            <p:cNvSpPr/>
            <p:nvPr/>
          </p:nvSpPr>
          <p:spPr>
            <a:xfrm>
              <a:off x="36116450" y="12883150"/>
              <a:ext cx="47875" cy="71550"/>
            </a:xfrm>
            <a:custGeom>
              <a:avLst/>
              <a:gdLst/>
              <a:ahLst/>
              <a:cxnLst/>
              <a:rect l="l" t="t" r="r" b="b"/>
              <a:pathLst>
                <a:path w="1915" h="2862" extrusionOk="0">
                  <a:moveTo>
                    <a:pt x="125" y="0"/>
                  </a:moveTo>
                  <a:cubicBezTo>
                    <a:pt x="104" y="0"/>
                    <a:pt x="82" y="22"/>
                    <a:pt x="61" y="43"/>
                  </a:cubicBezTo>
                  <a:cubicBezTo>
                    <a:pt x="31" y="408"/>
                    <a:pt x="61" y="803"/>
                    <a:pt x="31" y="1198"/>
                  </a:cubicBezTo>
                  <a:cubicBezTo>
                    <a:pt x="31" y="1472"/>
                    <a:pt x="0" y="1836"/>
                    <a:pt x="183" y="2080"/>
                  </a:cubicBezTo>
                  <a:cubicBezTo>
                    <a:pt x="278" y="2199"/>
                    <a:pt x="430" y="2281"/>
                    <a:pt x="594" y="2281"/>
                  </a:cubicBezTo>
                  <a:cubicBezTo>
                    <a:pt x="639" y="2281"/>
                    <a:pt x="684" y="2275"/>
                    <a:pt x="730" y="2262"/>
                  </a:cubicBezTo>
                  <a:cubicBezTo>
                    <a:pt x="821" y="2232"/>
                    <a:pt x="912" y="2140"/>
                    <a:pt x="973" y="2080"/>
                  </a:cubicBezTo>
                  <a:cubicBezTo>
                    <a:pt x="1034" y="2019"/>
                    <a:pt x="1125" y="1897"/>
                    <a:pt x="1186" y="1897"/>
                  </a:cubicBezTo>
                  <a:cubicBezTo>
                    <a:pt x="1307" y="2019"/>
                    <a:pt x="1429" y="2171"/>
                    <a:pt x="1581" y="2323"/>
                  </a:cubicBezTo>
                  <a:cubicBezTo>
                    <a:pt x="1520" y="2475"/>
                    <a:pt x="1429" y="2596"/>
                    <a:pt x="1277" y="2657"/>
                  </a:cubicBezTo>
                  <a:cubicBezTo>
                    <a:pt x="1176" y="2707"/>
                    <a:pt x="1221" y="2862"/>
                    <a:pt x="1309" y="2862"/>
                  </a:cubicBezTo>
                  <a:cubicBezTo>
                    <a:pt x="1327" y="2862"/>
                    <a:pt x="1347" y="2855"/>
                    <a:pt x="1368" y="2840"/>
                  </a:cubicBezTo>
                  <a:cubicBezTo>
                    <a:pt x="1672" y="2688"/>
                    <a:pt x="1915" y="2323"/>
                    <a:pt x="1794" y="1988"/>
                  </a:cubicBezTo>
                  <a:cubicBezTo>
                    <a:pt x="1721" y="1794"/>
                    <a:pt x="1511" y="1658"/>
                    <a:pt x="1306" y="1658"/>
                  </a:cubicBezTo>
                  <a:cubicBezTo>
                    <a:pt x="1255" y="1658"/>
                    <a:pt x="1204" y="1666"/>
                    <a:pt x="1155" y="1684"/>
                  </a:cubicBezTo>
                  <a:cubicBezTo>
                    <a:pt x="1003" y="1745"/>
                    <a:pt x="942" y="1897"/>
                    <a:pt x="821" y="1958"/>
                  </a:cubicBezTo>
                  <a:cubicBezTo>
                    <a:pt x="714" y="2020"/>
                    <a:pt x="626" y="2046"/>
                    <a:pt x="553" y="2046"/>
                  </a:cubicBezTo>
                  <a:cubicBezTo>
                    <a:pt x="233" y="2046"/>
                    <a:pt x="213" y="1531"/>
                    <a:pt x="213" y="1259"/>
                  </a:cubicBezTo>
                  <a:cubicBezTo>
                    <a:pt x="243" y="894"/>
                    <a:pt x="395" y="317"/>
                    <a:pt x="152" y="13"/>
                  </a:cubicBezTo>
                  <a:cubicBezTo>
                    <a:pt x="143" y="4"/>
                    <a:pt x="134" y="0"/>
                    <a:pt x="125" y="0"/>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30" name="Google Shape;530;p40"/>
            <p:cNvSpPr/>
            <p:nvPr/>
          </p:nvSpPr>
          <p:spPr>
            <a:xfrm>
              <a:off x="36125850" y="12994175"/>
              <a:ext cx="62800" cy="35625"/>
            </a:xfrm>
            <a:custGeom>
              <a:avLst/>
              <a:gdLst/>
              <a:ahLst/>
              <a:cxnLst/>
              <a:rect l="l" t="t" r="r" b="b"/>
              <a:pathLst>
                <a:path w="2512" h="1425" extrusionOk="0">
                  <a:moveTo>
                    <a:pt x="2292" y="1"/>
                  </a:moveTo>
                  <a:cubicBezTo>
                    <a:pt x="2220" y="1"/>
                    <a:pt x="2147" y="48"/>
                    <a:pt x="2147" y="131"/>
                  </a:cubicBezTo>
                  <a:cubicBezTo>
                    <a:pt x="2177" y="709"/>
                    <a:pt x="1873" y="1104"/>
                    <a:pt x="1296" y="1195"/>
                  </a:cubicBezTo>
                  <a:cubicBezTo>
                    <a:pt x="1083" y="1195"/>
                    <a:pt x="840" y="1165"/>
                    <a:pt x="627" y="1043"/>
                  </a:cubicBezTo>
                  <a:cubicBezTo>
                    <a:pt x="414" y="921"/>
                    <a:pt x="323" y="709"/>
                    <a:pt x="171" y="557"/>
                  </a:cubicBezTo>
                  <a:cubicBezTo>
                    <a:pt x="141" y="557"/>
                    <a:pt x="110" y="557"/>
                    <a:pt x="80" y="587"/>
                  </a:cubicBezTo>
                  <a:cubicBezTo>
                    <a:pt x="0" y="1146"/>
                    <a:pt x="712" y="1425"/>
                    <a:pt x="1196" y="1425"/>
                  </a:cubicBezTo>
                  <a:cubicBezTo>
                    <a:pt x="1266" y="1425"/>
                    <a:pt x="1330" y="1419"/>
                    <a:pt x="1387" y="1408"/>
                  </a:cubicBezTo>
                  <a:cubicBezTo>
                    <a:pt x="2056" y="1316"/>
                    <a:pt x="2512" y="769"/>
                    <a:pt x="2421" y="101"/>
                  </a:cubicBezTo>
                  <a:cubicBezTo>
                    <a:pt x="2407" y="32"/>
                    <a:pt x="2350" y="1"/>
                    <a:pt x="2292" y="1"/>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31" name="Google Shape;531;p40"/>
            <p:cNvSpPr/>
            <p:nvPr/>
          </p:nvSpPr>
          <p:spPr>
            <a:xfrm>
              <a:off x="35908225" y="12827975"/>
              <a:ext cx="51700" cy="49550"/>
            </a:xfrm>
            <a:custGeom>
              <a:avLst/>
              <a:gdLst/>
              <a:ahLst/>
              <a:cxnLst/>
              <a:rect l="l" t="t" r="r" b="b"/>
              <a:pathLst>
                <a:path w="2068" h="1982" extrusionOk="0">
                  <a:moveTo>
                    <a:pt x="1946" y="1"/>
                  </a:moveTo>
                  <a:cubicBezTo>
                    <a:pt x="1095" y="62"/>
                    <a:pt x="31" y="1065"/>
                    <a:pt x="1" y="1946"/>
                  </a:cubicBezTo>
                  <a:cubicBezTo>
                    <a:pt x="1" y="1964"/>
                    <a:pt x="21" y="1981"/>
                    <a:pt x="44" y="1981"/>
                  </a:cubicBezTo>
                  <a:cubicBezTo>
                    <a:pt x="61" y="1981"/>
                    <a:pt x="79" y="1972"/>
                    <a:pt x="92" y="1946"/>
                  </a:cubicBezTo>
                  <a:cubicBezTo>
                    <a:pt x="517" y="1095"/>
                    <a:pt x="1065" y="548"/>
                    <a:pt x="1976" y="183"/>
                  </a:cubicBezTo>
                  <a:cubicBezTo>
                    <a:pt x="2068" y="153"/>
                    <a:pt x="2068" y="1"/>
                    <a:pt x="1946" y="1"/>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32" name="Google Shape;532;p40"/>
            <p:cNvSpPr/>
            <p:nvPr/>
          </p:nvSpPr>
          <p:spPr>
            <a:xfrm>
              <a:off x="36246375" y="12770850"/>
              <a:ext cx="67150" cy="21250"/>
            </a:xfrm>
            <a:custGeom>
              <a:avLst/>
              <a:gdLst/>
              <a:ahLst/>
              <a:cxnLst/>
              <a:rect l="l" t="t" r="r" b="b"/>
              <a:pathLst>
                <a:path w="2686" h="850" extrusionOk="0">
                  <a:moveTo>
                    <a:pt x="791" y="1"/>
                  </a:moveTo>
                  <a:cubicBezTo>
                    <a:pt x="530" y="1"/>
                    <a:pt x="280" y="41"/>
                    <a:pt x="62" y="128"/>
                  </a:cubicBezTo>
                  <a:cubicBezTo>
                    <a:pt x="1" y="158"/>
                    <a:pt x="1" y="249"/>
                    <a:pt x="62" y="249"/>
                  </a:cubicBezTo>
                  <a:cubicBezTo>
                    <a:pt x="913" y="310"/>
                    <a:pt x="1703" y="310"/>
                    <a:pt x="2402" y="827"/>
                  </a:cubicBezTo>
                  <a:cubicBezTo>
                    <a:pt x="2423" y="842"/>
                    <a:pt x="2445" y="849"/>
                    <a:pt x="2468" y="849"/>
                  </a:cubicBezTo>
                  <a:cubicBezTo>
                    <a:pt x="2577" y="849"/>
                    <a:pt x="2685" y="690"/>
                    <a:pt x="2584" y="614"/>
                  </a:cubicBezTo>
                  <a:cubicBezTo>
                    <a:pt x="2151" y="246"/>
                    <a:pt x="1439" y="1"/>
                    <a:pt x="791" y="1"/>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33" name="Google Shape;533;p40"/>
            <p:cNvSpPr/>
            <p:nvPr/>
          </p:nvSpPr>
          <p:spPr>
            <a:xfrm>
              <a:off x="35934825" y="12998850"/>
              <a:ext cx="125400" cy="109650"/>
            </a:xfrm>
            <a:custGeom>
              <a:avLst/>
              <a:gdLst/>
              <a:ahLst/>
              <a:cxnLst/>
              <a:rect l="l" t="t" r="r" b="b"/>
              <a:pathLst>
                <a:path w="5016" h="4386" extrusionOk="0">
                  <a:moveTo>
                    <a:pt x="2574" y="1"/>
                  </a:moveTo>
                  <a:cubicBezTo>
                    <a:pt x="2438" y="1"/>
                    <a:pt x="2299" y="12"/>
                    <a:pt x="2159" y="35"/>
                  </a:cubicBezTo>
                  <a:cubicBezTo>
                    <a:pt x="882" y="218"/>
                    <a:pt x="1" y="1373"/>
                    <a:pt x="213" y="2558"/>
                  </a:cubicBezTo>
                  <a:cubicBezTo>
                    <a:pt x="376" y="3641"/>
                    <a:pt x="1334" y="4386"/>
                    <a:pt x="2443" y="4386"/>
                  </a:cubicBezTo>
                  <a:cubicBezTo>
                    <a:pt x="2579" y="4386"/>
                    <a:pt x="2718" y="4375"/>
                    <a:pt x="2858" y="4351"/>
                  </a:cubicBezTo>
                  <a:cubicBezTo>
                    <a:pt x="4134" y="4139"/>
                    <a:pt x="5016" y="3014"/>
                    <a:pt x="4803" y="1798"/>
                  </a:cubicBezTo>
                  <a:cubicBezTo>
                    <a:pt x="4641" y="743"/>
                    <a:pt x="3683" y="1"/>
                    <a:pt x="2574" y="1"/>
                  </a:cubicBezTo>
                  <a:close/>
                </a:path>
              </a:pathLst>
            </a:custGeom>
            <a:solidFill>
              <a:srgbClr val="ED9996"/>
            </a:solidFill>
            <a:ln>
              <a:noFill/>
            </a:ln>
          </p:spPr>
          <p:txBody>
            <a:bodyPr spcFirstLastPara="1" wrap="square" lIns="92346" tIns="92346" rIns="92346" bIns="92346" anchor="ctr" anchorCtr="0">
              <a:noAutofit/>
            </a:bodyPr>
            <a:lstStyle/>
            <a:p>
              <a:endParaRPr sz="1818"/>
            </a:p>
          </p:txBody>
        </p:sp>
        <p:sp>
          <p:nvSpPr>
            <p:cNvPr id="534" name="Google Shape;534;p40"/>
            <p:cNvSpPr/>
            <p:nvPr/>
          </p:nvSpPr>
          <p:spPr>
            <a:xfrm>
              <a:off x="36250175" y="12946625"/>
              <a:ext cx="124650" cy="110200"/>
            </a:xfrm>
            <a:custGeom>
              <a:avLst/>
              <a:gdLst/>
              <a:ahLst/>
              <a:cxnLst/>
              <a:rect l="l" t="t" r="r" b="b"/>
              <a:pathLst>
                <a:path w="4986" h="4408" extrusionOk="0">
                  <a:moveTo>
                    <a:pt x="2495" y="1"/>
                  </a:moveTo>
                  <a:cubicBezTo>
                    <a:pt x="2374" y="1"/>
                    <a:pt x="2252" y="9"/>
                    <a:pt x="2129" y="27"/>
                  </a:cubicBezTo>
                  <a:cubicBezTo>
                    <a:pt x="852" y="240"/>
                    <a:pt x="1" y="1395"/>
                    <a:pt x="183" y="2580"/>
                  </a:cubicBezTo>
                  <a:cubicBezTo>
                    <a:pt x="373" y="3639"/>
                    <a:pt x="1340" y="4407"/>
                    <a:pt x="2454" y="4407"/>
                  </a:cubicBezTo>
                  <a:cubicBezTo>
                    <a:pt x="2587" y="4407"/>
                    <a:pt x="2722" y="4396"/>
                    <a:pt x="2858" y="4374"/>
                  </a:cubicBezTo>
                  <a:cubicBezTo>
                    <a:pt x="4104" y="4161"/>
                    <a:pt x="4986" y="3006"/>
                    <a:pt x="4803" y="1820"/>
                  </a:cubicBezTo>
                  <a:cubicBezTo>
                    <a:pt x="4611" y="749"/>
                    <a:pt x="3625" y="1"/>
                    <a:pt x="2495" y="1"/>
                  </a:cubicBezTo>
                  <a:close/>
                </a:path>
              </a:pathLst>
            </a:custGeom>
            <a:solidFill>
              <a:srgbClr val="ED9996"/>
            </a:solidFill>
            <a:ln>
              <a:noFill/>
            </a:ln>
          </p:spPr>
          <p:txBody>
            <a:bodyPr spcFirstLastPara="1" wrap="square" lIns="92346" tIns="92346" rIns="92346" bIns="92346" anchor="ctr" anchorCtr="0">
              <a:noAutofit/>
            </a:bodyPr>
            <a:lstStyle/>
            <a:p>
              <a:endParaRPr sz="1818"/>
            </a:p>
          </p:txBody>
        </p:sp>
        <p:sp>
          <p:nvSpPr>
            <p:cNvPr id="535" name="Google Shape;535;p40"/>
            <p:cNvSpPr/>
            <p:nvPr/>
          </p:nvSpPr>
          <p:spPr>
            <a:xfrm>
              <a:off x="35968250" y="13032400"/>
              <a:ext cx="12200" cy="12325"/>
            </a:xfrm>
            <a:custGeom>
              <a:avLst/>
              <a:gdLst/>
              <a:ahLst/>
              <a:cxnLst/>
              <a:rect l="l" t="t" r="r" b="b"/>
              <a:pathLst>
                <a:path w="488" h="493" extrusionOk="0">
                  <a:moveTo>
                    <a:pt x="183" y="0"/>
                  </a:moveTo>
                  <a:cubicBezTo>
                    <a:pt x="92" y="31"/>
                    <a:pt x="1" y="152"/>
                    <a:pt x="31" y="274"/>
                  </a:cubicBezTo>
                  <a:cubicBezTo>
                    <a:pt x="31" y="406"/>
                    <a:pt x="124" y="492"/>
                    <a:pt x="228" y="492"/>
                  </a:cubicBezTo>
                  <a:cubicBezTo>
                    <a:pt x="243" y="492"/>
                    <a:pt x="259" y="491"/>
                    <a:pt x="275" y="487"/>
                  </a:cubicBezTo>
                  <a:cubicBezTo>
                    <a:pt x="396" y="487"/>
                    <a:pt x="487" y="335"/>
                    <a:pt x="457" y="213"/>
                  </a:cubicBezTo>
                  <a:cubicBezTo>
                    <a:pt x="427" y="91"/>
                    <a:pt x="305" y="0"/>
                    <a:pt x="183" y="0"/>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36" name="Google Shape;536;p40"/>
            <p:cNvSpPr/>
            <p:nvPr/>
          </p:nvSpPr>
          <p:spPr>
            <a:xfrm>
              <a:off x="36010825" y="13061275"/>
              <a:ext cx="12175" cy="12325"/>
            </a:xfrm>
            <a:custGeom>
              <a:avLst/>
              <a:gdLst/>
              <a:ahLst/>
              <a:cxnLst/>
              <a:rect l="l" t="t" r="r" b="b"/>
              <a:pathLst>
                <a:path w="487" h="493" extrusionOk="0">
                  <a:moveTo>
                    <a:pt x="213" y="0"/>
                  </a:moveTo>
                  <a:cubicBezTo>
                    <a:pt x="91" y="31"/>
                    <a:pt x="0" y="152"/>
                    <a:pt x="31" y="274"/>
                  </a:cubicBezTo>
                  <a:cubicBezTo>
                    <a:pt x="57" y="406"/>
                    <a:pt x="130" y="492"/>
                    <a:pt x="228" y="492"/>
                  </a:cubicBezTo>
                  <a:cubicBezTo>
                    <a:pt x="243" y="492"/>
                    <a:pt x="258" y="491"/>
                    <a:pt x="274" y="487"/>
                  </a:cubicBezTo>
                  <a:cubicBezTo>
                    <a:pt x="395" y="487"/>
                    <a:pt x="486" y="335"/>
                    <a:pt x="456" y="213"/>
                  </a:cubicBezTo>
                  <a:cubicBezTo>
                    <a:pt x="426" y="91"/>
                    <a:pt x="335" y="0"/>
                    <a:pt x="213" y="0"/>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37" name="Google Shape;537;p40"/>
            <p:cNvSpPr/>
            <p:nvPr/>
          </p:nvSpPr>
          <p:spPr>
            <a:xfrm>
              <a:off x="35969775" y="13092275"/>
              <a:ext cx="12175" cy="12475"/>
            </a:xfrm>
            <a:custGeom>
              <a:avLst/>
              <a:gdLst/>
              <a:ahLst/>
              <a:cxnLst/>
              <a:rect l="l" t="t" r="r" b="b"/>
              <a:pathLst>
                <a:path w="487" h="499" extrusionOk="0">
                  <a:moveTo>
                    <a:pt x="250" y="1"/>
                  </a:moveTo>
                  <a:cubicBezTo>
                    <a:pt x="238" y="1"/>
                    <a:pt x="225" y="3"/>
                    <a:pt x="214" y="7"/>
                  </a:cubicBezTo>
                  <a:cubicBezTo>
                    <a:pt x="92" y="37"/>
                    <a:pt x="1" y="158"/>
                    <a:pt x="31" y="280"/>
                  </a:cubicBezTo>
                  <a:cubicBezTo>
                    <a:pt x="31" y="412"/>
                    <a:pt x="123" y="499"/>
                    <a:pt x="227" y="499"/>
                  </a:cubicBezTo>
                  <a:cubicBezTo>
                    <a:pt x="243" y="499"/>
                    <a:pt x="259" y="497"/>
                    <a:pt x="274" y="493"/>
                  </a:cubicBezTo>
                  <a:cubicBezTo>
                    <a:pt x="396" y="462"/>
                    <a:pt x="487" y="341"/>
                    <a:pt x="457" y="219"/>
                  </a:cubicBezTo>
                  <a:cubicBezTo>
                    <a:pt x="430" y="87"/>
                    <a:pt x="335" y="1"/>
                    <a:pt x="250" y="1"/>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38" name="Google Shape;538;p40"/>
            <p:cNvSpPr/>
            <p:nvPr/>
          </p:nvSpPr>
          <p:spPr>
            <a:xfrm>
              <a:off x="36029825" y="13013250"/>
              <a:ext cx="12175" cy="12475"/>
            </a:xfrm>
            <a:custGeom>
              <a:avLst/>
              <a:gdLst/>
              <a:ahLst/>
              <a:cxnLst/>
              <a:rect l="l" t="t" r="r" b="b"/>
              <a:pathLst>
                <a:path w="487" h="499" extrusionOk="0">
                  <a:moveTo>
                    <a:pt x="260" y="1"/>
                  </a:moveTo>
                  <a:cubicBezTo>
                    <a:pt x="244" y="1"/>
                    <a:pt x="229" y="2"/>
                    <a:pt x="213" y="6"/>
                  </a:cubicBezTo>
                  <a:cubicBezTo>
                    <a:pt x="91" y="37"/>
                    <a:pt x="0" y="158"/>
                    <a:pt x="30" y="280"/>
                  </a:cubicBezTo>
                  <a:cubicBezTo>
                    <a:pt x="57" y="412"/>
                    <a:pt x="153" y="499"/>
                    <a:pt x="257" y="499"/>
                  </a:cubicBezTo>
                  <a:cubicBezTo>
                    <a:pt x="273" y="499"/>
                    <a:pt x="288" y="497"/>
                    <a:pt x="304" y="493"/>
                  </a:cubicBezTo>
                  <a:cubicBezTo>
                    <a:pt x="395" y="462"/>
                    <a:pt x="486" y="341"/>
                    <a:pt x="456" y="219"/>
                  </a:cubicBezTo>
                  <a:cubicBezTo>
                    <a:pt x="456" y="87"/>
                    <a:pt x="364" y="1"/>
                    <a:pt x="260" y="1"/>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39" name="Google Shape;539;p40"/>
            <p:cNvSpPr/>
            <p:nvPr/>
          </p:nvSpPr>
          <p:spPr>
            <a:xfrm>
              <a:off x="36070850" y="13064150"/>
              <a:ext cx="12175" cy="11725"/>
            </a:xfrm>
            <a:custGeom>
              <a:avLst/>
              <a:gdLst/>
              <a:ahLst/>
              <a:cxnLst/>
              <a:rect l="l" t="t" r="r" b="b"/>
              <a:pathLst>
                <a:path w="487" h="469" extrusionOk="0">
                  <a:moveTo>
                    <a:pt x="260" y="1"/>
                  </a:moveTo>
                  <a:cubicBezTo>
                    <a:pt x="245" y="1"/>
                    <a:pt x="229" y="3"/>
                    <a:pt x="213" y="7"/>
                  </a:cubicBezTo>
                  <a:cubicBezTo>
                    <a:pt x="92" y="7"/>
                    <a:pt x="0" y="128"/>
                    <a:pt x="31" y="280"/>
                  </a:cubicBezTo>
                  <a:cubicBezTo>
                    <a:pt x="57" y="386"/>
                    <a:pt x="129" y="469"/>
                    <a:pt x="228" y="469"/>
                  </a:cubicBezTo>
                  <a:cubicBezTo>
                    <a:pt x="243" y="469"/>
                    <a:pt x="258" y="467"/>
                    <a:pt x="274" y="463"/>
                  </a:cubicBezTo>
                  <a:cubicBezTo>
                    <a:pt x="396" y="463"/>
                    <a:pt x="487" y="341"/>
                    <a:pt x="456" y="189"/>
                  </a:cubicBezTo>
                  <a:cubicBezTo>
                    <a:pt x="430" y="84"/>
                    <a:pt x="358" y="1"/>
                    <a:pt x="260" y="1"/>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40" name="Google Shape;540;p40"/>
            <p:cNvSpPr/>
            <p:nvPr/>
          </p:nvSpPr>
          <p:spPr>
            <a:xfrm>
              <a:off x="36242575" y="12987425"/>
              <a:ext cx="12200" cy="12325"/>
            </a:xfrm>
            <a:custGeom>
              <a:avLst/>
              <a:gdLst/>
              <a:ahLst/>
              <a:cxnLst/>
              <a:rect l="l" t="t" r="r" b="b"/>
              <a:pathLst>
                <a:path w="488" h="493" extrusionOk="0">
                  <a:moveTo>
                    <a:pt x="259" y="0"/>
                  </a:moveTo>
                  <a:cubicBezTo>
                    <a:pt x="245" y="0"/>
                    <a:pt x="229" y="2"/>
                    <a:pt x="214" y="6"/>
                  </a:cubicBezTo>
                  <a:cubicBezTo>
                    <a:pt x="92" y="36"/>
                    <a:pt x="1" y="158"/>
                    <a:pt x="31" y="279"/>
                  </a:cubicBezTo>
                  <a:cubicBezTo>
                    <a:pt x="62" y="401"/>
                    <a:pt x="183" y="492"/>
                    <a:pt x="274" y="492"/>
                  </a:cubicBezTo>
                  <a:cubicBezTo>
                    <a:pt x="396" y="462"/>
                    <a:pt x="487" y="340"/>
                    <a:pt x="457" y="219"/>
                  </a:cubicBezTo>
                  <a:cubicBezTo>
                    <a:pt x="430" y="86"/>
                    <a:pt x="358" y="0"/>
                    <a:pt x="259" y="0"/>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41" name="Google Shape;541;p40"/>
            <p:cNvSpPr/>
            <p:nvPr/>
          </p:nvSpPr>
          <p:spPr>
            <a:xfrm>
              <a:off x="36274500" y="13042150"/>
              <a:ext cx="11425" cy="12450"/>
            </a:xfrm>
            <a:custGeom>
              <a:avLst/>
              <a:gdLst/>
              <a:ahLst/>
              <a:cxnLst/>
              <a:rect l="l" t="t" r="r" b="b"/>
              <a:pathLst>
                <a:path w="457" h="498" extrusionOk="0">
                  <a:moveTo>
                    <a:pt x="221" y="1"/>
                  </a:moveTo>
                  <a:cubicBezTo>
                    <a:pt x="209" y="1"/>
                    <a:pt x="196" y="2"/>
                    <a:pt x="183" y="5"/>
                  </a:cubicBezTo>
                  <a:cubicBezTo>
                    <a:pt x="61" y="36"/>
                    <a:pt x="0" y="157"/>
                    <a:pt x="0" y="279"/>
                  </a:cubicBezTo>
                  <a:cubicBezTo>
                    <a:pt x="27" y="411"/>
                    <a:pt x="123" y="498"/>
                    <a:pt x="227" y="498"/>
                  </a:cubicBezTo>
                  <a:cubicBezTo>
                    <a:pt x="243" y="498"/>
                    <a:pt x="258" y="496"/>
                    <a:pt x="274" y="492"/>
                  </a:cubicBezTo>
                  <a:cubicBezTo>
                    <a:pt x="365" y="461"/>
                    <a:pt x="456" y="340"/>
                    <a:pt x="426" y="218"/>
                  </a:cubicBezTo>
                  <a:cubicBezTo>
                    <a:pt x="426" y="109"/>
                    <a:pt x="329" y="1"/>
                    <a:pt x="221" y="1"/>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42" name="Google Shape;542;p40"/>
            <p:cNvSpPr/>
            <p:nvPr/>
          </p:nvSpPr>
          <p:spPr>
            <a:xfrm>
              <a:off x="36310225" y="12979825"/>
              <a:ext cx="12175" cy="12325"/>
            </a:xfrm>
            <a:custGeom>
              <a:avLst/>
              <a:gdLst/>
              <a:ahLst/>
              <a:cxnLst/>
              <a:rect l="l" t="t" r="r" b="b"/>
              <a:pathLst>
                <a:path w="487" h="493" extrusionOk="0">
                  <a:moveTo>
                    <a:pt x="249" y="0"/>
                  </a:moveTo>
                  <a:cubicBezTo>
                    <a:pt x="237" y="0"/>
                    <a:pt x="225" y="2"/>
                    <a:pt x="213" y="6"/>
                  </a:cubicBezTo>
                  <a:cubicBezTo>
                    <a:pt x="91" y="36"/>
                    <a:pt x="0" y="158"/>
                    <a:pt x="30" y="280"/>
                  </a:cubicBezTo>
                  <a:cubicBezTo>
                    <a:pt x="30" y="401"/>
                    <a:pt x="152" y="492"/>
                    <a:pt x="274" y="492"/>
                  </a:cubicBezTo>
                  <a:cubicBezTo>
                    <a:pt x="395" y="462"/>
                    <a:pt x="486" y="340"/>
                    <a:pt x="456" y="219"/>
                  </a:cubicBezTo>
                  <a:cubicBezTo>
                    <a:pt x="430" y="86"/>
                    <a:pt x="334" y="0"/>
                    <a:pt x="249" y="0"/>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43" name="Google Shape;543;p40"/>
            <p:cNvSpPr/>
            <p:nvPr/>
          </p:nvSpPr>
          <p:spPr>
            <a:xfrm>
              <a:off x="36349725" y="13017950"/>
              <a:ext cx="12175" cy="12325"/>
            </a:xfrm>
            <a:custGeom>
              <a:avLst/>
              <a:gdLst/>
              <a:ahLst/>
              <a:cxnLst/>
              <a:rect l="l" t="t" r="r" b="b"/>
              <a:pathLst>
                <a:path w="487" h="493" extrusionOk="0">
                  <a:moveTo>
                    <a:pt x="183" y="1"/>
                  </a:moveTo>
                  <a:cubicBezTo>
                    <a:pt x="92" y="31"/>
                    <a:pt x="1" y="153"/>
                    <a:pt x="31" y="274"/>
                  </a:cubicBezTo>
                  <a:cubicBezTo>
                    <a:pt x="31" y="407"/>
                    <a:pt x="123" y="493"/>
                    <a:pt x="227" y="493"/>
                  </a:cubicBezTo>
                  <a:cubicBezTo>
                    <a:pt x="243" y="493"/>
                    <a:pt x="258" y="491"/>
                    <a:pt x="274" y="487"/>
                  </a:cubicBezTo>
                  <a:cubicBezTo>
                    <a:pt x="396" y="487"/>
                    <a:pt x="487" y="335"/>
                    <a:pt x="457" y="214"/>
                  </a:cubicBezTo>
                  <a:cubicBezTo>
                    <a:pt x="426" y="92"/>
                    <a:pt x="305" y="1"/>
                    <a:pt x="183" y="1"/>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44" name="Google Shape;544;p40"/>
            <p:cNvSpPr/>
            <p:nvPr/>
          </p:nvSpPr>
          <p:spPr>
            <a:xfrm>
              <a:off x="36304900" y="13019325"/>
              <a:ext cx="11425" cy="12325"/>
            </a:xfrm>
            <a:custGeom>
              <a:avLst/>
              <a:gdLst/>
              <a:ahLst/>
              <a:cxnLst/>
              <a:rect l="l" t="t" r="r" b="b"/>
              <a:pathLst>
                <a:path w="457" h="493" extrusionOk="0">
                  <a:moveTo>
                    <a:pt x="230" y="1"/>
                  </a:moveTo>
                  <a:cubicBezTo>
                    <a:pt x="214" y="1"/>
                    <a:pt x="198" y="3"/>
                    <a:pt x="183" y="7"/>
                  </a:cubicBezTo>
                  <a:cubicBezTo>
                    <a:pt x="61" y="37"/>
                    <a:pt x="0" y="159"/>
                    <a:pt x="0" y="280"/>
                  </a:cubicBezTo>
                  <a:cubicBezTo>
                    <a:pt x="31" y="402"/>
                    <a:pt x="152" y="493"/>
                    <a:pt x="274" y="493"/>
                  </a:cubicBezTo>
                  <a:cubicBezTo>
                    <a:pt x="395" y="462"/>
                    <a:pt x="456" y="341"/>
                    <a:pt x="456" y="219"/>
                  </a:cubicBezTo>
                  <a:cubicBezTo>
                    <a:pt x="430" y="87"/>
                    <a:pt x="334" y="1"/>
                    <a:pt x="230" y="1"/>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45" name="Google Shape;545;p40"/>
            <p:cNvSpPr/>
            <p:nvPr/>
          </p:nvSpPr>
          <p:spPr>
            <a:xfrm>
              <a:off x="35879350" y="12782600"/>
              <a:ext cx="520550" cy="261200"/>
            </a:xfrm>
            <a:custGeom>
              <a:avLst/>
              <a:gdLst/>
              <a:ahLst/>
              <a:cxnLst/>
              <a:rect l="l" t="t" r="r" b="b"/>
              <a:pathLst>
                <a:path w="20822" h="10448" extrusionOk="0">
                  <a:moveTo>
                    <a:pt x="16204" y="430"/>
                  </a:moveTo>
                  <a:cubicBezTo>
                    <a:pt x="18062" y="430"/>
                    <a:pt x="19699" y="1778"/>
                    <a:pt x="20001" y="3670"/>
                  </a:cubicBezTo>
                  <a:cubicBezTo>
                    <a:pt x="20335" y="5737"/>
                    <a:pt x="18937" y="7713"/>
                    <a:pt x="16840" y="8077"/>
                  </a:cubicBezTo>
                  <a:cubicBezTo>
                    <a:pt x="16635" y="8110"/>
                    <a:pt x="16431" y="8126"/>
                    <a:pt x="16229" y="8126"/>
                  </a:cubicBezTo>
                  <a:cubicBezTo>
                    <a:pt x="14372" y="8126"/>
                    <a:pt x="12734" y="6781"/>
                    <a:pt x="12433" y="4916"/>
                  </a:cubicBezTo>
                  <a:cubicBezTo>
                    <a:pt x="12098" y="2819"/>
                    <a:pt x="13496" y="843"/>
                    <a:pt x="15594" y="478"/>
                  </a:cubicBezTo>
                  <a:cubicBezTo>
                    <a:pt x="15799" y="446"/>
                    <a:pt x="16003" y="430"/>
                    <a:pt x="16204" y="430"/>
                  </a:cubicBezTo>
                  <a:close/>
                  <a:moveTo>
                    <a:pt x="4593" y="2345"/>
                  </a:moveTo>
                  <a:cubicBezTo>
                    <a:pt x="6451" y="2345"/>
                    <a:pt x="8088" y="3690"/>
                    <a:pt x="8390" y="5555"/>
                  </a:cubicBezTo>
                  <a:cubicBezTo>
                    <a:pt x="8724" y="7652"/>
                    <a:pt x="7326" y="9628"/>
                    <a:pt x="5229" y="9962"/>
                  </a:cubicBezTo>
                  <a:cubicBezTo>
                    <a:pt x="5008" y="10000"/>
                    <a:pt x="4789" y="10019"/>
                    <a:pt x="4573" y="10019"/>
                  </a:cubicBezTo>
                  <a:cubicBezTo>
                    <a:pt x="2734" y="10019"/>
                    <a:pt x="1121" y="8677"/>
                    <a:pt x="821" y="6801"/>
                  </a:cubicBezTo>
                  <a:cubicBezTo>
                    <a:pt x="457" y="4734"/>
                    <a:pt x="1885" y="2728"/>
                    <a:pt x="3983" y="2393"/>
                  </a:cubicBezTo>
                  <a:cubicBezTo>
                    <a:pt x="4188" y="2361"/>
                    <a:pt x="4392" y="2345"/>
                    <a:pt x="4593" y="2345"/>
                  </a:cubicBezTo>
                  <a:close/>
                  <a:moveTo>
                    <a:pt x="16176" y="1"/>
                  </a:moveTo>
                  <a:cubicBezTo>
                    <a:pt x="15954" y="1"/>
                    <a:pt x="15729" y="18"/>
                    <a:pt x="15503" y="53"/>
                  </a:cubicBezTo>
                  <a:cubicBezTo>
                    <a:pt x="13192" y="448"/>
                    <a:pt x="11612" y="2637"/>
                    <a:pt x="12007" y="4977"/>
                  </a:cubicBezTo>
                  <a:cubicBezTo>
                    <a:pt x="12007" y="4977"/>
                    <a:pt x="11495" y="4919"/>
                    <a:pt x="10864" y="4919"/>
                  </a:cubicBezTo>
                  <a:cubicBezTo>
                    <a:pt x="10127" y="4919"/>
                    <a:pt x="9227" y="4998"/>
                    <a:pt x="8785" y="5342"/>
                  </a:cubicBezTo>
                  <a:cubicBezTo>
                    <a:pt x="8562" y="3645"/>
                    <a:pt x="6583" y="1922"/>
                    <a:pt x="4501" y="1922"/>
                  </a:cubicBezTo>
                  <a:cubicBezTo>
                    <a:pt x="4308" y="1922"/>
                    <a:pt x="4115" y="1937"/>
                    <a:pt x="3922" y="1968"/>
                  </a:cubicBezTo>
                  <a:cubicBezTo>
                    <a:pt x="1581" y="2363"/>
                    <a:pt x="1" y="4551"/>
                    <a:pt x="396" y="6892"/>
                  </a:cubicBezTo>
                  <a:cubicBezTo>
                    <a:pt x="723" y="8963"/>
                    <a:pt x="2541" y="10448"/>
                    <a:pt x="4578" y="10448"/>
                  </a:cubicBezTo>
                  <a:cubicBezTo>
                    <a:pt x="4813" y="10448"/>
                    <a:pt x="5051" y="10428"/>
                    <a:pt x="5290" y="10387"/>
                  </a:cubicBezTo>
                  <a:cubicBezTo>
                    <a:pt x="7478" y="10053"/>
                    <a:pt x="8998" y="8077"/>
                    <a:pt x="8876" y="5919"/>
                  </a:cubicBezTo>
                  <a:cubicBezTo>
                    <a:pt x="9007" y="5723"/>
                    <a:pt x="9480" y="5185"/>
                    <a:pt x="10553" y="5185"/>
                  </a:cubicBezTo>
                  <a:cubicBezTo>
                    <a:pt x="10979" y="5185"/>
                    <a:pt x="11499" y="5269"/>
                    <a:pt x="12129" y="5494"/>
                  </a:cubicBezTo>
                  <a:cubicBezTo>
                    <a:pt x="12673" y="7317"/>
                    <a:pt x="14361" y="8555"/>
                    <a:pt x="16236" y="8555"/>
                  </a:cubicBezTo>
                  <a:cubicBezTo>
                    <a:pt x="16455" y="8555"/>
                    <a:pt x="16677" y="8538"/>
                    <a:pt x="16901" y="8503"/>
                  </a:cubicBezTo>
                  <a:cubicBezTo>
                    <a:pt x="19241" y="8108"/>
                    <a:pt x="20822" y="5919"/>
                    <a:pt x="20427" y="3579"/>
                  </a:cubicBezTo>
                  <a:cubicBezTo>
                    <a:pt x="20070" y="1492"/>
                    <a:pt x="18249" y="1"/>
                    <a:pt x="16176" y="1"/>
                  </a:cubicBezTo>
                  <a:close/>
                </a:path>
              </a:pathLst>
            </a:custGeom>
            <a:solidFill>
              <a:srgbClr val="F16790"/>
            </a:solidFill>
            <a:ln>
              <a:noFill/>
            </a:ln>
          </p:spPr>
          <p:txBody>
            <a:bodyPr spcFirstLastPara="1" wrap="square" lIns="92346" tIns="92346" rIns="92346" bIns="92346" anchor="ctr" anchorCtr="0">
              <a:noAutofit/>
            </a:bodyPr>
            <a:lstStyle/>
            <a:p>
              <a:endParaRPr sz="1818"/>
            </a:p>
          </p:txBody>
        </p:sp>
        <p:sp>
          <p:nvSpPr>
            <p:cNvPr id="546" name="Google Shape;546;p40"/>
            <p:cNvSpPr/>
            <p:nvPr/>
          </p:nvSpPr>
          <p:spPr>
            <a:xfrm>
              <a:off x="35691650" y="12692725"/>
              <a:ext cx="217375" cy="180125"/>
            </a:xfrm>
            <a:custGeom>
              <a:avLst/>
              <a:gdLst/>
              <a:ahLst/>
              <a:cxnLst/>
              <a:rect l="l" t="t" r="r" b="b"/>
              <a:pathLst>
                <a:path w="8695" h="7205" extrusionOk="0">
                  <a:moveTo>
                    <a:pt x="1521" y="0"/>
                  </a:moveTo>
                  <a:cubicBezTo>
                    <a:pt x="639" y="1216"/>
                    <a:pt x="1" y="2827"/>
                    <a:pt x="214" y="4894"/>
                  </a:cubicBezTo>
                  <a:cubicBezTo>
                    <a:pt x="244" y="4985"/>
                    <a:pt x="244" y="5076"/>
                    <a:pt x="244" y="5168"/>
                  </a:cubicBezTo>
                  <a:cubicBezTo>
                    <a:pt x="2463" y="6505"/>
                    <a:pt x="5107" y="7174"/>
                    <a:pt x="7752" y="7204"/>
                  </a:cubicBezTo>
                  <a:cubicBezTo>
                    <a:pt x="8086" y="6657"/>
                    <a:pt x="8421" y="6080"/>
                    <a:pt x="8694" y="5472"/>
                  </a:cubicBezTo>
                  <a:cubicBezTo>
                    <a:pt x="6019" y="4134"/>
                    <a:pt x="3648" y="2219"/>
                    <a:pt x="1521" y="0"/>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47" name="Google Shape;547;p40"/>
            <p:cNvSpPr/>
            <p:nvPr/>
          </p:nvSpPr>
          <p:spPr>
            <a:xfrm>
              <a:off x="35729650" y="12492625"/>
              <a:ext cx="527400" cy="336900"/>
            </a:xfrm>
            <a:custGeom>
              <a:avLst/>
              <a:gdLst/>
              <a:ahLst/>
              <a:cxnLst/>
              <a:rect l="l" t="t" r="r" b="b"/>
              <a:pathLst>
                <a:path w="21096" h="13476" extrusionOk="0">
                  <a:moveTo>
                    <a:pt x="4874" y="0"/>
                  </a:moveTo>
                  <a:cubicBezTo>
                    <a:pt x="4815" y="0"/>
                    <a:pt x="4751" y="13"/>
                    <a:pt x="4682" y="41"/>
                  </a:cubicBezTo>
                  <a:cubicBezTo>
                    <a:pt x="3435" y="558"/>
                    <a:pt x="4439" y="4144"/>
                    <a:pt x="4439" y="4144"/>
                  </a:cubicBezTo>
                  <a:cubicBezTo>
                    <a:pt x="4439" y="4144"/>
                    <a:pt x="3256" y="1876"/>
                    <a:pt x="2611" y="1876"/>
                  </a:cubicBezTo>
                  <a:cubicBezTo>
                    <a:pt x="2532" y="1876"/>
                    <a:pt x="2462" y="1910"/>
                    <a:pt x="2402" y="1986"/>
                  </a:cubicBezTo>
                  <a:cubicBezTo>
                    <a:pt x="1824" y="2685"/>
                    <a:pt x="3648" y="5117"/>
                    <a:pt x="3648" y="5117"/>
                  </a:cubicBezTo>
                  <a:cubicBezTo>
                    <a:pt x="3648" y="5117"/>
                    <a:pt x="1490" y="5998"/>
                    <a:pt x="1" y="8004"/>
                  </a:cubicBezTo>
                  <a:cubicBezTo>
                    <a:pt x="2098" y="10223"/>
                    <a:pt x="4469" y="12138"/>
                    <a:pt x="7174" y="13476"/>
                  </a:cubicBezTo>
                  <a:cubicBezTo>
                    <a:pt x="7721" y="12351"/>
                    <a:pt x="8086" y="11196"/>
                    <a:pt x="8056" y="10223"/>
                  </a:cubicBezTo>
                  <a:lnTo>
                    <a:pt x="8056" y="10223"/>
                  </a:lnTo>
                  <a:cubicBezTo>
                    <a:pt x="8056" y="10224"/>
                    <a:pt x="10913" y="12290"/>
                    <a:pt x="13466" y="12959"/>
                  </a:cubicBezTo>
                  <a:cubicBezTo>
                    <a:pt x="13979" y="13077"/>
                    <a:pt x="14479" y="13157"/>
                    <a:pt x="14941" y="13157"/>
                  </a:cubicBezTo>
                  <a:cubicBezTo>
                    <a:pt x="15191" y="13157"/>
                    <a:pt x="15430" y="13134"/>
                    <a:pt x="15655" y="13080"/>
                  </a:cubicBezTo>
                  <a:cubicBezTo>
                    <a:pt x="18025" y="12503"/>
                    <a:pt x="16840" y="10254"/>
                    <a:pt x="16475" y="9646"/>
                  </a:cubicBezTo>
                  <a:lnTo>
                    <a:pt x="16475" y="9646"/>
                  </a:lnTo>
                  <a:cubicBezTo>
                    <a:pt x="16915" y="10320"/>
                    <a:pt x="18827" y="13061"/>
                    <a:pt x="20872" y="13061"/>
                  </a:cubicBezTo>
                  <a:cubicBezTo>
                    <a:pt x="20946" y="13061"/>
                    <a:pt x="21021" y="13058"/>
                    <a:pt x="21095" y="13050"/>
                  </a:cubicBezTo>
                  <a:cubicBezTo>
                    <a:pt x="19545" y="8156"/>
                    <a:pt x="16901" y="3658"/>
                    <a:pt x="12889" y="497"/>
                  </a:cubicBezTo>
                  <a:cubicBezTo>
                    <a:pt x="8603" y="1530"/>
                    <a:pt x="5563" y="3597"/>
                    <a:pt x="5563" y="3597"/>
                  </a:cubicBezTo>
                  <a:cubicBezTo>
                    <a:pt x="5563" y="3597"/>
                    <a:pt x="5861" y="0"/>
                    <a:pt x="4874" y="0"/>
                  </a:cubicBezTo>
                  <a:close/>
                </a:path>
              </a:pathLst>
            </a:custGeom>
            <a:solidFill>
              <a:srgbClr val="673543"/>
            </a:solidFill>
            <a:ln>
              <a:noFill/>
            </a:ln>
          </p:spPr>
          <p:txBody>
            <a:bodyPr spcFirstLastPara="1" wrap="square" lIns="92346" tIns="92346" rIns="92346" bIns="92346" anchor="ctr" anchorCtr="0">
              <a:noAutofit/>
            </a:bodyPr>
            <a:lstStyle/>
            <a:p>
              <a:endParaRPr sz="1818"/>
            </a:p>
          </p:txBody>
        </p:sp>
        <p:sp>
          <p:nvSpPr>
            <p:cNvPr id="548" name="Google Shape;548;p40"/>
            <p:cNvSpPr/>
            <p:nvPr/>
          </p:nvSpPr>
          <p:spPr>
            <a:xfrm>
              <a:off x="36051850" y="12492275"/>
              <a:ext cx="250025" cy="326625"/>
            </a:xfrm>
            <a:custGeom>
              <a:avLst/>
              <a:gdLst/>
              <a:ahLst/>
              <a:cxnLst/>
              <a:rect l="l" t="t" r="r" b="b"/>
              <a:pathLst>
                <a:path w="10001" h="13065" extrusionOk="0">
                  <a:moveTo>
                    <a:pt x="4036" y="0"/>
                  </a:moveTo>
                  <a:cubicBezTo>
                    <a:pt x="3672" y="0"/>
                    <a:pt x="3300" y="18"/>
                    <a:pt x="2919" y="55"/>
                  </a:cubicBezTo>
                  <a:cubicBezTo>
                    <a:pt x="1915" y="146"/>
                    <a:pt x="912" y="298"/>
                    <a:pt x="1" y="511"/>
                  </a:cubicBezTo>
                  <a:cubicBezTo>
                    <a:pt x="4013" y="3672"/>
                    <a:pt x="6657" y="8170"/>
                    <a:pt x="8207" y="13064"/>
                  </a:cubicBezTo>
                  <a:cubicBezTo>
                    <a:pt x="8329" y="13064"/>
                    <a:pt x="8420" y="13064"/>
                    <a:pt x="8511" y="13034"/>
                  </a:cubicBezTo>
                  <a:cubicBezTo>
                    <a:pt x="9302" y="12851"/>
                    <a:pt x="9758" y="12487"/>
                    <a:pt x="10001" y="12031"/>
                  </a:cubicBezTo>
                  <a:cubicBezTo>
                    <a:pt x="9727" y="7836"/>
                    <a:pt x="8603" y="3733"/>
                    <a:pt x="6384" y="237"/>
                  </a:cubicBezTo>
                  <a:cubicBezTo>
                    <a:pt x="5645" y="89"/>
                    <a:pt x="4863" y="0"/>
                    <a:pt x="4036" y="0"/>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49" name="Google Shape;549;p40"/>
            <p:cNvSpPr/>
            <p:nvPr/>
          </p:nvSpPr>
          <p:spPr>
            <a:xfrm>
              <a:off x="36211425" y="12498200"/>
              <a:ext cx="302450" cy="344475"/>
            </a:xfrm>
            <a:custGeom>
              <a:avLst/>
              <a:gdLst/>
              <a:ahLst/>
              <a:cxnLst/>
              <a:rect l="l" t="t" r="r" b="b"/>
              <a:pathLst>
                <a:path w="12098" h="13779" extrusionOk="0">
                  <a:moveTo>
                    <a:pt x="1" y="0"/>
                  </a:moveTo>
                  <a:cubicBezTo>
                    <a:pt x="2220" y="3496"/>
                    <a:pt x="3344" y="7599"/>
                    <a:pt x="3618" y="11794"/>
                  </a:cubicBezTo>
                  <a:cubicBezTo>
                    <a:pt x="4195" y="10821"/>
                    <a:pt x="3831" y="9606"/>
                    <a:pt x="3830" y="9605"/>
                  </a:cubicBezTo>
                  <a:lnTo>
                    <a:pt x="3830" y="9605"/>
                  </a:lnTo>
                  <a:cubicBezTo>
                    <a:pt x="3831" y="9607"/>
                    <a:pt x="5865" y="13778"/>
                    <a:pt x="8528" y="13778"/>
                  </a:cubicBezTo>
                  <a:cubicBezTo>
                    <a:pt x="8722" y="13778"/>
                    <a:pt x="8919" y="13756"/>
                    <a:pt x="9119" y="13709"/>
                  </a:cubicBezTo>
                  <a:cubicBezTo>
                    <a:pt x="12098" y="12979"/>
                    <a:pt x="8694" y="6626"/>
                    <a:pt x="7448" y="4742"/>
                  </a:cubicBezTo>
                  <a:cubicBezTo>
                    <a:pt x="6475" y="3283"/>
                    <a:pt x="3861" y="790"/>
                    <a:pt x="1" y="0"/>
                  </a:cubicBezTo>
                  <a:close/>
                </a:path>
              </a:pathLst>
            </a:custGeom>
            <a:solidFill>
              <a:srgbClr val="673543"/>
            </a:solidFill>
            <a:ln>
              <a:noFill/>
            </a:ln>
          </p:spPr>
          <p:txBody>
            <a:bodyPr spcFirstLastPara="1" wrap="square" lIns="92346" tIns="92346" rIns="92346" bIns="92346" anchor="ctr" anchorCtr="0">
              <a:noAutofit/>
            </a:bodyPr>
            <a:lstStyle/>
            <a:p>
              <a:endParaRPr sz="1818"/>
            </a:p>
          </p:txBody>
        </p:sp>
        <p:sp>
          <p:nvSpPr>
            <p:cNvPr id="550" name="Google Shape;550;p40"/>
            <p:cNvSpPr/>
            <p:nvPr/>
          </p:nvSpPr>
          <p:spPr>
            <a:xfrm>
              <a:off x="35697750" y="12821900"/>
              <a:ext cx="187700" cy="145925"/>
            </a:xfrm>
            <a:custGeom>
              <a:avLst/>
              <a:gdLst/>
              <a:ahLst/>
              <a:cxnLst/>
              <a:rect l="l" t="t" r="r" b="b"/>
              <a:pathLst>
                <a:path w="7508" h="5837" extrusionOk="0">
                  <a:moveTo>
                    <a:pt x="0" y="1"/>
                  </a:moveTo>
                  <a:lnTo>
                    <a:pt x="0" y="1"/>
                  </a:lnTo>
                  <a:cubicBezTo>
                    <a:pt x="547" y="5320"/>
                    <a:pt x="1186" y="5837"/>
                    <a:pt x="1186" y="5837"/>
                  </a:cubicBezTo>
                  <a:cubicBezTo>
                    <a:pt x="1186" y="5837"/>
                    <a:pt x="2242" y="4610"/>
                    <a:pt x="3939" y="4610"/>
                  </a:cubicBezTo>
                  <a:cubicBezTo>
                    <a:pt x="4396" y="4610"/>
                    <a:pt x="4899" y="4699"/>
                    <a:pt x="5441" y="4925"/>
                  </a:cubicBezTo>
                  <a:cubicBezTo>
                    <a:pt x="5441" y="4925"/>
                    <a:pt x="6505" y="3679"/>
                    <a:pt x="7508" y="2037"/>
                  </a:cubicBezTo>
                  <a:cubicBezTo>
                    <a:pt x="4863" y="2007"/>
                    <a:pt x="2189" y="1338"/>
                    <a:pt x="0" y="1"/>
                  </a:cubicBezTo>
                  <a:close/>
                </a:path>
              </a:pathLst>
            </a:custGeom>
            <a:solidFill>
              <a:srgbClr val="673543"/>
            </a:solidFill>
            <a:ln>
              <a:noFill/>
            </a:ln>
          </p:spPr>
          <p:txBody>
            <a:bodyPr spcFirstLastPara="1" wrap="square" lIns="92346" tIns="92346" rIns="92346" bIns="92346" anchor="ctr" anchorCtr="0">
              <a:noAutofit/>
            </a:bodyPr>
            <a:lstStyle/>
            <a:p>
              <a:endParaRPr sz="1818"/>
            </a:p>
          </p:txBody>
        </p:sp>
        <p:sp>
          <p:nvSpPr>
            <p:cNvPr id="551" name="Google Shape;551;p40"/>
            <p:cNvSpPr/>
            <p:nvPr/>
          </p:nvSpPr>
          <p:spPr>
            <a:xfrm>
              <a:off x="36189400" y="12726150"/>
              <a:ext cx="1525" cy="3825"/>
            </a:xfrm>
            <a:custGeom>
              <a:avLst/>
              <a:gdLst/>
              <a:ahLst/>
              <a:cxnLst/>
              <a:rect l="l" t="t" r="r" b="b"/>
              <a:pathLst>
                <a:path w="61" h="153" extrusionOk="0">
                  <a:moveTo>
                    <a:pt x="61" y="153"/>
                  </a:moveTo>
                  <a:cubicBezTo>
                    <a:pt x="31" y="62"/>
                    <a:pt x="0" y="1"/>
                    <a:pt x="0" y="1"/>
                  </a:cubicBezTo>
                  <a:cubicBezTo>
                    <a:pt x="0" y="1"/>
                    <a:pt x="31" y="62"/>
                    <a:pt x="61" y="153"/>
                  </a:cubicBezTo>
                  <a:close/>
                </a:path>
              </a:pathLst>
            </a:custGeom>
            <a:solidFill>
              <a:srgbClr val="F26952"/>
            </a:solidFill>
            <a:ln>
              <a:noFill/>
            </a:ln>
          </p:spPr>
          <p:txBody>
            <a:bodyPr spcFirstLastPara="1" wrap="square" lIns="92346" tIns="92346" rIns="92346" bIns="92346" anchor="ctr" anchorCtr="0">
              <a:noAutofit/>
            </a:bodyPr>
            <a:lstStyle/>
            <a:p>
              <a:endParaRPr sz="1818"/>
            </a:p>
          </p:txBody>
        </p:sp>
        <p:sp>
          <p:nvSpPr>
            <p:cNvPr id="552" name="Google Shape;552;p40"/>
            <p:cNvSpPr/>
            <p:nvPr/>
          </p:nvSpPr>
          <p:spPr>
            <a:xfrm>
              <a:off x="35931800" y="13248625"/>
              <a:ext cx="136025" cy="490500"/>
            </a:xfrm>
            <a:custGeom>
              <a:avLst/>
              <a:gdLst/>
              <a:ahLst/>
              <a:cxnLst/>
              <a:rect l="l" t="t" r="r" b="b"/>
              <a:pathLst>
                <a:path w="5441" h="19620" extrusionOk="0">
                  <a:moveTo>
                    <a:pt x="4019" y="0"/>
                  </a:moveTo>
                  <a:cubicBezTo>
                    <a:pt x="3180" y="0"/>
                    <a:pt x="2028" y="372"/>
                    <a:pt x="851" y="1139"/>
                  </a:cubicBezTo>
                  <a:cubicBezTo>
                    <a:pt x="851" y="1139"/>
                    <a:pt x="1793" y="4908"/>
                    <a:pt x="1611" y="7248"/>
                  </a:cubicBezTo>
                  <a:cubicBezTo>
                    <a:pt x="1459" y="9589"/>
                    <a:pt x="365" y="14908"/>
                    <a:pt x="365" y="14908"/>
                  </a:cubicBezTo>
                  <a:cubicBezTo>
                    <a:pt x="365" y="14908"/>
                    <a:pt x="0" y="18008"/>
                    <a:pt x="152" y="19619"/>
                  </a:cubicBezTo>
                  <a:cubicBezTo>
                    <a:pt x="2857" y="16336"/>
                    <a:pt x="4833" y="13996"/>
                    <a:pt x="5228" y="7978"/>
                  </a:cubicBezTo>
                  <a:cubicBezTo>
                    <a:pt x="5441" y="5120"/>
                    <a:pt x="4681" y="1595"/>
                    <a:pt x="4286" y="14"/>
                  </a:cubicBezTo>
                  <a:cubicBezTo>
                    <a:pt x="4201" y="5"/>
                    <a:pt x="4112" y="0"/>
                    <a:pt x="4019" y="0"/>
                  </a:cubicBezTo>
                  <a:close/>
                </a:path>
              </a:pathLst>
            </a:custGeom>
            <a:solidFill>
              <a:srgbClr val="F27FB2"/>
            </a:solidFill>
            <a:ln>
              <a:noFill/>
            </a:ln>
          </p:spPr>
          <p:txBody>
            <a:bodyPr spcFirstLastPara="1" wrap="square" lIns="92346" tIns="92346" rIns="92346" bIns="92346" anchor="ctr" anchorCtr="0">
              <a:noAutofit/>
            </a:bodyPr>
            <a:lstStyle/>
            <a:p>
              <a:endParaRPr sz="1818"/>
            </a:p>
          </p:txBody>
        </p:sp>
        <p:sp>
          <p:nvSpPr>
            <p:cNvPr id="553" name="Google Shape;553;p40"/>
            <p:cNvSpPr/>
            <p:nvPr/>
          </p:nvSpPr>
          <p:spPr>
            <a:xfrm>
              <a:off x="35935575" y="13248975"/>
              <a:ext cx="164925" cy="512175"/>
            </a:xfrm>
            <a:custGeom>
              <a:avLst/>
              <a:gdLst/>
              <a:ahLst/>
              <a:cxnLst/>
              <a:rect l="l" t="t" r="r" b="b"/>
              <a:pathLst>
                <a:path w="6597" h="20487" extrusionOk="0">
                  <a:moveTo>
                    <a:pt x="4135" y="0"/>
                  </a:moveTo>
                  <a:lnTo>
                    <a:pt x="4135" y="0"/>
                  </a:lnTo>
                  <a:cubicBezTo>
                    <a:pt x="4530" y="1581"/>
                    <a:pt x="5290" y="5106"/>
                    <a:pt x="5077" y="7964"/>
                  </a:cubicBezTo>
                  <a:cubicBezTo>
                    <a:pt x="4682" y="13982"/>
                    <a:pt x="2706" y="16322"/>
                    <a:pt x="1" y="19605"/>
                  </a:cubicBezTo>
                  <a:cubicBezTo>
                    <a:pt x="62" y="20031"/>
                    <a:pt x="123" y="20335"/>
                    <a:pt x="244" y="20487"/>
                  </a:cubicBezTo>
                  <a:cubicBezTo>
                    <a:pt x="244" y="20487"/>
                    <a:pt x="4469" y="16778"/>
                    <a:pt x="5533" y="11186"/>
                  </a:cubicBezTo>
                  <a:cubicBezTo>
                    <a:pt x="6597" y="5593"/>
                    <a:pt x="5381" y="1611"/>
                    <a:pt x="5047" y="608"/>
                  </a:cubicBezTo>
                  <a:cubicBezTo>
                    <a:pt x="4925" y="274"/>
                    <a:pt x="4591" y="61"/>
                    <a:pt x="4135" y="0"/>
                  </a:cubicBezTo>
                  <a:close/>
                </a:path>
              </a:pathLst>
            </a:custGeom>
            <a:solidFill>
              <a:srgbClr val="F16790"/>
            </a:solidFill>
            <a:ln>
              <a:noFill/>
            </a:ln>
          </p:spPr>
          <p:txBody>
            <a:bodyPr spcFirstLastPara="1" wrap="square" lIns="92346" tIns="92346" rIns="92346" bIns="92346" anchor="ctr" anchorCtr="0">
              <a:noAutofit/>
            </a:bodyPr>
            <a:lstStyle/>
            <a:p>
              <a:endParaRPr sz="1818"/>
            </a:p>
          </p:txBody>
        </p:sp>
        <p:sp>
          <p:nvSpPr>
            <p:cNvPr id="554" name="Google Shape;554;p40"/>
            <p:cNvSpPr/>
            <p:nvPr/>
          </p:nvSpPr>
          <p:spPr>
            <a:xfrm>
              <a:off x="35821600" y="13499725"/>
              <a:ext cx="135275" cy="144400"/>
            </a:xfrm>
            <a:custGeom>
              <a:avLst/>
              <a:gdLst/>
              <a:ahLst/>
              <a:cxnLst/>
              <a:rect l="l" t="t" r="r" b="b"/>
              <a:pathLst>
                <a:path w="5411" h="5776" extrusionOk="0">
                  <a:moveTo>
                    <a:pt x="1460" y="1"/>
                  </a:moveTo>
                  <a:cubicBezTo>
                    <a:pt x="1460" y="1"/>
                    <a:pt x="761" y="1855"/>
                    <a:pt x="1" y="4134"/>
                  </a:cubicBezTo>
                  <a:cubicBezTo>
                    <a:pt x="2226" y="5331"/>
                    <a:pt x="2304" y="5661"/>
                    <a:pt x="2236" y="5747"/>
                  </a:cubicBezTo>
                  <a:lnTo>
                    <a:pt x="2236" y="5747"/>
                  </a:lnTo>
                  <a:cubicBezTo>
                    <a:pt x="3599" y="4901"/>
                    <a:pt x="5411" y="2584"/>
                    <a:pt x="5411" y="2584"/>
                  </a:cubicBezTo>
                  <a:lnTo>
                    <a:pt x="5138" y="973"/>
                  </a:lnTo>
                  <a:cubicBezTo>
                    <a:pt x="5138" y="973"/>
                    <a:pt x="3131" y="730"/>
                    <a:pt x="1460" y="1"/>
                  </a:cubicBezTo>
                  <a:close/>
                  <a:moveTo>
                    <a:pt x="2236" y="5747"/>
                  </a:moveTo>
                  <a:cubicBezTo>
                    <a:pt x="2220" y="5757"/>
                    <a:pt x="2205" y="5766"/>
                    <a:pt x="2189" y="5776"/>
                  </a:cubicBezTo>
                  <a:cubicBezTo>
                    <a:pt x="2189" y="5776"/>
                    <a:pt x="2218" y="5770"/>
                    <a:pt x="2236" y="5747"/>
                  </a:cubicBezTo>
                  <a:close/>
                </a:path>
              </a:pathLst>
            </a:custGeom>
            <a:solidFill>
              <a:srgbClr val="ED9996"/>
            </a:solidFill>
            <a:ln>
              <a:noFill/>
            </a:ln>
          </p:spPr>
          <p:txBody>
            <a:bodyPr spcFirstLastPara="1" wrap="square" lIns="92346" tIns="92346" rIns="92346" bIns="92346" anchor="ctr" anchorCtr="0">
              <a:noAutofit/>
            </a:bodyPr>
            <a:lstStyle/>
            <a:p>
              <a:endParaRPr sz="1818"/>
            </a:p>
          </p:txBody>
        </p:sp>
        <p:sp>
          <p:nvSpPr>
            <p:cNvPr id="555" name="Google Shape;555;p40"/>
            <p:cNvSpPr/>
            <p:nvPr/>
          </p:nvSpPr>
          <p:spPr>
            <a:xfrm>
              <a:off x="35795275" y="13432300"/>
              <a:ext cx="349300" cy="360150"/>
            </a:xfrm>
            <a:custGeom>
              <a:avLst/>
              <a:gdLst/>
              <a:ahLst/>
              <a:cxnLst/>
              <a:rect l="l" t="t" r="r" b="b"/>
              <a:pathLst>
                <a:path w="13972" h="14406" extrusionOk="0">
                  <a:moveTo>
                    <a:pt x="11334" y="0"/>
                  </a:moveTo>
                  <a:cubicBezTo>
                    <a:pt x="10733" y="0"/>
                    <a:pt x="9832" y="1103"/>
                    <a:pt x="9534" y="1482"/>
                  </a:cubicBezTo>
                  <a:cubicBezTo>
                    <a:pt x="9319" y="1306"/>
                    <a:pt x="9017" y="1005"/>
                    <a:pt x="8820" y="1005"/>
                  </a:cubicBezTo>
                  <a:cubicBezTo>
                    <a:pt x="8710" y="1005"/>
                    <a:pt x="8633" y="1099"/>
                    <a:pt x="8622" y="1360"/>
                  </a:cubicBezTo>
                  <a:cubicBezTo>
                    <a:pt x="8561" y="2120"/>
                    <a:pt x="8744" y="2546"/>
                    <a:pt x="8744" y="2546"/>
                  </a:cubicBezTo>
                  <a:cubicBezTo>
                    <a:pt x="8744" y="2546"/>
                    <a:pt x="4701" y="7530"/>
                    <a:pt x="3303" y="8442"/>
                  </a:cubicBezTo>
                  <a:cubicBezTo>
                    <a:pt x="3364" y="8351"/>
                    <a:pt x="3273" y="8017"/>
                    <a:pt x="1054" y="6831"/>
                  </a:cubicBezTo>
                  <a:cubicBezTo>
                    <a:pt x="567" y="8382"/>
                    <a:pt x="111" y="9962"/>
                    <a:pt x="81" y="10783"/>
                  </a:cubicBezTo>
                  <a:cubicBezTo>
                    <a:pt x="0" y="12559"/>
                    <a:pt x="1301" y="14406"/>
                    <a:pt x="2908" y="14406"/>
                  </a:cubicBezTo>
                  <a:cubicBezTo>
                    <a:pt x="3116" y="14406"/>
                    <a:pt x="3330" y="14375"/>
                    <a:pt x="3546" y="14309"/>
                  </a:cubicBezTo>
                  <a:cubicBezTo>
                    <a:pt x="5431" y="13701"/>
                    <a:pt x="8409" y="10935"/>
                    <a:pt x="11145" y="6619"/>
                  </a:cubicBezTo>
                  <a:cubicBezTo>
                    <a:pt x="11145" y="6619"/>
                    <a:pt x="11935" y="5676"/>
                    <a:pt x="12391" y="4612"/>
                  </a:cubicBezTo>
                  <a:cubicBezTo>
                    <a:pt x="12391" y="4612"/>
                    <a:pt x="13972" y="2029"/>
                    <a:pt x="13637" y="1421"/>
                  </a:cubicBezTo>
                  <a:cubicBezTo>
                    <a:pt x="13564" y="1293"/>
                    <a:pt x="13472" y="1242"/>
                    <a:pt x="13371" y="1242"/>
                  </a:cubicBezTo>
                  <a:cubicBezTo>
                    <a:pt x="12966" y="1242"/>
                    <a:pt x="12422" y="2059"/>
                    <a:pt x="12422" y="2059"/>
                  </a:cubicBezTo>
                  <a:cubicBezTo>
                    <a:pt x="12422" y="2059"/>
                    <a:pt x="12938" y="935"/>
                    <a:pt x="12574" y="661"/>
                  </a:cubicBezTo>
                  <a:cubicBezTo>
                    <a:pt x="12537" y="637"/>
                    <a:pt x="12496" y="626"/>
                    <a:pt x="12452" y="626"/>
                  </a:cubicBezTo>
                  <a:cubicBezTo>
                    <a:pt x="12053" y="626"/>
                    <a:pt x="11388" y="1512"/>
                    <a:pt x="11388" y="1512"/>
                  </a:cubicBezTo>
                  <a:cubicBezTo>
                    <a:pt x="11388" y="1512"/>
                    <a:pt x="12026" y="357"/>
                    <a:pt x="11540" y="53"/>
                  </a:cubicBezTo>
                  <a:cubicBezTo>
                    <a:pt x="11477" y="17"/>
                    <a:pt x="11408" y="0"/>
                    <a:pt x="11334" y="0"/>
                  </a:cubicBezTo>
                  <a:close/>
                </a:path>
              </a:pathLst>
            </a:custGeom>
            <a:solidFill>
              <a:srgbClr val="F9C1B9"/>
            </a:solidFill>
            <a:ln>
              <a:noFill/>
            </a:ln>
          </p:spPr>
          <p:txBody>
            <a:bodyPr spcFirstLastPara="1" wrap="square" lIns="92346" tIns="92346" rIns="92346" bIns="92346" anchor="ctr" anchorCtr="0">
              <a:noAutofit/>
            </a:bodyPr>
            <a:lstStyle/>
            <a:p>
              <a:endParaRPr sz="1818"/>
            </a:p>
          </p:txBody>
        </p:sp>
      </p:grpSp>
      <p:grpSp>
        <p:nvGrpSpPr>
          <p:cNvPr id="556" name="Google Shape;556;p40"/>
          <p:cNvGrpSpPr/>
          <p:nvPr/>
        </p:nvGrpSpPr>
        <p:grpSpPr>
          <a:xfrm>
            <a:off x="1362624" y="2839324"/>
            <a:ext cx="1125243" cy="2248339"/>
            <a:chOff x="31594325" y="12376475"/>
            <a:chExt cx="1114025" cy="2225925"/>
          </a:xfrm>
        </p:grpSpPr>
        <p:sp>
          <p:nvSpPr>
            <p:cNvPr id="557" name="Google Shape;557;p40"/>
            <p:cNvSpPr/>
            <p:nvPr/>
          </p:nvSpPr>
          <p:spPr>
            <a:xfrm>
              <a:off x="31870150" y="13547600"/>
              <a:ext cx="174050" cy="203975"/>
            </a:xfrm>
            <a:custGeom>
              <a:avLst/>
              <a:gdLst/>
              <a:ahLst/>
              <a:cxnLst/>
              <a:rect l="l" t="t" r="r" b="b"/>
              <a:pathLst>
                <a:path w="6962" h="8159" extrusionOk="0">
                  <a:moveTo>
                    <a:pt x="5472" y="0"/>
                  </a:moveTo>
                  <a:lnTo>
                    <a:pt x="1247" y="335"/>
                  </a:lnTo>
                  <a:cubicBezTo>
                    <a:pt x="1247" y="335"/>
                    <a:pt x="1" y="5137"/>
                    <a:pt x="214" y="6566"/>
                  </a:cubicBezTo>
                  <a:cubicBezTo>
                    <a:pt x="385" y="7718"/>
                    <a:pt x="2632" y="8158"/>
                    <a:pt x="4308" y="8158"/>
                  </a:cubicBezTo>
                  <a:cubicBezTo>
                    <a:pt x="4711" y="8158"/>
                    <a:pt x="5081" y="8133"/>
                    <a:pt x="5381" y="8086"/>
                  </a:cubicBezTo>
                  <a:cubicBezTo>
                    <a:pt x="6962" y="7812"/>
                    <a:pt x="5472" y="1"/>
                    <a:pt x="5472" y="0"/>
                  </a:cubicBezTo>
                  <a:close/>
                </a:path>
              </a:pathLst>
            </a:custGeom>
            <a:solidFill>
              <a:srgbClr val="51C0B1"/>
            </a:solidFill>
            <a:ln>
              <a:noFill/>
            </a:ln>
          </p:spPr>
          <p:txBody>
            <a:bodyPr spcFirstLastPara="1" wrap="square" lIns="92346" tIns="92346" rIns="92346" bIns="92346" anchor="ctr" anchorCtr="0">
              <a:noAutofit/>
            </a:bodyPr>
            <a:lstStyle/>
            <a:p>
              <a:endParaRPr sz="1818"/>
            </a:p>
          </p:txBody>
        </p:sp>
        <p:sp>
          <p:nvSpPr>
            <p:cNvPr id="558" name="Google Shape;558;p40"/>
            <p:cNvSpPr/>
            <p:nvPr/>
          </p:nvSpPr>
          <p:spPr>
            <a:xfrm>
              <a:off x="31887650" y="13490600"/>
              <a:ext cx="146675" cy="80575"/>
            </a:xfrm>
            <a:custGeom>
              <a:avLst/>
              <a:gdLst/>
              <a:ahLst/>
              <a:cxnLst/>
              <a:rect l="l" t="t" r="r" b="b"/>
              <a:pathLst>
                <a:path w="5867" h="3223" extrusionOk="0">
                  <a:moveTo>
                    <a:pt x="1337" y="1"/>
                  </a:moveTo>
                  <a:cubicBezTo>
                    <a:pt x="0" y="31"/>
                    <a:pt x="547" y="2615"/>
                    <a:pt x="547" y="2615"/>
                  </a:cubicBezTo>
                  <a:lnTo>
                    <a:pt x="5866" y="3223"/>
                  </a:lnTo>
                  <a:lnTo>
                    <a:pt x="5289" y="1186"/>
                  </a:lnTo>
                  <a:cubicBezTo>
                    <a:pt x="5289" y="1186"/>
                    <a:pt x="2645" y="1"/>
                    <a:pt x="1337" y="1"/>
                  </a:cubicBezTo>
                  <a:close/>
                </a:path>
              </a:pathLst>
            </a:custGeom>
            <a:solidFill>
              <a:srgbClr val="F89927"/>
            </a:solidFill>
            <a:ln>
              <a:noFill/>
            </a:ln>
          </p:spPr>
          <p:txBody>
            <a:bodyPr spcFirstLastPara="1" wrap="square" lIns="92346" tIns="92346" rIns="92346" bIns="92346" anchor="ctr" anchorCtr="0">
              <a:noAutofit/>
            </a:bodyPr>
            <a:lstStyle/>
            <a:p>
              <a:endParaRPr sz="1818"/>
            </a:p>
          </p:txBody>
        </p:sp>
        <p:sp>
          <p:nvSpPr>
            <p:cNvPr id="559" name="Google Shape;559;p40"/>
            <p:cNvSpPr/>
            <p:nvPr/>
          </p:nvSpPr>
          <p:spPr>
            <a:xfrm>
              <a:off x="31899800" y="13170400"/>
              <a:ext cx="557775" cy="607000"/>
            </a:xfrm>
            <a:custGeom>
              <a:avLst/>
              <a:gdLst/>
              <a:ahLst/>
              <a:cxnLst/>
              <a:rect l="l" t="t" r="r" b="b"/>
              <a:pathLst>
                <a:path w="22311" h="24280" extrusionOk="0">
                  <a:moveTo>
                    <a:pt x="12135" y="0"/>
                  </a:moveTo>
                  <a:cubicBezTo>
                    <a:pt x="8025" y="0"/>
                    <a:pt x="3553" y="1202"/>
                    <a:pt x="3405" y="3295"/>
                  </a:cubicBezTo>
                  <a:cubicBezTo>
                    <a:pt x="3131" y="6942"/>
                    <a:pt x="0" y="19921"/>
                    <a:pt x="244" y="22779"/>
                  </a:cubicBezTo>
                  <a:cubicBezTo>
                    <a:pt x="339" y="23898"/>
                    <a:pt x="2616" y="24280"/>
                    <a:pt x="5534" y="24280"/>
                  </a:cubicBezTo>
                  <a:cubicBezTo>
                    <a:pt x="10066" y="24280"/>
                    <a:pt x="16145" y="23357"/>
                    <a:pt x="17995" y="22839"/>
                  </a:cubicBezTo>
                  <a:cubicBezTo>
                    <a:pt x="21004" y="22019"/>
                    <a:pt x="22311" y="5392"/>
                    <a:pt x="18359" y="1562"/>
                  </a:cubicBezTo>
                  <a:cubicBezTo>
                    <a:pt x="17255" y="494"/>
                    <a:pt x="14769" y="0"/>
                    <a:pt x="12135" y="0"/>
                  </a:cubicBezTo>
                  <a:close/>
                </a:path>
              </a:pathLst>
            </a:custGeom>
            <a:solidFill>
              <a:srgbClr val="F26952"/>
            </a:solidFill>
            <a:ln>
              <a:noFill/>
            </a:ln>
          </p:spPr>
          <p:txBody>
            <a:bodyPr spcFirstLastPara="1" wrap="square" lIns="92346" tIns="92346" rIns="92346" bIns="92346" anchor="ctr" anchorCtr="0">
              <a:noAutofit/>
            </a:bodyPr>
            <a:lstStyle/>
            <a:p>
              <a:endParaRPr sz="1818"/>
            </a:p>
          </p:txBody>
        </p:sp>
        <p:sp>
          <p:nvSpPr>
            <p:cNvPr id="560" name="Google Shape;560;p40"/>
            <p:cNvSpPr/>
            <p:nvPr/>
          </p:nvSpPr>
          <p:spPr>
            <a:xfrm>
              <a:off x="32421075" y="13617400"/>
              <a:ext cx="229525" cy="343025"/>
            </a:xfrm>
            <a:custGeom>
              <a:avLst/>
              <a:gdLst/>
              <a:ahLst/>
              <a:cxnLst/>
              <a:rect l="l" t="t" r="r" b="b"/>
              <a:pathLst>
                <a:path w="9181" h="13721" extrusionOk="0">
                  <a:moveTo>
                    <a:pt x="537" y="0"/>
                  </a:moveTo>
                  <a:cubicBezTo>
                    <a:pt x="358" y="0"/>
                    <a:pt x="179" y="2"/>
                    <a:pt x="1" y="5"/>
                  </a:cubicBezTo>
                  <a:cubicBezTo>
                    <a:pt x="1004" y="1981"/>
                    <a:pt x="1855" y="3744"/>
                    <a:pt x="1855" y="3744"/>
                  </a:cubicBezTo>
                  <a:lnTo>
                    <a:pt x="4043" y="9245"/>
                  </a:lnTo>
                  <a:cubicBezTo>
                    <a:pt x="4043" y="9245"/>
                    <a:pt x="2828" y="11251"/>
                    <a:pt x="3496" y="11403"/>
                  </a:cubicBezTo>
                  <a:cubicBezTo>
                    <a:pt x="3571" y="11421"/>
                    <a:pt x="3646" y="11429"/>
                    <a:pt x="3720" y="11429"/>
                  </a:cubicBezTo>
                  <a:cubicBezTo>
                    <a:pt x="4288" y="11429"/>
                    <a:pt x="4834" y="10978"/>
                    <a:pt x="4834" y="10978"/>
                  </a:cubicBezTo>
                  <a:cubicBezTo>
                    <a:pt x="4834" y="10978"/>
                    <a:pt x="5016" y="13561"/>
                    <a:pt x="5746" y="13713"/>
                  </a:cubicBezTo>
                  <a:cubicBezTo>
                    <a:pt x="5772" y="13719"/>
                    <a:pt x="5797" y="13721"/>
                    <a:pt x="5821" y="13721"/>
                  </a:cubicBezTo>
                  <a:cubicBezTo>
                    <a:pt x="6487" y="13721"/>
                    <a:pt x="6232" y="11740"/>
                    <a:pt x="6232" y="11738"/>
                  </a:cubicBezTo>
                  <a:lnTo>
                    <a:pt x="6232" y="11738"/>
                  </a:lnTo>
                  <a:cubicBezTo>
                    <a:pt x="6232" y="11740"/>
                    <a:pt x="6586" y="13654"/>
                    <a:pt x="7148" y="13654"/>
                  </a:cubicBezTo>
                  <a:cubicBezTo>
                    <a:pt x="7157" y="13654"/>
                    <a:pt x="7165" y="13653"/>
                    <a:pt x="7174" y="13652"/>
                  </a:cubicBezTo>
                  <a:cubicBezTo>
                    <a:pt x="7782" y="13561"/>
                    <a:pt x="7418" y="11526"/>
                    <a:pt x="7417" y="11525"/>
                  </a:cubicBezTo>
                  <a:lnTo>
                    <a:pt x="7417" y="11525"/>
                  </a:lnTo>
                  <a:cubicBezTo>
                    <a:pt x="7418" y="11526"/>
                    <a:pt x="8040" y="13069"/>
                    <a:pt x="8541" y="13069"/>
                  </a:cubicBezTo>
                  <a:cubicBezTo>
                    <a:pt x="8594" y="13069"/>
                    <a:pt x="8645" y="13052"/>
                    <a:pt x="8694" y="13014"/>
                  </a:cubicBezTo>
                  <a:cubicBezTo>
                    <a:pt x="9180" y="12649"/>
                    <a:pt x="8360" y="10279"/>
                    <a:pt x="8360" y="10279"/>
                  </a:cubicBezTo>
                  <a:cubicBezTo>
                    <a:pt x="8360" y="10279"/>
                    <a:pt x="6627" y="4199"/>
                    <a:pt x="5594" y="552"/>
                  </a:cubicBezTo>
                  <a:cubicBezTo>
                    <a:pt x="3970" y="139"/>
                    <a:pt x="2247" y="0"/>
                    <a:pt x="537" y="0"/>
                  </a:cubicBezTo>
                  <a:close/>
                </a:path>
              </a:pathLst>
            </a:custGeom>
            <a:solidFill>
              <a:srgbClr val="F9C1B9"/>
            </a:solidFill>
            <a:ln>
              <a:noFill/>
            </a:ln>
          </p:spPr>
          <p:txBody>
            <a:bodyPr spcFirstLastPara="1" wrap="square" lIns="92346" tIns="92346" rIns="92346" bIns="92346" anchor="ctr" anchorCtr="0">
              <a:noAutofit/>
            </a:bodyPr>
            <a:lstStyle/>
            <a:p>
              <a:endParaRPr sz="1818"/>
            </a:p>
          </p:txBody>
        </p:sp>
        <p:sp>
          <p:nvSpPr>
            <p:cNvPr id="561" name="Google Shape;561;p40"/>
            <p:cNvSpPr/>
            <p:nvPr/>
          </p:nvSpPr>
          <p:spPr>
            <a:xfrm>
              <a:off x="32361050" y="13418425"/>
              <a:ext cx="199875" cy="212775"/>
            </a:xfrm>
            <a:custGeom>
              <a:avLst/>
              <a:gdLst/>
              <a:ahLst/>
              <a:cxnLst/>
              <a:rect l="l" t="t" r="r" b="b"/>
              <a:pathLst>
                <a:path w="7995" h="8511" extrusionOk="0">
                  <a:moveTo>
                    <a:pt x="4925" y="0"/>
                  </a:moveTo>
                  <a:cubicBezTo>
                    <a:pt x="3435" y="2189"/>
                    <a:pt x="1247" y="2462"/>
                    <a:pt x="1" y="3374"/>
                  </a:cubicBezTo>
                  <a:cubicBezTo>
                    <a:pt x="578" y="4408"/>
                    <a:pt x="1551" y="6262"/>
                    <a:pt x="2402" y="7964"/>
                  </a:cubicBezTo>
                  <a:cubicBezTo>
                    <a:pt x="2580" y="7961"/>
                    <a:pt x="2759" y="7959"/>
                    <a:pt x="2938" y="7959"/>
                  </a:cubicBezTo>
                  <a:cubicBezTo>
                    <a:pt x="4648" y="7959"/>
                    <a:pt x="6371" y="8098"/>
                    <a:pt x="7995" y="8511"/>
                  </a:cubicBezTo>
                  <a:cubicBezTo>
                    <a:pt x="7539" y="6930"/>
                    <a:pt x="7235" y="5806"/>
                    <a:pt x="7235" y="5775"/>
                  </a:cubicBezTo>
                  <a:cubicBezTo>
                    <a:pt x="6505" y="3374"/>
                    <a:pt x="5715" y="1490"/>
                    <a:pt x="4925" y="0"/>
                  </a:cubicBezTo>
                  <a:close/>
                </a:path>
              </a:pathLst>
            </a:custGeom>
            <a:solidFill>
              <a:srgbClr val="ED9996"/>
            </a:solidFill>
            <a:ln>
              <a:noFill/>
            </a:ln>
          </p:spPr>
          <p:txBody>
            <a:bodyPr spcFirstLastPara="1" wrap="square" lIns="92346" tIns="92346" rIns="92346" bIns="92346" anchor="ctr" anchorCtr="0">
              <a:noAutofit/>
            </a:bodyPr>
            <a:lstStyle/>
            <a:p>
              <a:endParaRPr sz="1818"/>
            </a:p>
          </p:txBody>
        </p:sp>
        <p:sp>
          <p:nvSpPr>
            <p:cNvPr id="562" name="Google Shape;562;p40"/>
            <p:cNvSpPr/>
            <p:nvPr/>
          </p:nvSpPr>
          <p:spPr>
            <a:xfrm>
              <a:off x="32352700" y="14239850"/>
              <a:ext cx="215825" cy="231725"/>
            </a:xfrm>
            <a:custGeom>
              <a:avLst/>
              <a:gdLst/>
              <a:ahLst/>
              <a:cxnLst/>
              <a:rect l="l" t="t" r="r" b="b"/>
              <a:pathLst>
                <a:path w="8633" h="9269" extrusionOk="0">
                  <a:moveTo>
                    <a:pt x="7052" y="1"/>
                  </a:moveTo>
                  <a:cubicBezTo>
                    <a:pt x="5107" y="1764"/>
                    <a:pt x="2553" y="3010"/>
                    <a:pt x="0" y="3800"/>
                  </a:cubicBezTo>
                  <a:lnTo>
                    <a:pt x="2189" y="9180"/>
                  </a:lnTo>
                  <a:cubicBezTo>
                    <a:pt x="2521" y="9242"/>
                    <a:pt x="2855" y="9269"/>
                    <a:pt x="3187" y="9269"/>
                  </a:cubicBezTo>
                  <a:cubicBezTo>
                    <a:pt x="5979" y="9269"/>
                    <a:pt x="8602" y="7326"/>
                    <a:pt x="8602" y="7326"/>
                  </a:cubicBezTo>
                  <a:cubicBezTo>
                    <a:pt x="8633" y="6141"/>
                    <a:pt x="7751" y="2524"/>
                    <a:pt x="7052" y="1"/>
                  </a:cubicBezTo>
                  <a:close/>
                </a:path>
              </a:pathLst>
            </a:custGeom>
            <a:solidFill>
              <a:srgbClr val="F9C1B9"/>
            </a:solidFill>
            <a:ln>
              <a:noFill/>
            </a:ln>
          </p:spPr>
          <p:txBody>
            <a:bodyPr spcFirstLastPara="1" wrap="square" lIns="92346" tIns="92346" rIns="92346" bIns="92346" anchor="ctr" anchorCtr="0">
              <a:noAutofit/>
            </a:bodyPr>
            <a:lstStyle/>
            <a:p>
              <a:endParaRPr sz="1818"/>
            </a:p>
          </p:txBody>
        </p:sp>
        <p:sp>
          <p:nvSpPr>
            <p:cNvPr id="563" name="Google Shape;563;p40"/>
            <p:cNvSpPr/>
            <p:nvPr/>
          </p:nvSpPr>
          <p:spPr>
            <a:xfrm>
              <a:off x="32313175" y="14175275"/>
              <a:ext cx="215825" cy="159600"/>
            </a:xfrm>
            <a:custGeom>
              <a:avLst/>
              <a:gdLst/>
              <a:ahLst/>
              <a:cxnLst/>
              <a:rect l="l" t="t" r="r" b="b"/>
              <a:pathLst>
                <a:path w="8633" h="6384" extrusionOk="0">
                  <a:moveTo>
                    <a:pt x="7904" y="0"/>
                  </a:moveTo>
                  <a:lnTo>
                    <a:pt x="1" y="2584"/>
                  </a:lnTo>
                  <a:lnTo>
                    <a:pt x="1581" y="6383"/>
                  </a:lnTo>
                  <a:cubicBezTo>
                    <a:pt x="4134" y="5593"/>
                    <a:pt x="6688" y="4347"/>
                    <a:pt x="8633" y="2584"/>
                  </a:cubicBezTo>
                  <a:cubicBezTo>
                    <a:pt x="8238" y="1094"/>
                    <a:pt x="7904" y="0"/>
                    <a:pt x="7904" y="0"/>
                  </a:cubicBezTo>
                  <a:close/>
                </a:path>
              </a:pathLst>
            </a:custGeom>
            <a:solidFill>
              <a:srgbClr val="ED9996"/>
            </a:solidFill>
            <a:ln>
              <a:noFill/>
            </a:ln>
          </p:spPr>
          <p:txBody>
            <a:bodyPr spcFirstLastPara="1" wrap="square" lIns="92346" tIns="92346" rIns="92346" bIns="92346" anchor="ctr" anchorCtr="0">
              <a:noAutofit/>
            </a:bodyPr>
            <a:lstStyle/>
            <a:p>
              <a:endParaRPr sz="1818"/>
            </a:p>
          </p:txBody>
        </p:sp>
        <p:sp>
          <p:nvSpPr>
            <p:cNvPr id="564" name="Google Shape;564;p40"/>
            <p:cNvSpPr/>
            <p:nvPr/>
          </p:nvSpPr>
          <p:spPr>
            <a:xfrm>
              <a:off x="32421850" y="14440475"/>
              <a:ext cx="286500" cy="117800"/>
            </a:xfrm>
            <a:custGeom>
              <a:avLst/>
              <a:gdLst/>
              <a:ahLst/>
              <a:cxnLst/>
              <a:rect l="l" t="t" r="r" b="b"/>
              <a:pathLst>
                <a:path w="11460" h="4712" extrusionOk="0">
                  <a:moveTo>
                    <a:pt x="11034" y="0"/>
                  </a:moveTo>
                  <a:lnTo>
                    <a:pt x="11034" y="0"/>
                  </a:lnTo>
                  <a:cubicBezTo>
                    <a:pt x="11033" y="1"/>
                    <a:pt x="0" y="3192"/>
                    <a:pt x="274" y="3769"/>
                  </a:cubicBezTo>
                  <a:cubicBezTo>
                    <a:pt x="517" y="4347"/>
                    <a:pt x="760" y="4712"/>
                    <a:pt x="760" y="4712"/>
                  </a:cubicBezTo>
                  <a:cubicBezTo>
                    <a:pt x="760" y="4712"/>
                    <a:pt x="1824" y="4620"/>
                    <a:pt x="4104" y="4134"/>
                  </a:cubicBezTo>
                  <a:cubicBezTo>
                    <a:pt x="6414" y="3678"/>
                    <a:pt x="8906" y="2493"/>
                    <a:pt x="10183" y="1672"/>
                  </a:cubicBezTo>
                  <a:cubicBezTo>
                    <a:pt x="11459" y="882"/>
                    <a:pt x="11034" y="0"/>
                    <a:pt x="11034" y="0"/>
                  </a:cubicBezTo>
                  <a:close/>
                </a:path>
              </a:pathLst>
            </a:custGeom>
            <a:solidFill>
              <a:srgbClr val="3A308F"/>
            </a:solidFill>
            <a:ln>
              <a:noFill/>
            </a:ln>
          </p:spPr>
          <p:txBody>
            <a:bodyPr spcFirstLastPara="1" wrap="square" lIns="92346" tIns="92346" rIns="92346" bIns="92346" anchor="ctr" anchorCtr="0">
              <a:noAutofit/>
            </a:bodyPr>
            <a:lstStyle/>
            <a:p>
              <a:endParaRPr sz="1818"/>
            </a:p>
          </p:txBody>
        </p:sp>
        <p:sp>
          <p:nvSpPr>
            <p:cNvPr id="565" name="Google Shape;565;p40"/>
            <p:cNvSpPr/>
            <p:nvPr/>
          </p:nvSpPr>
          <p:spPr>
            <a:xfrm>
              <a:off x="32608025" y="14419950"/>
              <a:ext cx="99550" cy="85125"/>
            </a:xfrm>
            <a:custGeom>
              <a:avLst/>
              <a:gdLst/>
              <a:ahLst/>
              <a:cxnLst/>
              <a:rect l="l" t="t" r="r" b="b"/>
              <a:pathLst>
                <a:path w="3982" h="3405" extrusionOk="0">
                  <a:moveTo>
                    <a:pt x="578" y="1"/>
                  </a:moveTo>
                  <a:cubicBezTo>
                    <a:pt x="152" y="1125"/>
                    <a:pt x="0" y="2280"/>
                    <a:pt x="61" y="3405"/>
                  </a:cubicBezTo>
                  <a:cubicBezTo>
                    <a:pt x="2310" y="2493"/>
                    <a:pt x="3982" y="1460"/>
                    <a:pt x="3587" y="821"/>
                  </a:cubicBezTo>
                  <a:cubicBezTo>
                    <a:pt x="3192" y="183"/>
                    <a:pt x="1824" y="31"/>
                    <a:pt x="578" y="1"/>
                  </a:cubicBezTo>
                  <a:close/>
                </a:path>
              </a:pathLst>
            </a:custGeom>
            <a:solidFill>
              <a:srgbClr val="3A308F"/>
            </a:solidFill>
            <a:ln>
              <a:noFill/>
            </a:ln>
          </p:spPr>
          <p:txBody>
            <a:bodyPr spcFirstLastPara="1" wrap="square" lIns="92346" tIns="92346" rIns="92346" bIns="92346" anchor="ctr" anchorCtr="0">
              <a:noAutofit/>
            </a:bodyPr>
            <a:lstStyle/>
            <a:p>
              <a:endParaRPr sz="1818"/>
            </a:p>
          </p:txBody>
        </p:sp>
        <p:sp>
          <p:nvSpPr>
            <p:cNvPr id="566" name="Google Shape;566;p40"/>
            <p:cNvSpPr/>
            <p:nvPr/>
          </p:nvSpPr>
          <p:spPr>
            <a:xfrm>
              <a:off x="32408175" y="14419950"/>
              <a:ext cx="214300" cy="129200"/>
            </a:xfrm>
            <a:custGeom>
              <a:avLst/>
              <a:gdLst/>
              <a:ahLst/>
              <a:cxnLst/>
              <a:rect l="l" t="t" r="r" b="b"/>
              <a:pathLst>
                <a:path w="8572" h="5168" extrusionOk="0">
                  <a:moveTo>
                    <a:pt x="8572" y="1"/>
                  </a:moveTo>
                  <a:cubicBezTo>
                    <a:pt x="7417" y="1"/>
                    <a:pt x="6383" y="122"/>
                    <a:pt x="6383" y="122"/>
                  </a:cubicBezTo>
                  <a:cubicBezTo>
                    <a:pt x="3917" y="1806"/>
                    <a:pt x="1413" y="1991"/>
                    <a:pt x="432" y="1991"/>
                  </a:cubicBezTo>
                  <a:cubicBezTo>
                    <a:pt x="156" y="1991"/>
                    <a:pt x="0" y="1976"/>
                    <a:pt x="0" y="1976"/>
                  </a:cubicBezTo>
                  <a:lnTo>
                    <a:pt x="0" y="1976"/>
                  </a:lnTo>
                  <a:cubicBezTo>
                    <a:pt x="91" y="3405"/>
                    <a:pt x="1094" y="5168"/>
                    <a:pt x="1094" y="5168"/>
                  </a:cubicBezTo>
                  <a:cubicBezTo>
                    <a:pt x="2949" y="5107"/>
                    <a:pt x="5775" y="4317"/>
                    <a:pt x="8055" y="3405"/>
                  </a:cubicBezTo>
                  <a:cubicBezTo>
                    <a:pt x="7994" y="2280"/>
                    <a:pt x="8146" y="1125"/>
                    <a:pt x="8572" y="1"/>
                  </a:cubicBezTo>
                  <a:close/>
                </a:path>
              </a:pathLst>
            </a:custGeom>
            <a:solidFill>
              <a:srgbClr val="F26952"/>
            </a:solidFill>
            <a:ln>
              <a:noFill/>
            </a:ln>
          </p:spPr>
          <p:txBody>
            <a:bodyPr spcFirstLastPara="1" wrap="square" lIns="92346" tIns="92346" rIns="92346" bIns="92346" anchor="ctr" anchorCtr="0">
              <a:noAutofit/>
            </a:bodyPr>
            <a:lstStyle/>
            <a:p>
              <a:endParaRPr sz="1818"/>
            </a:p>
          </p:txBody>
        </p:sp>
        <p:sp>
          <p:nvSpPr>
            <p:cNvPr id="567" name="Google Shape;567;p40"/>
            <p:cNvSpPr/>
            <p:nvPr/>
          </p:nvSpPr>
          <p:spPr>
            <a:xfrm>
              <a:off x="32554825" y="14368375"/>
              <a:ext cx="71775" cy="65475"/>
            </a:xfrm>
            <a:custGeom>
              <a:avLst/>
              <a:gdLst/>
              <a:ahLst/>
              <a:cxnLst/>
              <a:rect l="l" t="t" r="r" b="b"/>
              <a:pathLst>
                <a:path w="2871" h="2619" extrusionOk="0">
                  <a:moveTo>
                    <a:pt x="974" y="269"/>
                  </a:moveTo>
                  <a:cubicBezTo>
                    <a:pt x="1230" y="269"/>
                    <a:pt x="1182" y="1291"/>
                    <a:pt x="1156" y="1395"/>
                  </a:cubicBezTo>
                  <a:cubicBezTo>
                    <a:pt x="1139" y="1591"/>
                    <a:pt x="1105" y="1779"/>
                    <a:pt x="1068" y="1967"/>
                  </a:cubicBezTo>
                  <a:lnTo>
                    <a:pt x="1068" y="1967"/>
                  </a:lnTo>
                  <a:cubicBezTo>
                    <a:pt x="1011" y="1812"/>
                    <a:pt x="958" y="1653"/>
                    <a:pt x="912" y="1486"/>
                  </a:cubicBezTo>
                  <a:cubicBezTo>
                    <a:pt x="821" y="1243"/>
                    <a:pt x="608" y="605"/>
                    <a:pt x="821" y="361"/>
                  </a:cubicBezTo>
                  <a:cubicBezTo>
                    <a:pt x="882" y="297"/>
                    <a:pt x="932" y="269"/>
                    <a:pt x="974" y="269"/>
                  </a:cubicBezTo>
                  <a:close/>
                  <a:moveTo>
                    <a:pt x="1955" y="961"/>
                  </a:moveTo>
                  <a:cubicBezTo>
                    <a:pt x="2094" y="961"/>
                    <a:pt x="2175" y="1108"/>
                    <a:pt x="2128" y="1273"/>
                  </a:cubicBezTo>
                  <a:cubicBezTo>
                    <a:pt x="2026" y="1707"/>
                    <a:pt x="1646" y="2012"/>
                    <a:pt x="1274" y="2261"/>
                  </a:cubicBezTo>
                  <a:lnTo>
                    <a:pt x="1274" y="2261"/>
                  </a:lnTo>
                  <a:cubicBezTo>
                    <a:pt x="1339" y="1993"/>
                    <a:pt x="1402" y="1715"/>
                    <a:pt x="1520" y="1456"/>
                  </a:cubicBezTo>
                  <a:cubicBezTo>
                    <a:pt x="1581" y="1304"/>
                    <a:pt x="1672" y="1091"/>
                    <a:pt x="1824" y="1000"/>
                  </a:cubicBezTo>
                  <a:cubicBezTo>
                    <a:pt x="1872" y="973"/>
                    <a:pt x="1916" y="961"/>
                    <a:pt x="1955" y="961"/>
                  </a:cubicBezTo>
                  <a:close/>
                  <a:moveTo>
                    <a:pt x="1000" y="0"/>
                  </a:moveTo>
                  <a:cubicBezTo>
                    <a:pt x="946" y="0"/>
                    <a:pt x="887" y="9"/>
                    <a:pt x="821" y="27"/>
                  </a:cubicBezTo>
                  <a:cubicBezTo>
                    <a:pt x="1" y="301"/>
                    <a:pt x="760" y="2033"/>
                    <a:pt x="943" y="2520"/>
                  </a:cubicBezTo>
                  <a:cubicBezTo>
                    <a:pt x="966" y="2589"/>
                    <a:pt x="1025" y="2619"/>
                    <a:pt x="1085" y="2619"/>
                  </a:cubicBezTo>
                  <a:cubicBezTo>
                    <a:pt x="1165" y="2619"/>
                    <a:pt x="1248" y="2566"/>
                    <a:pt x="1254" y="2485"/>
                  </a:cubicBezTo>
                  <a:lnTo>
                    <a:pt x="1254" y="2485"/>
                  </a:lnTo>
                  <a:cubicBezTo>
                    <a:pt x="1824" y="2183"/>
                    <a:pt x="2870" y="1431"/>
                    <a:pt x="2280" y="757"/>
                  </a:cubicBezTo>
                  <a:cubicBezTo>
                    <a:pt x="2217" y="683"/>
                    <a:pt x="2132" y="653"/>
                    <a:pt x="2041" y="653"/>
                  </a:cubicBezTo>
                  <a:cubicBezTo>
                    <a:pt x="1870" y="653"/>
                    <a:pt x="1680" y="759"/>
                    <a:pt x="1581" y="878"/>
                  </a:cubicBezTo>
                  <a:cubicBezTo>
                    <a:pt x="1538" y="928"/>
                    <a:pt x="1499" y="980"/>
                    <a:pt x="1461" y="1035"/>
                  </a:cubicBezTo>
                  <a:lnTo>
                    <a:pt x="1461" y="1035"/>
                  </a:lnTo>
                  <a:cubicBezTo>
                    <a:pt x="1491" y="487"/>
                    <a:pt x="1405" y="0"/>
                    <a:pt x="1000" y="0"/>
                  </a:cubicBezTo>
                  <a:close/>
                </a:path>
              </a:pathLst>
            </a:custGeom>
            <a:solidFill>
              <a:srgbClr val="3A308F"/>
            </a:solidFill>
            <a:ln>
              <a:noFill/>
            </a:ln>
          </p:spPr>
          <p:txBody>
            <a:bodyPr spcFirstLastPara="1" wrap="square" lIns="92346" tIns="92346" rIns="92346" bIns="92346" anchor="ctr" anchorCtr="0">
              <a:noAutofit/>
            </a:bodyPr>
            <a:lstStyle/>
            <a:p>
              <a:endParaRPr sz="1818"/>
            </a:p>
          </p:txBody>
        </p:sp>
        <p:sp>
          <p:nvSpPr>
            <p:cNvPr id="568" name="Google Shape;568;p40"/>
            <p:cNvSpPr/>
            <p:nvPr/>
          </p:nvSpPr>
          <p:spPr>
            <a:xfrm>
              <a:off x="31978825" y="14315100"/>
              <a:ext cx="199125" cy="193300"/>
            </a:xfrm>
            <a:custGeom>
              <a:avLst/>
              <a:gdLst/>
              <a:ahLst/>
              <a:cxnLst/>
              <a:rect l="l" t="t" r="r" b="b"/>
              <a:pathLst>
                <a:path w="7965" h="7732" extrusionOk="0">
                  <a:moveTo>
                    <a:pt x="7964" y="0"/>
                  </a:moveTo>
                  <a:lnTo>
                    <a:pt x="7964" y="0"/>
                  </a:lnTo>
                  <a:cubicBezTo>
                    <a:pt x="6001" y="736"/>
                    <a:pt x="3760" y="1056"/>
                    <a:pt x="1562" y="1056"/>
                  </a:cubicBezTo>
                  <a:cubicBezTo>
                    <a:pt x="1038" y="1056"/>
                    <a:pt x="516" y="1038"/>
                    <a:pt x="1" y="1003"/>
                  </a:cubicBezTo>
                  <a:lnTo>
                    <a:pt x="1" y="1003"/>
                  </a:lnTo>
                  <a:lnTo>
                    <a:pt x="183" y="6839"/>
                  </a:lnTo>
                  <a:cubicBezTo>
                    <a:pt x="1324" y="7531"/>
                    <a:pt x="2682" y="7732"/>
                    <a:pt x="3870" y="7732"/>
                  </a:cubicBezTo>
                  <a:cubicBezTo>
                    <a:pt x="5499" y="7732"/>
                    <a:pt x="6809" y="7356"/>
                    <a:pt x="6809" y="7356"/>
                  </a:cubicBezTo>
                  <a:cubicBezTo>
                    <a:pt x="7265" y="6292"/>
                    <a:pt x="7721" y="2584"/>
                    <a:pt x="7964" y="0"/>
                  </a:cubicBezTo>
                  <a:close/>
                </a:path>
              </a:pathLst>
            </a:custGeom>
            <a:solidFill>
              <a:srgbClr val="F9C1B9"/>
            </a:solidFill>
            <a:ln>
              <a:noFill/>
            </a:ln>
          </p:spPr>
          <p:txBody>
            <a:bodyPr spcFirstLastPara="1" wrap="square" lIns="92346" tIns="92346" rIns="92346" bIns="92346" anchor="ctr" anchorCtr="0">
              <a:noAutofit/>
            </a:bodyPr>
            <a:lstStyle/>
            <a:p>
              <a:endParaRPr sz="1818"/>
            </a:p>
          </p:txBody>
        </p:sp>
        <p:sp>
          <p:nvSpPr>
            <p:cNvPr id="569" name="Google Shape;569;p40"/>
            <p:cNvSpPr/>
            <p:nvPr/>
          </p:nvSpPr>
          <p:spPr>
            <a:xfrm>
              <a:off x="31976550" y="14237575"/>
              <a:ext cx="208225" cy="103950"/>
            </a:xfrm>
            <a:custGeom>
              <a:avLst/>
              <a:gdLst/>
              <a:ahLst/>
              <a:cxnLst/>
              <a:rect l="l" t="t" r="r" b="b"/>
              <a:pathLst>
                <a:path w="8329" h="4158" extrusionOk="0">
                  <a:moveTo>
                    <a:pt x="0" y="1"/>
                  </a:moveTo>
                  <a:lnTo>
                    <a:pt x="92" y="4104"/>
                  </a:lnTo>
                  <a:cubicBezTo>
                    <a:pt x="607" y="4139"/>
                    <a:pt x="1129" y="4157"/>
                    <a:pt x="1653" y="4157"/>
                  </a:cubicBezTo>
                  <a:cubicBezTo>
                    <a:pt x="3851" y="4157"/>
                    <a:pt x="6092" y="3837"/>
                    <a:pt x="8055" y="3101"/>
                  </a:cubicBezTo>
                  <a:cubicBezTo>
                    <a:pt x="8238" y="1551"/>
                    <a:pt x="8329" y="396"/>
                    <a:pt x="8329" y="396"/>
                  </a:cubicBezTo>
                  <a:lnTo>
                    <a:pt x="0" y="1"/>
                  </a:lnTo>
                  <a:close/>
                </a:path>
              </a:pathLst>
            </a:custGeom>
            <a:solidFill>
              <a:srgbClr val="ED9996"/>
            </a:solidFill>
            <a:ln>
              <a:noFill/>
            </a:ln>
          </p:spPr>
          <p:txBody>
            <a:bodyPr spcFirstLastPara="1" wrap="square" lIns="92346" tIns="92346" rIns="92346" bIns="92346" anchor="ctr" anchorCtr="0">
              <a:noAutofit/>
            </a:bodyPr>
            <a:lstStyle/>
            <a:p>
              <a:endParaRPr sz="1818"/>
            </a:p>
          </p:txBody>
        </p:sp>
        <p:sp>
          <p:nvSpPr>
            <p:cNvPr id="570" name="Google Shape;570;p40"/>
            <p:cNvSpPr/>
            <p:nvPr/>
          </p:nvSpPr>
          <p:spPr>
            <a:xfrm>
              <a:off x="31978650" y="14549025"/>
              <a:ext cx="287450" cy="53375"/>
            </a:xfrm>
            <a:custGeom>
              <a:avLst/>
              <a:gdLst/>
              <a:ahLst/>
              <a:cxnLst/>
              <a:rect l="l" t="t" r="r" b="b"/>
              <a:pathLst>
                <a:path w="11498" h="2135" extrusionOk="0">
                  <a:moveTo>
                    <a:pt x="1743" y="1"/>
                  </a:moveTo>
                  <a:cubicBezTo>
                    <a:pt x="694" y="1"/>
                    <a:pt x="0" y="60"/>
                    <a:pt x="8" y="218"/>
                  </a:cubicBezTo>
                  <a:cubicBezTo>
                    <a:pt x="38" y="856"/>
                    <a:pt x="129" y="1281"/>
                    <a:pt x="129" y="1281"/>
                  </a:cubicBezTo>
                  <a:cubicBezTo>
                    <a:pt x="129" y="1281"/>
                    <a:pt x="1193" y="1555"/>
                    <a:pt x="3473" y="1950"/>
                  </a:cubicBezTo>
                  <a:cubicBezTo>
                    <a:pt x="4310" y="2082"/>
                    <a:pt x="5207" y="2135"/>
                    <a:pt x="6081" y="2135"/>
                  </a:cubicBezTo>
                  <a:cubicBezTo>
                    <a:pt x="7620" y="2135"/>
                    <a:pt x="9088" y="1973"/>
                    <a:pt x="10038" y="1798"/>
                  </a:cubicBezTo>
                  <a:cubicBezTo>
                    <a:pt x="11497" y="1494"/>
                    <a:pt x="11436" y="552"/>
                    <a:pt x="11436" y="552"/>
                  </a:cubicBezTo>
                  <a:cubicBezTo>
                    <a:pt x="11436" y="552"/>
                    <a:pt x="4940" y="1"/>
                    <a:pt x="1743" y="1"/>
                  </a:cubicBezTo>
                  <a:close/>
                </a:path>
              </a:pathLst>
            </a:custGeom>
            <a:solidFill>
              <a:srgbClr val="3A308F"/>
            </a:solidFill>
            <a:ln>
              <a:noFill/>
            </a:ln>
          </p:spPr>
          <p:txBody>
            <a:bodyPr spcFirstLastPara="1" wrap="square" lIns="92346" tIns="92346" rIns="92346" bIns="92346" anchor="ctr" anchorCtr="0">
              <a:noAutofit/>
            </a:bodyPr>
            <a:lstStyle/>
            <a:p>
              <a:endParaRPr sz="1818"/>
            </a:p>
          </p:txBody>
        </p:sp>
        <p:sp>
          <p:nvSpPr>
            <p:cNvPr id="571" name="Google Shape;571;p40"/>
            <p:cNvSpPr/>
            <p:nvPr/>
          </p:nvSpPr>
          <p:spPr>
            <a:xfrm>
              <a:off x="32158925" y="14516450"/>
              <a:ext cx="108675" cy="74500"/>
            </a:xfrm>
            <a:custGeom>
              <a:avLst/>
              <a:gdLst/>
              <a:ahLst/>
              <a:cxnLst/>
              <a:rect l="l" t="t" r="r" b="b"/>
              <a:pathLst>
                <a:path w="4347" h="2980" extrusionOk="0">
                  <a:moveTo>
                    <a:pt x="1703" y="1"/>
                  </a:moveTo>
                  <a:cubicBezTo>
                    <a:pt x="882" y="882"/>
                    <a:pt x="335" y="1916"/>
                    <a:pt x="0" y="2980"/>
                  </a:cubicBezTo>
                  <a:cubicBezTo>
                    <a:pt x="2432" y="2919"/>
                    <a:pt x="4347" y="2554"/>
                    <a:pt x="4225" y="1855"/>
                  </a:cubicBezTo>
                  <a:cubicBezTo>
                    <a:pt x="4073" y="1095"/>
                    <a:pt x="2858" y="457"/>
                    <a:pt x="1703" y="1"/>
                  </a:cubicBezTo>
                  <a:close/>
                </a:path>
              </a:pathLst>
            </a:custGeom>
            <a:solidFill>
              <a:srgbClr val="3A308F"/>
            </a:solidFill>
            <a:ln>
              <a:noFill/>
            </a:ln>
          </p:spPr>
          <p:txBody>
            <a:bodyPr spcFirstLastPara="1" wrap="square" lIns="92346" tIns="92346" rIns="92346" bIns="92346" anchor="ctr" anchorCtr="0">
              <a:noAutofit/>
            </a:bodyPr>
            <a:lstStyle/>
            <a:p>
              <a:endParaRPr sz="1818"/>
            </a:p>
          </p:txBody>
        </p:sp>
        <p:sp>
          <p:nvSpPr>
            <p:cNvPr id="572" name="Google Shape;572;p40"/>
            <p:cNvSpPr/>
            <p:nvPr/>
          </p:nvSpPr>
          <p:spPr>
            <a:xfrm>
              <a:off x="31972750" y="14486075"/>
              <a:ext cx="228750" cy="105075"/>
            </a:xfrm>
            <a:custGeom>
              <a:avLst/>
              <a:gdLst/>
              <a:ahLst/>
              <a:cxnLst/>
              <a:rect l="l" t="t" r="r" b="b"/>
              <a:pathLst>
                <a:path w="9150" h="4203" extrusionOk="0">
                  <a:moveTo>
                    <a:pt x="426" y="0"/>
                  </a:moveTo>
                  <a:cubicBezTo>
                    <a:pt x="0" y="1368"/>
                    <a:pt x="304" y="3374"/>
                    <a:pt x="304" y="3374"/>
                  </a:cubicBezTo>
                  <a:cubicBezTo>
                    <a:pt x="1919" y="3903"/>
                    <a:pt x="4502" y="4202"/>
                    <a:pt x="6817" y="4202"/>
                  </a:cubicBezTo>
                  <a:cubicBezTo>
                    <a:pt x="7029" y="4202"/>
                    <a:pt x="7240" y="4200"/>
                    <a:pt x="7447" y="4195"/>
                  </a:cubicBezTo>
                  <a:cubicBezTo>
                    <a:pt x="7782" y="3131"/>
                    <a:pt x="8329" y="2097"/>
                    <a:pt x="9150" y="1216"/>
                  </a:cubicBezTo>
                  <a:cubicBezTo>
                    <a:pt x="8055" y="790"/>
                    <a:pt x="7052" y="517"/>
                    <a:pt x="7052" y="517"/>
                  </a:cubicBezTo>
                  <a:cubicBezTo>
                    <a:pt x="6155" y="737"/>
                    <a:pt x="5304" y="821"/>
                    <a:pt x="4530" y="821"/>
                  </a:cubicBezTo>
                  <a:cubicBezTo>
                    <a:pt x="2103" y="821"/>
                    <a:pt x="426" y="0"/>
                    <a:pt x="426" y="0"/>
                  </a:cubicBezTo>
                  <a:close/>
                </a:path>
              </a:pathLst>
            </a:custGeom>
            <a:solidFill>
              <a:srgbClr val="F26952"/>
            </a:solidFill>
            <a:ln>
              <a:noFill/>
            </a:ln>
          </p:spPr>
          <p:txBody>
            <a:bodyPr spcFirstLastPara="1" wrap="square" lIns="92346" tIns="92346" rIns="92346" bIns="92346" anchor="ctr" anchorCtr="0">
              <a:noAutofit/>
            </a:bodyPr>
            <a:lstStyle/>
            <a:p>
              <a:endParaRPr sz="1818"/>
            </a:p>
          </p:txBody>
        </p:sp>
        <p:sp>
          <p:nvSpPr>
            <p:cNvPr id="573" name="Google Shape;573;p40"/>
            <p:cNvSpPr/>
            <p:nvPr/>
          </p:nvSpPr>
          <p:spPr>
            <a:xfrm>
              <a:off x="32153675" y="14452600"/>
              <a:ext cx="56975" cy="62650"/>
            </a:xfrm>
            <a:custGeom>
              <a:avLst/>
              <a:gdLst/>
              <a:ahLst/>
              <a:cxnLst/>
              <a:rect l="l" t="t" r="r" b="b"/>
              <a:pathLst>
                <a:path w="2279" h="2506" extrusionOk="0">
                  <a:moveTo>
                    <a:pt x="887" y="237"/>
                  </a:moveTo>
                  <a:cubicBezTo>
                    <a:pt x="1204" y="237"/>
                    <a:pt x="752" y="1290"/>
                    <a:pt x="697" y="1400"/>
                  </a:cubicBezTo>
                  <a:cubicBezTo>
                    <a:pt x="599" y="1562"/>
                    <a:pt x="502" y="1715"/>
                    <a:pt x="400" y="1869"/>
                  </a:cubicBezTo>
                  <a:lnTo>
                    <a:pt x="400" y="1869"/>
                  </a:lnTo>
                  <a:cubicBezTo>
                    <a:pt x="400" y="1703"/>
                    <a:pt x="408" y="1536"/>
                    <a:pt x="423" y="1369"/>
                  </a:cubicBezTo>
                  <a:cubicBezTo>
                    <a:pt x="454" y="1126"/>
                    <a:pt x="454" y="427"/>
                    <a:pt x="757" y="275"/>
                  </a:cubicBezTo>
                  <a:cubicBezTo>
                    <a:pt x="810" y="249"/>
                    <a:pt x="853" y="237"/>
                    <a:pt x="887" y="237"/>
                  </a:cubicBezTo>
                  <a:close/>
                  <a:moveTo>
                    <a:pt x="1529" y="1238"/>
                  </a:moveTo>
                  <a:cubicBezTo>
                    <a:pt x="1716" y="1238"/>
                    <a:pt x="1775" y="1450"/>
                    <a:pt x="1639" y="1613"/>
                  </a:cubicBezTo>
                  <a:cubicBezTo>
                    <a:pt x="1388" y="1964"/>
                    <a:pt x="930" y="2108"/>
                    <a:pt x="504" y="2216"/>
                  </a:cubicBezTo>
                  <a:lnTo>
                    <a:pt x="504" y="2216"/>
                  </a:lnTo>
                  <a:cubicBezTo>
                    <a:pt x="539" y="2163"/>
                    <a:pt x="577" y="2104"/>
                    <a:pt x="617" y="2040"/>
                  </a:cubicBezTo>
                  <a:lnTo>
                    <a:pt x="617" y="2040"/>
                  </a:lnTo>
                  <a:cubicBezTo>
                    <a:pt x="735" y="1871"/>
                    <a:pt x="863" y="1707"/>
                    <a:pt x="1001" y="1552"/>
                  </a:cubicBezTo>
                  <a:cubicBezTo>
                    <a:pt x="1122" y="1461"/>
                    <a:pt x="1274" y="1278"/>
                    <a:pt x="1457" y="1248"/>
                  </a:cubicBezTo>
                  <a:cubicBezTo>
                    <a:pt x="1483" y="1241"/>
                    <a:pt x="1507" y="1238"/>
                    <a:pt x="1529" y="1238"/>
                  </a:cubicBezTo>
                  <a:close/>
                  <a:moveTo>
                    <a:pt x="838" y="0"/>
                  </a:moveTo>
                  <a:cubicBezTo>
                    <a:pt x="0" y="0"/>
                    <a:pt x="89" y="1834"/>
                    <a:pt x="89" y="2342"/>
                  </a:cubicBezTo>
                  <a:cubicBezTo>
                    <a:pt x="89" y="2453"/>
                    <a:pt x="179" y="2506"/>
                    <a:pt x="266" y="2506"/>
                  </a:cubicBezTo>
                  <a:cubicBezTo>
                    <a:pt x="330" y="2506"/>
                    <a:pt x="393" y="2476"/>
                    <a:pt x="415" y="2419"/>
                  </a:cubicBezTo>
                  <a:lnTo>
                    <a:pt x="415" y="2419"/>
                  </a:lnTo>
                  <a:cubicBezTo>
                    <a:pt x="1086" y="2346"/>
                    <a:pt x="2279" y="2020"/>
                    <a:pt x="1973" y="1187"/>
                  </a:cubicBezTo>
                  <a:cubicBezTo>
                    <a:pt x="1922" y="1034"/>
                    <a:pt x="1776" y="976"/>
                    <a:pt x="1620" y="976"/>
                  </a:cubicBezTo>
                  <a:cubicBezTo>
                    <a:pt x="1497" y="976"/>
                    <a:pt x="1368" y="1012"/>
                    <a:pt x="1274" y="1065"/>
                  </a:cubicBezTo>
                  <a:cubicBezTo>
                    <a:pt x="1214" y="1096"/>
                    <a:pt x="1155" y="1130"/>
                    <a:pt x="1099" y="1168"/>
                  </a:cubicBezTo>
                  <a:lnTo>
                    <a:pt x="1099" y="1168"/>
                  </a:lnTo>
                  <a:cubicBezTo>
                    <a:pt x="1360" y="590"/>
                    <a:pt x="1459" y="33"/>
                    <a:pt x="879" y="2"/>
                  </a:cubicBezTo>
                  <a:cubicBezTo>
                    <a:pt x="865" y="1"/>
                    <a:pt x="851" y="0"/>
                    <a:pt x="838" y="0"/>
                  </a:cubicBezTo>
                  <a:close/>
                </a:path>
              </a:pathLst>
            </a:custGeom>
            <a:solidFill>
              <a:srgbClr val="3A308F"/>
            </a:solidFill>
            <a:ln>
              <a:noFill/>
            </a:ln>
          </p:spPr>
          <p:txBody>
            <a:bodyPr spcFirstLastPara="1" wrap="square" lIns="92346" tIns="92346" rIns="92346" bIns="92346" anchor="ctr" anchorCtr="0">
              <a:noAutofit/>
            </a:bodyPr>
            <a:lstStyle/>
            <a:p>
              <a:endParaRPr sz="1818"/>
            </a:p>
          </p:txBody>
        </p:sp>
        <p:sp>
          <p:nvSpPr>
            <p:cNvPr id="574" name="Google Shape;574;p40"/>
            <p:cNvSpPr/>
            <p:nvPr/>
          </p:nvSpPr>
          <p:spPr>
            <a:xfrm>
              <a:off x="32675650" y="12757325"/>
              <a:ext cx="775" cy="1525"/>
            </a:xfrm>
            <a:custGeom>
              <a:avLst/>
              <a:gdLst/>
              <a:ahLst/>
              <a:cxnLst/>
              <a:rect l="l" t="t" r="r" b="b"/>
              <a:pathLst>
                <a:path w="31" h="61" extrusionOk="0">
                  <a:moveTo>
                    <a:pt x="31" y="0"/>
                  </a:moveTo>
                  <a:cubicBezTo>
                    <a:pt x="0" y="30"/>
                    <a:pt x="0" y="61"/>
                    <a:pt x="0" y="61"/>
                  </a:cubicBezTo>
                  <a:cubicBezTo>
                    <a:pt x="0" y="61"/>
                    <a:pt x="0" y="30"/>
                    <a:pt x="31" y="0"/>
                  </a:cubicBezTo>
                  <a:close/>
                </a:path>
              </a:pathLst>
            </a:custGeom>
            <a:solidFill>
              <a:srgbClr val="F9C1B9"/>
            </a:solidFill>
            <a:ln>
              <a:noFill/>
            </a:ln>
          </p:spPr>
          <p:txBody>
            <a:bodyPr spcFirstLastPara="1" wrap="square" lIns="92346" tIns="92346" rIns="92346" bIns="92346" anchor="ctr" anchorCtr="0">
              <a:noAutofit/>
            </a:bodyPr>
            <a:lstStyle/>
            <a:p>
              <a:endParaRPr sz="1818"/>
            </a:p>
          </p:txBody>
        </p:sp>
        <p:sp>
          <p:nvSpPr>
            <p:cNvPr id="575" name="Google Shape;575;p40"/>
            <p:cNvSpPr/>
            <p:nvPr/>
          </p:nvSpPr>
          <p:spPr>
            <a:xfrm>
              <a:off x="31594325" y="12659175"/>
              <a:ext cx="266750" cy="472800"/>
            </a:xfrm>
            <a:custGeom>
              <a:avLst/>
              <a:gdLst/>
              <a:ahLst/>
              <a:cxnLst/>
              <a:rect l="l" t="t" r="r" b="b"/>
              <a:pathLst>
                <a:path w="10670" h="18912" extrusionOk="0">
                  <a:moveTo>
                    <a:pt x="2731" y="0"/>
                  </a:moveTo>
                  <a:cubicBezTo>
                    <a:pt x="2712" y="0"/>
                    <a:pt x="2694" y="2"/>
                    <a:pt x="2675" y="5"/>
                  </a:cubicBezTo>
                  <a:cubicBezTo>
                    <a:pt x="1885" y="127"/>
                    <a:pt x="2280" y="3136"/>
                    <a:pt x="2341" y="3561"/>
                  </a:cubicBezTo>
                  <a:cubicBezTo>
                    <a:pt x="2280" y="3138"/>
                    <a:pt x="1889" y="491"/>
                    <a:pt x="1198" y="491"/>
                  </a:cubicBezTo>
                  <a:cubicBezTo>
                    <a:pt x="1194" y="491"/>
                    <a:pt x="1190" y="491"/>
                    <a:pt x="1186" y="491"/>
                  </a:cubicBezTo>
                  <a:cubicBezTo>
                    <a:pt x="456" y="552"/>
                    <a:pt x="0" y="5355"/>
                    <a:pt x="1672" y="12102"/>
                  </a:cubicBezTo>
                  <a:cubicBezTo>
                    <a:pt x="2128" y="13987"/>
                    <a:pt x="2797" y="15932"/>
                    <a:pt x="3587" y="17847"/>
                  </a:cubicBezTo>
                  <a:cubicBezTo>
                    <a:pt x="5897" y="18546"/>
                    <a:pt x="8268" y="18911"/>
                    <a:pt x="10669" y="18911"/>
                  </a:cubicBezTo>
                  <a:cubicBezTo>
                    <a:pt x="9393" y="16935"/>
                    <a:pt x="7265" y="13318"/>
                    <a:pt x="6323" y="9823"/>
                  </a:cubicBezTo>
                  <a:cubicBezTo>
                    <a:pt x="5563" y="6935"/>
                    <a:pt x="5563" y="6388"/>
                    <a:pt x="5563" y="6388"/>
                  </a:cubicBezTo>
                  <a:cubicBezTo>
                    <a:pt x="5563" y="6388"/>
                    <a:pt x="7417" y="3409"/>
                    <a:pt x="6505" y="2710"/>
                  </a:cubicBezTo>
                  <a:cubicBezTo>
                    <a:pt x="6356" y="2597"/>
                    <a:pt x="6225" y="2550"/>
                    <a:pt x="6110" y="2550"/>
                  </a:cubicBezTo>
                  <a:cubicBezTo>
                    <a:pt x="5548" y="2550"/>
                    <a:pt x="5380" y="3683"/>
                    <a:pt x="5380" y="3683"/>
                  </a:cubicBezTo>
                  <a:cubicBezTo>
                    <a:pt x="5380" y="3683"/>
                    <a:pt x="5290" y="35"/>
                    <a:pt x="4479" y="35"/>
                  </a:cubicBezTo>
                  <a:cubicBezTo>
                    <a:pt x="4475" y="35"/>
                    <a:pt x="4472" y="35"/>
                    <a:pt x="4469" y="35"/>
                  </a:cubicBezTo>
                  <a:cubicBezTo>
                    <a:pt x="3617" y="66"/>
                    <a:pt x="4043" y="3227"/>
                    <a:pt x="4043" y="3227"/>
                  </a:cubicBezTo>
                  <a:cubicBezTo>
                    <a:pt x="4043" y="3227"/>
                    <a:pt x="3549" y="0"/>
                    <a:pt x="2731" y="0"/>
                  </a:cubicBezTo>
                  <a:close/>
                </a:path>
              </a:pathLst>
            </a:custGeom>
            <a:solidFill>
              <a:srgbClr val="F9C1B9"/>
            </a:solidFill>
            <a:ln>
              <a:noFill/>
            </a:ln>
          </p:spPr>
          <p:txBody>
            <a:bodyPr spcFirstLastPara="1" wrap="square" lIns="92346" tIns="92346" rIns="92346" bIns="92346" anchor="ctr" anchorCtr="0">
              <a:noAutofit/>
            </a:bodyPr>
            <a:lstStyle/>
            <a:p>
              <a:endParaRPr sz="1818"/>
            </a:p>
          </p:txBody>
        </p:sp>
        <p:sp>
          <p:nvSpPr>
            <p:cNvPr id="576" name="Google Shape;576;p40"/>
            <p:cNvSpPr/>
            <p:nvPr/>
          </p:nvSpPr>
          <p:spPr>
            <a:xfrm>
              <a:off x="31684000" y="13105350"/>
              <a:ext cx="202150" cy="287250"/>
            </a:xfrm>
            <a:custGeom>
              <a:avLst/>
              <a:gdLst/>
              <a:ahLst/>
              <a:cxnLst/>
              <a:rect l="l" t="t" r="r" b="b"/>
              <a:pathLst>
                <a:path w="8086" h="11490" extrusionOk="0">
                  <a:moveTo>
                    <a:pt x="0" y="0"/>
                  </a:moveTo>
                  <a:cubicBezTo>
                    <a:pt x="30" y="31"/>
                    <a:pt x="30" y="61"/>
                    <a:pt x="30" y="91"/>
                  </a:cubicBezTo>
                  <a:cubicBezTo>
                    <a:pt x="2097" y="5046"/>
                    <a:pt x="4894" y="9666"/>
                    <a:pt x="6930" y="11490"/>
                  </a:cubicBezTo>
                  <a:lnTo>
                    <a:pt x="8085" y="2584"/>
                  </a:lnTo>
                  <a:cubicBezTo>
                    <a:pt x="8085" y="2584"/>
                    <a:pt x="7660" y="2006"/>
                    <a:pt x="7082" y="1064"/>
                  </a:cubicBezTo>
                  <a:cubicBezTo>
                    <a:pt x="4681" y="1064"/>
                    <a:pt x="2310" y="699"/>
                    <a:pt x="0" y="0"/>
                  </a:cubicBezTo>
                  <a:close/>
                </a:path>
              </a:pathLst>
            </a:custGeom>
            <a:solidFill>
              <a:srgbClr val="ED9996"/>
            </a:solidFill>
            <a:ln>
              <a:noFill/>
            </a:ln>
          </p:spPr>
          <p:txBody>
            <a:bodyPr spcFirstLastPara="1" wrap="square" lIns="92346" tIns="92346" rIns="92346" bIns="92346" anchor="ctr" anchorCtr="0">
              <a:noAutofit/>
            </a:bodyPr>
            <a:lstStyle/>
            <a:p>
              <a:endParaRPr sz="1818"/>
            </a:p>
          </p:txBody>
        </p:sp>
        <p:sp>
          <p:nvSpPr>
            <p:cNvPr id="577" name="Google Shape;577;p40"/>
            <p:cNvSpPr/>
            <p:nvPr/>
          </p:nvSpPr>
          <p:spPr>
            <a:xfrm>
              <a:off x="32073825" y="13290000"/>
              <a:ext cx="0" cy="25"/>
            </a:xfrm>
            <a:custGeom>
              <a:avLst/>
              <a:gdLst/>
              <a:ahLst/>
              <a:cxnLst/>
              <a:rect l="l" t="t" r="r" b="b"/>
              <a:pathLst>
                <a:path h="1" extrusionOk="0">
                  <a:moveTo>
                    <a:pt x="0" y="0"/>
                  </a:moveTo>
                  <a:close/>
                </a:path>
              </a:pathLst>
            </a:custGeom>
            <a:solidFill>
              <a:srgbClr val="FFFFFF"/>
            </a:solidFill>
            <a:ln>
              <a:noFill/>
            </a:ln>
          </p:spPr>
          <p:txBody>
            <a:bodyPr spcFirstLastPara="1" wrap="square" lIns="92346" tIns="92346" rIns="92346" bIns="92346" anchor="ctr" anchorCtr="0">
              <a:noAutofit/>
            </a:bodyPr>
            <a:lstStyle/>
            <a:p>
              <a:endParaRPr sz="1818"/>
            </a:p>
          </p:txBody>
        </p:sp>
        <p:sp>
          <p:nvSpPr>
            <p:cNvPr id="578" name="Google Shape;578;p40"/>
            <p:cNvSpPr/>
            <p:nvPr/>
          </p:nvSpPr>
          <p:spPr>
            <a:xfrm>
              <a:off x="31731100" y="12870975"/>
              <a:ext cx="145175" cy="91975"/>
            </a:xfrm>
            <a:custGeom>
              <a:avLst/>
              <a:gdLst/>
              <a:ahLst/>
              <a:cxnLst/>
              <a:rect l="l" t="t" r="r" b="b"/>
              <a:pathLst>
                <a:path w="5807" h="3679" extrusionOk="0">
                  <a:moveTo>
                    <a:pt x="3178" y="1"/>
                  </a:moveTo>
                  <a:cubicBezTo>
                    <a:pt x="2059" y="1"/>
                    <a:pt x="941" y="331"/>
                    <a:pt x="1" y="986"/>
                  </a:cubicBezTo>
                  <a:cubicBezTo>
                    <a:pt x="206" y="2358"/>
                    <a:pt x="1324" y="3679"/>
                    <a:pt x="3419" y="3679"/>
                  </a:cubicBezTo>
                  <a:cubicBezTo>
                    <a:pt x="4108" y="3679"/>
                    <a:pt x="4903" y="3536"/>
                    <a:pt x="5806" y="3205"/>
                  </a:cubicBezTo>
                  <a:lnTo>
                    <a:pt x="5806" y="652"/>
                  </a:lnTo>
                  <a:cubicBezTo>
                    <a:pt x="4991" y="217"/>
                    <a:pt x="4084" y="1"/>
                    <a:pt x="3178" y="1"/>
                  </a:cubicBezTo>
                  <a:close/>
                </a:path>
              </a:pathLst>
            </a:custGeom>
            <a:solidFill>
              <a:srgbClr val="F9C1B9"/>
            </a:solidFill>
            <a:ln>
              <a:noFill/>
            </a:ln>
          </p:spPr>
          <p:txBody>
            <a:bodyPr spcFirstLastPara="1" wrap="square" lIns="92346" tIns="92346" rIns="92346" bIns="92346" anchor="ctr" anchorCtr="0">
              <a:noAutofit/>
            </a:bodyPr>
            <a:lstStyle/>
            <a:p>
              <a:endParaRPr sz="1818"/>
            </a:p>
          </p:txBody>
        </p:sp>
        <p:sp>
          <p:nvSpPr>
            <p:cNvPr id="579" name="Google Shape;579;p40"/>
            <p:cNvSpPr/>
            <p:nvPr/>
          </p:nvSpPr>
          <p:spPr>
            <a:xfrm>
              <a:off x="31727300" y="12819075"/>
              <a:ext cx="148975" cy="76575"/>
            </a:xfrm>
            <a:custGeom>
              <a:avLst/>
              <a:gdLst/>
              <a:ahLst/>
              <a:cxnLst/>
              <a:rect l="l" t="t" r="r" b="b"/>
              <a:pathLst>
                <a:path w="5959" h="3063" extrusionOk="0">
                  <a:moveTo>
                    <a:pt x="3108" y="0"/>
                  </a:moveTo>
                  <a:cubicBezTo>
                    <a:pt x="2510" y="0"/>
                    <a:pt x="1863" y="136"/>
                    <a:pt x="1216" y="509"/>
                  </a:cubicBezTo>
                  <a:cubicBezTo>
                    <a:pt x="365" y="995"/>
                    <a:pt x="1" y="2059"/>
                    <a:pt x="153" y="3062"/>
                  </a:cubicBezTo>
                  <a:cubicBezTo>
                    <a:pt x="1093" y="2407"/>
                    <a:pt x="2211" y="2077"/>
                    <a:pt x="3330" y="2077"/>
                  </a:cubicBezTo>
                  <a:cubicBezTo>
                    <a:pt x="4236" y="2077"/>
                    <a:pt x="5143" y="2293"/>
                    <a:pt x="5958" y="2728"/>
                  </a:cubicBezTo>
                  <a:lnTo>
                    <a:pt x="5958" y="965"/>
                  </a:lnTo>
                  <a:cubicBezTo>
                    <a:pt x="5958" y="965"/>
                    <a:pt x="4704" y="0"/>
                    <a:pt x="3108" y="0"/>
                  </a:cubicBezTo>
                  <a:close/>
                </a:path>
              </a:pathLst>
            </a:custGeom>
            <a:solidFill>
              <a:srgbClr val="ED9996"/>
            </a:solidFill>
            <a:ln>
              <a:noFill/>
            </a:ln>
          </p:spPr>
          <p:txBody>
            <a:bodyPr spcFirstLastPara="1" wrap="square" lIns="92346" tIns="92346" rIns="92346" bIns="92346" anchor="ctr" anchorCtr="0">
              <a:noAutofit/>
            </a:bodyPr>
            <a:lstStyle/>
            <a:p>
              <a:endParaRPr sz="1818"/>
            </a:p>
          </p:txBody>
        </p:sp>
        <p:sp>
          <p:nvSpPr>
            <p:cNvPr id="580" name="Google Shape;580;p40"/>
            <p:cNvSpPr/>
            <p:nvPr/>
          </p:nvSpPr>
          <p:spPr>
            <a:xfrm>
              <a:off x="31774425" y="12875100"/>
              <a:ext cx="90450" cy="76000"/>
            </a:xfrm>
            <a:custGeom>
              <a:avLst/>
              <a:gdLst/>
              <a:ahLst/>
              <a:cxnLst/>
              <a:rect l="l" t="t" r="r" b="b"/>
              <a:pathLst>
                <a:path w="3618" h="3040" extrusionOk="0">
                  <a:moveTo>
                    <a:pt x="1523" y="0"/>
                  </a:moveTo>
                  <a:cubicBezTo>
                    <a:pt x="1014" y="0"/>
                    <a:pt x="487" y="110"/>
                    <a:pt x="31" y="213"/>
                  </a:cubicBezTo>
                  <a:cubicBezTo>
                    <a:pt x="0" y="244"/>
                    <a:pt x="0" y="304"/>
                    <a:pt x="61" y="304"/>
                  </a:cubicBezTo>
                  <a:cubicBezTo>
                    <a:pt x="532" y="304"/>
                    <a:pt x="1087" y="183"/>
                    <a:pt x="1611" y="183"/>
                  </a:cubicBezTo>
                  <a:cubicBezTo>
                    <a:pt x="2135" y="183"/>
                    <a:pt x="2629" y="304"/>
                    <a:pt x="2979" y="791"/>
                  </a:cubicBezTo>
                  <a:cubicBezTo>
                    <a:pt x="3404" y="1399"/>
                    <a:pt x="3344" y="2250"/>
                    <a:pt x="3374" y="2949"/>
                  </a:cubicBezTo>
                  <a:cubicBezTo>
                    <a:pt x="3374" y="3010"/>
                    <a:pt x="3427" y="3040"/>
                    <a:pt x="3480" y="3040"/>
                  </a:cubicBezTo>
                  <a:cubicBezTo>
                    <a:pt x="3534" y="3040"/>
                    <a:pt x="3587" y="3010"/>
                    <a:pt x="3587" y="2949"/>
                  </a:cubicBezTo>
                  <a:cubicBezTo>
                    <a:pt x="3617" y="2128"/>
                    <a:pt x="3587" y="1125"/>
                    <a:pt x="2979" y="517"/>
                  </a:cubicBezTo>
                  <a:cubicBezTo>
                    <a:pt x="2587" y="125"/>
                    <a:pt x="2065" y="0"/>
                    <a:pt x="1523" y="0"/>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81" name="Google Shape;581;p40"/>
            <p:cNvSpPr/>
            <p:nvPr/>
          </p:nvSpPr>
          <p:spPr>
            <a:xfrm>
              <a:off x="31812625" y="12896725"/>
              <a:ext cx="52050" cy="31200"/>
            </a:xfrm>
            <a:custGeom>
              <a:avLst/>
              <a:gdLst/>
              <a:ahLst/>
              <a:cxnLst/>
              <a:rect l="l" t="t" r="r" b="b"/>
              <a:pathLst>
                <a:path w="2082" h="1248" extrusionOk="0">
                  <a:moveTo>
                    <a:pt x="743" y="0"/>
                  </a:moveTo>
                  <a:cubicBezTo>
                    <a:pt x="520" y="0"/>
                    <a:pt x="286" y="78"/>
                    <a:pt x="53" y="260"/>
                  </a:cubicBezTo>
                  <a:cubicBezTo>
                    <a:pt x="0" y="312"/>
                    <a:pt x="61" y="388"/>
                    <a:pt x="118" y="388"/>
                  </a:cubicBezTo>
                  <a:cubicBezTo>
                    <a:pt x="127" y="388"/>
                    <a:pt x="136" y="386"/>
                    <a:pt x="144" y="382"/>
                  </a:cubicBezTo>
                  <a:cubicBezTo>
                    <a:pt x="345" y="281"/>
                    <a:pt x="532" y="221"/>
                    <a:pt x="712" y="221"/>
                  </a:cubicBezTo>
                  <a:cubicBezTo>
                    <a:pt x="914" y="221"/>
                    <a:pt x="1106" y="296"/>
                    <a:pt x="1299" y="473"/>
                  </a:cubicBezTo>
                  <a:cubicBezTo>
                    <a:pt x="1542" y="686"/>
                    <a:pt x="1664" y="959"/>
                    <a:pt x="1876" y="1202"/>
                  </a:cubicBezTo>
                  <a:cubicBezTo>
                    <a:pt x="1901" y="1235"/>
                    <a:pt x="1927" y="1248"/>
                    <a:pt x="1952" y="1248"/>
                  </a:cubicBezTo>
                  <a:cubicBezTo>
                    <a:pt x="2021" y="1248"/>
                    <a:pt x="2081" y="1148"/>
                    <a:pt x="2059" y="1081"/>
                  </a:cubicBezTo>
                  <a:cubicBezTo>
                    <a:pt x="1798" y="494"/>
                    <a:pt x="1304" y="0"/>
                    <a:pt x="743" y="0"/>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82" name="Google Shape;582;p40"/>
            <p:cNvSpPr/>
            <p:nvPr/>
          </p:nvSpPr>
          <p:spPr>
            <a:xfrm>
              <a:off x="32532800" y="12869450"/>
              <a:ext cx="144400" cy="91875"/>
            </a:xfrm>
            <a:custGeom>
              <a:avLst/>
              <a:gdLst/>
              <a:ahLst/>
              <a:cxnLst/>
              <a:rect l="l" t="t" r="r" b="b"/>
              <a:pathLst>
                <a:path w="5776" h="3675" extrusionOk="0">
                  <a:moveTo>
                    <a:pt x="2603" y="1"/>
                  </a:moveTo>
                  <a:cubicBezTo>
                    <a:pt x="1701" y="1"/>
                    <a:pt x="802" y="217"/>
                    <a:pt x="0" y="652"/>
                  </a:cubicBezTo>
                  <a:lnTo>
                    <a:pt x="0" y="3205"/>
                  </a:lnTo>
                  <a:cubicBezTo>
                    <a:pt x="896" y="3534"/>
                    <a:pt x="1685" y="3675"/>
                    <a:pt x="2370" y="3675"/>
                  </a:cubicBezTo>
                  <a:cubicBezTo>
                    <a:pt x="4474" y="3675"/>
                    <a:pt x="5592" y="2339"/>
                    <a:pt x="5775" y="986"/>
                  </a:cubicBezTo>
                  <a:cubicBezTo>
                    <a:pt x="4834" y="331"/>
                    <a:pt x="3717" y="1"/>
                    <a:pt x="2603" y="1"/>
                  </a:cubicBezTo>
                  <a:close/>
                </a:path>
              </a:pathLst>
            </a:custGeom>
            <a:solidFill>
              <a:srgbClr val="F9C1B9"/>
            </a:solidFill>
            <a:ln>
              <a:noFill/>
            </a:ln>
          </p:spPr>
          <p:txBody>
            <a:bodyPr spcFirstLastPara="1" wrap="square" lIns="92346" tIns="92346" rIns="92346" bIns="92346" anchor="ctr" anchorCtr="0">
              <a:noAutofit/>
            </a:bodyPr>
            <a:lstStyle/>
            <a:p>
              <a:endParaRPr sz="1818"/>
            </a:p>
          </p:txBody>
        </p:sp>
        <p:sp>
          <p:nvSpPr>
            <p:cNvPr id="583" name="Google Shape;583;p40"/>
            <p:cNvSpPr/>
            <p:nvPr/>
          </p:nvSpPr>
          <p:spPr>
            <a:xfrm>
              <a:off x="32532800" y="12817250"/>
              <a:ext cx="148200" cy="76875"/>
            </a:xfrm>
            <a:custGeom>
              <a:avLst/>
              <a:gdLst/>
              <a:ahLst/>
              <a:cxnLst/>
              <a:rect l="l" t="t" r="r" b="b"/>
              <a:pathLst>
                <a:path w="5928" h="3075" extrusionOk="0">
                  <a:moveTo>
                    <a:pt x="2854" y="1"/>
                  </a:moveTo>
                  <a:cubicBezTo>
                    <a:pt x="1253" y="1"/>
                    <a:pt x="0" y="977"/>
                    <a:pt x="0" y="977"/>
                  </a:cubicBezTo>
                  <a:lnTo>
                    <a:pt x="0" y="2740"/>
                  </a:lnTo>
                  <a:cubicBezTo>
                    <a:pt x="802" y="2305"/>
                    <a:pt x="1701" y="2089"/>
                    <a:pt x="2603" y="2089"/>
                  </a:cubicBezTo>
                  <a:cubicBezTo>
                    <a:pt x="3717" y="2089"/>
                    <a:pt x="4834" y="2419"/>
                    <a:pt x="5775" y="3074"/>
                  </a:cubicBezTo>
                  <a:cubicBezTo>
                    <a:pt x="5927" y="2041"/>
                    <a:pt x="5562" y="1007"/>
                    <a:pt x="4711" y="491"/>
                  </a:cubicBezTo>
                  <a:cubicBezTo>
                    <a:pt x="4075" y="132"/>
                    <a:pt x="3441" y="1"/>
                    <a:pt x="2854" y="1"/>
                  </a:cubicBezTo>
                  <a:close/>
                </a:path>
              </a:pathLst>
            </a:custGeom>
            <a:solidFill>
              <a:srgbClr val="ED9996"/>
            </a:solidFill>
            <a:ln>
              <a:noFill/>
            </a:ln>
          </p:spPr>
          <p:txBody>
            <a:bodyPr spcFirstLastPara="1" wrap="square" lIns="92346" tIns="92346" rIns="92346" bIns="92346" anchor="ctr" anchorCtr="0">
              <a:noAutofit/>
            </a:bodyPr>
            <a:lstStyle/>
            <a:p>
              <a:endParaRPr sz="1818"/>
            </a:p>
          </p:txBody>
        </p:sp>
        <p:sp>
          <p:nvSpPr>
            <p:cNvPr id="584" name="Google Shape;584;p40"/>
            <p:cNvSpPr/>
            <p:nvPr/>
          </p:nvSpPr>
          <p:spPr>
            <a:xfrm>
              <a:off x="32544175" y="12873200"/>
              <a:ext cx="90450" cy="76400"/>
            </a:xfrm>
            <a:custGeom>
              <a:avLst/>
              <a:gdLst/>
              <a:ahLst/>
              <a:cxnLst/>
              <a:rect l="l" t="t" r="r" b="b"/>
              <a:pathLst>
                <a:path w="3618" h="3056" extrusionOk="0">
                  <a:moveTo>
                    <a:pt x="2095" y="0"/>
                  </a:moveTo>
                  <a:cubicBezTo>
                    <a:pt x="1553" y="0"/>
                    <a:pt x="1031" y="126"/>
                    <a:pt x="639" y="502"/>
                  </a:cubicBezTo>
                  <a:cubicBezTo>
                    <a:pt x="31" y="1140"/>
                    <a:pt x="1" y="2143"/>
                    <a:pt x="31" y="2964"/>
                  </a:cubicBezTo>
                  <a:cubicBezTo>
                    <a:pt x="31" y="3025"/>
                    <a:pt x="85" y="3055"/>
                    <a:pt x="138" y="3055"/>
                  </a:cubicBezTo>
                  <a:cubicBezTo>
                    <a:pt x="191" y="3055"/>
                    <a:pt x="244" y="3025"/>
                    <a:pt x="244" y="2964"/>
                  </a:cubicBezTo>
                  <a:cubicBezTo>
                    <a:pt x="275" y="2234"/>
                    <a:pt x="214" y="1414"/>
                    <a:pt x="639" y="806"/>
                  </a:cubicBezTo>
                  <a:cubicBezTo>
                    <a:pt x="984" y="304"/>
                    <a:pt x="1500" y="182"/>
                    <a:pt x="2047" y="182"/>
                  </a:cubicBezTo>
                  <a:cubicBezTo>
                    <a:pt x="2560" y="182"/>
                    <a:pt x="3101" y="289"/>
                    <a:pt x="3557" y="289"/>
                  </a:cubicBezTo>
                  <a:cubicBezTo>
                    <a:pt x="3588" y="289"/>
                    <a:pt x="3618" y="228"/>
                    <a:pt x="3588" y="228"/>
                  </a:cubicBezTo>
                  <a:cubicBezTo>
                    <a:pt x="3131" y="111"/>
                    <a:pt x="2604" y="0"/>
                    <a:pt x="2095" y="0"/>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85" name="Google Shape;585;p40"/>
            <p:cNvSpPr/>
            <p:nvPr/>
          </p:nvSpPr>
          <p:spPr>
            <a:xfrm>
              <a:off x="32544400" y="12894575"/>
              <a:ext cx="51950" cy="31825"/>
            </a:xfrm>
            <a:custGeom>
              <a:avLst/>
              <a:gdLst/>
              <a:ahLst/>
              <a:cxnLst/>
              <a:rect l="l" t="t" r="r" b="b"/>
              <a:pathLst>
                <a:path w="2078" h="1273" extrusionOk="0">
                  <a:moveTo>
                    <a:pt x="1353" y="1"/>
                  </a:moveTo>
                  <a:cubicBezTo>
                    <a:pt x="786" y="1"/>
                    <a:pt x="286" y="514"/>
                    <a:pt x="22" y="1106"/>
                  </a:cubicBezTo>
                  <a:cubicBezTo>
                    <a:pt x="0" y="1173"/>
                    <a:pt x="60" y="1273"/>
                    <a:pt x="129" y="1273"/>
                  </a:cubicBezTo>
                  <a:cubicBezTo>
                    <a:pt x="154" y="1273"/>
                    <a:pt x="181" y="1260"/>
                    <a:pt x="205" y="1227"/>
                  </a:cubicBezTo>
                  <a:cubicBezTo>
                    <a:pt x="418" y="984"/>
                    <a:pt x="539" y="711"/>
                    <a:pt x="782" y="498"/>
                  </a:cubicBezTo>
                  <a:cubicBezTo>
                    <a:pt x="981" y="316"/>
                    <a:pt x="1180" y="242"/>
                    <a:pt x="1383" y="242"/>
                  </a:cubicBezTo>
                  <a:cubicBezTo>
                    <a:pt x="1554" y="242"/>
                    <a:pt x="1727" y="293"/>
                    <a:pt x="1907" y="376"/>
                  </a:cubicBezTo>
                  <a:cubicBezTo>
                    <a:pt x="1924" y="388"/>
                    <a:pt x="1942" y="393"/>
                    <a:pt x="1958" y="393"/>
                  </a:cubicBezTo>
                  <a:cubicBezTo>
                    <a:pt x="2027" y="393"/>
                    <a:pt x="2078" y="304"/>
                    <a:pt x="2028" y="255"/>
                  </a:cubicBezTo>
                  <a:cubicBezTo>
                    <a:pt x="1800" y="77"/>
                    <a:pt x="1571" y="1"/>
                    <a:pt x="1353" y="1"/>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86" name="Google Shape;586;p40"/>
            <p:cNvSpPr/>
            <p:nvPr/>
          </p:nvSpPr>
          <p:spPr>
            <a:xfrm>
              <a:off x="32136875" y="13195000"/>
              <a:ext cx="168725" cy="79250"/>
            </a:xfrm>
            <a:custGeom>
              <a:avLst/>
              <a:gdLst/>
              <a:ahLst/>
              <a:cxnLst/>
              <a:rect l="l" t="t" r="r" b="b"/>
              <a:pathLst>
                <a:path w="6749" h="3170" extrusionOk="0">
                  <a:moveTo>
                    <a:pt x="6749" y="1"/>
                  </a:moveTo>
                  <a:lnTo>
                    <a:pt x="6749" y="1"/>
                  </a:lnTo>
                  <a:cubicBezTo>
                    <a:pt x="4530" y="153"/>
                    <a:pt x="2372" y="548"/>
                    <a:pt x="244" y="1247"/>
                  </a:cubicBezTo>
                  <a:cubicBezTo>
                    <a:pt x="183" y="1490"/>
                    <a:pt x="92" y="1733"/>
                    <a:pt x="1" y="1916"/>
                  </a:cubicBezTo>
                  <a:cubicBezTo>
                    <a:pt x="1" y="1916"/>
                    <a:pt x="1069" y="3170"/>
                    <a:pt x="3360" y="3170"/>
                  </a:cubicBezTo>
                  <a:cubicBezTo>
                    <a:pt x="4279" y="3170"/>
                    <a:pt x="5395" y="2968"/>
                    <a:pt x="6718" y="2402"/>
                  </a:cubicBezTo>
                  <a:cubicBezTo>
                    <a:pt x="6718" y="2402"/>
                    <a:pt x="6627" y="1308"/>
                    <a:pt x="6749" y="1"/>
                  </a:cubicBezTo>
                  <a:close/>
                </a:path>
              </a:pathLst>
            </a:custGeom>
            <a:solidFill>
              <a:srgbClr val="F9C1B9"/>
            </a:solidFill>
            <a:ln>
              <a:noFill/>
            </a:ln>
          </p:spPr>
          <p:txBody>
            <a:bodyPr spcFirstLastPara="1" wrap="square" lIns="92346" tIns="92346" rIns="92346" bIns="92346" anchor="ctr" anchorCtr="0">
              <a:noAutofit/>
            </a:bodyPr>
            <a:lstStyle/>
            <a:p>
              <a:endParaRPr sz="1818"/>
            </a:p>
          </p:txBody>
        </p:sp>
        <p:sp>
          <p:nvSpPr>
            <p:cNvPr id="587" name="Google Shape;587;p40"/>
            <p:cNvSpPr/>
            <p:nvPr/>
          </p:nvSpPr>
          <p:spPr>
            <a:xfrm>
              <a:off x="32136125" y="13131175"/>
              <a:ext cx="181625" cy="95025"/>
            </a:xfrm>
            <a:custGeom>
              <a:avLst/>
              <a:gdLst/>
              <a:ahLst/>
              <a:cxnLst/>
              <a:rect l="l" t="t" r="r" b="b"/>
              <a:pathLst>
                <a:path w="7265" h="3801" extrusionOk="0">
                  <a:moveTo>
                    <a:pt x="7265" y="1"/>
                  </a:moveTo>
                  <a:lnTo>
                    <a:pt x="0" y="639"/>
                  </a:lnTo>
                  <a:cubicBezTo>
                    <a:pt x="0" y="639"/>
                    <a:pt x="578" y="2432"/>
                    <a:pt x="274" y="3800"/>
                  </a:cubicBezTo>
                  <a:cubicBezTo>
                    <a:pt x="2402" y="3101"/>
                    <a:pt x="4560" y="2706"/>
                    <a:pt x="6779" y="2554"/>
                  </a:cubicBezTo>
                  <a:cubicBezTo>
                    <a:pt x="6840" y="1733"/>
                    <a:pt x="6991" y="791"/>
                    <a:pt x="7265" y="1"/>
                  </a:cubicBezTo>
                  <a:close/>
                </a:path>
              </a:pathLst>
            </a:custGeom>
            <a:solidFill>
              <a:srgbClr val="ED9996"/>
            </a:solidFill>
            <a:ln>
              <a:noFill/>
            </a:ln>
          </p:spPr>
          <p:txBody>
            <a:bodyPr spcFirstLastPara="1" wrap="square" lIns="92346" tIns="92346" rIns="92346" bIns="92346" anchor="ctr" anchorCtr="0">
              <a:noAutofit/>
            </a:bodyPr>
            <a:lstStyle/>
            <a:p>
              <a:endParaRPr sz="1818"/>
            </a:p>
          </p:txBody>
        </p:sp>
        <p:sp>
          <p:nvSpPr>
            <p:cNvPr id="588" name="Google Shape;588;p40"/>
            <p:cNvSpPr/>
            <p:nvPr/>
          </p:nvSpPr>
          <p:spPr>
            <a:xfrm>
              <a:off x="31859725" y="12488175"/>
              <a:ext cx="701950" cy="660750"/>
            </a:xfrm>
            <a:custGeom>
              <a:avLst/>
              <a:gdLst/>
              <a:ahLst/>
              <a:cxnLst/>
              <a:rect l="l" t="t" r="r" b="b"/>
              <a:pathLst>
                <a:path w="28078" h="26430" extrusionOk="0">
                  <a:moveTo>
                    <a:pt x="10605" y="0"/>
                  </a:moveTo>
                  <a:cubicBezTo>
                    <a:pt x="5093" y="0"/>
                    <a:pt x="1" y="2804"/>
                    <a:pt x="266" y="13319"/>
                  </a:cubicBezTo>
                  <a:cubicBezTo>
                    <a:pt x="266" y="13319"/>
                    <a:pt x="144" y="18243"/>
                    <a:pt x="1330" y="20705"/>
                  </a:cubicBezTo>
                  <a:cubicBezTo>
                    <a:pt x="2546" y="23137"/>
                    <a:pt x="6528" y="25873"/>
                    <a:pt x="11847" y="26359"/>
                  </a:cubicBezTo>
                  <a:cubicBezTo>
                    <a:pt x="12395" y="26406"/>
                    <a:pt x="12962" y="26429"/>
                    <a:pt x="13539" y="26429"/>
                  </a:cubicBezTo>
                  <a:cubicBezTo>
                    <a:pt x="18567" y="26429"/>
                    <a:pt x="24411" y="24654"/>
                    <a:pt x="25829" y="21192"/>
                  </a:cubicBezTo>
                  <a:cubicBezTo>
                    <a:pt x="27440" y="17362"/>
                    <a:pt x="28078" y="14687"/>
                    <a:pt x="27561" y="10766"/>
                  </a:cubicBezTo>
                  <a:cubicBezTo>
                    <a:pt x="27075" y="6845"/>
                    <a:pt x="26862" y="5112"/>
                    <a:pt x="23215" y="3380"/>
                  </a:cubicBezTo>
                  <a:cubicBezTo>
                    <a:pt x="21439" y="2522"/>
                    <a:pt x="15833" y="0"/>
                    <a:pt x="10605" y="0"/>
                  </a:cubicBezTo>
                  <a:close/>
                </a:path>
              </a:pathLst>
            </a:custGeom>
            <a:solidFill>
              <a:srgbClr val="F9C1B9"/>
            </a:solidFill>
            <a:ln>
              <a:noFill/>
            </a:ln>
          </p:spPr>
          <p:txBody>
            <a:bodyPr spcFirstLastPara="1" wrap="square" lIns="92346" tIns="92346" rIns="92346" bIns="92346" anchor="ctr" anchorCtr="0">
              <a:noAutofit/>
            </a:bodyPr>
            <a:lstStyle/>
            <a:p>
              <a:endParaRPr sz="1818"/>
            </a:p>
          </p:txBody>
        </p:sp>
        <p:sp>
          <p:nvSpPr>
            <p:cNvPr id="589" name="Google Shape;589;p40"/>
            <p:cNvSpPr/>
            <p:nvPr/>
          </p:nvSpPr>
          <p:spPr>
            <a:xfrm>
              <a:off x="32021375" y="12842425"/>
              <a:ext cx="39550" cy="47125"/>
            </a:xfrm>
            <a:custGeom>
              <a:avLst/>
              <a:gdLst/>
              <a:ahLst/>
              <a:cxnLst/>
              <a:rect l="l" t="t" r="r" b="b"/>
              <a:pathLst>
                <a:path w="1582" h="1885" extrusionOk="0">
                  <a:moveTo>
                    <a:pt x="791" y="0"/>
                  </a:moveTo>
                  <a:cubicBezTo>
                    <a:pt x="365" y="0"/>
                    <a:pt x="1" y="426"/>
                    <a:pt x="1" y="943"/>
                  </a:cubicBezTo>
                  <a:cubicBezTo>
                    <a:pt x="1" y="1459"/>
                    <a:pt x="365" y="1885"/>
                    <a:pt x="791" y="1885"/>
                  </a:cubicBezTo>
                  <a:cubicBezTo>
                    <a:pt x="1217" y="1885"/>
                    <a:pt x="1581" y="1459"/>
                    <a:pt x="1581" y="943"/>
                  </a:cubicBezTo>
                  <a:cubicBezTo>
                    <a:pt x="1581" y="426"/>
                    <a:pt x="1217" y="0"/>
                    <a:pt x="791" y="0"/>
                  </a:cubicBezTo>
                  <a:close/>
                </a:path>
              </a:pathLst>
            </a:custGeom>
            <a:solidFill>
              <a:srgbClr val="111111"/>
            </a:solidFill>
            <a:ln>
              <a:noFill/>
            </a:ln>
          </p:spPr>
          <p:txBody>
            <a:bodyPr spcFirstLastPara="1" wrap="square" lIns="92346" tIns="92346" rIns="92346" bIns="92346" anchor="ctr" anchorCtr="0">
              <a:noAutofit/>
            </a:bodyPr>
            <a:lstStyle/>
            <a:p>
              <a:endParaRPr sz="1818"/>
            </a:p>
          </p:txBody>
        </p:sp>
        <p:sp>
          <p:nvSpPr>
            <p:cNvPr id="590" name="Google Shape;590;p40"/>
            <p:cNvSpPr/>
            <p:nvPr/>
          </p:nvSpPr>
          <p:spPr>
            <a:xfrm>
              <a:off x="32344325" y="12841650"/>
              <a:ext cx="39550" cy="47150"/>
            </a:xfrm>
            <a:custGeom>
              <a:avLst/>
              <a:gdLst/>
              <a:ahLst/>
              <a:cxnLst/>
              <a:rect l="l" t="t" r="r" b="b"/>
              <a:pathLst>
                <a:path w="1582" h="1886" extrusionOk="0">
                  <a:moveTo>
                    <a:pt x="791" y="1"/>
                  </a:moveTo>
                  <a:cubicBezTo>
                    <a:pt x="335" y="1"/>
                    <a:pt x="1" y="427"/>
                    <a:pt x="1" y="943"/>
                  </a:cubicBezTo>
                  <a:cubicBezTo>
                    <a:pt x="1" y="1460"/>
                    <a:pt x="366" y="1885"/>
                    <a:pt x="791" y="1885"/>
                  </a:cubicBezTo>
                  <a:cubicBezTo>
                    <a:pt x="1217" y="1885"/>
                    <a:pt x="1581" y="1460"/>
                    <a:pt x="1581" y="943"/>
                  </a:cubicBezTo>
                  <a:cubicBezTo>
                    <a:pt x="1581" y="427"/>
                    <a:pt x="1217" y="1"/>
                    <a:pt x="791" y="1"/>
                  </a:cubicBezTo>
                  <a:close/>
                </a:path>
              </a:pathLst>
            </a:custGeom>
            <a:solidFill>
              <a:srgbClr val="111111"/>
            </a:solidFill>
            <a:ln>
              <a:noFill/>
            </a:ln>
          </p:spPr>
          <p:txBody>
            <a:bodyPr spcFirstLastPara="1" wrap="square" lIns="92346" tIns="92346" rIns="92346" bIns="92346" anchor="ctr" anchorCtr="0">
              <a:noAutofit/>
            </a:bodyPr>
            <a:lstStyle/>
            <a:p>
              <a:endParaRPr sz="1818"/>
            </a:p>
          </p:txBody>
        </p:sp>
        <p:sp>
          <p:nvSpPr>
            <p:cNvPr id="591" name="Google Shape;591;p40"/>
            <p:cNvSpPr/>
            <p:nvPr/>
          </p:nvSpPr>
          <p:spPr>
            <a:xfrm>
              <a:off x="32180950" y="12819825"/>
              <a:ext cx="49425" cy="84425"/>
            </a:xfrm>
            <a:custGeom>
              <a:avLst/>
              <a:gdLst/>
              <a:ahLst/>
              <a:cxnLst/>
              <a:rect l="l" t="t" r="r" b="b"/>
              <a:pathLst>
                <a:path w="1977" h="3377" extrusionOk="0">
                  <a:moveTo>
                    <a:pt x="430" y="0"/>
                  </a:moveTo>
                  <a:cubicBezTo>
                    <a:pt x="411" y="0"/>
                    <a:pt x="396" y="8"/>
                    <a:pt x="396" y="23"/>
                  </a:cubicBezTo>
                  <a:cubicBezTo>
                    <a:pt x="274" y="448"/>
                    <a:pt x="214" y="935"/>
                    <a:pt x="122" y="1360"/>
                  </a:cubicBezTo>
                  <a:cubicBezTo>
                    <a:pt x="92" y="1634"/>
                    <a:pt x="1" y="1999"/>
                    <a:pt x="153" y="2272"/>
                  </a:cubicBezTo>
                  <a:cubicBezTo>
                    <a:pt x="244" y="2485"/>
                    <a:pt x="426" y="2607"/>
                    <a:pt x="670" y="2607"/>
                  </a:cubicBezTo>
                  <a:cubicBezTo>
                    <a:pt x="791" y="2607"/>
                    <a:pt x="882" y="2515"/>
                    <a:pt x="973" y="2455"/>
                  </a:cubicBezTo>
                  <a:cubicBezTo>
                    <a:pt x="1034" y="2424"/>
                    <a:pt x="1095" y="2363"/>
                    <a:pt x="1156" y="2333"/>
                  </a:cubicBezTo>
                  <a:cubicBezTo>
                    <a:pt x="1222" y="2285"/>
                    <a:pt x="1277" y="2262"/>
                    <a:pt x="1320" y="2262"/>
                  </a:cubicBezTo>
                  <a:cubicBezTo>
                    <a:pt x="1414" y="2262"/>
                    <a:pt x="1450" y="2377"/>
                    <a:pt x="1429" y="2607"/>
                  </a:cubicBezTo>
                  <a:cubicBezTo>
                    <a:pt x="1642" y="2880"/>
                    <a:pt x="1581" y="3032"/>
                    <a:pt x="1247" y="3123"/>
                  </a:cubicBezTo>
                  <a:cubicBezTo>
                    <a:pt x="1112" y="3177"/>
                    <a:pt x="1169" y="3376"/>
                    <a:pt x="1269" y="3376"/>
                  </a:cubicBezTo>
                  <a:cubicBezTo>
                    <a:pt x="1282" y="3376"/>
                    <a:pt x="1295" y="3373"/>
                    <a:pt x="1308" y="3366"/>
                  </a:cubicBezTo>
                  <a:cubicBezTo>
                    <a:pt x="1673" y="3245"/>
                    <a:pt x="1977" y="2941"/>
                    <a:pt x="1946" y="2546"/>
                  </a:cubicBezTo>
                  <a:cubicBezTo>
                    <a:pt x="1917" y="2259"/>
                    <a:pt x="1672" y="2026"/>
                    <a:pt x="1415" y="2026"/>
                  </a:cubicBezTo>
                  <a:cubicBezTo>
                    <a:pt x="1400" y="2026"/>
                    <a:pt x="1384" y="2027"/>
                    <a:pt x="1369" y="2029"/>
                  </a:cubicBezTo>
                  <a:cubicBezTo>
                    <a:pt x="1156" y="2029"/>
                    <a:pt x="1034" y="2181"/>
                    <a:pt x="882" y="2272"/>
                  </a:cubicBezTo>
                  <a:cubicBezTo>
                    <a:pt x="774" y="2316"/>
                    <a:pt x="684" y="2335"/>
                    <a:pt x="610" y="2335"/>
                  </a:cubicBezTo>
                  <a:cubicBezTo>
                    <a:pt x="164" y="2335"/>
                    <a:pt x="283" y="1643"/>
                    <a:pt x="335" y="1330"/>
                  </a:cubicBezTo>
                  <a:cubicBezTo>
                    <a:pt x="426" y="965"/>
                    <a:pt x="670" y="388"/>
                    <a:pt x="487" y="23"/>
                  </a:cubicBezTo>
                  <a:cubicBezTo>
                    <a:pt x="472" y="8"/>
                    <a:pt x="449" y="0"/>
                    <a:pt x="430" y="0"/>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92" name="Google Shape;592;p40"/>
            <p:cNvSpPr/>
            <p:nvPr/>
          </p:nvSpPr>
          <p:spPr>
            <a:xfrm>
              <a:off x="32156650" y="12947500"/>
              <a:ext cx="101850" cy="70475"/>
            </a:xfrm>
            <a:custGeom>
              <a:avLst/>
              <a:gdLst/>
              <a:ahLst/>
              <a:cxnLst/>
              <a:rect l="l" t="t" r="r" b="b"/>
              <a:pathLst>
                <a:path w="4074" h="2819" extrusionOk="0">
                  <a:moveTo>
                    <a:pt x="472" y="0"/>
                  </a:moveTo>
                  <a:cubicBezTo>
                    <a:pt x="336" y="0"/>
                    <a:pt x="208" y="76"/>
                    <a:pt x="122" y="296"/>
                  </a:cubicBezTo>
                  <a:cubicBezTo>
                    <a:pt x="61" y="509"/>
                    <a:pt x="0" y="782"/>
                    <a:pt x="31" y="1086"/>
                  </a:cubicBezTo>
                  <a:cubicBezTo>
                    <a:pt x="1064" y="1573"/>
                    <a:pt x="2219" y="2089"/>
                    <a:pt x="3222" y="2819"/>
                  </a:cubicBezTo>
                  <a:cubicBezTo>
                    <a:pt x="3921" y="2393"/>
                    <a:pt x="4073" y="1542"/>
                    <a:pt x="4073" y="1056"/>
                  </a:cubicBezTo>
                  <a:cubicBezTo>
                    <a:pt x="4073" y="614"/>
                    <a:pt x="3928" y="485"/>
                    <a:pt x="3787" y="485"/>
                  </a:cubicBezTo>
                  <a:cubicBezTo>
                    <a:pt x="3695" y="485"/>
                    <a:pt x="3604" y="540"/>
                    <a:pt x="3556" y="600"/>
                  </a:cubicBezTo>
                  <a:cubicBezTo>
                    <a:pt x="3232" y="998"/>
                    <a:pt x="2744" y="1231"/>
                    <a:pt x="2278" y="1231"/>
                  </a:cubicBezTo>
                  <a:cubicBezTo>
                    <a:pt x="1783" y="1231"/>
                    <a:pt x="1314" y="967"/>
                    <a:pt x="1094" y="357"/>
                  </a:cubicBezTo>
                  <a:cubicBezTo>
                    <a:pt x="1094" y="357"/>
                    <a:pt x="766" y="0"/>
                    <a:pt x="472" y="0"/>
                  </a:cubicBezTo>
                  <a:close/>
                </a:path>
              </a:pathLst>
            </a:custGeom>
            <a:solidFill>
              <a:srgbClr val="111111"/>
            </a:solidFill>
            <a:ln>
              <a:noFill/>
            </a:ln>
          </p:spPr>
          <p:txBody>
            <a:bodyPr spcFirstLastPara="1" wrap="square" lIns="92346" tIns="92346" rIns="92346" bIns="92346" anchor="ctr" anchorCtr="0">
              <a:noAutofit/>
            </a:bodyPr>
            <a:lstStyle/>
            <a:p>
              <a:endParaRPr sz="1818"/>
            </a:p>
          </p:txBody>
        </p:sp>
        <p:sp>
          <p:nvSpPr>
            <p:cNvPr id="593" name="Google Shape;593;p40"/>
            <p:cNvSpPr/>
            <p:nvPr/>
          </p:nvSpPr>
          <p:spPr>
            <a:xfrm>
              <a:off x="32156650" y="12974650"/>
              <a:ext cx="80550" cy="49350"/>
            </a:xfrm>
            <a:custGeom>
              <a:avLst/>
              <a:gdLst/>
              <a:ahLst/>
              <a:cxnLst/>
              <a:rect l="l" t="t" r="r" b="b"/>
              <a:pathLst>
                <a:path w="3222" h="1974" extrusionOk="0">
                  <a:moveTo>
                    <a:pt x="0" y="0"/>
                  </a:moveTo>
                  <a:lnTo>
                    <a:pt x="0" y="0"/>
                  </a:lnTo>
                  <a:cubicBezTo>
                    <a:pt x="31" y="730"/>
                    <a:pt x="335" y="1581"/>
                    <a:pt x="1459" y="1854"/>
                  </a:cubicBezTo>
                  <a:cubicBezTo>
                    <a:pt x="1765" y="1937"/>
                    <a:pt x="2040" y="1974"/>
                    <a:pt x="2284" y="1974"/>
                  </a:cubicBezTo>
                  <a:cubicBezTo>
                    <a:pt x="2670" y="1974"/>
                    <a:pt x="2980" y="1882"/>
                    <a:pt x="3222" y="1733"/>
                  </a:cubicBezTo>
                  <a:cubicBezTo>
                    <a:pt x="2219" y="1003"/>
                    <a:pt x="1064" y="487"/>
                    <a:pt x="0" y="0"/>
                  </a:cubicBezTo>
                  <a:close/>
                </a:path>
              </a:pathLst>
            </a:custGeom>
            <a:solidFill>
              <a:srgbClr val="F0678F"/>
            </a:solidFill>
            <a:ln>
              <a:noFill/>
            </a:ln>
          </p:spPr>
          <p:txBody>
            <a:bodyPr spcFirstLastPara="1" wrap="square" lIns="92346" tIns="92346" rIns="92346" bIns="92346" anchor="ctr" anchorCtr="0">
              <a:noAutofit/>
            </a:bodyPr>
            <a:lstStyle/>
            <a:p>
              <a:endParaRPr sz="1818"/>
            </a:p>
          </p:txBody>
        </p:sp>
        <p:sp>
          <p:nvSpPr>
            <p:cNvPr id="594" name="Google Shape;594;p40"/>
            <p:cNvSpPr/>
            <p:nvPr/>
          </p:nvSpPr>
          <p:spPr>
            <a:xfrm>
              <a:off x="31960050" y="12729875"/>
              <a:ext cx="65900" cy="46325"/>
            </a:xfrm>
            <a:custGeom>
              <a:avLst/>
              <a:gdLst/>
              <a:ahLst/>
              <a:cxnLst/>
              <a:rect l="l" t="t" r="r" b="b"/>
              <a:pathLst>
                <a:path w="2636" h="1853" extrusionOk="0">
                  <a:moveTo>
                    <a:pt x="2390" y="1"/>
                  </a:moveTo>
                  <a:cubicBezTo>
                    <a:pt x="1455" y="1"/>
                    <a:pt x="198" y="855"/>
                    <a:pt x="22" y="1767"/>
                  </a:cubicBezTo>
                  <a:cubicBezTo>
                    <a:pt x="1" y="1810"/>
                    <a:pt x="40" y="1853"/>
                    <a:pt x="75" y="1853"/>
                  </a:cubicBezTo>
                  <a:cubicBezTo>
                    <a:pt x="90" y="1853"/>
                    <a:pt x="104" y="1845"/>
                    <a:pt x="113" y="1828"/>
                  </a:cubicBezTo>
                  <a:cubicBezTo>
                    <a:pt x="752" y="946"/>
                    <a:pt x="1451" y="429"/>
                    <a:pt x="2515" y="217"/>
                  </a:cubicBezTo>
                  <a:cubicBezTo>
                    <a:pt x="2636" y="186"/>
                    <a:pt x="2606" y="4"/>
                    <a:pt x="2484" y="4"/>
                  </a:cubicBezTo>
                  <a:cubicBezTo>
                    <a:pt x="2453" y="2"/>
                    <a:pt x="2422" y="1"/>
                    <a:pt x="2390" y="1"/>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95" name="Google Shape;595;p40"/>
            <p:cNvSpPr/>
            <p:nvPr/>
          </p:nvSpPr>
          <p:spPr>
            <a:xfrm>
              <a:off x="32351175" y="12721350"/>
              <a:ext cx="71575" cy="31575"/>
            </a:xfrm>
            <a:custGeom>
              <a:avLst/>
              <a:gdLst/>
              <a:ahLst/>
              <a:cxnLst/>
              <a:rect l="l" t="t" r="r" b="b"/>
              <a:pathLst>
                <a:path w="2863" h="1263" extrusionOk="0">
                  <a:moveTo>
                    <a:pt x="497" y="1"/>
                  </a:moveTo>
                  <a:cubicBezTo>
                    <a:pt x="355" y="1"/>
                    <a:pt x="219" y="14"/>
                    <a:pt x="92" y="41"/>
                  </a:cubicBezTo>
                  <a:cubicBezTo>
                    <a:pt x="0" y="41"/>
                    <a:pt x="0" y="162"/>
                    <a:pt x="92" y="162"/>
                  </a:cubicBezTo>
                  <a:cubicBezTo>
                    <a:pt x="973" y="406"/>
                    <a:pt x="1855" y="527"/>
                    <a:pt x="2554" y="1226"/>
                  </a:cubicBezTo>
                  <a:cubicBezTo>
                    <a:pt x="2579" y="1252"/>
                    <a:pt x="2609" y="1263"/>
                    <a:pt x="2638" y="1263"/>
                  </a:cubicBezTo>
                  <a:cubicBezTo>
                    <a:pt x="2750" y="1263"/>
                    <a:pt x="2863" y="1110"/>
                    <a:pt x="2766" y="1014"/>
                  </a:cubicBezTo>
                  <a:cubicBezTo>
                    <a:pt x="2275" y="419"/>
                    <a:pt x="1301" y="1"/>
                    <a:pt x="497" y="1"/>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596" name="Google Shape;596;p40"/>
            <p:cNvSpPr/>
            <p:nvPr/>
          </p:nvSpPr>
          <p:spPr>
            <a:xfrm>
              <a:off x="31962100" y="12924500"/>
              <a:ext cx="130725" cy="122350"/>
            </a:xfrm>
            <a:custGeom>
              <a:avLst/>
              <a:gdLst/>
              <a:ahLst/>
              <a:cxnLst/>
              <a:rect l="l" t="t" r="r" b="b"/>
              <a:pathLst>
                <a:path w="5229" h="4894" extrusionOk="0">
                  <a:moveTo>
                    <a:pt x="2615" y="0"/>
                  </a:moveTo>
                  <a:cubicBezTo>
                    <a:pt x="1156" y="0"/>
                    <a:pt x="1" y="1094"/>
                    <a:pt x="1" y="2462"/>
                  </a:cubicBezTo>
                  <a:cubicBezTo>
                    <a:pt x="1" y="3800"/>
                    <a:pt x="1186" y="4894"/>
                    <a:pt x="2615" y="4894"/>
                  </a:cubicBezTo>
                  <a:cubicBezTo>
                    <a:pt x="4074" y="4894"/>
                    <a:pt x="5229" y="3800"/>
                    <a:pt x="5229" y="2432"/>
                  </a:cubicBezTo>
                  <a:cubicBezTo>
                    <a:pt x="5229" y="1094"/>
                    <a:pt x="4043" y="0"/>
                    <a:pt x="2615" y="0"/>
                  </a:cubicBezTo>
                  <a:close/>
                </a:path>
              </a:pathLst>
            </a:custGeom>
            <a:solidFill>
              <a:srgbClr val="ED9996"/>
            </a:solidFill>
            <a:ln>
              <a:noFill/>
            </a:ln>
          </p:spPr>
          <p:txBody>
            <a:bodyPr spcFirstLastPara="1" wrap="square" lIns="92346" tIns="92346" rIns="92346" bIns="92346" anchor="ctr" anchorCtr="0">
              <a:noAutofit/>
            </a:bodyPr>
            <a:lstStyle/>
            <a:p>
              <a:endParaRPr sz="1818"/>
            </a:p>
          </p:txBody>
        </p:sp>
        <p:sp>
          <p:nvSpPr>
            <p:cNvPr id="597" name="Google Shape;597;p40"/>
            <p:cNvSpPr/>
            <p:nvPr/>
          </p:nvSpPr>
          <p:spPr>
            <a:xfrm>
              <a:off x="32318500" y="12923725"/>
              <a:ext cx="130725" cy="122375"/>
            </a:xfrm>
            <a:custGeom>
              <a:avLst/>
              <a:gdLst/>
              <a:ahLst/>
              <a:cxnLst/>
              <a:rect l="l" t="t" r="r" b="b"/>
              <a:pathLst>
                <a:path w="5229" h="4895" extrusionOk="0">
                  <a:moveTo>
                    <a:pt x="2614" y="1"/>
                  </a:moveTo>
                  <a:cubicBezTo>
                    <a:pt x="1155" y="1"/>
                    <a:pt x="0" y="1095"/>
                    <a:pt x="0" y="2463"/>
                  </a:cubicBezTo>
                  <a:cubicBezTo>
                    <a:pt x="0" y="3800"/>
                    <a:pt x="1186" y="4894"/>
                    <a:pt x="2614" y="4894"/>
                  </a:cubicBezTo>
                  <a:cubicBezTo>
                    <a:pt x="4073" y="4894"/>
                    <a:pt x="5228" y="3800"/>
                    <a:pt x="5228" y="2432"/>
                  </a:cubicBezTo>
                  <a:cubicBezTo>
                    <a:pt x="5228" y="1095"/>
                    <a:pt x="4043" y="1"/>
                    <a:pt x="2614" y="1"/>
                  </a:cubicBezTo>
                  <a:close/>
                </a:path>
              </a:pathLst>
            </a:custGeom>
            <a:solidFill>
              <a:srgbClr val="ED9996"/>
            </a:solidFill>
            <a:ln>
              <a:noFill/>
            </a:ln>
          </p:spPr>
          <p:txBody>
            <a:bodyPr spcFirstLastPara="1" wrap="square" lIns="92346" tIns="92346" rIns="92346" bIns="92346" anchor="ctr" anchorCtr="0">
              <a:noAutofit/>
            </a:bodyPr>
            <a:lstStyle/>
            <a:p>
              <a:endParaRPr sz="1818"/>
            </a:p>
          </p:txBody>
        </p:sp>
        <p:sp>
          <p:nvSpPr>
            <p:cNvPr id="598" name="Google Shape;598;p40"/>
            <p:cNvSpPr/>
            <p:nvPr/>
          </p:nvSpPr>
          <p:spPr>
            <a:xfrm>
              <a:off x="31822300" y="12524800"/>
              <a:ext cx="810050" cy="318400"/>
            </a:xfrm>
            <a:custGeom>
              <a:avLst/>
              <a:gdLst/>
              <a:ahLst/>
              <a:cxnLst/>
              <a:rect l="l" t="t" r="r" b="b"/>
              <a:pathLst>
                <a:path w="32402" h="12736" extrusionOk="0">
                  <a:moveTo>
                    <a:pt x="23374" y="0"/>
                  </a:moveTo>
                  <a:cubicBezTo>
                    <a:pt x="23374" y="1876"/>
                    <a:pt x="22405" y="4367"/>
                    <a:pt x="20738" y="4367"/>
                  </a:cubicBezTo>
                  <a:cubicBezTo>
                    <a:pt x="20515" y="4367"/>
                    <a:pt x="20279" y="4322"/>
                    <a:pt x="20031" y="4225"/>
                  </a:cubicBezTo>
                  <a:cubicBezTo>
                    <a:pt x="18754" y="3374"/>
                    <a:pt x="17903" y="1702"/>
                    <a:pt x="16657" y="456"/>
                  </a:cubicBezTo>
                  <a:cubicBezTo>
                    <a:pt x="16165" y="3597"/>
                    <a:pt x="14558" y="4653"/>
                    <a:pt x="12560" y="4653"/>
                  </a:cubicBezTo>
                  <a:cubicBezTo>
                    <a:pt x="9493" y="4653"/>
                    <a:pt x="5505" y="2164"/>
                    <a:pt x="3222" y="912"/>
                  </a:cubicBezTo>
                  <a:cubicBezTo>
                    <a:pt x="1824" y="4407"/>
                    <a:pt x="1885" y="8480"/>
                    <a:pt x="0" y="11915"/>
                  </a:cubicBezTo>
                  <a:cubicBezTo>
                    <a:pt x="1246" y="12158"/>
                    <a:pt x="2158" y="12736"/>
                    <a:pt x="2158" y="12736"/>
                  </a:cubicBezTo>
                  <a:cubicBezTo>
                    <a:pt x="4985" y="12189"/>
                    <a:pt x="4468" y="2494"/>
                    <a:pt x="4468" y="2492"/>
                  </a:cubicBezTo>
                  <a:lnTo>
                    <a:pt x="4468" y="2492"/>
                  </a:lnTo>
                  <a:cubicBezTo>
                    <a:pt x="4469" y="2493"/>
                    <a:pt x="10639" y="6535"/>
                    <a:pt x="13800" y="6809"/>
                  </a:cubicBezTo>
                  <a:cubicBezTo>
                    <a:pt x="13933" y="6820"/>
                    <a:pt x="14062" y="6826"/>
                    <a:pt x="14186" y="6826"/>
                  </a:cubicBezTo>
                  <a:cubicBezTo>
                    <a:pt x="16971" y="6826"/>
                    <a:pt x="17417" y="4012"/>
                    <a:pt x="17417" y="4012"/>
                  </a:cubicBezTo>
                  <a:cubicBezTo>
                    <a:pt x="17417" y="4012"/>
                    <a:pt x="18693" y="6110"/>
                    <a:pt x="21003" y="6322"/>
                  </a:cubicBezTo>
                  <a:cubicBezTo>
                    <a:pt x="21085" y="6329"/>
                    <a:pt x="21163" y="6332"/>
                    <a:pt x="21239" y="6332"/>
                  </a:cubicBezTo>
                  <a:cubicBezTo>
                    <a:pt x="23303" y="6332"/>
                    <a:pt x="23162" y="4013"/>
                    <a:pt x="23162" y="4012"/>
                  </a:cubicBezTo>
                  <a:lnTo>
                    <a:pt x="23162" y="4012"/>
                  </a:lnTo>
                  <a:cubicBezTo>
                    <a:pt x="24410" y="5582"/>
                    <a:pt x="25361" y="6021"/>
                    <a:pt x="26035" y="6021"/>
                  </a:cubicBezTo>
                  <a:cubicBezTo>
                    <a:pt x="26888" y="6021"/>
                    <a:pt x="27295" y="5319"/>
                    <a:pt x="27295" y="5319"/>
                  </a:cubicBezTo>
                  <a:cubicBezTo>
                    <a:pt x="27295" y="5319"/>
                    <a:pt x="27326" y="11824"/>
                    <a:pt x="29545" y="12067"/>
                  </a:cubicBezTo>
                  <a:cubicBezTo>
                    <a:pt x="29657" y="12080"/>
                    <a:pt x="29763" y="12085"/>
                    <a:pt x="29865" y="12085"/>
                  </a:cubicBezTo>
                  <a:cubicBezTo>
                    <a:pt x="31736" y="12085"/>
                    <a:pt x="31764" y="10061"/>
                    <a:pt x="31764" y="10061"/>
                  </a:cubicBezTo>
                  <a:cubicBezTo>
                    <a:pt x="31897" y="10111"/>
                    <a:pt x="32022" y="10134"/>
                    <a:pt x="32138" y="10134"/>
                  </a:cubicBezTo>
                  <a:cubicBezTo>
                    <a:pt x="32232" y="10134"/>
                    <a:pt x="32320" y="10119"/>
                    <a:pt x="32402" y="10091"/>
                  </a:cubicBezTo>
                  <a:cubicBezTo>
                    <a:pt x="30365" y="8541"/>
                    <a:pt x="29636" y="5137"/>
                    <a:pt x="29241" y="2097"/>
                  </a:cubicBezTo>
                  <a:cubicBezTo>
                    <a:pt x="28857" y="3078"/>
                    <a:pt x="28194" y="3421"/>
                    <a:pt x="27467" y="3421"/>
                  </a:cubicBezTo>
                  <a:cubicBezTo>
                    <a:pt x="26638" y="3421"/>
                    <a:pt x="25726" y="2976"/>
                    <a:pt x="25046" y="2523"/>
                  </a:cubicBezTo>
                  <a:cubicBezTo>
                    <a:pt x="24621" y="1702"/>
                    <a:pt x="23374" y="1277"/>
                    <a:pt x="23374" y="0"/>
                  </a:cubicBezTo>
                  <a:close/>
                </a:path>
              </a:pathLst>
            </a:custGeom>
            <a:solidFill>
              <a:srgbClr val="582938"/>
            </a:solidFill>
            <a:ln>
              <a:noFill/>
            </a:ln>
          </p:spPr>
          <p:txBody>
            <a:bodyPr spcFirstLastPara="1" wrap="square" lIns="92346" tIns="92346" rIns="92346" bIns="92346" anchor="ctr" anchorCtr="0">
              <a:noAutofit/>
            </a:bodyPr>
            <a:lstStyle/>
            <a:p>
              <a:endParaRPr sz="1818"/>
            </a:p>
          </p:txBody>
        </p:sp>
        <p:sp>
          <p:nvSpPr>
            <p:cNvPr id="599" name="Google Shape;599;p40"/>
            <p:cNvSpPr/>
            <p:nvPr/>
          </p:nvSpPr>
          <p:spPr>
            <a:xfrm>
              <a:off x="31735650" y="12376475"/>
              <a:ext cx="972700" cy="446225"/>
            </a:xfrm>
            <a:custGeom>
              <a:avLst/>
              <a:gdLst/>
              <a:ahLst/>
              <a:cxnLst/>
              <a:rect l="l" t="t" r="r" b="b"/>
              <a:pathLst>
                <a:path w="38908" h="17849" extrusionOk="0">
                  <a:moveTo>
                    <a:pt x="18940" y="1"/>
                  </a:moveTo>
                  <a:cubicBezTo>
                    <a:pt x="13405" y="1"/>
                    <a:pt x="7387" y="4383"/>
                    <a:pt x="7387" y="4383"/>
                  </a:cubicBezTo>
                  <a:cubicBezTo>
                    <a:pt x="7387" y="4383"/>
                    <a:pt x="8360" y="887"/>
                    <a:pt x="6597" y="735"/>
                  </a:cubicBezTo>
                  <a:cubicBezTo>
                    <a:pt x="6572" y="734"/>
                    <a:pt x="6549" y="733"/>
                    <a:pt x="6525" y="733"/>
                  </a:cubicBezTo>
                  <a:cubicBezTo>
                    <a:pt x="4892" y="733"/>
                    <a:pt x="5867" y="4869"/>
                    <a:pt x="5867" y="4869"/>
                  </a:cubicBezTo>
                  <a:cubicBezTo>
                    <a:pt x="5867" y="4869"/>
                    <a:pt x="4621" y="2982"/>
                    <a:pt x="3559" y="2982"/>
                  </a:cubicBezTo>
                  <a:cubicBezTo>
                    <a:pt x="3234" y="2982"/>
                    <a:pt x="2925" y="3159"/>
                    <a:pt x="2676" y="3623"/>
                  </a:cubicBezTo>
                  <a:cubicBezTo>
                    <a:pt x="1642" y="5568"/>
                    <a:pt x="4986" y="7453"/>
                    <a:pt x="4986" y="7453"/>
                  </a:cubicBezTo>
                  <a:cubicBezTo>
                    <a:pt x="4606" y="7634"/>
                    <a:pt x="4361" y="7683"/>
                    <a:pt x="4175" y="7683"/>
                  </a:cubicBezTo>
                  <a:cubicBezTo>
                    <a:pt x="3957" y="7683"/>
                    <a:pt x="3821" y="7616"/>
                    <a:pt x="3643" y="7616"/>
                  </a:cubicBezTo>
                  <a:cubicBezTo>
                    <a:pt x="3438" y="7616"/>
                    <a:pt x="3178" y="7706"/>
                    <a:pt x="2676" y="8091"/>
                  </a:cubicBezTo>
                  <a:cubicBezTo>
                    <a:pt x="366" y="10280"/>
                    <a:pt x="2129" y="13502"/>
                    <a:pt x="2129" y="13502"/>
                  </a:cubicBezTo>
                  <a:cubicBezTo>
                    <a:pt x="1" y="15599"/>
                    <a:pt x="2129" y="17757"/>
                    <a:pt x="2129" y="17757"/>
                  </a:cubicBezTo>
                  <a:cubicBezTo>
                    <a:pt x="2250" y="17749"/>
                    <a:pt x="2370" y="17745"/>
                    <a:pt x="2488" y="17745"/>
                  </a:cubicBezTo>
                  <a:cubicBezTo>
                    <a:pt x="2841" y="17745"/>
                    <a:pt x="3177" y="17780"/>
                    <a:pt x="3496" y="17848"/>
                  </a:cubicBezTo>
                  <a:cubicBezTo>
                    <a:pt x="5351" y="14413"/>
                    <a:pt x="5290" y="10340"/>
                    <a:pt x="6688" y="6845"/>
                  </a:cubicBezTo>
                  <a:cubicBezTo>
                    <a:pt x="8971" y="8097"/>
                    <a:pt x="12959" y="10586"/>
                    <a:pt x="16026" y="10586"/>
                  </a:cubicBezTo>
                  <a:cubicBezTo>
                    <a:pt x="18024" y="10586"/>
                    <a:pt x="19631" y="9530"/>
                    <a:pt x="20123" y="6389"/>
                  </a:cubicBezTo>
                  <a:cubicBezTo>
                    <a:pt x="21369" y="7635"/>
                    <a:pt x="22220" y="9307"/>
                    <a:pt x="23497" y="10158"/>
                  </a:cubicBezTo>
                  <a:cubicBezTo>
                    <a:pt x="23745" y="10255"/>
                    <a:pt x="23981" y="10300"/>
                    <a:pt x="24205" y="10300"/>
                  </a:cubicBezTo>
                  <a:cubicBezTo>
                    <a:pt x="25872" y="10300"/>
                    <a:pt x="26840" y="7813"/>
                    <a:pt x="26840" y="5963"/>
                  </a:cubicBezTo>
                  <a:cubicBezTo>
                    <a:pt x="26840" y="7210"/>
                    <a:pt x="28087" y="7635"/>
                    <a:pt x="28512" y="8456"/>
                  </a:cubicBezTo>
                  <a:cubicBezTo>
                    <a:pt x="29192" y="8909"/>
                    <a:pt x="30104" y="9354"/>
                    <a:pt x="30933" y="9354"/>
                  </a:cubicBezTo>
                  <a:cubicBezTo>
                    <a:pt x="31660" y="9354"/>
                    <a:pt x="32323" y="9011"/>
                    <a:pt x="32707" y="8030"/>
                  </a:cubicBezTo>
                  <a:cubicBezTo>
                    <a:pt x="33102" y="11100"/>
                    <a:pt x="33831" y="14474"/>
                    <a:pt x="35868" y="16024"/>
                  </a:cubicBezTo>
                  <a:cubicBezTo>
                    <a:pt x="36537" y="15812"/>
                    <a:pt x="36993" y="15021"/>
                    <a:pt x="36993" y="15021"/>
                  </a:cubicBezTo>
                  <a:cubicBezTo>
                    <a:pt x="38907" y="11617"/>
                    <a:pt x="36354" y="10827"/>
                    <a:pt x="36354" y="10827"/>
                  </a:cubicBezTo>
                  <a:cubicBezTo>
                    <a:pt x="36552" y="7127"/>
                    <a:pt x="33549" y="6996"/>
                    <a:pt x="33122" y="6996"/>
                  </a:cubicBezTo>
                  <a:cubicBezTo>
                    <a:pt x="33089" y="6996"/>
                    <a:pt x="33071" y="6997"/>
                    <a:pt x="33071" y="6997"/>
                  </a:cubicBezTo>
                  <a:cubicBezTo>
                    <a:pt x="32289" y="3390"/>
                    <a:pt x="28846" y="2719"/>
                    <a:pt x="26392" y="2719"/>
                  </a:cubicBezTo>
                  <a:cubicBezTo>
                    <a:pt x="24938" y="2719"/>
                    <a:pt x="23831" y="2954"/>
                    <a:pt x="23831" y="2954"/>
                  </a:cubicBezTo>
                  <a:cubicBezTo>
                    <a:pt x="23831" y="2954"/>
                    <a:pt x="24865" y="219"/>
                    <a:pt x="19272" y="6"/>
                  </a:cubicBezTo>
                  <a:cubicBezTo>
                    <a:pt x="19162" y="2"/>
                    <a:pt x="19051" y="1"/>
                    <a:pt x="18940" y="1"/>
                  </a:cubicBezTo>
                  <a:close/>
                </a:path>
              </a:pathLst>
            </a:custGeom>
            <a:solidFill>
              <a:srgbClr val="663442"/>
            </a:solidFill>
            <a:ln>
              <a:noFill/>
            </a:ln>
          </p:spPr>
          <p:txBody>
            <a:bodyPr spcFirstLastPara="1" wrap="square" lIns="92346" tIns="92346" rIns="92346" bIns="92346" anchor="ctr" anchorCtr="0">
              <a:noAutofit/>
            </a:bodyPr>
            <a:lstStyle/>
            <a:p>
              <a:endParaRPr sz="1818"/>
            </a:p>
          </p:txBody>
        </p:sp>
        <p:sp>
          <p:nvSpPr>
            <p:cNvPr id="600" name="Google Shape;600;p40"/>
            <p:cNvSpPr/>
            <p:nvPr/>
          </p:nvSpPr>
          <p:spPr>
            <a:xfrm>
              <a:off x="32018625" y="12420175"/>
              <a:ext cx="186675" cy="182475"/>
            </a:xfrm>
            <a:custGeom>
              <a:avLst/>
              <a:gdLst/>
              <a:ahLst/>
              <a:cxnLst/>
              <a:rect l="l" t="t" r="r" b="b"/>
              <a:pathLst>
                <a:path w="7467" h="7299" extrusionOk="0">
                  <a:moveTo>
                    <a:pt x="5432" y="1"/>
                  </a:moveTo>
                  <a:cubicBezTo>
                    <a:pt x="5321" y="1"/>
                    <a:pt x="5210" y="187"/>
                    <a:pt x="5339" y="264"/>
                  </a:cubicBezTo>
                  <a:cubicBezTo>
                    <a:pt x="6220" y="963"/>
                    <a:pt x="6615" y="2240"/>
                    <a:pt x="6767" y="3334"/>
                  </a:cubicBezTo>
                  <a:cubicBezTo>
                    <a:pt x="6906" y="4303"/>
                    <a:pt x="6591" y="5372"/>
                    <a:pt x="5523" y="5372"/>
                  </a:cubicBezTo>
                  <a:cubicBezTo>
                    <a:pt x="5419" y="5372"/>
                    <a:pt x="5306" y="5362"/>
                    <a:pt x="5187" y="5340"/>
                  </a:cubicBezTo>
                  <a:cubicBezTo>
                    <a:pt x="4427" y="5188"/>
                    <a:pt x="3697" y="4519"/>
                    <a:pt x="3302" y="3881"/>
                  </a:cubicBezTo>
                  <a:cubicBezTo>
                    <a:pt x="3273" y="3832"/>
                    <a:pt x="3233" y="3811"/>
                    <a:pt x="3196" y="3811"/>
                  </a:cubicBezTo>
                  <a:cubicBezTo>
                    <a:pt x="3118" y="3811"/>
                    <a:pt x="3048" y="3900"/>
                    <a:pt x="3089" y="4003"/>
                  </a:cubicBezTo>
                  <a:cubicBezTo>
                    <a:pt x="3333" y="4580"/>
                    <a:pt x="3697" y="5644"/>
                    <a:pt x="3424" y="6282"/>
                  </a:cubicBezTo>
                  <a:cubicBezTo>
                    <a:pt x="3273" y="6696"/>
                    <a:pt x="2901" y="6889"/>
                    <a:pt x="2495" y="6889"/>
                  </a:cubicBezTo>
                  <a:cubicBezTo>
                    <a:pt x="2246" y="6889"/>
                    <a:pt x="1984" y="6816"/>
                    <a:pt x="1752" y="6677"/>
                  </a:cubicBezTo>
                  <a:cubicBezTo>
                    <a:pt x="1023" y="6252"/>
                    <a:pt x="536" y="5492"/>
                    <a:pt x="202" y="4702"/>
                  </a:cubicBezTo>
                  <a:cubicBezTo>
                    <a:pt x="190" y="4655"/>
                    <a:pt x="157" y="4635"/>
                    <a:pt x="121" y="4635"/>
                  </a:cubicBezTo>
                  <a:cubicBezTo>
                    <a:pt x="63" y="4635"/>
                    <a:pt x="1" y="4687"/>
                    <a:pt x="20" y="4763"/>
                  </a:cubicBezTo>
                  <a:cubicBezTo>
                    <a:pt x="273" y="5598"/>
                    <a:pt x="1454" y="7298"/>
                    <a:pt x="2597" y="7298"/>
                  </a:cubicBezTo>
                  <a:cubicBezTo>
                    <a:pt x="2826" y="7298"/>
                    <a:pt x="3054" y="7230"/>
                    <a:pt x="3272" y="7073"/>
                  </a:cubicBezTo>
                  <a:cubicBezTo>
                    <a:pt x="3789" y="6708"/>
                    <a:pt x="3758" y="5918"/>
                    <a:pt x="3728" y="5340"/>
                  </a:cubicBezTo>
                  <a:cubicBezTo>
                    <a:pt x="3688" y="5122"/>
                    <a:pt x="3648" y="4891"/>
                    <a:pt x="3592" y="4672"/>
                  </a:cubicBezTo>
                  <a:lnTo>
                    <a:pt x="3592" y="4672"/>
                  </a:lnTo>
                  <a:cubicBezTo>
                    <a:pt x="4037" y="5238"/>
                    <a:pt x="4857" y="5627"/>
                    <a:pt x="5593" y="5627"/>
                  </a:cubicBezTo>
                  <a:cubicBezTo>
                    <a:pt x="6222" y="5627"/>
                    <a:pt x="6791" y="5342"/>
                    <a:pt x="7011" y="4641"/>
                  </a:cubicBezTo>
                  <a:cubicBezTo>
                    <a:pt x="7466" y="3243"/>
                    <a:pt x="6646" y="872"/>
                    <a:pt x="5491" y="21"/>
                  </a:cubicBezTo>
                  <a:cubicBezTo>
                    <a:pt x="5472" y="7"/>
                    <a:pt x="5452" y="1"/>
                    <a:pt x="5432" y="1"/>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601" name="Google Shape;601;p40"/>
            <p:cNvSpPr/>
            <p:nvPr/>
          </p:nvSpPr>
          <p:spPr>
            <a:xfrm>
              <a:off x="32461600" y="12543450"/>
              <a:ext cx="103875" cy="94575"/>
            </a:xfrm>
            <a:custGeom>
              <a:avLst/>
              <a:gdLst/>
              <a:ahLst/>
              <a:cxnLst/>
              <a:rect l="l" t="t" r="r" b="b"/>
              <a:pathLst>
                <a:path w="4155" h="3783" extrusionOk="0">
                  <a:moveTo>
                    <a:pt x="114" y="0"/>
                  </a:moveTo>
                  <a:cubicBezTo>
                    <a:pt x="62" y="0"/>
                    <a:pt x="1" y="54"/>
                    <a:pt x="21" y="135"/>
                  </a:cubicBezTo>
                  <a:cubicBezTo>
                    <a:pt x="325" y="1260"/>
                    <a:pt x="872" y="3753"/>
                    <a:pt x="2422" y="3783"/>
                  </a:cubicBezTo>
                  <a:cubicBezTo>
                    <a:pt x="3699" y="3783"/>
                    <a:pt x="4155" y="1777"/>
                    <a:pt x="4155" y="804"/>
                  </a:cubicBezTo>
                  <a:cubicBezTo>
                    <a:pt x="4155" y="704"/>
                    <a:pt x="4091" y="659"/>
                    <a:pt x="4022" y="659"/>
                  </a:cubicBezTo>
                  <a:cubicBezTo>
                    <a:pt x="3967" y="659"/>
                    <a:pt x="3909" y="689"/>
                    <a:pt x="3881" y="743"/>
                  </a:cubicBezTo>
                  <a:cubicBezTo>
                    <a:pt x="3600" y="1531"/>
                    <a:pt x="3579" y="3489"/>
                    <a:pt x="2447" y="3489"/>
                  </a:cubicBezTo>
                  <a:cubicBezTo>
                    <a:pt x="2355" y="3489"/>
                    <a:pt x="2256" y="3476"/>
                    <a:pt x="2149" y="3449"/>
                  </a:cubicBezTo>
                  <a:cubicBezTo>
                    <a:pt x="872" y="3084"/>
                    <a:pt x="751" y="1017"/>
                    <a:pt x="173" y="44"/>
                  </a:cubicBezTo>
                  <a:cubicBezTo>
                    <a:pt x="163" y="14"/>
                    <a:pt x="139" y="0"/>
                    <a:pt x="114" y="0"/>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602" name="Google Shape;602;p40"/>
            <p:cNvSpPr/>
            <p:nvPr/>
          </p:nvSpPr>
          <p:spPr>
            <a:xfrm>
              <a:off x="31809900" y="12675375"/>
              <a:ext cx="86875" cy="104250"/>
            </a:xfrm>
            <a:custGeom>
              <a:avLst/>
              <a:gdLst/>
              <a:ahLst/>
              <a:cxnLst/>
              <a:rect l="l" t="t" r="r" b="b"/>
              <a:pathLst>
                <a:path w="3475" h="4170" extrusionOk="0">
                  <a:moveTo>
                    <a:pt x="2681" y="0"/>
                  </a:moveTo>
                  <a:cubicBezTo>
                    <a:pt x="2602" y="0"/>
                    <a:pt x="2526" y="66"/>
                    <a:pt x="2563" y="178"/>
                  </a:cubicBezTo>
                  <a:cubicBezTo>
                    <a:pt x="2837" y="968"/>
                    <a:pt x="2988" y="1880"/>
                    <a:pt x="2897" y="2731"/>
                  </a:cubicBezTo>
                  <a:cubicBezTo>
                    <a:pt x="2837" y="3248"/>
                    <a:pt x="2593" y="3916"/>
                    <a:pt x="1985" y="3916"/>
                  </a:cubicBezTo>
                  <a:cubicBezTo>
                    <a:pt x="1973" y="3917"/>
                    <a:pt x="1960" y="3917"/>
                    <a:pt x="1948" y="3917"/>
                  </a:cubicBezTo>
                  <a:cubicBezTo>
                    <a:pt x="1263" y="3917"/>
                    <a:pt x="641" y="3117"/>
                    <a:pt x="253" y="2640"/>
                  </a:cubicBezTo>
                  <a:cubicBezTo>
                    <a:pt x="225" y="2611"/>
                    <a:pt x="195" y="2600"/>
                    <a:pt x="167" y="2600"/>
                  </a:cubicBezTo>
                  <a:cubicBezTo>
                    <a:pt x="74" y="2600"/>
                    <a:pt x="1" y="2729"/>
                    <a:pt x="71" y="2822"/>
                  </a:cubicBezTo>
                  <a:cubicBezTo>
                    <a:pt x="517" y="3332"/>
                    <a:pt x="1335" y="4169"/>
                    <a:pt x="2057" y="4169"/>
                  </a:cubicBezTo>
                  <a:cubicBezTo>
                    <a:pt x="2367" y="4169"/>
                    <a:pt x="2660" y="4015"/>
                    <a:pt x="2897" y="3612"/>
                  </a:cubicBezTo>
                  <a:cubicBezTo>
                    <a:pt x="3475" y="2640"/>
                    <a:pt x="3140" y="1090"/>
                    <a:pt x="2806" y="87"/>
                  </a:cubicBezTo>
                  <a:cubicBezTo>
                    <a:pt x="2782" y="27"/>
                    <a:pt x="2731" y="0"/>
                    <a:pt x="2681" y="0"/>
                  </a:cubicBezTo>
                  <a:close/>
                </a:path>
              </a:pathLst>
            </a:custGeom>
            <a:solidFill>
              <a:srgbClr val="8E4F4F"/>
            </a:solidFill>
            <a:ln>
              <a:noFill/>
            </a:ln>
          </p:spPr>
          <p:txBody>
            <a:bodyPr spcFirstLastPara="1" wrap="square" lIns="92346" tIns="92346" rIns="92346" bIns="92346" anchor="ctr" anchorCtr="0">
              <a:noAutofit/>
            </a:bodyPr>
            <a:lstStyle/>
            <a:p>
              <a:endParaRPr sz="1818"/>
            </a:p>
          </p:txBody>
        </p:sp>
        <p:sp>
          <p:nvSpPr>
            <p:cNvPr id="603" name="Google Shape;603;p40"/>
            <p:cNvSpPr/>
            <p:nvPr/>
          </p:nvSpPr>
          <p:spPr>
            <a:xfrm>
              <a:off x="32007700" y="13764175"/>
              <a:ext cx="469650" cy="208975"/>
            </a:xfrm>
            <a:custGeom>
              <a:avLst/>
              <a:gdLst/>
              <a:ahLst/>
              <a:cxnLst/>
              <a:rect l="l" t="t" r="r" b="b"/>
              <a:pathLst>
                <a:path w="18786" h="8359" extrusionOk="0">
                  <a:moveTo>
                    <a:pt x="16141" y="0"/>
                  </a:moveTo>
                  <a:cubicBezTo>
                    <a:pt x="16141" y="0"/>
                    <a:pt x="13133" y="1455"/>
                    <a:pt x="8494" y="1455"/>
                  </a:cubicBezTo>
                  <a:cubicBezTo>
                    <a:pt x="6263" y="1455"/>
                    <a:pt x="3654" y="1119"/>
                    <a:pt x="821" y="122"/>
                  </a:cubicBezTo>
                  <a:cubicBezTo>
                    <a:pt x="821" y="122"/>
                    <a:pt x="426" y="1733"/>
                    <a:pt x="1" y="3800"/>
                  </a:cubicBezTo>
                  <a:cubicBezTo>
                    <a:pt x="5563" y="7174"/>
                    <a:pt x="12159" y="8268"/>
                    <a:pt x="18785" y="8359"/>
                  </a:cubicBezTo>
                  <a:lnTo>
                    <a:pt x="16141" y="0"/>
                  </a:lnTo>
                  <a:close/>
                </a:path>
              </a:pathLst>
            </a:custGeom>
            <a:solidFill>
              <a:srgbClr val="1C1B1B"/>
            </a:solidFill>
            <a:ln>
              <a:noFill/>
            </a:ln>
          </p:spPr>
          <p:txBody>
            <a:bodyPr spcFirstLastPara="1" wrap="square" lIns="92346" tIns="92346" rIns="92346" bIns="92346" anchor="ctr" anchorCtr="0">
              <a:noAutofit/>
            </a:bodyPr>
            <a:lstStyle/>
            <a:p>
              <a:endParaRPr sz="1818"/>
            </a:p>
          </p:txBody>
        </p:sp>
        <p:sp>
          <p:nvSpPr>
            <p:cNvPr id="604" name="Google Shape;604;p40"/>
            <p:cNvSpPr/>
            <p:nvPr/>
          </p:nvSpPr>
          <p:spPr>
            <a:xfrm>
              <a:off x="31944625" y="13859150"/>
              <a:ext cx="592750" cy="404700"/>
            </a:xfrm>
            <a:custGeom>
              <a:avLst/>
              <a:gdLst/>
              <a:ahLst/>
              <a:cxnLst/>
              <a:rect l="l" t="t" r="r" b="b"/>
              <a:pathLst>
                <a:path w="23710" h="16188" extrusionOk="0">
                  <a:moveTo>
                    <a:pt x="2524" y="1"/>
                  </a:moveTo>
                  <a:cubicBezTo>
                    <a:pt x="2128" y="1885"/>
                    <a:pt x="1673" y="4165"/>
                    <a:pt x="1429" y="5837"/>
                  </a:cubicBezTo>
                  <a:cubicBezTo>
                    <a:pt x="943" y="9393"/>
                    <a:pt x="1" y="14439"/>
                    <a:pt x="1" y="14439"/>
                  </a:cubicBezTo>
                  <a:cubicBezTo>
                    <a:pt x="1" y="14439"/>
                    <a:pt x="3244" y="16188"/>
                    <a:pt x="7261" y="16188"/>
                  </a:cubicBezTo>
                  <a:cubicBezTo>
                    <a:pt x="8433" y="16188"/>
                    <a:pt x="9671" y="16039"/>
                    <a:pt x="10913" y="15654"/>
                  </a:cubicBezTo>
                  <a:lnTo>
                    <a:pt x="11186" y="8055"/>
                  </a:lnTo>
                  <a:cubicBezTo>
                    <a:pt x="11186" y="8055"/>
                    <a:pt x="12068" y="7964"/>
                    <a:pt x="12737" y="7843"/>
                  </a:cubicBezTo>
                  <a:lnTo>
                    <a:pt x="13314" y="15107"/>
                  </a:lnTo>
                  <a:cubicBezTo>
                    <a:pt x="13314" y="15107"/>
                    <a:pt x="13879" y="15171"/>
                    <a:pt x="14772" y="15171"/>
                  </a:cubicBezTo>
                  <a:cubicBezTo>
                    <a:pt x="16950" y="15171"/>
                    <a:pt x="21079" y="14789"/>
                    <a:pt x="23709" y="12159"/>
                  </a:cubicBezTo>
                  <a:lnTo>
                    <a:pt x="21308" y="4560"/>
                  </a:lnTo>
                  <a:cubicBezTo>
                    <a:pt x="14682" y="4469"/>
                    <a:pt x="8086" y="3375"/>
                    <a:pt x="2524" y="1"/>
                  </a:cubicBezTo>
                  <a:close/>
                </a:path>
              </a:pathLst>
            </a:custGeom>
            <a:solidFill>
              <a:srgbClr val="2B2B2B"/>
            </a:solidFill>
            <a:ln>
              <a:noFill/>
            </a:ln>
          </p:spPr>
          <p:txBody>
            <a:bodyPr spcFirstLastPara="1" wrap="square" lIns="92346" tIns="92346" rIns="92346" bIns="92346" anchor="ctr" anchorCtr="0">
              <a:noAutofit/>
            </a:bodyPr>
            <a:lstStyle/>
            <a:p>
              <a:endParaRPr sz="1818"/>
            </a:p>
          </p:txBody>
        </p:sp>
        <p:sp>
          <p:nvSpPr>
            <p:cNvPr id="605" name="Google Shape;605;p40"/>
            <p:cNvSpPr/>
            <p:nvPr/>
          </p:nvSpPr>
          <p:spPr>
            <a:xfrm>
              <a:off x="31993275" y="13556725"/>
              <a:ext cx="444550" cy="286425"/>
            </a:xfrm>
            <a:custGeom>
              <a:avLst/>
              <a:gdLst/>
              <a:ahLst/>
              <a:cxnLst/>
              <a:rect l="l" t="t" r="r" b="b"/>
              <a:pathLst>
                <a:path w="17782" h="11457" extrusionOk="0">
                  <a:moveTo>
                    <a:pt x="517" y="0"/>
                  </a:moveTo>
                  <a:lnTo>
                    <a:pt x="0" y="10426"/>
                  </a:lnTo>
                  <a:cubicBezTo>
                    <a:pt x="1625" y="11177"/>
                    <a:pt x="3575" y="11456"/>
                    <a:pt x="5580" y="11456"/>
                  </a:cubicBezTo>
                  <a:cubicBezTo>
                    <a:pt x="11448" y="11456"/>
                    <a:pt x="17782" y="9058"/>
                    <a:pt x="17782" y="9058"/>
                  </a:cubicBezTo>
                  <a:cubicBezTo>
                    <a:pt x="17782" y="8937"/>
                    <a:pt x="17782" y="8754"/>
                    <a:pt x="17782" y="8511"/>
                  </a:cubicBezTo>
                  <a:cubicBezTo>
                    <a:pt x="11581" y="6839"/>
                    <a:pt x="5714" y="3557"/>
                    <a:pt x="517" y="0"/>
                  </a:cubicBezTo>
                  <a:close/>
                </a:path>
              </a:pathLst>
            </a:custGeom>
            <a:solidFill>
              <a:srgbClr val="E6E4F4"/>
            </a:solidFill>
            <a:ln>
              <a:noFill/>
            </a:ln>
          </p:spPr>
          <p:txBody>
            <a:bodyPr spcFirstLastPara="1" wrap="square" lIns="92346" tIns="92346" rIns="92346" bIns="92346" anchor="ctr" anchorCtr="0">
              <a:noAutofit/>
            </a:bodyPr>
            <a:lstStyle/>
            <a:p>
              <a:endParaRPr sz="1818"/>
            </a:p>
          </p:txBody>
        </p:sp>
        <p:sp>
          <p:nvSpPr>
            <p:cNvPr id="606" name="Google Shape;606;p40"/>
            <p:cNvSpPr/>
            <p:nvPr/>
          </p:nvSpPr>
          <p:spPr>
            <a:xfrm>
              <a:off x="31830650" y="13157775"/>
              <a:ext cx="675575" cy="611725"/>
            </a:xfrm>
            <a:custGeom>
              <a:avLst/>
              <a:gdLst/>
              <a:ahLst/>
              <a:cxnLst/>
              <a:rect l="l" t="t" r="r" b="b"/>
              <a:pathLst>
                <a:path w="27023" h="24469" extrusionOk="0">
                  <a:moveTo>
                    <a:pt x="2310" y="1"/>
                  </a:moveTo>
                  <a:cubicBezTo>
                    <a:pt x="2007" y="2949"/>
                    <a:pt x="0" y="9210"/>
                    <a:pt x="0" y="9210"/>
                  </a:cubicBezTo>
                  <a:cubicBezTo>
                    <a:pt x="1307" y="10639"/>
                    <a:pt x="7174" y="13283"/>
                    <a:pt x="7174" y="13283"/>
                  </a:cubicBezTo>
                  <a:lnTo>
                    <a:pt x="7022" y="15958"/>
                  </a:lnTo>
                  <a:cubicBezTo>
                    <a:pt x="12219" y="19484"/>
                    <a:pt x="18086" y="22797"/>
                    <a:pt x="24317" y="24469"/>
                  </a:cubicBezTo>
                  <a:cubicBezTo>
                    <a:pt x="24287" y="22736"/>
                    <a:pt x="23770" y="17934"/>
                    <a:pt x="23223" y="13496"/>
                  </a:cubicBezTo>
                  <a:lnTo>
                    <a:pt x="27022" y="11672"/>
                  </a:lnTo>
                  <a:cubicBezTo>
                    <a:pt x="25685" y="7569"/>
                    <a:pt x="22828" y="4955"/>
                    <a:pt x="21825" y="4681"/>
                  </a:cubicBezTo>
                  <a:cubicBezTo>
                    <a:pt x="21794" y="4621"/>
                    <a:pt x="21733" y="4560"/>
                    <a:pt x="21673" y="4529"/>
                  </a:cubicBezTo>
                  <a:cubicBezTo>
                    <a:pt x="20943" y="3952"/>
                    <a:pt x="18967" y="3891"/>
                    <a:pt x="18967" y="3891"/>
                  </a:cubicBezTo>
                  <a:cubicBezTo>
                    <a:pt x="17963" y="4368"/>
                    <a:pt x="16995" y="4539"/>
                    <a:pt x="16120" y="4539"/>
                  </a:cubicBezTo>
                  <a:cubicBezTo>
                    <a:pt x="13873" y="4539"/>
                    <a:pt x="12250" y="3405"/>
                    <a:pt x="12250" y="3405"/>
                  </a:cubicBezTo>
                  <a:lnTo>
                    <a:pt x="8846" y="3891"/>
                  </a:lnTo>
                  <a:lnTo>
                    <a:pt x="2310" y="1"/>
                  </a:lnTo>
                  <a:close/>
                </a:path>
              </a:pathLst>
            </a:custGeom>
            <a:solidFill>
              <a:srgbClr val="FFFFFF"/>
            </a:solidFill>
            <a:ln>
              <a:noFill/>
            </a:ln>
          </p:spPr>
          <p:txBody>
            <a:bodyPr spcFirstLastPara="1" wrap="square" lIns="92346" tIns="92346" rIns="92346" bIns="92346" anchor="ctr" anchorCtr="0">
              <a:noAutofit/>
            </a:bodyPr>
            <a:lstStyle/>
            <a:p>
              <a:endParaRPr sz="1818"/>
            </a:p>
          </p:txBody>
        </p:sp>
        <p:sp>
          <p:nvSpPr>
            <p:cNvPr id="607" name="Google Shape;607;p40"/>
            <p:cNvSpPr/>
            <p:nvPr/>
          </p:nvSpPr>
          <p:spPr>
            <a:xfrm>
              <a:off x="31975775" y="13235050"/>
              <a:ext cx="174800" cy="504075"/>
            </a:xfrm>
            <a:custGeom>
              <a:avLst/>
              <a:gdLst/>
              <a:ahLst/>
              <a:cxnLst/>
              <a:rect l="l" t="t" r="r" b="b"/>
              <a:pathLst>
                <a:path w="6992" h="20163" extrusionOk="0">
                  <a:moveTo>
                    <a:pt x="5656" y="1"/>
                  </a:moveTo>
                  <a:cubicBezTo>
                    <a:pt x="4823" y="1"/>
                    <a:pt x="3722" y="292"/>
                    <a:pt x="2585" y="861"/>
                  </a:cubicBezTo>
                  <a:cubicBezTo>
                    <a:pt x="2585" y="861"/>
                    <a:pt x="3193" y="4934"/>
                    <a:pt x="2797" y="7335"/>
                  </a:cubicBezTo>
                  <a:cubicBezTo>
                    <a:pt x="2372" y="9767"/>
                    <a:pt x="700" y="15238"/>
                    <a:pt x="700" y="15238"/>
                  </a:cubicBezTo>
                  <a:cubicBezTo>
                    <a:pt x="700" y="15238"/>
                    <a:pt x="1" y="18430"/>
                    <a:pt x="1" y="20162"/>
                  </a:cubicBezTo>
                  <a:cubicBezTo>
                    <a:pt x="3162" y="16971"/>
                    <a:pt x="5442" y="14752"/>
                    <a:pt x="6475" y="8490"/>
                  </a:cubicBezTo>
                  <a:cubicBezTo>
                    <a:pt x="6992" y="5511"/>
                    <a:pt x="6536" y="1742"/>
                    <a:pt x="6293" y="71"/>
                  </a:cubicBezTo>
                  <a:cubicBezTo>
                    <a:pt x="6105" y="24"/>
                    <a:pt x="5891" y="1"/>
                    <a:pt x="5656" y="1"/>
                  </a:cubicBezTo>
                  <a:close/>
                </a:path>
              </a:pathLst>
            </a:custGeom>
            <a:solidFill>
              <a:srgbClr val="F89927"/>
            </a:solidFill>
            <a:ln>
              <a:noFill/>
            </a:ln>
          </p:spPr>
          <p:txBody>
            <a:bodyPr spcFirstLastPara="1" wrap="square" lIns="92346" tIns="92346" rIns="92346" bIns="92346" anchor="ctr" anchorCtr="0">
              <a:noAutofit/>
            </a:bodyPr>
            <a:lstStyle/>
            <a:p>
              <a:endParaRPr sz="1818"/>
            </a:p>
          </p:txBody>
        </p:sp>
        <p:sp>
          <p:nvSpPr>
            <p:cNvPr id="608" name="Google Shape;608;p40"/>
            <p:cNvSpPr/>
            <p:nvPr/>
          </p:nvSpPr>
          <p:spPr>
            <a:xfrm>
              <a:off x="31975775" y="13236800"/>
              <a:ext cx="208250" cy="525875"/>
            </a:xfrm>
            <a:custGeom>
              <a:avLst/>
              <a:gdLst/>
              <a:ahLst/>
              <a:cxnLst/>
              <a:rect l="l" t="t" r="r" b="b"/>
              <a:pathLst>
                <a:path w="8330" h="21035" extrusionOk="0">
                  <a:moveTo>
                    <a:pt x="6293" y="1"/>
                  </a:moveTo>
                  <a:lnTo>
                    <a:pt x="6293" y="1"/>
                  </a:lnTo>
                  <a:cubicBezTo>
                    <a:pt x="6536" y="1672"/>
                    <a:pt x="6992" y="5441"/>
                    <a:pt x="6475" y="8420"/>
                  </a:cubicBezTo>
                  <a:cubicBezTo>
                    <a:pt x="5442" y="14682"/>
                    <a:pt x="3162" y="16901"/>
                    <a:pt x="1" y="20092"/>
                  </a:cubicBezTo>
                  <a:cubicBezTo>
                    <a:pt x="1" y="20518"/>
                    <a:pt x="62" y="20852"/>
                    <a:pt x="153" y="21034"/>
                  </a:cubicBezTo>
                  <a:cubicBezTo>
                    <a:pt x="153" y="21034"/>
                    <a:pt x="4955" y="17569"/>
                    <a:pt x="6658" y="11825"/>
                  </a:cubicBezTo>
                  <a:cubicBezTo>
                    <a:pt x="8329" y="6080"/>
                    <a:pt x="7418" y="1794"/>
                    <a:pt x="7174" y="730"/>
                  </a:cubicBezTo>
                  <a:cubicBezTo>
                    <a:pt x="7083" y="335"/>
                    <a:pt x="6779" y="92"/>
                    <a:pt x="6293" y="1"/>
                  </a:cubicBezTo>
                  <a:close/>
                </a:path>
              </a:pathLst>
            </a:custGeom>
            <a:solidFill>
              <a:srgbClr val="F26952"/>
            </a:solidFill>
            <a:ln>
              <a:noFill/>
            </a:ln>
          </p:spPr>
          <p:txBody>
            <a:bodyPr spcFirstLastPara="1" wrap="square" lIns="92346" tIns="92346" rIns="92346" bIns="92346" anchor="ctr" anchorCtr="0">
              <a:noAutofit/>
            </a:bodyPr>
            <a:lstStyle/>
            <a:p>
              <a:endParaRPr sz="1818"/>
            </a:p>
          </p:txBody>
        </p:sp>
        <p:sp>
          <p:nvSpPr>
            <p:cNvPr id="609" name="Google Shape;609;p40"/>
            <p:cNvSpPr/>
            <p:nvPr/>
          </p:nvSpPr>
          <p:spPr>
            <a:xfrm>
              <a:off x="32308625" y="13228600"/>
              <a:ext cx="138325" cy="499875"/>
            </a:xfrm>
            <a:custGeom>
              <a:avLst/>
              <a:gdLst/>
              <a:ahLst/>
              <a:cxnLst/>
              <a:rect l="l" t="t" r="r" b="b"/>
              <a:pathLst>
                <a:path w="5533" h="19995" extrusionOk="0">
                  <a:moveTo>
                    <a:pt x="1313" y="1"/>
                  </a:moveTo>
                  <a:cubicBezTo>
                    <a:pt x="1100" y="1"/>
                    <a:pt x="905" y="19"/>
                    <a:pt x="730" y="55"/>
                  </a:cubicBezTo>
                  <a:cubicBezTo>
                    <a:pt x="487" y="1727"/>
                    <a:pt x="0" y="5496"/>
                    <a:pt x="456" y="8475"/>
                  </a:cubicBezTo>
                  <a:cubicBezTo>
                    <a:pt x="1398" y="14736"/>
                    <a:pt x="2371" y="16773"/>
                    <a:pt x="5502" y="19995"/>
                  </a:cubicBezTo>
                  <a:cubicBezTo>
                    <a:pt x="5532" y="18262"/>
                    <a:pt x="4894" y="15071"/>
                    <a:pt x="4894" y="15071"/>
                  </a:cubicBezTo>
                  <a:cubicBezTo>
                    <a:pt x="4894" y="15071"/>
                    <a:pt x="4529" y="9812"/>
                    <a:pt x="4165" y="7380"/>
                  </a:cubicBezTo>
                  <a:cubicBezTo>
                    <a:pt x="3800" y="4979"/>
                    <a:pt x="4468" y="906"/>
                    <a:pt x="4468" y="906"/>
                  </a:cubicBezTo>
                  <a:cubicBezTo>
                    <a:pt x="3299" y="297"/>
                    <a:pt x="2169" y="1"/>
                    <a:pt x="1313" y="1"/>
                  </a:cubicBezTo>
                  <a:close/>
                </a:path>
              </a:pathLst>
            </a:custGeom>
            <a:solidFill>
              <a:srgbClr val="F89927"/>
            </a:solidFill>
            <a:ln>
              <a:noFill/>
            </a:ln>
          </p:spPr>
          <p:txBody>
            <a:bodyPr spcFirstLastPara="1" wrap="square" lIns="92346" tIns="92346" rIns="92346" bIns="92346" anchor="ctr" anchorCtr="0">
              <a:noAutofit/>
            </a:bodyPr>
            <a:lstStyle/>
            <a:p>
              <a:endParaRPr sz="1818"/>
            </a:p>
          </p:txBody>
        </p:sp>
        <p:sp>
          <p:nvSpPr>
            <p:cNvPr id="610" name="Google Shape;610;p40"/>
            <p:cNvSpPr/>
            <p:nvPr/>
          </p:nvSpPr>
          <p:spPr>
            <a:xfrm>
              <a:off x="32274425" y="13229975"/>
              <a:ext cx="171750" cy="522050"/>
            </a:xfrm>
            <a:custGeom>
              <a:avLst/>
              <a:gdLst/>
              <a:ahLst/>
              <a:cxnLst/>
              <a:rect l="l" t="t" r="r" b="b"/>
              <a:pathLst>
                <a:path w="6870" h="20882" extrusionOk="0">
                  <a:moveTo>
                    <a:pt x="2098" y="0"/>
                  </a:moveTo>
                  <a:cubicBezTo>
                    <a:pt x="1642" y="122"/>
                    <a:pt x="1308" y="334"/>
                    <a:pt x="1216" y="730"/>
                  </a:cubicBezTo>
                  <a:cubicBezTo>
                    <a:pt x="973" y="1793"/>
                    <a:pt x="0" y="6079"/>
                    <a:pt x="1611" y="11854"/>
                  </a:cubicBezTo>
                  <a:cubicBezTo>
                    <a:pt x="3222" y="17599"/>
                    <a:pt x="6688" y="20882"/>
                    <a:pt x="6688" y="20882"/>
                  </a:cubicBezTo>
                  <a:cubicBezTo>
                    <a:pt x="6809" y="20700"/>
                    <a:pt x="6870" y="20365"/>
                    <a:pt x="6870" y="19940"/>
                  </a:cubicBezTo>
                  <a:cubicBezTo>
                    <a:pt x="3739" y="16718"/>
                    <a:pt x="2766" y="14681"/>
                    <a:pt x="1824" y="8420"/>
                  </a:cubicBezTo>
                  <a:cubicBezTo>
                    <a:pt x="1368" y="5441"/>
                    <a:pt x="1855" y="1672"/>
                    <a:pt x="2098" y="0"/>
                  </a:cubicBezTo>
                  <a:close/>
                </a:path>
              </a:pathLst>
            </a:custGeom>
            <a:solidFill>
              <a:srgbClr val="F26952"/>
            </a:solidFill>
            <a:ln>
              <a:noFill/>
            </a:ln>
          </p:spPr>
          <p:txBody>
            <a:bodyPr spcFirstLastPara="1" wrap="square" lIns="92346" tIns="92346" rIns="92346" bIns="92346" anchor="ctr" anchorCtr="0">
              <a:noAutofit/>
            </a:bodyPr>
            <a:lstStyle/>
            <a:p>
              <a:endParaRPr sz="1818"/>
            </a:p>
          </p:txBody>
        </p:sp>
        <p:sp>
          <p:nvSpPr>
            <p:cNvPr id="611" name="Google Shape;611;p40"/>
            <p:cNvSpPr/>
            <p:nvPr/>
          </p:nvSpPr>
          <p:spPr>
            <a:xfrm>
              <a:off x="32125475" y="14015375"/>
              <a:ext cx="233550" cy="66450"/>
            </a:xfrm>
            <a:custGeom>
              <a:avLst/>
              <a:gdLst/>
              <a:ahLst/>
              <a:cxnLst/>
              <a:rect l="l" t="t" r="r" b="b"/>
              <a:pathLst>
                <a:path w="9342" h="2658" extrusionOk="0">
                  <a:moveTo>
                    <a:pt x="9140" y="1"/>
                  </a:moveTo>
                  <a:cubicBezTo>
                    <a:pt x="9123" y="1"/>
                    <a:pt x="9106" y="5"/>
                    <a:pt x="9089" y="13"/>
                  </a:cubicBezTo>
                  <a:cubicBezTo>
                    <a:pt x="6232" y="1594"/>
                    <a:pt x="3405" y="1867"/>
                    <a:pt x="214" y="2323"/>
                  </a:cubicBezTo>
                  <a:cubicBezTo>
                    <a:pt x="1" y="2354"/>
                    <a:pt x="31" y="2658"/>
                    <a:pt x="244" y="2658"/>
                  </a:cubicBezTo>
                  <a:cubicBezTo>
                    <a:pt x="2341" y="2536"/>
                    <a:pt x="4530" y="2384"/>
                    <a:pt x="6566" y="1746"/>
                  </a:cubicBezTo>
                  <a:cubicBezTo>
                    <a:pt x="7569" y="1442"/>
                    <a:pt x="8360" y="803"/>
                    <a:pt x="9211" y="226"/>
                  </a:cubicBezTo>
                  <a:cubicBezTo>
                    <a:pt x="9342" y="147"/>
                    <a:pt x="9247" y="1"/>
                    <a:pt x="9140" y="1"/>
                  </a:cubicBezTo>
                  <a:close/>
                </a:path>
              </a:pathLst>
            </a:custGeom>
            <a:solidFill>
              <a:srgbClr val="1C1B1B"/>
            </a:solidFill>
            <a:ln>
              <a:noFill/>
            </a:ln>
          </p:spPr>
          <p:txBody>
            <a:bodyPr spcFirstLastPara="1" wrap="square" lIns="92346" tIns="92346" rIns="92346" bIns="92346" anchor="ctr" anchorCtr="0">
              <a:noAutofit/>
            </a:bodyPr>
            <a:lstStyle/>
            <a:p>
              <a:endParaRPr sz="1818"/>
            </a:p>
          </p:txBody>
        </p:sp>
      </p:grpSp>
      <p:sp>
        <p:nvSpPr>
          <p:cNvPr id="6" name="TextBox 5">
            <a:extLst>
              <a:ext uri="{FF2B5EF4-FFF2-40B4-BE49-F238E27FC236}">
                <a16:creationId xmlns:a16="http://schemas.microsoft.com/office/drawing/2014/main" id="{83C5491E-F3A4-4480-90FE-ED97F3967A1B}"/>
              </a:ext>
            </a:extLst>
          </p:cNvPr>
          <p:cNvSpPr txBox="1"/>
          <p:nvPr/>
        </p:nvSpPr>
        <p:spPr>
          <a:xfrm>
            <a:off x="1897987" y="1150009"/>
            <a:ext cx="5411277" cy="1030667"/>
          </a:xfrm>
          <a:prstGeom prst="rect">
            <a:avLst/>
          </a:prstGeom>
          <a:noFill/>
        </p:spPr>
        <p:txBody>
          <a:bodyPr wrap="square" rtlCol="0">
            <a:spAutoFit/>
          </a:bodyPr>
          <a:lstStyle/>
          <a:p>
            <a:pPr algn="ctr">
              <a:lnSpc>
                <a:spcPct val="150000"/>
              </a:lnSpc>
            </a:pPr>
            <a:endParaRPr lang="en-US" sz="2121" b="1" u="sng" dirty="0" smtClean="0">
              <a:latin typeface="HP001 5 hàng" panose="020B0603050302020204" pitchFamily="34" charset="0"/>
            </a:endParaRPr>
          </a:p>
          <a:p>
            <a:pPr algn="ctr">
              <a:lnSpc>
                <a:spcPct val="150000"/>
              </a:lnSpc>
            </a:pPr>
            <a:r>
              <a:rPr lang="en-US" sz="2121" b="1" u="sng" dirty="0" err="1" smtClean="0">
                <a:latin typeface="HP001 5 hàng" panose="020B0603050302020204" pitchFamily="34" charset="0"/>
              </a:rPr>
              <a:t>Đạo</a:t>
            </a:r>
            <a:r>
              <a:rPr lang="en-US" sz="2121" b="1" u="sng" dirty="0" smtClean="0">
                <a:latin typeface="HP001 5 hàng" panose="020B0603050302020204" pitchFamily="34" charset="0"/>
              </a:rPr>
              <a:t> </a:t>
            </a:r>
            <a:r>
              <a:rPr lang="en-US" sz="2121" b="1" u="sng" dirty="0" err="1">
                <a:latin typeface="HP001 5 hàng" panose="020B0603050302020204" pitchFamily="34" charset="0"/>
              </a:rPr>
              <a:t>đức</a:t>
            </a:r>
            <a:endParaRPr lang="vi-VN" sz="2121" b="1" u="sng" dirty="0">
              <a:latin typeface="HP001 5 hàng" panose="020B0603050302020204" pitchFamily="34" charset="0"/>
            </a:endParaRPr>
          </a:p>
        </p:txBody>
      </p:sp>
      <p:sp>
        <p:nvSpPr>
          <p:cNvPr id="7" name="TextBox 6">
            <a:extLst>
              <a:ext uri="{FF2B5EF4-FFF2-40B4-BE49-F238E27FC236}">
                <a16:creationId xmlns:a16="http://schemas.microsoft.com/office/drawing/2014/main" id="{F5F6F66C-3BB0-42D1-A821-677F06B17372}"/>
              </a:ext>
            </a:extLst>
          </p:cNvPr>
          <p:cNvSpPr txBox="1"/>
          <p:nvPr/>
        </p:nvSpPr>
        <p:spPr>
          <a:xfrm>
            <a:off x="3366478" y="2331824"/>
            <a:ext cx="3252631" cy="589713"/>
          </a:xfrm>
          <a:prstGeom prst="rect">
            <a:avLst/>
          </a:prstGeom>
          <a:noFill/>
        </p:spPr>
        <p:txBody>
          <a:bodyPr wrap="square" rtlCol="0">
            <a:spAutoFit/>
          </a:bodyPr>
          <a:lstStyle/>
          <a:p>
            <a:r>
              <a:rPr lang="en-US" sz="3232" b="1" dirty="0" err="1">
                <a:solidFill>
                  <a:srgbClr val="C00000"/>
                </a:solidFill>
                <a:latin typeface="HP001 5 hàng" panose="020B0603050302020204" pitchFamily="34" charset="0"/>
              </a:rPr>
              <a:t>Tình</a:t>
            </a:r>
            <a:r>
              <a:rPr lang="en-US" sz="3232" b="1" dirty="0">
                <a:solidFill>
                  <a:srgbClr val="C00000"/>
                </a:solidFill>
                <a:latin typeface="HP001 5 hàng" panose="020B0603050302020204" pitchFamily="34" charset="0"/>
              </a:rPr>
              <a:t> </a:t>
            </a:r>
            <a:r>
              <a:rPr lang="en-US" sz="3232" b="1" dirty="0" err="1">
                <a:solidFill>
                  <a:srgbClr val="C00000"/>
                </a:solidFill>
                <a:latin typeface="HP001 5 hàng" panose="020B0603050302020204" pitchFamily="34" charset="0"/>
              </a:rPr>
              <a:t>bạn</a:t>
            </a:r>
            <a:r>
              <a:rPr lang="en-US" sz="3232" b="1" dirty="0">
                <a:solidFill>
                  <a:srgbClr val="C00000"/>
                </a:solidFill>
                <a:latin typeface="HP001 5 hàng" panose="020B0603050302020204" pitchFamily="34" charset="0"/>
              </a:rPr>
              <a:t> </a:t>
            </a:r>
            <a:r>
              <a:rPr lang="en-US" sz="2424" b="1" i="1" dirty="0">
                <a:solidFill>
                  <a:srgbClr val="C00000"/>
                </a:solidFill>
                <a:latin typeface="HP001 5 hàng" panose="020B0603050302020204" pitchFamily="34" charset="0"/>
              </a:rPr>
              <a:t>(</a:t>
            </a:r>
            <a:r>
              <a:rPr lang="en-US" sz="2424" b="1" i="1" dirty="0" err="1">
                <a:solidFill>
                  <a:srgbClr val="C00000"/>
                </a:solidFill>
                <a:latin typeface="HP001 5 hàng" panose="020B0603050302020204" pitchFamily="34" charset="0"/>
              </a:rPr>
              <a:t>tiết</a:t>
            </a:r>
            <a:r>
              <a:rPr lang="en-US" sz="2424" b="1" i="1" dirty="0">
                <a:solidFill>
                  <a:srgbClr val="C00000"/>
                </a:solidFill>
                <a:latin typeface="HP001 5 hàng" panose="020B0603050302020204" pitchFamily="34" charset="0"/>
              </a:rPr>
              <a:t> 1)</a:t>
            </a:r>
            <a:endParaRPr lang="vi-VN" sz="3232" b="1" i="1" dirty="0">
              <a:solidFill>
                <a:srgbClr val="C00000"/>
              </a:solidFill>
              <a:latin typeface="HP001 5 hàng" panose="020B06030503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34"/>
        <p:cNvGrpSpPr/>
        <p:nvPr/>
      </p:nvGrpSpPr>
      <p:grpSpPr>
        <a:xfrm>
          <a:off x="0" y="0"/>
          <a:ext cx="0" cy="0"/>
          <a:chOff x="0" y="0"/>
          <a:chExt cx="0" cy="0"/>
        </a:xfrm>
      </p:grpSpPr>
      <p:sp>
        <p:nvSpPr>
          <p:cNvPr id="2336" name="Google Shape;2336;p46"/>
          <p:cNvSpPr/>
          <p:nvPr/>
        </p:nvSpPr>
        <p:spPr>
          <a:xfrm>
            <a:off x="652470" y="1339203"/>
            <a:ext cx="6288" cy="8384"/>
          </a:xfrm>
          <a:custGeom>
            <a:avLst/>
            <a:gdLst/>
            <a:ahLst/>
            <a:cxnLst/>
            <a:rect l="l" t="t" r="r" b="b"/>
            <a:pathLst>
              <a:path w="249" h="332" extrusionOk="0">
                <a:moveTo>
                  <a:pt x="1" y="1"/>
                </a:moveTo>
                <a:cubicBezTo>
                  <a:pt x="1" y="221"/>
                  <a:pt x="1" y="331"/>
                  <a:pt x="249" y="331"/>
                </a:cubicBezTo>
                <a:cubicBezTo>
                  <a:pt x="138" y="221"/>
                  <a:pt x="1" y="111"/>
                  <a:pt x="1" y="1"/>
                </a:cubicBezTo>
                <a:close/>
              </a:path>
            </a:pathLst>
          </a:custGeom>
          <a:solidFill>
            <a:srgbClr val="DCE3E8"/>
          </a:solidFill>
          <a:ln>
            <a:noFill/>
          </a:ln>
        </p:spPr>
        <p:txBody>
          <a:bodyPr spcFirstLastPara="1" wrap="square" lIns="92346" tIns="92346" rIns="92346" bIns="92346" anchor="ctr" anchorCtr="0">
            <a:noAutofit/>
          </a:bodyPr>
          <a:lstStyle/>
          <a:p>
            <a:endParaRPr sz="1458"/>
          </a:p>
        </p:txBody>
      </p:sp>
      <p:sp>
        <p:nvSpPr>
          <p:cNvPr id="2337" name="Google Shape;2337;p46"/>
          <p:cNvSpPr/>
          <p:nvPr/>
        </p:nvSpPr>
        <p:spPr>
          <a:xfrm>
            <a:off x="3039037" y="1933403"/>
            <a:ext cx="80730" cy="78659"/>
          </a:xfrm>
          <a:custGeom>
            <a:avLst/>
            <a:gdLst/>
            <a:ahLst/>
            <a:cxnLst/>
            <a:rect l="l" t="t" r="r" b="b"/>
            <a:pathLst>
              <a:path w="3197" h="3115" extrusionOk="0">
                <a:moveTo>
                  <a:pt x="1599" y="1"/>
                </a:moveTo>
                <a:cubicBezTo>
                  <a:pt x="800" y="1"/>
                  <a:pt x="1" y="690"/>
                  <a:pt x="1" y="1489"/>
                </a:cubicBezTo>
                <a:cubicBezTo>
                  <a:pt x="1" y="2426"/>
                  <a:pt x="800" y="3115"/>
                  <a:pt x="1599" y="3115"/>
                </a:cubicBezTo>
                <a:cubicBezTo>
                  <a:pt x="2508" y="3115"/>
                  <a:pt x="3197" y="2426"/>
                  <a:pt x="3197" y="1489"/>
                </a:cubicBezTo>
                <a:cubicBezTo>
                  <a:pt x="3197" y="690"/>
                  <a:pt x="2508" y="1"/>
                  <a:pt x="1599" y="1"/>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2338" name="Google Shape;2338;p46"/>
          <p:cNvSpPr txBox="1">
            <a:spLocks noGrp="1"/>
          </p:cNvSpPr>
          <p:nvPr>
            <p:ph type="ctrTitle"/>
          </p:nvPr>
        </p:nvSpPr>
        <p:spPr>
          <a:xfrm>
            <a:off x="3165020" y="1387345"/>
            <a:ext cx="4964996" cy="2073269"/>
          </a:xfrm>
          <a:prstGeom prst="rect">
            <a:avLst/>
          </a:prstGeom>
        </p:spPr>
        <p:txBody>
          <a:bodyPr spcFirstLastPara="1" vert="horz" wrap="square" lIns="92346" tIns="92346" rIns="92346" bIns="92346" rtlCol="0" anchor="b" anchorCtr="0">
            <a:noAutofit/>
          </a:bodyPr>
          <a:lstStyle/>
          <a:p>
            <a:r>
              <a:rPr lang="vi-VN" sz="6566" b="1" dirty="0">
                <a:solidFill>
                  <a:srgbClr val="C00000"/>
                </a:solidFill>
                <a:latin typeface="+mn-lt"/>
              </a:rPr>
              <a:t>T</a:t>
            </a:r>
            <a:r>
              <a:rPr lang="en-US" sz="6566" b="1" dirty="0">
                <a:solidFill>
                  <a:srgbClr val="C00000"/>
                </a:solidFill>
                <a:latin typeface="+mn-lt"/>
              </a:rPr>
              <a:t>RÒ CH</a:t>
            </a:r>
            <a:r>
              <a:rPr lang="vi-VN" sz="6566" b="1" dirty="0">
                <a:solidFill>
                  <a:srgbClr val="C00000"/>
                </a:solidFill>
                <a:latin typeface="+mn-lt"/>
              </a:rPr>
              <a:t>Ơ</a:t>
            </a:r>
            <a:r>
              <a:rPr lang="en-US" sz="6566" b="1" dirty="0">
                <a:solidFill>
                  <a:srgbClr val="C00000"/>
                </a:solidFill>
                <a:latin typeface="+mn-lt"/>
              </a:rPr>
              <a:t>I Ô CHỮ</a:t>
            </a:r>
            <a:endParaRPr b="1" dirty="0">
              <a:solidFill>
                <a:srgbClr val="C00000"/>
              </a:solidFill>
              <a:latin typeface="+mn-lt"/>
            </a:endParaRPr>
          </a:p>
        </p:txBody>
      </p:sp>
      <p:grpSp>
        <p:nvGrpSpPr>
          <p:cNvPr id="2339" name="Google Shape;2339;p46"/>
          <p:cNvGrpSpPr/>
          <p:nvPr/>
        </p:nvGrpSpPr>
        <p:grpSpPr>
          <a:xfrm>
            <a:off x="755305" y="1046234"/>
            <a:ext cx="1111657" cy="622733"/>
            <a:chOff x="-749725" y="1426375"/>
            <a:chExt cx="1100575" cy="616525"/>
          </a:xfrm>
        </p:grpSpPr>
        <p:sp>
          <p:nvSpPr>
            <p:cNvPr id="2340" name="Google Shape;2340;p46"/>
            <p:cNvSpPr/>
            <p:nvPr/>
          </p:nvSpPr>
          <p:spPr>
            <a:xfrm>
              <a:off x="-683850" y="1485400"/>
              <a:ext cx="1034700" cy="557375"/>
            </a:xfrm>
            <a:custGeom>
              <a:avLst/>
              <a:gdLst/>
              <a:ahLst/>
              <a:cxnLst/>
              <a:rect l="l" t="t" r="r" b="b"/>
              <a:pathLst>
                <a:path w="41388" h="22295" extrusionOk="0">
                  <a:moveTo>
                    <a:pt x="26662" y="1"/>
                  </a:moveTo>
                  <a:cubicBezTo>
                    <a:pt x="23487" y="1"/>
                    <a:pt x="21660" y="3187"/>
                    <a:pt x="20861" y="5940"/>
                  </a:cubicBezTo>
                  <a:cubicBezTo>
                    <a:pt x="20742" y="6134"/>
                    <a:pt x="20519" y="6257"/>
                    <a:pt x="20320" y="6257"/>
                  </a:cubicBezTo>
                  <a:cubicBezTo>
                    <a:pt x="20146" y="6257"/>
                    <a:pt x="19989" y="6163"/>
                    <a:pt x="19937" y="5940"/>
                  </a:cubicBezTo>
                  <a:cubicBezTo>
                    <a:pt x="19581" y="3445"/>
                    <a:pt x="18339" y="924"/>
                    <a:pt x="15344" y="924"/>
                  </a:cubicBezTo>
                  <a:cubicBezTo>
                    <a:pt x="15280" y="924"/>
                    <a:pt x="15214" y="925"/>
                    <a:pt x="15148" y="928"/>
                  </a:cubicBezTo>
                  <a:cubicBezTo>
                    <a:pt x="12460" y="1040"/>
                    <a:pt x="10836" y="3980"/>
                    <a:pt x="11648" y="6416"/>
                  </a:cubicBezTo>
                  <a:cubicBezTo>
                    <a:pt x="11728" y="6758"/>
                    <a:pt x="11447" y="7028"/>
                    <a:pt x="11200" y="7028"/>
                  </a:cubicBezTo>
                  <a:cubicBezTo>
                    <a:pt x="11103" y="7028"/>
                    <a:pt x="11011" y="6987"/>
                    <a:pt x="10948" y="6892"/>
                  </a:cubicBezTo>
                  <a:cubicBezTo>
                    <a:pt x="10248" y="6080"/>
                    <a:pt x="9548" y="5128"/>
                    <a:pt x="8483" y="4792"/>
                  </a:cubicBezTo>
                  <a:cubicBezTo>
                    <a:pt x="8306" y="4757"/>
                    <a:pt x="8128" y="4740"/>
                    <a:pt x="7951" y="4740"/>
                  </a:cubicBezTo>
                  <a:cubicBezTo>
                    <a:pt x="6870" y="4740"/>
                    <a:pt x="5821" y="5358"/>
                    <a:pt x="5123" y="6080"/>
                  </a:cubicBezTo>
                  <a:cubicBezTo>
                    <a:pt x="3471" y="7816"/>
                    <a:pt x="3135" y="10505"/>
                    <a:pt x="4983" y="12241"/>
                  </a:cubicBezTo>
                  <a:cubicBezTo>
                    <a:pt x="5347" y="12493"/>
                    <a:pt x="5123" y="12941"/>
                    <a:pt x="4759" y="12941"/>
                  </a:cubicBezTo>
                  <a:cubicBezTo>
                    <a:pt x="4591" y="12920"/>
                    <a:pt x="4426" y="12910"/>
                    <a:pt x="4263" y="12910"/>
                  </a:cubicBezTo>
                  <a:cubicBezTo>
                    <a:pt x="1819" y="12910"/>
                    <a:pt x="0" y="15209"/>
                    <a:pt x="446" y="17730"/>
                  </a:cubicBezTo>
                  <a:cubicBezTo>
                    <a:pt x="782" y="19494"/>
                    <a:pt x="1959" y="20642"/>
                    <a:pt x="3471" y="21482"/>
                  </a:cubicBezTo>
                  <a:cubicBezTo>
                    <a:pt x="7083" y="22182"/>
                    <a:pt x="10724" y="22294"/>
                    <a:pt x="14448" y="22294"/>
                  </a:cubicBezTo>
                  <a:cubicBezTo>
                    <a:pt x="18425" y="22294"/>
                    <a:pt x="22261" y="22182"/>
                    <a:pt x="26238" y="21930"/>
                  </a:cubicBezTo>
                  <a:cubicBezTo>
                    <a:pt x="29962" y="21818"/>
                    <a:pt x="34051" y="21930"/>
                    <a:pt x="37551" y="20894"/>
                  </a:cubicBezTo>
                  <a:cubicBezTo>
                    <a:pt x="39288" y="20306"/>
                    <a:pt x="41388" y="18906"/>
                    <a:pt x="41052" y="16806"/>
                  </a:cubicBezTo>
                  <a:cubicBezTo>
                    <a:pt x="40576" y="14593"/>
                    <a:pt x="38139" y="14005"/>
                    <a:pt x="36263" y="14005"/>
                  </a:cubicBezTo>
                  <a:cubicBezTo>
                    <a:pt x="35927" y="14005"/>
                    <a:pt x="35675" y="13305"/>
                    <a:pt x="36039" y="13081"/>
                  </a:cubicBezTo>
                  <a:cubicBezTo>
                    <a:pt x="38139" y="11905"/>
                    <a:pt x="38727" y="9105"/>
                    <a:pt x="36963" y="7340"/>
                  </a:cubicBezTo>
                  <a:cubicBezTo>
                    <a:pt x="36258" y="6635"/>
                    <a:pt x="35377" y="6313"/>
                    <a:pt x="34493" y="6313"/>
                  </a:cubicBezTo>
                  <a:cubicBezTo>
                    <a:pt x="33201" y="6313"/>
                    <a:pt x="31903" y="7000"/>
                    <a:pt x="31138" y="8180"/>
                  </a:cubicBezTo>
                  <a:cubicBezTo>
                    <a:pt x="31055" y="8329"/>
                    <a:pt x="30938" y="8391"/>
                    <a:pt x="30819" y="8391"/>
                  </a:cubicBezTo>
                  <a:cubicBezTo>
                    <a:pt x="30577" y="8391"/>
                    <a:pt x="30326" y="8135"/>
                    <a:pt x="30326" y="7816"/>
                  </a:cubicBezTo>
                  <a:cubicBezTo>
                    <a:pt x="30774" y="5016"/>
                    <a:pt x="31026" y="3"/>
                    <a:pt x="26826" y="3"/>
                  </a:cubicBezTo>
                  <a:cubicBezTo>
                    <a:pt x="26771" y="2"/>
                    <a:pt x="26716" y="1"/>
                    <a:pt x="26662" y="1"/>
                  </a:cubicBezTo>
                  <a:close/>
                </a:path>
              </a:pathLst>
            </a:custGeom>
            <a:solidFill>
              <a:schemeClr val="accent3"/>
            </a:solidFill>
            <a:ln>
              <a:noFill/>
            </a:ln>
          </p:spPr>
          <p:txBody>
            <a:bodyPr spcFirstLastPara="1" wrap="square" lIns="92346" tIns="92346" rIns="92346" bIns="92346" anchor="ctr" anchorCtr="0">
              <a:noAutofit/>
            </a:bodyPr>
            <a:lstStyle/>
            <a:p>
              <a:endParaRPr sz="1458"/>
            </a:p>
          </p:txBody>
        </p:sp>
        <p:sp>
          <p:nvSpPr>
            <p:cNvPr id="2341" name="Google Shape;2341;p46"/>
            <p:cNvSpPr/>
            <p:nvPr/>
          </p:nvSpPr>
          <p:spPr>
            <a:xfrm>
              <a:off x="-749725" y="1426375"/>
              <a:ext cx="1079550" cy="616525"/>
            </a:xfrm>
            <a:custGeom>
              <a:avLst/>
              <a:gdLst/>
              <a:ahLst/>
              <a:cxnLst/>
              <a:rect l="l" t="t" r="r" b="b"/>
              <a:pathLst>
                <a:path w="43182" h="24661" extrusionOk="0">
                  <a:moveTo>
                    <a:pt x="27351" y="1441"/>
                  </a:moveTo>
                  <a:cubicBezTo>
                    <a:pt x="27419" y="1441"/>
                    <a:pt x="27487" y="1442"/>
                    <a:pt x="27556" y="1445"/>
                  </a:cubicBezTo>
                  <a:cubicBezTo>
                    <a:pt x="28592" y="1445"/>
                    <a:pt x="29404" y="1809"/>
                    <a:pt x="29992" y="2510"/>
                  </a:cubicBezTo>
                  <a:cubicBezTo>
                    <a:pt x="31280" y="4022"/>
                    <a:pt x="31168" y="6822"/>
                    <a:pt x="30804" y="9034"/>
                  </a:cubicBezTo>
                  <a:cubicBezTo>
                    <a:pt x="30804" y="9398"/>
                    <a:pt x="31056" y="9734"/>
                    <a:pt x="31280" y="9847"/>
                  </a:cubicBezTo>
                  <a:cubicBezTo>
                    <a:pt x="31364" y="9875"/>
                    <a:pt x="31450" y="9889"/>
                    <a:pt x="31533" y="9889"/>
                  </a:cubicBezTo>
                  <a:cubicBezTo>
                    <a:pt x="31783" y="9889"/>
                    <a:pt x="32008" y="9763"/>
                    <a:pt x="32093" y="9510"/>
                  </a:cubicBezTo>
                  <a:cubicBezTo>
                    <a:pt x="32681" y="8558"/>
                    <a:pt x="33717" y="7858"/>
                    <a:pt x="34781" y="7746"/>
                  </a:cubicBezTo>
                  <a:cubicBezTo>
                    <a:pt x="34905" y="7733"/>
                    <a:pt x="35028" y="7726"/>
                    <a:pt x="35149" y="7726"/>
                  </a:cubicBezTo>
                  <a:cubicBezTo>
                    <a:pt x="36041" y="7726"/>
                    <a:pt x="36853" y="8082"/>
                    <a:pt x="37469" y="8698"/>
                  </a:cubicBezTo>
                  <a:cubicBezTo>
                    <a:pt x="38281" y="9510"/>
                    <a:pt x="38617" y="10435"/>
                    <a:pt x="38505" y="11499"/>
                  </a:cubicBezTo>
                  <a:cubicBezTo>
                    <a:pt x="38281" y="12535"/>
                    <a:pt x="37693" y="13599"/>
                    <a:pt x="36657" y="14159"/>
                  </a:cubicBezTo>
                  <a:cubicBezTo>
                    <a:pt x="36405" y="14299"/>
                    <a:pt x="36293" y="14635"/>
                    <a:pt x="36405" y="14859"/>
                  </a:cubicBezTo>
                  <a:cubicBezTo>
                    <a:pt x="36405" y="15223"/>
                    <a:pt x="36769" y="15447"/>
                    <a:pt x="36993" y="15447"/>
                  </a:cubicBezTo>
                  <a:cubicBezTo>
                    <a:pt x="38169" y="15447"/>
                    <a:pt x="41082" y="15811"/>
                    <a:pt x="41418" y="18024"/>
                  </a:cubicBezTo>
                  <a:cubicBezTo>
                    <a:pt x="41782" y="19200"/>
                    <a:pt x="41082" y="20936"/>
                    <a:pt x="38281" y="21860"/>
                  </a:cubicBezTo>
                  <a:cubicBezTo>
                    <a:pt x="35369" y="22700"/>
                    <a:pt x="32205" y="22812"/>
                    <a:pt x="29068" y="22924"/>
                  </a:cubicBezTo>
                  <a:lnTo>
                    <a:pt x="26968" y="22924"/>
                  </a:lnTo>
                  <a:cubicBezTo>
                    <a:pt x="22991" y="23148"/>
                    <a:pt x="18903" y="23260"/>
                    <a:pt x="15178" y="23260"/>
                  </a:cubicBezTo>
                  <a:cubicBezTo>
                    <a:pt x="11678" y="23260"/>
                    <a:pt x="7953" y="23260"/>
                    <a:pt x="4201" y="22448"/>
                  </a:cubicBezTo>
                  <a:cubicBezTo>
                    <a:pt x="2689" y="21636"/>
                    <a:pt x="1764" y="20348"/>
                    <a:pt x="1400" y="18836"/>
                  </a:cubicBezTo>
                  <a:cubicBezTo>
                    <a:pt x="1176" y="17660"/>
                    <a:pt x="1512" y="16399"/>
                    <a:pt x="2353" y="15559"/>
                  </a:cubicBezTo>
                  <a:cubicBezTo>
                    <a:pt x="3065" y="14748"/>
                    <a:pt x="4036" y="14390"/>
                    <a:pt x="5058" y="14390"/>
                  </a:cubicBezTo>
                  <a:cubicBezTo>
                    <a:pt x="5201" y="14390"/>
                    <a:pt x="5345" y="14397"/>
                    <a:pt x="5489" y="14411"/>
                  </a:cubicBezTo>
                  <a:cubicBezTo>
                    <a:pt x="5713" y="14411"/>
                    <a:pt x="5965" y="14299"/>
                    <a:pt x="6077" y="13935"/>
                  </a:cubicBezTo>
                  <a:cubicBezTo>
                    <a:pt x="6189" y="13711"/>
                    <a:pt x="6077" y="13459"/>
                    <a:pt x="5965" y="13235"/>
                  </a:cubicBezTo>
                  <a:cubicBezTo>
                    <a:pt x="5153" y="12647"/>
                    <a:pt x="4789" y="11723"/>
                    <a:pt x="4677" y="10799"/>
                  </a:cubicBezTo>
                  <a:cubicBezTo>
                    <a:pt x="4677" y="9622"/>
                    <a:pt x="5153" y="8334"/>
                    <a:pt x="6077" y="7522"/>
                  </a:cubicBezTo>
                  <a:cubicBezTo>
                    <a:pt x="6371" y="7105"/>
                    <a:pt x="7395" y="6173"/>
                    <a:pt x="8585" y="6173"/>
                  </a:cubicBezTo>
                  <a:cubicBezTo>
                    <a:pt x="8755" y="6173"/>
                    <a:pt x="8927" y="6192"/>
                    <a:pt x="9101" y="6234"/>
                  </a:cubicBezTo>
                  <a:cubicBezTo>
                    <a:pt x="10054" y="6598"/>
                    <a:pt x="10754" y="7410"/>
                    <a:pt x="11314" y="8110"/>
                  </a:cubicBezTo>
                  <a:lnTo>
                    <a:pt x="11454" y="8222"/>
                  </a:lnTo>
                  <a:cubicBezTo>
                    <a:pt x="11592" y="8361"/>
                    <a:pt x="11731" y="8456"/>
                    <a:pt x="11902" y="8456"/>
                  </a:cubicBezTo>
                  <a:cubicBezTo>
                    <a:pt x="12008" y="8456"/>
                    <a:pt x="12127" y="8420"/>
                    <a:pt x="12266" y="8334"/>
                  </a:cubicBezTo>
                  <a:cubicBezTo>
                    <a:pt x="12490" y="8222"/>
                    <a:pt x="12602" y="7858"/>
                    <a:pt x="12602" y="7634"/>
                  </a:cubicBezTo>
                  <a:cubicBezTo>
                    <a:pt x="12154" y="6346"/>
                    <a:pt x="12378" y="5058"/>
                    <a:pt x="13078" y="4022"/>
                  </a:cubicBezTo>
                  <a:cubicBezTo>
                    <a:pt x="13778" y="2958"/>
                    <a:pt x="14814" y="2510"/>
                    <a:pt x="15990" y="2398"/>
                  </a:cubicBezTo>
                  <a:cubicBezTo>
                    <a:pt x="16066" y="2394"/>
                    <a:pt x="16141" y="2392"/>
                    <a:pt x="16215" y="2392"/>
                  </a:cubicBezTo>
                  <a:cubicBezTo>
                    <a:pt x="19068" y="2392"/>
                    <a:pt x="20087" y="5001"/>
                    <a:pt x="20415" y="7158"/>
                  </a:cubicBezTo>
                  <a:cubicBezTo>
                    <a:pt x="20555" y="7522"/>
                    <a:pt x="20779" y="7746"/>
                    <a:pt x="21003" y="7746"/>
                  </a:cubicBezTo>
                  <a:cubicBezTo>
                    <a:pt x="21367" y="7746"/>
                    <a:pt x="21703" y="7522"/>
                    <a:pt x="21815" y="7298"/>
                  </a:cubicBezTo>
                  <a:cubicBezTo>
                    <a:pt x="23069" y="3428"/>
                    <a:pt x="24880" y="1441"/>
                    <a:pt x="27351" y="1441"/>
                  </a:cubicBezTo>
                  <a:close/>
                  <a:moveTo>
                    <a:pt x="27520" y="1"/>
                  </a:moveTo>
                  <a:cubicBezTo>
                    <a:pt x="24225" y="1"/>
                    <a:pt x="22326" y="2770"/>
                    <a:pt x="21255" y="4834"/>
                  </a:cubicBezTo>
                  <a:cubicBezTo>
                    <a:pt x="20891" y="3658"/>
                    <a:pt x="20303" y="2846"/>
                    <a:pt x="19491" y="2146"/>
                  </a:cubicBezTo>
                  <a:cubicBezTo>
                    <a:pt x="18529" y="1481"/>
                    <a:pt x="17342" y="1042"/>
                    <a:pt x="16175" y="1042"/>
                  </a:cubicBezTo>
                  <a:cubicBezTo>
                    <a:pt x="15916" y="1042"/>
                    <a:pt x="15657" y="1064"/>
                    <a:pt x="15402" y="1109"/>
                  </a:cubicBezTo>
                  <a:cubicBezTo>
                    <a:pt x="13078" y="1445"/>
                    <a:pt x="11314" y="3434"/>
                    <a:pt x="11090" y="5898"/>
                  </a:cubicBezTo>
                  <a:cubicBezTo>
                    <a:pt x="10390" y="5310"/>
                    <a:pt x="9690" y="5058"/>
                    <a:pt x="8989" y="4946"/>
                  </a:cubicBezTo>
                  <a:cubicBezTo>
                    <a:pt x="8886" y="4937"/>
                    <a:pt x="8781" y="4932"/>
                    <a:pt x="8674" y="4932"/>
                  </a:cubicBezTo>
                  <a:cubicBezTo>
                    <a:pt x="7461" y="4932"/>
                    <a:pt x="6106" y="5517"/>
                    <a:pt x="5153" y="6598"/>
                  </a:cubicBezTo>
                  <a:cubicBezTo>
                    <a:pt x="3277" y="8446"/>
                    <a:pt x="2913" y="11247"/>
                    <a:pt x="4089" y="13123"/>
                  </a:cubicBezTo>
                  <a:cubicBezTo>
                    <a:pt x="3053" y="13347"/>
                    <a:pt x="1988" y="13935"/>
                    <a:pt x="1288" y="14859"/>
                  </a:cubicBezTo>
                  <a:cubicBezTo>
                    <a:pt x="364" y="15923"/>
                    <a:pt x="0" y="17323"/>
                    <a:pt x="112" y="18724"/>
                  </a:cubicBezTo>
                  <a:cubicBezTo>
                    <a:pt x="364" y="20712"/>
                    <a:pt x="1876" y="22812"/>
                    <a:pt x="3753" y="23624"/>
                  </a:cubicBezTo>
                  <a:cubicBezTo>
                    <a:pt x="4089" y="23736"/>
                    <a:pt x="4453" y="23848"/>
                    <a:pt x="4789" y="23960"/>
                  </a:cubicBezTo>
                  <a:cubicBezTo>
                    <a:pt x="7701" y="24548"/>
                    <a:pt x="10754" y="24660"/>
                    <a:pt x="13666" y="24660"/>
                  </a:cubicBezTo>
                  <a:lnTo>
                    <a:pt x="17503" y="24660"/>
                  </a:lnTo>
                  <a:cubicBezTo>
                    <a:pt x="21815" y="24548"/>
                    <a:pt x="26856" y="24436"/>
                    <a:pt x="32093" y="24100"/>
                  </a:cubicBezTo>
                  <a:lnTo>
                    <a:pt x="32793" y="24100"/>
                  </a:lnTo>
                  <a:cubicBezTo>
                    <a:pt x="36181" y="23848"/>
                    <a:pt x="40858" y="23624"/>
                    <a:pt x="42482" y="20236"/>
                  </a:cubicBezTo>
                  <a:cubicBezTo>
                    <a:pt x="43182" y="18724"/>
                    <a:pt x="42958" y="17099"/>
                    <a:pt x="41894" y="15923"/>
                  </a:cubicBezTo>
                  <a:cubicBezTo>
                    <a:pt x="41194" y="14999"/>
                    <a:pt x="40018" y="14411"/>
                    <a:pt x="38757" y="14159"/>
                  </a:cubicBezTo>
                  <a:cubicBezTo>
                    <a:pt x="40382" y="12311"/>
                    <a:pt x="40270" y="9510"/>
                    <a:pt x="38505" y="7746"/>
                  </a:cubicBezTo>
                  <a:cubicBezTo>
                    <a:pt x="37603" y="6844"/>
                    <a:pt x="36408" y="6374"/>
                    <a:pt x="35206" y="6374"/>
                  </a:cubicBezTo>
                  <a:cubicBezTo>
                    <a:pt x="34244" y="6374"/>
                    <a:pt x="33278" y="6676"/>
                    <a:pt x="32457" y="7298"/>
                  </a:cubicBezTo>
                  <a:cubicBezTo>
                    <a:pt x="32681" y="2958"/>
                    <a:pt x="31168" y="409"/>
                    <a:pt x="28256" y="45"/>
                  </a:cubicBezTo>
                  <a:cubicBezTo>
                    <a:pt x="28003" y="15"/>
                    <a:pt x="27758" y="1"/>
                    <a:pt x="27520"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grpSp>
      <p:grpSp>
        <p:nvGrpSpPr>
          <p:cNvPr id="2342" name="Google Shape;2342;p46"/>
          <p:cNvGrpSpPr/>
          <p:nvPr/>
        </p:nvGrpSpPr>
        <p:grpSpPr>
          <a:xfrm flipH="1">
            <a:off x="2082171" y="1592922"/>
            <a:ext cx="1111657" cy="622733"/>
            <a:chOff x="-749725" y="1426375"/>
            <a:chExt cx="1100575" cy="616525"/>
          </a:xfrm>
        </p:grpSpPr>
        <p:sp>
          <p:nvSpPr>
            <p:cNvPr id="2343" name="Google Shape;2343;p46"/>
            <p:cNvSpPr/>
            <p:nvPr/>
          </p:nvSpPr>
          <p:spPr>
            <a:xfrm>
              <a:off x="-683850" y="1485400"/>
              <a:ext cx="1034700" cy="557375"/>
            </a:xfrm>
            <a:custGeom>
              <a:avLst/>
              <a:gdLst/>
              <a:ahLst/>
              <a:cxnLst/>
              <a:rect l="l" t="t" r="r" b="b"/>
              <a:pathLst>
                <a:path w="41388" h="22295" extrusionOk="0">
                  <a:moveTo>
                    <a:pt x="26662" y="1"/>
                  </a:moveTo>
                  <a:cubicBezTo>
                    <a:pt x="23487" y="1"/>
                    <a:pt x="21660" y="3187"/>
                    <a:pt x="20861" y="5940"/>
                  </a:cubicBezTo>
                  <a:cubicBezTo>
                    <a:pt x="20742" y="6134"/>
                    <a:pt x="20519" y="6257"/>
                    <a:pt x="20320" y="6257"/>
                  </a:cubicBezTo>
                  <a:cubicBezTo>
                    <a:pt x="20146" y="6257"/>
                    <a:pt x="19989" y="6163"/>
                    <a:pt x="19937" y="5940"/>
                  </a:cubicBezTo>
                  <a:cubicBezTo>
                    <a:pt x="19581" y="3445"/>
                    <a:pt x="18339" y="924"/>
                    <a:pt x="15344" y="924"/>
                  </a:cubicBezTo>
                  <a:cubicBezTo>
                    <a:pt x="15280" y="924"/>
                    <a:pt x="15214" y="925"/>
                    <a:pt x="15148" y="928"/>
                  </a:cubicBezTo>
                  <a:cubicBezTo>
                    <a:pt x="12460" y="1040"/>
                    <a:pt x="10836" y="3980"/>
                    <a:pt x="11648" y="6416"/>
                  </a:cubicBezTo>
                  <a:cubicBezTo>
                    <a:pt x="11728" y="6758"/>
                    <a:pt x="11447" y="7028"/>
                    <a:pt x="11200" y="7028"/>
                  </a:cubicBezTo>
                  <a:cubicBezTo>
                    <a:pt x="11103" y="7028"/>
                    <a:pt x="11011" y="6987"/>
                    <a:pt x="10948" y="6892"/>
                  </a:cubicBezTo>
                  <a:cubicBezTo>
                    <a:pt x="10248" y="6080"/>
                    <a:pt x="9548" y="5128"/>
                    <a:pt x="8483" y="4792"/>
                  </a:cubicBezTo>
                  <a:cubicBezTo>
                    <a:pt x="8306" y="4757"/>
                    <a:pt x="8128" y="4740"/>
                    <a:pt x="7951" y="4740"/>
                  </a:cubicBezTo>
                  <a:cubicBezTo>
                    <a:pt x="6870" y="4740"/>
                    <a:pt x="5821" y="5358"/>
                    <a:pt x="5123" y="6080"/>
                  </a:cubicBezTo>
                  <a:cubicBezTo>
                    <a:pt x="3471" y="7816"/>
                    <a:pt x="3135" y="10505"/>
                    <a:pt x="4983" y="12241"/>
                  </a:cubicBezTo>
                  <a:cubicBezTo>
                    <a:pt x="5347" y="12493"/>
                    <a:pt x="5123" y="12941"/>
                    <a:pt x="4759" y="12941"/>
                  </a:cubicBezTo>
                  <a:cubicBezTo>
                    <a:pt x="4591" y="12920"/>
                    <a:pt x="4426" y="12910"/>
                    <a:pt x="4263" y="12910"/>
                  </a:cubicBezTo>
                  <a:cubicBezTo>
                    <a:pt x="1819" y="12910"/>
                    <a:pt x="0" y="15209"/>
                    <a:pt x="446" y="17730"/>
                  </a:cubicBezTo>
                  <a:cubicBezTo>
                    <a:pt x="782" y="19494"/>
                    <a:pt x="1959" y="20642"/>
                    <a:pt x="3471" y="21482"/>
                  </a:cubicBezTo>
                  <a:cubicBezTo>
                    <a:pt x="7083" y="22182"/>
                    <a:pt x="10724" y="22294"/>
                    <a:pt x="14448" y="22294"/>
                  </a:cubicBezTo>
                  <a:cubicBezTo>
                    <a:pt x="18425" y="22294"/>
                    <a:pt x="22261" y="22182"/>
                    <a:pt x="26238" y="21930"/>
                  </a:cubicBezTo>
                  <a:cubicBezTo>
                    <a:pt x="29962" y="21818"/>
                    <a:pt x="34051" y="21930"/>
                    <a:pt x="37551" y="20894"/>
                  </a:cubicBezTo>
                  <a:cubicBezTo>
                    <a:pt x="39288" y="20306"/>
                    <a:pt x="41388" y="18906"/>
                    <a:pt x="41052" y="16806"/>
                  </a:cubicBezTo>
                  <a:cubicBezTo>
                    <a:pt x="40576" y="14593"/>
                    <a:pt x="38139" y="14005"/>
                    <a:pt x="36263" y="14005"/>
                  </a:cubicBezTo>
                  <a:cubicBezTo>
                    <a:pt x="35927" y="14005"/>
                    <a:pt x="35675" y="13305"/>
                    <a:pt x="36039" y="13081"/>
                  </a:cubicBezTo>
                  <a:cubicBezTo>
                    <a:pt x="38139" y="11905"/>
                    <a:pt x="38727" y="9105"/>
                    <a:pt x="36963" y="7340"/>
                  </a:cubicBezTo>
                  <a:cubicBezTo>
                    <a:pt x="36258" y="6635"/>
                    <a:pt x="35377" y="6313"/>
                    <a:pt x="34493" y="6313"/>
                  </a:cubicBezTo>
                  <a:cubicBezTo>
                    <a:pt x="33201" y="6313"/>
                    <a:pt x="31903" y="7000"/>
                    <a:pt x="31138" y="8180"/>
                  </a:cubicBezTo>
                  <a:cubicBezTo>
                    <a:pt x="31055" y="8329"/>
                    <a:pt x="30938" y="8391"/>
                    <a:pt x="30819" y="8391"/>
                  </a:cubicBezTo>
                  <a:cubicBezTo>
                    <a:pt x="30577" y="8391"/>
                    <a:pt x="30326" y="8135"/>
                    <a:pt x="30326" y="7816"/>
                  </a:cubicBezTo>
                  <a:cubicBezTo>
                    <a:pt x="30774" y="5016"/>
                    <a:pt x="31026" y="3"/>
                    <a:pt x="26826" y="3"/>
                  </a:cubicBezTo>
                  <a:cubicBezTo>
                    <a:pt x="26771" y="2"/>
                    <a:pt x="26716" y="1"/>
                    <a:pt x="26662" y="1"/>
                  </a:cubicBezTo>
                  <a:close/>
                </a:path>
              </a:pathLst>
            </a:custGeom>
            <a:solidFill>
              <a:schemeClr val="accent3"/>
            </a:solidFill>
            <a:ln>
              <a:noFill/>
            </a:ln>
          </p:spPr>
          <p:txBody>
            <a:bodyPr spcFirstLastPara="1" wrap="square" lIns="92346" tIns="92346" rIns="92346" bIns="92346" anchor="ctr" anchorCtr="0">
              <a:noAutofit/>
            </a:bodyPr>
            <a:lstStyle/>
            <a:p>
              <a:endParaRPr sz="1458"/>
            </a:p>
          </p:txBody>
        </p:sp>
        <p:sp>
          <p:nvSpPr>
            <p:cNvPr id="2344" name="Google Shape;2344;p46"/>
            <p:cNvSpPr/>
            <p:nvPr/>
          </p:nvSpPr>
          <p:spPr>
            <a:xfrm>
              <a:off x="-749725" y="1426375"/>
              <a:ext cx="1079550" cy="616525"/>
            </a:xfrm>
            <a:custGeom>
              <a:avLst/>
              <a:gdLst/>
              <a:ahLst/>
              <a:cxnLst/>
              <a:rect l="l" t="t" r="r" b="b"/>
              <a:pathLst>
                <a:path w="43182" h="24661" extrusionOk="0">
                  <a:moveTo>
                    <a:pt x="27351" y="1441"/>
                  </a:moveTo>
                  <a:cubicBezTo>
                    <a:pt x="27419" y="1441"/>
                    <a:pt x="27487" y="1442"/>
                    <a:pt x="27556" y="1445"/>
                  </a:cubicBezTo>
                  <a:cubicBezTo>
                    <a:pt x="28592" y="1445"/>
                    <a:pt x="29404" y="1809"/>
                    <a:pt x="29992" y="2510"/>
                  </a:cubicBezTo>
                  <a:cubicBezTo>
                    <a:pt x="31280" y="4022"/>
                    <a:pt x="31168" y="6822"/>
                    <a:pt x="30804" y="9034"/>
                  </a:cubicBezTo>
                  <a:cubicBezTo>
                    <a:pt x="30804" y="9398"/>
                    <a:pt x="31056" y="9734"/>
                    <a:pt x="31280" y="9847"/>
                  </a:cubicBezTo>
                  <a:cubicBezTo>
                    <a:pt x="31364" y="9875"/>
                    <a:pt x="31450" y="9889"/>
                    <a:pt x="31533" y="9889"/>
                  </a:cubicBezTo>
                  <a:cubicBezTo>
                    <a:pt x="31783" y="9889"/>
                    <a:pt x="32008" y="9763"/>
                    <a:pt x="32093" y="9510"/>
                  </a:cubicBezTo>
                  <a:cubicBezTo>
                    <a:pt x="32681" y="8558"/>
                    <a:pt x="33717" y="7858"/>
                    <a:pt x="34781" y="7746"/>
                  </a:cubicBezTo>
                  <a:cubicBezTo>
                    <a:pt x="34905" y="7733"/>
                    <a:pt x="35028" y="7726"/>
                    <a:pt x="35149" y="7726"/>
                  </a:cubicBezTo>
                  <a:cubicBezTo>
                    <a:pt x="36041" y="7726"/>
                    <a:pt x="36853" y="8082"/>
                    <a:pt x="37469" y="8698"/>
                  </a:cubicBezTo>
                  <a:cubicBezTo>
                    <a:pt x="38281" y="9510"/>
                    <a:pt x="38617" y="10435"/>
                    <a:pt x="38505" y="11499"/>
                  </a:cubicBezTo>
                  <a:cubicBezTo>
                    <a:pt x="38281" y="12535"/>
                    <a:pt x="37693" y="13599"/>
                    <a:pt x="36657" y="14159"/>
                  </a:cubicBezTo>
                  <a:cubicBezTo>
                    <a:pt x="36405" y="14299"/>
                    <a:pt x="36293" y="14635"/>
                    <a:pt x="36405" y="14859"/>
                  </a:cubicBezTo>
                  <a:cubicBezTo>
                    <a:pt x="36405" y="15223"/>
                    <a:pt x="36769" y="15447"/>
                    <a:pt x="36993" y="15447"/>
                  </a:cubicBezTo>
                  <a:cubicBezTo>
                    <a:pt x="38169" y="15447"/>
                    <a:pt x="41082" y="15811"/>
                    <a:pt x="41418" y="18024"/>
                  </a:cubicBezTo>
                  <a:cubicBezTo>
                    <a:pt x="41782" y="19200"/>
                    <a:pt x="41082" y="20936"/>
                    <a:pt x="38281" y="21860"/>
                  </a:cubicBezTo>
                  <a:cubicBezTo>
                    <a:pt x="35369" y="22700"/>
                    <a:pt x="32205" y="22812"/>
                    <a:pt x="29068" y="22924"/>
                  </a:cubicBezTo>
                  <a:lnTo>
                    <a:pt x="26968" y="22924"/>
                  </a:lnTo>
                  <a:cubicBezTo>
                    <a:pt x="22991" y="23148"/>
                    <a:pt x="18903" y="23260"/>
                    <a:pt x="15178" y="23260"/>
                  </a:cubicBezTo>
                  <a:cubicBezTo>
                    <a:pt x="11678" y="23260"/>
                    <a:pt x="7953" y="23260"/>
                    <a:pt x="4201" y="22448"/>
                  </a:cubicBezTo>
                  <a:cubicBezTo>
                    <a:pt x="2689" y="21636"/>
                    <a:pt x="1764" y="20348"/>
                    <a:pt x="1400" y="18836"/>
                  </a:cubicBezTo>
                  <a:cubicBezTo>
                    <a:pt x="1176" y="17660"/>
                    <a:pt x="1512" y="16399"/>
                    <a:pt x="2353" y="15559"/>
                  </a:cubicBezTo>
                  <a:cubicBezTo>
                    <a:pt x="3065" y="14748"/>
                    <a:pt x="4036" y="14390"/>
                    <a:pt x="5058" y="14390"/>
                  </a:cubicBezTo>
                  <a:cubicBezTo>
                    <a:pt x="5201" y="14390"/>
                    <a:pt x="5345" y="14397"/>
                    <a:pt x="5489" y="14411"/>
                  </a:cubicBezTo>
                  <a:cubicBezTo>
                    <a:pt x="5713" y="14411"/>
                    <a:pt x="5965" y="14299"/>
                    <a:pt x="6077" y="13935"/>
                  </a:cubicBezTo>
                  <a:cubicBezTo>
                    <a:pt x="6189" y="13711"/>
                    <a:pt x="6077" y="13459"/>
                    <a:pt x="5965" y="13235"/>
                  </a:cubicBezTo>
                  <a:cubicBezTo>
                    <a:pt x="5153" y="12647"/>
                    <a:pt x="4789" y="11723"/>
                    <a:pt x="4677" y="10799"/>
                  </a:cubicBezTo>
                  <a:cubicBezTo>
                    <a:pt x="4677" y="9622"/>
                    <a:pt x="5153" y="8334"/>
                    <a:pt x="6077" y="7522"/>
                  </a:cubicBezTo>
                  <a:cubicBezTo>
                    <a:pt x="6371" y="7105"/>
                    <a:pt x="7395" y="6173"/>
                    <a:pt x="8585" y="6173"/>
                  </a:cubicBezTo>
                  <a:cubicBezTo>
                    <a:pt x="8755" y="6173"/>
                    <a:pt x="8927" y="6192"/>
                    <a:pt x="9101" y="6234"/>
                  </a:cubicBezTo>
                  <a:cubicBezTo>
                    <a:pt x="10054" y="6598"/>
                    <a:pt x="10754" y="7410"/>
                    <a:pt x="11314" y="8110"/>
                  </a:cubicBezTo>
                  <a:lnTo>
                    <a:pt x="11454" y="8222"/>
                  </a:lnTo>
                  <a:cubicBezTo>
                    <a:pt x="11592" y="8361"/>
                    <a:pt x="11731" y="8456"/>
                    <a:pt x="11902" y="8456"/>
                  </a:cubicBezTo>
                  <a:cubicBezTo>
                    <a:pt x="12008" y="8456"/>
                    <a:pt x="12127" y="8420"/>
                    <a:pt x="12266" y="8334"/>
                  </a:cubicBezTo>
                  <a:cubicBezTo>
                    <a:pt x="12490" y="8222"/>
                    <a:pt x="12602" y="7858"/>
                    <a:pt x="12602" y="7634"/>
                  </a:cubicBezTo>
                  <a:cubicBezTo>
                    <a:pt x="12154" y="6346"/>
                    <a:pt x="12378" y="5058"/>
                    <a:pt x="13078" y="4022"/>
                  </a:cubicBezTo>
                  <a:cubicBezTo>
                    <a:pt x="13778" y="2958"/>
                    <a:pt x="14814" y="2510"/>
                    <a:pt x="15990" y="2398"/>
                  </a:cubicBezTo>
                  <a:cubicBezTo>
                    <a:pt x="16066" y="2394"/>
                    <a:pt x="16141" y="2392"/>
                    <a:pt x="16215" y="2392"/>
                  </a:cubicBezTo>
                  <a:cubicBezTo>
                    <a:pt x="19068" y="2392"/>
                    <a:pt x="20087" y="5001"/>
                    <a:pt x="20415" y="7158"/>
                  </a:cubicBezTo>
                  <a:cubicBezTo>
                    <a:pt x="20555" y="7522"/>
                    <a:pt x="20779" y="7746"/>
                    <a:pt x="21003" y="7746"/>
                  </a:cubicBezTo>
                  <a:cubicBezTo>
                    <a:pt x="21367" y="7746"/>
                    <a:pt x="21703" y="7522"/>
                    <a:pt x="21815" y="7298"/>
                  </a:cubicBezTo>
                  <a:cubicBezTo>
                    <a:pt x="23069" y="3428"/>
                    <a:pt x="24880" y="1441"/>
                    <a:pt x="27351" y="1441"/>
                  </a:cubicBezTo>
                  <a:close/>
                  <a:moveTo>
                    <a:pt x="27520" y="1"/>
                  </a:moveTo>
                  <a:cubicBezTo>
                    <a:pt x="24225" y="1"/>
                    <a:pt x="22326" y="2770"/>
                    <a:pt x="21255" y="4834"/>
                  </a:cubicBezTo>
                  <a:cubicBezTo>
                    <a:pt x="20891" y="3658"/>
                    <a:pt x="20303" y="2846"/>
                    <a:pt x="19491" y="2146"/>
                  </a:cubicBezTo>
                  <a:cubicBezTo>
                    <a:pt x="18529" y="1481"/>
                    <a:pt x="17342" y="1042"/>
                    <a:pt x="16175" y="1042"/>
                  </a:cubicBezTo>
                  <a:cubicBezTo>
                    <a:pt x="15916" y="1042"/>
                    <a:pt x="15657" y="1064"/>
                    <a:pt x="15402" y="1109"/>
                  </a:cubicBezTo>
                  <a:cubicBezTo>
                    <a:pt x="13078" y="1445"/>
                    <a:pt x="11314" y="3434"/>
                    <a:pt x="11090" y="5898"/>
                  </a:cubicBezTo>
                  <a:cubicBezTo>
                    <a:pt x="10390" y="5310"/>
                    <a:pt x="9690" y="5058"/>
                    <a:pt x="8989" y="4946"/>
                  </a:cubicBezTo>
                  <a:cubicBezTo>
                    <a:pt x="8886" y="4937"/>
                    <a:pt x="8781" y="4932"/>
                    <a:pt x="8674" y="4932"/>
                  </a:cubicBezTo>
                  <a:cubicBezTo>
                    <a:pt x="7461" y="4932"/>
                    <a:pt x="6106" y="5517"/>
                    <a:pt x="5153" y="6598"/>
                  </a:cubicBezTo>
                  <a:cubicBezTo>
                    <a:pt x="3277" y="8446"/>
                    <a:pt x="2913" y="11247"/>
                    <a:pt x="4089" y="13123"/>
                  </a:cubicBezTo>
                  <a:cubicBezTo>
                    <a:pt x="3053" y="13347"/>
                    <a:pt x="1988" y="13935"/>
                    <a:pt x="1288" y="14859"/>
                  </a:cubicBezTo>
                  <a:cubicBezTo>
                    <a:pt x="364" y="15923"/>
                    <a:pt x="0" y="17323"/>
                    <a:pt x="112" y="18724"/>
                  </a:cubicBezTo>
                  <a:cubicBezTo>
                    <a:pt x="364" y="20712"/>
                    <a:pt x="1876" y="22812"/>
                    <a:pt x="3753" y="23624"/>
                  </a:cubicBezTo>
                  <a:cubicBezTo>
                    <a:pt x="4089" y="23736"/>
                    <a:pt x="4453" y="23848"/>
                    <a:pt x="4789" y="23960"/>
                  </a:cubicBezTo>
                  <a:cubicBezTo>
                    <a:pt x="7701" y="24548"/>
                    <a:pt x="10754" y="24660"/>
                    <a:pt x="13666" y="24660"/>
                  </a:cubicBezTo>
                  <a:lnTo>
                    <a:pt x="17503" y="24660"/>
                  </a:lnTo>
                  <a:cubicBezTo>
                    <a:pt x="21815" y="24548"/>
                    <a:pt x="26856" y="24436"/>
                    <a:pt x="32093" y="24100"/>
                  </a:cubicBezTo>
                  <a:lnTo>
                    <a:pt x="32793" y="24100"/>
                  </a:lnTo>
                  <a:cubicBezTo>
                    <a:pt x="36181" y="23848"/>
                    <a:pt x="40858" y="23624"/>
                    <a:pt x="42482" y="20236"/>
                  </a:cubicBezTo>
                  <a:cubicBezTo>
                    <a:pt x="43182" y="18724"/>
                    <a:pt x="42958" y="17099"/>
                    <a:pt x="41894" y="15923"/>
                  </a:cubicBezTo>
                  <a:cubicBezTo>
                    <a:pt x="41194" y="14999"/>
                    <a:pt x="40018" y="14411"/>
                    <a:pt x="38757" y="14159"/>
                  </a:cubicBezTo>
                  <a:cubicBezTo>
                    <a:pt x="40382" y="12311"/>
                    <a:pt x="40270" y="9510"/>
                    <a:pt x="38505" y="7746"/>
                  </a:cubicBezTo>
                  <a:cubicBezTo>
                    <a:pt x="37603" y="6844"/>
                    <a:pt x="36408" y="6374"/>
                    <a:pt x="35206" y="6374"/>
                  </a:cubicBezTo>
                  <a:cubicBezTo>
                    <a:pt x="34244" y="6374"/>
                    <a:pt x="33278" y="6676"/>
                    <a:pt x="32457" y="7298"/>
                  </a:cubicBezTo>
                  <a:cubicBezTo>
                    <a:pt x="32681" y="2958"/>
                    <a:pt x="31168" y="409"/>
                    <a:pt x="28256" y="45"/>
                  </a:cubicBezTo>
                  <a:cubicBezTo>
                    <a:pt x="28003" y="15"/>
                    <a:pt x="27758" y="1"/>
                    <a:pt x="27520"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grpSp>
      <p:grpSp>
        <p:nvGrpSpPr>
          <p:cNvPr id="2345" name="Google Shape;2345;p46"/>
          <p:cNvGrpSpPr/>
          <p:nvPr/>
        </p:nvGrpSpPr>
        <p:grpSpPr>
          <a:xfrm>
            <a:off x="509355" y="2461757"/>
            <a:ext cx="3160597" cy="3740499"/>
            <a:chOff x="504276" y="2293112"/>
            <a:chExt cx="3129089" cy="3703210"/>
          </a:xfrm>
        </p:grpSpPr>
        <p:grpSp>
          <p:nvGrpSpPr>
            <p:cNvPr id="2346" name="Google Shape;2346;p46"/>
            <p:cNvGrpSpPr/>
            <p:nvPr/>
          </p:nvGrpSpPr>
          <p:grpSpPr>
            <a:xfrm rot="10800000">
              <a:off x="1452776" y="2293112"/>
              <a:ext cx="920076" cy="3019723"/>
              <a:chOff x="3720000" y="288525"/>
              <a:chExt cx="312600" cy="1026000"/>
            </a:xfrm>
          </p:grpSpPr>
          <p:sp>
            <p:nvSpPr>
              <p:cNvPr id="2347" name="Google Shape;2347;p46"/>
              <p:cNvSpPr/>
              <p:nvPr/>
            </p:nvSpPr>
            <p:spPr>
              <a:xfrm>
                <a:off x="3785250" y="1076625"/>
                <a:ext cx="247350" cy="237850"/>
              </a:xfrm>
              <a:custGeom>
                <a:avLst/>
                <a:gdLst/>
                <a:ahLst/>
                <a:cxnLst/>
                <a:rect l="l" t="t" r="r" b="b"/>
                <a:pathLst>
                  <a:path w="9894" h="9514" extrusionOk="0">
                    <a:moveTo>
                      <a:pt x="2904" y="1"/>
                    </a:moveTo>
                    <a:cubicBezTo>
                      <a:pt x="2374" y="1"/>
                      <a:pt x="1891" y="474"/>
                      <a:pt x="2175" y="1077"/>
                    </a:cubicBezTo>
                    <a:cubicBezTo>
                      <a:pt x="826" y="2621"/>
                      <a:pt x="0" y="4969"/>
                      <a:pt x="109" y="6970"/>
                    </a:cubicBezTo>
                    <a:cubicBezTo>
                      <a:pt x="109" y="8057"/>
                      <a:pt x="652" y="8687"/>
                      <a:pt x="1370" y="9035"/>
                    </a:cubicBezTo>
                    <a:lnTo>
                      <a:pt x="1631" y="9318"/>
                    </a:lnTo>
                    <a:cubicBezTo>
                      <a:pt x="1816" y="9449"/>
                      <a:pt x="2001" y="9514"/>
                      <a:pt x="2183" y="9514"/>
                    </a:cubicBezTo>
                    <a:cubicBezTo>
                      <a:pt x="2365" y="9514"/>
                      <a:pt x="2544" y="9449"/>
                      <a:pt x="2718" y="9318"/>
                    </a:cubicBezTo>
                    <a:cubicBezTo>
                      <a:pt x="3052" y="9376"/>
                      <a:pt x="3404" y="9395"/>
                      <a:pt x="3760" y="9395"/>
                    </a:cubicBezTo>
                    <a:cubicBezTo>
                      <a:pt x="4472" y="9395"/>
                      <a:pt x="5197" y="9318"/>
                      <a:pt x="5806" y="9318"/>
                    </a:cubicBezTo>
                    <a:cubicBezTo>
                      <a:pt x="7980" y="9231"/>
                      <a:pt x="9894" y="7948"/>
                      <a:pt x="8807" y="5600"/>
                    </a:cubicBezTo>
                    <a:cubicBezTo>
                      <a:pt x="8154" y="4339"/>
                      <a:pt x="7719" y="2969"/>
                      <a:pt x="6980" y="1881"/>
                    </a:cubicBezTo>
                    <a:cubicBezTo>
                      <a:pt x="5980" y="338"/>
                      <a:pt x="4719" y="707"/>
                      <a:pt x="3262" y="77"/>
                    </a:cubicBezTo>
                    <a:cubicBezTo>
                      <a:pt x="3146" y="25"/>
                      <a:pt x="3024" y="1"/>
                      <a:pt x="2904" y="1"/>
                    </a:cubicBezTo>
                    <a:close/>
                  </a:path>
                </a:pathLst>
              </a:custGeom>
              <a:solidFill>
                <a:schemeClr val="accent4"/>
              </a:solidFill>
              <a:ln>
                <a:noFill/>
              </a:ln>
            </p:spPr>
            <p:txBody>
              <a:bodyPr spcFirstLastPara="1" wrap="square" lIns="92346" tIns="92346" rIns="92346" bIns="92346" anchor="ctr" anchorCtr="0">
                <a:noAutofit/>
              </a:bodyPr>
              <a:lstStyle/>
              <a:p>
                <a:endParaRPr sz="1458"/>
              </a:p>
            </p:txBody>
          </p:sp>
          <p:sp>
            <p:nvSpPr>
              <p:cNvPr id="2348" name="Google Shape;2348;p46"/>
              <p:cNvSpPr/>
              <p:nvPr/>
            </p:nvSpPr>
            <p:spPr>
              <a:xfrm>
                <a:off x="3826000" y="288525"/>
                <a:ext cx="198950" cy="769375"/>
              </a:xfrm>
              <a:custGeom>
                <a:avLst/>
                <a:gdLst/>
                <a:ahLst/>
                <a:cxnLst/>
                <a:rect l="l" t="t" r="r" b="b"/>
                <a:pathLst>
                  <a:path w="7958" h="30775" extrusionOk="0">
                    <a:moveTo>
                      <a:pt x="4849" y="487"/>
                    </a:moveTo>
                    <a:cubicBezTo>
                      <a:pt x="7282" y="487"/>
                      <a:pt x="6434" y="9190"/>
                      <a:pt x="6350" y="10487"/>
                    </a:cubicBezTo>
                    <a:cubicBezTo>
                      <a:pt x="5981" y="15119"/>
                      <a:pt x="5720" y="19728"/>
                      <a:pt x="5263" y="24360"/>
                    </a:cubicBezTo>
                    <a:cubicBezTo>
                      <a:pt x="5176" y="25795"/>
                      <a:pt x="4893" y="27165"/>
                      <a:pt x="4633" y="28513"/>
                    </a:cubicBezTo>
                    <a:cubicBezTo>
                      <a:pt x="4468" y="29109"/>
                      <a:pt x="4537" y="29803"/>
                      <a:pt x="3846" y="29803"/>
                    </a:cubicBezTo>
                    <a:cubicBezTo>
                      <a:pt x="3806" y="29803"/>
                      <a:pt x="3764" y="29801"/>
                      <a:pt x="3719" y="29796"/>
                    </a:cubicBezTo>
                    <a:lnTo>
                      <a:pt x="2088" y="29796"/>
                    </a:lnTo>
                    <a:cubicBezTo>
                      <a:pt x="545" y="29687"/>
                      <a:pt x="1001" y="25795"/>
                      <a:pt x="1001" y="24990"/>
                    </a:cubicBezTo>
                    <a:cubicBezTo>
                      <a:pt x="914" y="23164"/>
                      <a:pt x="914" y="21446"/>
                      <a:pt x="827" y="19728"/>
                    </a:cubicBezTo>
                    <a:cubicBezTo>
                      <a:pt x="740" y="15923"/>
                      <a:pt x="653" y="12118"/>
                      <a:pt x="740" y="8313"/>
                    </a:cubicBezTo>
                    <a:cubicBezTo>
                      <a:pt x="740" y="6964"/>
                      <a:pt x="740" y="5595"/>
                      <a:pt x="827" y="4246"/>
                    </a:cubicBezTo>
                    <a:cubicBezTo>
                      <a:pt x="914" y="3507"/>
                      <a:pt x="1088" y="2703"/>
                      <a:pt x="1284" y="1963"/>
                    </a:cubicBezTo>
                    <a:cubicBezTo>
                      <a:pt x="1734" y="634"/>
                      <a:pt x="3219" y="531"/>
                      <a:pt x="4407" y="528"/>
                    </a:cubicBezTo>
                    <a:lnTo>
                      <a:pt x="4407" y="528"/>
                    </a:lnTo>
                    <a:cubicBezTo>
                      <a:pt x="4428" y="535"/>
                      <a:pt x="4451" y="539"/>
                      <a:pt x="4475" y="539"/>
                    </a:cubicBezTo>
                    <a:cubicBezTo>
                      <a:pt x="4498" y="539"/>
                      <a:pt x="4521" y="536"/>
                      <a:pt x="4546" y="528"/>
                    </a:cubicBezTo>
                    <a:cubicBezTo>
                      <a:pt x="4652" y="500"/>
                      <a:pt x="4753" y="487"/>
                      <a:pt x="4849" y="487"/>
                    </a:cubicBezTo>
                    <a:close/>
                    <a:moveTo>
                      <a:pt x="4852" y="0"/>
                    </a:moveTo>
                    <a:cubicBezTo>
                      <a:pt x="4696" y="0"/>
                      <a:pt x="4529" y="23"/>
                      <a:pt x="4351" y="71"/>
                    </a:cubicBezTo>
                    <a:lnTo>
                      <a:pt x="4351" y="71"/>
                    </a:lnTo>
                    <a:cubicBezTo>
                      <a:pt x="4177" y="71"/>
                      <a:pt x="4010" y="69"/>
                      <a:pt x="3848" y="69"/>
                    </a:cubicBezTo>
                    <a:cubicBezTo>
                      <a:pt x="2945" y="69"/>
                      <a:pt x="2209" y="128"/>
                      <a:pt x="1458" y="789"/>
                    </a:cubicBezTo>
                    <a:cubicBezTo>
                      <a:pt x="740" y="1420"/>
                      <a:pt x="545" y="2876"/>
                      <a:pt x="458" y="3790"/>
                    </a:cubicBezTo>
                    <a:cubicBezTo>
                      <a:pt x="1" y="7856"/>
                      <a:pt x="197" y="12031"/>
                      <a:pt x="284" y="16097"/>
                    </a:cubicBezTo>
                    <a:cubicBezTo>
                      <a:pt x="371" y="20185"/>
                      <a:pt x="653" y="24251"/>
                      <a:pt x="545" y="28339"/>
                    </a:cubicBezTo>
                    <a:cubicBezTo>
                      <a:pt x="545" y="30774"/>
                      <a:pt x="2632" y="30144"/>
                      <a:pt x="4459" y="30340"/>
                    </a:cubicBezTo>
                    <a:cubicBezTo>
                      <a:pt x="4546" y="30340"/>
                      <a:pt x="4633" y="30231"/>
                      <a:pt x="4633" y="30144"/>
                    </a:cubicBezTo>
                    <a:cubicBezTo>
                      <a:pt x="5633" y="26795"/>
                      <a:pt x="5807" y="23360"/>
                      <a:pt x="6089" y="19815"/>
                    </a:cubicBezTo>
                    <a:cubicBezTo>
                      <a:pt x="6263" y="16749"/>
                      <a:pt x="6524" y="13662"/>
                      <a:pt x="6807" y="10487"/>
                    </a:cubicBezTo>
                    <a:cubicBezTo>
                      <a:pt x="6890" y="9017"/>
                      <a:pt x="7958" y="0"/>
                      <a:pt x="4852"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49" name="Google Shape;2349;p46"/>
              <p:cNvSpPr/>
              <p:nvPr/>
            </p:nvSpPr>
            <p:spPr>
              <a:xfrm>
                <a:off x="3837425" y="1014525"/>
                <a:ext cx="104400" cy="81775"/>
              </a:xfrm>
              <a:custGeom>
                <a:avLst/>
                <a:gdLst/>
                <a:ahLst/>
                <a:cxnLst/>
                <a:rect l="l" t="t" r="r" b="b"/>
                <a:pathLst>
                  <a:path w="4176" h="3271" extrusionOk="0">
                    <a:moveTo>
                      <a:pt x="414" y="0"/>
                    </a:moveTo>
                    <a:cubicBezTo>
                      <a:pt x="305" y="0"/>
                      <a:pt x="196" y="71"/>
                      <a:pt x="196" y="212"/>
                    </a:cubicBezTo>
                    <a:cubicBezTo>
                      <a:pt x="196" y="1017"/>
                      <a:pt x="1" y="2474"/>
                      <a:pt x="827" y="3017"/>
                    </a:cubicBezTo>
                    <a:cubicBezTo>
                      <a:pt x="1165" y="3209"/>
                      <a:pt x="1604" y="3271"/>
                      <a:pt x="2059" y="3271"/>
                    </a:cubicBezTo>
                    <a:cubicBezTo>
                      <a:pt x="2684" y="3271"/>
                      <a:pt x="3340" y="3155"/>
                      <a:pt x="3806" y="3104"/>
                    </a:cubicBezTo>
                    <a:cubicBezTo>
                      <a:pt x="4002" y="3104"/>
                      <a:pt x="4002" y="2930"/>
                      <a:pt x="4002" y="2822"/>
                    </a:cubicBezTo>
                    <a:cubicBezTo>
                      <a:pt x="4002" y="2278"/>
                      <a:pt x="4176" y="1647"/>
                      <a:pt x="4176" y="1017"/>
                    </a:cubicBezTo>
                    <a:cubicBezTo>
                      <a:pt x="4176" y="886"/>
                      <a:pt x="4061" y="821"/>
                      <a:pt x="3947" y="821"/>
                    </a:cubicBezTo>
                    <a:cubicBezTo>
                      <a:pt x="3833" y="821"/>
                      <a:pt x="3719" y="886"/>
                      <a:pt x="3719" y="1017"/>
                    </a:cubicBezTo>
                    <a:cubicBezTo>
                      <a:pt x="3719" y="1589"/>
                      <a:pt x="3576" y="2160"/>
                      <a:pt x="3549" y="2667"/>
                    </a:cubicBezTo>
                    <a:lnTo>
                      <a:pt x="3549" y="2667"/>
                    </a:lnTo>
                    <a:cubicBezTo>
                      <a:pt x="3105" y="2721"/>
                      <a:pt x="2633" y="2795"/>
                      <a:pt x="2164" y="2795"/>
                    </a:cubicBezTo>
                    <a:cubicBezTo>
                      <a:pt x="1829" y="2795"/>
                      <a:pt x="1495" y="2757"/>
                      <a:pt x="1175" y="2648"/>
                    </a:cubicBezTo>
                    <a:cubicBezTo>
                      <a:pt x="457" y="2474"/>
                      <a:pt x="631" y="843"/>
                      <a:pt x="631" y="212"/>
                    </a:cubicBezTo>
                    <a:cubicBezTo>
                      <a:pt x="631" y="71"/>
                      <a:pt x="522" y="0"/>
                      <a:pt x="414"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50" name="Google Shape;2350;p46"/>
              <p:cNvSpPr/>
              <p:nvPr/>
            </p:nvSpPr>
            <p:spPr>
              <a:xfrm>
                <a:off x="3720000" y="1066075"/>
                <a:ext cx="305550" cy="248450"/>
              </a:xfrm>
              <a:custGeom>
                <a:avLst/>
                <a:gdLst/>
                <a:ahLst/>
                <a:cxnLst/>
                <a:rect l="l" t="t" r="r" b="b"/>
                <a:pathLst>
                  <a:path w="12222" h="9938" extrusionOk="0">
                    <a:moveTo>
                      <a:pt x="5203" y="1"/>
                    </a:moveTo>
                    <a:cubicBezTo>
                      <a:pt x="5123" y="1"/>
                      <a:pt x="5040" y="39"/>
                      <a:pt x="4980" y="129"/>
                    </a:cubicBezTo>
                    <a:cubicBezTo>
                      <a:pt x="4067" y="2043"/>
                      <a:pt x="1" y="9566"/>
                      <a:pt x="4524" y="9914"/>
                    </a:cubicBezTo>
                    <a:cubicBezTo>
                      <a:pt x="4871" y="9930"/>
                      <a:pt x="5219" y="9937"/>
                      <a:pt x="5566" y="9937"/>
                    </a:cubicBezTo>
                    <a:cubicBezTo>
                      <a:pt x="7114" y="9937"/>
                      <a:pt x="8660" y="9795"/>
                      <a:pt x="10134" y="9653"/>
                    </a:cubicBezTo>
                    <a:cubicBezTo>
                      <a:pt x="11134" y="9566"/>
                      <a:pt x="11678" y="9022"/>
                      <a:pt x="11851" y="8109"/>
                    </a:cubicBezTo>
                    <a:cubicBezTo>
                      <a:pt x="12221" y="5761"/>
                      <a:pt x="9873" y="2390"/>
                      <a:pt x="8699" y="673"/>
                    </a:cubicBezTo>
                    <a:cubicBezTo>
                      <a:pt x="8642" y="597"/>
                      <a:pt x="8572" y="565"/>
                      <a:pt x="8506" y="565"/>
                    </a:cubicBezTo>
                    <a:cubicBezTo>
                      <a:pt x="8345" y="565"/>
                      <a:pt x="8205" y="755"/>
                      <a:pt x="8329" y="955"/>
                    </a:cubicBezTo>
                    <a:cubicBezTo>
                      <a:pt x="9503" y="2586"/>
                      <a:pt x="10503" y="4565"/>
                      <a:pt x="11134" y="6478"/>
                    </a:cubicBezTo>
                    <a:cubicBezTo>
                      <a:pt x="11764" y="8283"/>
                      <a:pt x="11047" y="9196"/>
                      <a:pt x="9133" y="9283"/>
                    </a:cubicBezTo>
                    <a:cubicBezTo>
                      <a:pt x="7785" y="9283"/>
                      <a:pt x="6524" y="9457"/>
                      <a:pt x="5154" y="9457"/>
                    </a:cubicBezTo>
                    <a:cubicBezTo>
                      <a:pt x="436" y="9370"/>
                      <a:pt x="4350" y="2499"/>
                      <a:pt x="5437" y="325"/>
                    </a:cubicBezTo>
                    <a:cubicBezTo>
                      <a:pt x="5494" y="139"/>
                      <a:pt x="5355" y="1"/>
                      <a:pt x="5203"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51" name="Google Shape;2351;p46"/>
              <p:cNvSpPr/>
              <p:nvPr/>
            </p:nvSpPr>
            <p:spPr>
              <a:xfrm>
                <a:off x="3795225" y="1081850"/>
                <a:ext cx="73375" cy="215175"/>
              </a:xfrm>
              <a:custGeom>
                <a:avLst/>
                <a:gdLst/>
                <a:ahLst/>
                <a:cxnLst/>
                <a:rect l="l" t="t" r="r" b="b"/>
                <a:pathLst>
                  <a:path w="2935" h="8607" extrusionOk="0">
                    <a:moveTo>
                      <a:pt x="2611" y="0"/>
                    </a:moveTo>
                    <a:cubicBezTo>
                      <a:pt x="2532" y="0"/>
                      <a:pt x="2458" y="39"/>
                      <a:pt x="2428" y="129"/>
                    </a:cubicBezTo>
                    <a:cubicBezTo>
                      <a:pt x="1689" y="2847"/>
                      <a:pt x="884" y="5673"/>
                      <a:pt x="58" y="8283"/>
                    </a:cubicBezTo>
                    <a:cubicBezTo>
                      <a:pt x="1" y="8468"/>
                      <a:pt x="177" y="8607"/>
                      <a:pt x="330" y="8607"/>
                    </a:cubicBezTo>
                    <a:cubicBezTo>
                      <a:pt x="411" y="8607"/>
                      <a:pt x="484" y="8568"/>
                      <a:pt x="514" y="8478"/>
                    </a:cubicBezTo>
                    <a:cubicBezTo>
                      <a:pt x="1341" y="5760"/>
                      <a:pt x="2058" y="3042"/>
                      <a:pt x="2863" y="324"/>
                    </a:cubicBezTo>
                    <a:cubicBezTo>
                      <a:pt x="2934" y="139"/>
                      <a:pt x="2762" y="0"/>
                      <a:pt x="2611"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52" name="Google Shape;2352;p46"/>
              <p:cNvSpPr/>
              <p:nvPr/>
            </p:nvSpPr>
            <p:spPr>
              <a:xfrm>
                <a:off x="3837075" y="1087950"/>
                <a:ext cx="51675" cy="225575"/>
              </a:xfrm>
              <a:custGeom>
                <a:avLst/>
                <a:gdLst/>
                <a:ahLst/>
                <a:cxnLst/>
                <a:rect l="l" t="t" r="r" b="b"/>
                <a:pathLst>
                  <a:path w="2067" h="9023" extrusionOk="0">
                    <a:moveTo>
                      <a:pt x="1791" y="1"/>
                    </a:moveTo>
                    <a:cubicBezTo>
                      <a:pt x="1693" y="1"/>
                      <a:pt x="1594" y="50"/>
                      <a:pt x="1558" y="167"/>
                    </a:cubicBezTo>
                    <a:cubicBezTo>
                      <a:pt x="754" y="2972"/>
                      <a:pt x="1015" y="5973"/>
                      <a:pt x="102" y="8778"/>
                    </a:cubicBezTo>
                    <a:cubicBezTo>
                      <a:pt x="0" y="8930"/>
                      <a:pt x="112" y="9023"/>
                      <a:pt x="241" y="9023"/>
                    </a:cubicBezTo>
                    <a:cubicBezTo>
                      <a:pt x="334" y="9023"/>
                      <a:pt x="435" y="8974"/>
                      <a:pt x="471" y="8865"/>
                    </a:cubicBezTo>
                    <a:cubicBezTo>
                      <a:pt x="1471" y="6147"/>
                      <a:pt x="1189" y="3059"/>
                      <a:pt x="2015" y="254"/>
                    </a:cubicBezTo>
                    <a:cubicBezTo>
                      <a:pt x="2066" y="101"/>
                      <a:pt x="1930" y="1"/>
                      <a:pt x="1791"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53" name="Google Shape;2353;p46"/>
              <p:cNvSpPr/>
              <p:nvPr/>
            </p:nvSpPr>
            <p:spPr>
              <a:xfrm>
                <a:off x="3883100" y="1090350"/>
                <a:ext cx="31550" cy="223175"/>
              </a:xfrm>
              <a:custGeom>
                <a:avLst/>
                <a:gdLst/>
                <a:ahLst/>
                <a:cxnLst/>
                <a:rect l="l" t="t" r="r" b="b"/>
                <a:pathLst>
                  <a:path w="1262" h="8927" extrusionOk="0">
                    <a:moveTo>
                      <a:pt x="746" y="1"/>
                    </a:moveTo>
                    <a:cubicBezTo>
                      <a:pt x="662" y="1"/>
                      <a:pt x="580" y="49"/>
                      <a:pt x="544" y="158"/>
                    </a:cubicBezTo>
                    <a:cubicBezTo>
                      <a:pt x="0" y="2876"/>
                      <a:pt x="892" y="5964"/>
                      <a:pt x="87" y="8682"/>
                    </a:cubicBezTo>
                    <a:cubicBezTo>
                      <a:pt x="87" y="8834"/>
                      <a:pt x="205" y="8927"/>
                      <a:pt x="324" y="8927"/>
                    </a:cubicBezTo>
                    <a:cubicBezTo>
                      <a:pt x="411" y="8927"/>
                      <a:pt x="498" y="8878"/>
                      <a:pt x="544" y="8769"/>
                    </a:cubicBezTo>
                    <a:cubicBezTo>
                      <a:pt x="1261" y="6051"/>
                      <a:pt x="435" y="3050"/>
                      <a:pt x="979" y="245"/>
                    </a:cubicBezTo>
                    <a:cubicBezTo>
                      <a:pt x="979" y="94"/>
                      <a:pt x="861" y="1"/>
                      <a:pt x="746"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54" name="Google Shape;2354;p46"/>
              <p:cNvSpPr/>
              <p:nvPr/>
            </p:nvSpPr>
            <p:spPr>
              <a:xfrm>
                <a:off x="3917700" y="1087950"/>
                <a:ext cx="28475" cy="217700"/>
              </a:xfrm>
              <a:custGeom>
                <a:avLst/>
                <a:gdLst/>
                <a:ahLst/>
                <a:cxnLst/>
                <a:rect l="l" t="t" r="r" b="b"/>
                <a:pathLst>
                  <a:path w="1139" h="8708" extrusionOk="0">
                    <a:moveTo>
                      <a:pt x="258" y="1"/>
                    </a:moveTo>
                    <a:cubicBezTo>
                      <a:pt x="136" y="1"/>
                      <a:pt x="0" y="101"/>
                      <a:pt x="51" y="254"/>
                    </a:cubicBezTo>
                    <a:cubicBezTo>
                      <a:pt x="334" y="1711"/>
                      <a:pt x="247" y="3059"/>
                      <a:pt x="421" y="4516"/>
                    </a:cubicBezTo>
                    <a:cubicBezTo>
                      <a:pt x="508" y="5864"/>
                      <a:pt x="682" y="7147"/>
                      <a:pt x="682" y="8495"/>
                    </a:cubicBezTo>
                    <a:cubicBezTo>
                      <a:pt x="682" y="8637"/>
                      <a:pt x="796" y="8707"/>
                      <a:pt x="910" y="8707"/>
                    </a:cubicBezTo>
                    <a:cubicBezTo>
                      <a:pt x="1024" y="8707"/>
                      <a:pt x="1138" y="8637"/>
                      <a:pt x="1138" y="8495"/>
                    </a:cubicBezTo>
                    <a:cubicBezTo>
                      <a:pt x="1138" y="6952"/>
                      <a:pt x="965" y="5516"/>
                      <a:pt x="791" y="3973"/>
                    </a:cubicBezTo>
                    <a:cubicBezTo>
                      <a:pt x="682" y="2711"/>
                      <a:pt x="682" y="1428"/>
                      <a:pt x="421" y="167"/>
                    </a:cubicBezTo>
                    <a:cubicBezTo>
                      <a:pt x="421" y="50"/>
                      <a:pt x="343" y="1"/>
                      <a:pt x="258"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55" name="Google Shape;2355;p46"/>
              <p:cNvSpPr/>
              <p:nvPr/>
            </p:nvSpPr>
            <p:spPr>
              <a:xfrm>
                <a:off x="3924500" y="1084825"/>
                <a:ext cx="72975" cy="210725"/>
              </a:xfrm>
              <a:custGeom>
                <a:avLst/>
                <a:gdLst/>
                <a:ahLst/>
                <a:cxnLst/>
                <a:rect l="l" t="t" r="r" b="b"/>
                <a:pathLst>
                  <a:path w="2919" h="8429" extrusionOk="0">
                    <a:moveTo>
                      <a:pt x="321" y="1"/>
                    </a:moveTo>
                    <a:cubicBezTo>
                      <a:pt x="155" y="1"/>
                      <a:pt x="1" y="195"/>
                      <a:pt x="62" y="379"/>
                    </a:cubicBezTo>
                    <a:cubicBezTo>
                      <a:pt x="1323" y="2836"/>
                      <a:pt x="1606" y="5641"/>
                      <a:pt x="2410" y="8272"/>
                    </a:cubicBezTo>
                    <a:cubicBezTo>
                      <a:pt x="2446" y="8380"/>
                      <a:pt x="2545" y="8428"/>
                      <a:pt x="2642" y="8428"/>
                    </a:cubicBezTo>
                    <a:cubicBezTo>
                      <a:pt x="2781" y="8428"/>
                      <a:pt x="2918" y="8330"/>
                      <a:pt x="2867" y="8164"/>
                    </a:cubicBezTo>
                    <a:cubicBezTo>
                      <a:pt x="1954" y="5554"/>
                      <a:pt x="1780" y="2641"/>
                      <a:pt x="519" y="118"/>
                    </a:cubicBezTo>
                    <a:cubicBezTo>
                      <a:pt x="461" y="35"/>
                      <a:pt x="390" y="1"/>
                      <a:pt x="321"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56" name="Google Shape;2356;p46"/>
              <p:cNvSpPr/>
              <p:nvPr/>
            </p:nvSpPr>
            <p:spPr>
              <a:xfrm>
                <a:off x="3839600" y="965050"/>
                <a:ext cx="35750" cy="11300"/>
              </a:xfrm>
              <a:custGeom>
                <a:avLst/>
                <a:gdLst/>
                <a:ahLst/>
                <a:cxnLst/>
                <a:rect l="l" t="t" r="r" b="b"/>
                <a:pathLst>
                  <a:path w="1430" h="452" extrusionOk="0">
                    <a:moveTo>
                      <a:pt x="1171" y="0"/>
                    </a:moveTo>
                    <a:cubicBezTo>
                      <a:pt x="1146" y="0"/>
                      <a:pt x="1118" y="5"/>
                      <a:pt x="1088" y="17"/>
                    </a:cubicBezTo>
                    <a:lnTo>
                      <a:pt x="370" y="17"/>
                    </a:lnTo>
                    <a:cubicBezTo>
                      <a:pt x="1" y="17"/>
                      <a:pt x="1" y="452"/>
                      <a:pt x="370" y="452"/>
                    </a:cubicBezTo>
                    <a:cubicBezTo>
                      <a:pt x="653" y="452"/>
                      <a:pt x="914" y="452"/>
                      <a:pt x="1197" y="365"/>
                    </a:cubicBezTo>
                    <a:cubicBezTo>
                      <a:pt x="1430" y="365"/>
                      <a:pt x="1385" y="0"/>
                      <a:pt x="1171"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57" name="Google Shape;2357;p46"/>
              <p:cNvSpPr/>
              <p:nvPr/>
            </p:nvSpPr>
            <p:spPr>
              <a:xfrm>
                <a:off x="3839600" y="914900"/>
                <a:ext cx="67225" cy="12275"/>
              </a:xfrm>
              <a:custGeom>
                <a:avLst/>
                <a:gdLst/>
                <a:ahLst/>
                <a:cxnLst/>
                <a:rect l="l" t="t" r="r" b="b"/>
                <a:pathLst>
                  <a:path w="2689" h="491" extrusionOk="0">
                    <a:moveTo>
                      <a:pt x="1370" y="1"/>
                    </a:moveTo>
                    <a:cubicBezTo>
                      <a:pt x="1028" y="1"/>
                      <a:pt x="686" y="22"/>
                      <a:pt x="370" y="22"/>
                    </a:cubicBezTo>
                    <a:cubicBezTo>
                      <a:pt x="1" y="22"/>
                      <a:pt x="1" y="479"/>
                      <a:pt x="370" y="479"/>
                    </a:cubicBezTo>
                    <a:cubicBezTo>
                      <a:pt x="791" y="479"/>
                      <a:pt x="1211" y="440"/>
                      <a:pt x="1638" y="440"/>
                    </a:cubicBezTo>
                    <a:cubicBezTo>
                      <a:pt x="1851" y="440"/>
                      <a:pt x="2066" y="450"/>
                      <a:pt x="2284" y="479"/>
                    </a:cubicBezTo>
                    <a:cubicBezTo>
                      <a:pt x="2306" y="487"/>
                      <a:pt x="2328" y="490"/>
                      <a:pt x="2350" y="490"/>
                    </a:cubicBezTo>
                    <a:cubicBezTo>
                      <a:pt x="2571" y="490"/>
                      <a:pt x="2688" y="109"/>
                      <a:pt x="2371" y="109"/>
                    </a:cubicBezTo>
                    <a:cubicBezTo>
                      <a:pt x="2055" y="22"/>
                      <a:pt x="1713" y="1"/>
                      <a:pt x="1370"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58" name="Google Shape;2358;p46"/>
              <p:cNvSpPr/>
              <p:nvPr/>
            </p:nvSpPr>
            <p:spPr>
              <a:xfrm>
                <a:off x="3839600" y="858925"/>
                <a:ext cx="45700" cy="13600"/>
              </a:xfrm>
              <a:custGeom>
                <a:avLst/>
                <a:gdLst/>
                <a:ahLst/>
                <a:cxnLst/>
                <a:rect l="l" t="t" r="r" b="b"/>
                <a:pathLst>
                  <a:path w="1828" h="544" extrusionOk="0">
                    <a:moveTo>
                      <a:pt x="370" y="0"/>
                    </a:moveTo>
                    <a:cubicBezTo>
                      <a:pt x="1" y="0"/>
                      <a:pt x="1" y="457"/>
                      <a:pt x="370" y="457"/>
                    </a:cubicBezTo>
                    <a:cubicBezTo>
                      <a:pt x="740" y="544"/>
                      <a:pt x="1197" y="544"/>
                      <a:pt x="1544" y="544"/>
                    </a:cubicBezTo>
                    <a:cubicBezTo>
                      <a:pt x="1827" y="544"/>
                      <a:pt x="1827" y="87"/>
                      <a:pt x="1544" y="87"/>
                    </a:cubicBezTo>
                    <a:cubicBezTo>
                      <a:pt x="1197" y="87"/>
                      <a:pt x="740" y="87"/>
                      <a:pt x="370"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59" name="Google Shape;2359;p46"/>
              <p:cNvSpPr/>
              <p:nvPr/>
            </p:nvSpPr>
            <p:spPr>
              <a:xfrm>
                <a:off x="3839650" y="795025"/>
                <a:ext cx="52175" cy="13900"/>
              </a:xfrm>
              <a:custGeom>
                <a:avLst/>
                <a:gdLst/>
                <a:ahLst/>
                <a:cxnLst/>
                <a:rect l="l" t="t" r="r" b="b"/>
                <a:pathLst>
                  <a:path w="2087" h="556" extrusionOk="0">
                    <a:moveTo>
                      <a:pt x="214" y="1"/>
                    </a:moveTo>
                    <a:cubicBezTo>
                      <a:pt x="1" y="1"/>
                      <a:pt x="23" y="389"/>
                      <a:pt x="281" y="469"/>
                    </a:cubicBezTo>
                    <a:cubicBezTo>
                      <a:pt x="738" y="469"/>
                      <a:pt x="1281" y="469"/>
                      <a:pt x="1825" y="556"/>
                    </a:cubicBezTo>
                    <a:cubicBezTo>
                      <a:pt x="2086" y="556"/>
                      <a:pt x="2086" y="99"/>
                      <a:pt x="1825" y="99"/>
                    </a:cubicBezTo>
                    <a:cubicBezTo>
                      <a:pt x="1281" y="12"/>
                      <a:pt x="738" y="12"/>
                      <a:pt x="281" y="12"/>
                    </a:cubicBezTo>
                    <a:cubicBezTo>
                      <a:pt x="257" y="4"/>
                      <a:pt x="235" y="1"/>
                      <a:pt x="214"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60" name="Google Shape;2360;p46"/>
              <p:cNvSpPr/>
              <p:nvPr/>
            </p:nvSpPr>
            <p:spPr>
              <a:xfrm>
                <a:off x="3833650" y="738500"/>
                <a:ext cx="44575" cy="13900"/>
              </a:xfrm>
              <a:custGeom>
                <a:avLst/>
                <a:gdLst/>
                <a:ahLst/>
                <a:cxnLst/>
                <a:rect l="l" t="t" r="r" b="b"/>
                <a:pathLst>
                  <a:path w="1783" h="556" extrusionOk="0">
                    <a:moveTo>
                      <a:pt x="364" y="1"/>
                    </a:moveTo>
                    <a:cubicBezTo>
                      <a:pt x="125" y="1"/>
                      <a:pt x="0" y="389"/>
                      <a:pt x="239" y="468"/>
                    </a:cubicBezTo>
                    <a:cubicBezTo>
                      <a:pt x="467" y="512"/>
                      <a:pt x="673" y="512"/>
                      <a:pt x="880" y="512"/>
                    </a:cubicBezTo>
                    <a:cubicBezTo>
                      <a:pt x="1087" y="512"/>
                      <a:pt x="1293" y="512"/>
                      <a:pt x="1521" y="555"/>
                    </a:cubicBezTo>
                    <a:cubicBezTo>
                      <a:pt x="1782" y="555"/>
                      <a:pt x="1782" y="98"/>
                      <a:pt x="1521" y="98"/>
                    </a:cubicBezTo>
                    <a:cubicBezTo>
                      <a:pt x="1152" y="98"/>
                      <a:pt x="782" y="98"/>
                      <a:pt x="434" y="12"/>
                    </a:cubicBezTo>
                    <a:cubicBezTo>
                      <a:pt x="410" y="4"/>
                      <a:pt x="386" y="1"/>
                      <a:pt x="364"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61" name="Google Shape;2361;p46"/>
              <p:cNvSpPr/>
              <p:nvPr/>
            </p:nvSpPr>
            <p:spPr>
              <a:xfrm>
                <a:off x="3833075" y="680075"/>
                <a:ext cx="63625" cy="10900"/>
              </a:xfrm>
              <a:custGeom>
                <a:avLst/>
                <a:gdLst/>
                <a:ahLst/>
                <a:cxnLst/>
                <a:rect l="l" t="t" r="r" b="b"/>
                <a:pathLst>
                  <a:path w="2545" h="436" extrusionOk="0">
                    <a:moveTo>
                      <a:pt x="262" y="0"/>
                    </a:moveTo>
                    <a:cubicBezTo>
                      <a:pt x="1" y="0"/>
                      <a:pt x="1" y="435"/>
                      <a:pt x="262" y="435"/>
                    </a:cubicBezTo>
                    <a:lnTo>
                      <a:pt x="2262" y="435"/>
                    </a:lnTo>
                    <a:cubicBezTo>
                      <a:pt x="2545" y="435"/>
                      <a:pt x="2545" y="0"/>
                      <a:pt x="2262"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62" name="Google Shape;2362;p46"/>
              <p:cNvSpPr/>
              <p:nvPr/>
            </p:nvSpPr>
            <p:spPr>
              <a:xfrm>
                <a:off x="3830900" y="591450"/>
                <a:ext cx="45150" cy="12425"/>
              </a:xfrm>
              <a:custGeom>
                <a:avLst/>
                <a:gdLst/>
                <a:ahLst/>
                <a:cxnLst/>
                <a:rect l="l" t="t" r="r" b="b"/>
                <a:pathLst>
                  <a:path w="1806" h="497" extrusionOk="0">
                    <a:moveTo>
                      <a:pt x="262" y="1"/>
                    </a:moveTo>
                    <a:cubicBezTo>
                      <a:pt x="1" y="1"/>
                      <a:pt x="1" y="457"/>
                      <a:pt x="262" y="457"/>
                    </a:cubicBezTo>
                    <a:cubicBezTo>
                      <a:pt x="414" y="486"/>
                      <a:pt x="556" y="496"/>
                      <a:pt x="696" y="496"/>
                    </a:cubicBezTo>
                    <a:cubicBezTo>
                      <a:pt x="974" y="496"/>
                      <a:pt x="1240" y="457"/>
                      <a:pt x="1545" y="457"/>
                    </a:cubicBezTo>
                    <a:cubicBezTo>
                      <a:pt x="1805" y="457"/>
                      <a:pt x="1805" y="1"/>
                      <a:pt x="1545" y="1"/>
                    </a:cubicBezTo>
                    <a:cubicBezTo>
                      <a:pt x="1240" y="1"/>
                      <a:pt x="974" y="39"/>
                      <a:pt x="696" y="39"/>
                    </a:cubicBezTo>
                    <a:cubicBezTo>
                      <a:pt x="556" y="39"/>
                      <a:pt x="414" y="30"/>
                      <a:pt x="262" y="1"/>
                    </a:cubicBezTo>
                    <a:close/>
                  </a:path>
                </a:pathLst>
              </a:custGeom>
              <a:solidFill>
                <a:srgbClr val="030089"/>
              </a:solidFill>
              <a:ln>
                <a:noFill/>
              </a:ln>
            </p:spPr>
            <p:txBody>
              <a:bodyPr spcFirstLastPara="1" wrap="square" lIns="92346" tIns="92346" rIns="92346" bIns="92346" anchor="ctr" anchorCtr="0">
                <a:noAutofit/>
              </a:bodyPr>
              <a:lstStyle/>
              <a:p>
                <a:endParaRPr sz="1458"/>
              </a:p>
            </p:txBody>
          </p:sp>
          <p:sp>
            <p:nvSpPr>
              <p:cNvPr id="2363" name="Google Shape;2363;p46"/>
              <p:cNvSpPr/>
              <p:nvPr/>
            </p:nvSpPr>
            <p:spPr>
              <a:xfrm>
                <a:off x="3829425" y="502975"/>
                <a:ext cx="50925" cy="14300"/>
              </a:xfrm>
              <a:custGeom>
                <a:avLst/>
                <a:gdLst/>
                <a:ahLst/>
                <a:cxnLst/>
                <a:rect l="l" t="t" r="r" b="b"/>
                <a:pathLst>
                  <a:path w="2037" h="572" extrusionOk="0">
                    <a:moveTo>
                      <a:pt x="328" y="1"/>
                    </a:moveTo>
                    <a:cubicBezTo>
                      <a:pt x="115" y="1"/>
                      <a:pt x="0" y="374"/>
                      <a:pt x="234" y="452"/>
                    </a:cubicBezTo>
                    <a:cubicBezTo>
                      <a:pt x="777" y="452"/>
                      <a:pt x="1234" y="561"/>
                      <a:pt x="1777" y="561"/>
                    </a:cubicBezTo>
                    <a:cubicBezTo>
                      <a:pt x="1800" y="568"/>
                      <a:pt x="1821" y="572"/>
                      <a:pt x="1839" y="572"/>
                    </a:cubicBezTo>
                    <a:cubicBezTo>
                      <a:pt x="2036" y="572"/>
                      <a:pt x="2016" y="184"/>
                      <a:pt x="1777" y="104"/>
                    </a:cubicBezTo>
                    <a:cubicBezTo>
                      <a:pt x="1321" y="104"/>
                      <a:pt x="864" y="17"/>
                      <a:pt x="408" y="17"/>
                    </a:cubicBezTo>
                    <a:cubicBezTo>
                      <a:pt x="380" y="6"/>
                      <a:pt x="354" y="1"/>
                      <a:pt x="328" y="1"/>
                    </a:cubicBezTo>
                    <a:close/>
                  </a:path>
                </a:pathLst>
              </a:custGeom>
              <a:solidFill>
                <a:srgbClr val="030089"/>
              </a:solidFill>
              <a:ln>
                <a:noFill/>
              </a:ln>
            </p:spPr>
            <p:txBody>
              <a:bodyPr spcFirstLastPara="1" wrap="square" lIns="92346" tIns="92346" rIns="92346" bIns="92346" anchor="ctr" anchorCtr="0">
                <a:noAutofit/>
              </a:bodyPr>
              <a:lstStyle/>
              <a:p>
                <a:endParaRPr sz="1458"/>
              </a:p>
            </p:txBody>
          </p:sp>
          <p:sp>
            <p:nvSpPr>
              <p:cNvPr id="2364" name="Google Shape;2364;p46"/>
              <p:cNvSpPr/>
              <p:nvPr/>
            </p:nvSpPr>
            <p:spPr>
              <a:xfrm>
                <a:off x="3833075" y="439250"/>
                <a:ext cx="40075" cy="12300"/>
              </a:xfrm>
              <a:custGeom>
                <a:avLst/>
                <a:gdLst/>
                <a:ahLst/>
                <a:cxnLst/>
                <a:rect l="l" t="t" r="r" b="b"/>
                <a:pathLst>
                  <a:path w="1603" h="492" extrusionOk="0">
                    <a:moveTo>
                      <a:pt x="813" y="0"/>
                    </a:moveTo>
                    <a:cubicBezTo>
                      <a:pt x="631" y="0"/>
                      <a:pt x="446" y="22"/>
                      <a:pt x="262" y="22"/>
                    </a:cubicBezTo>
                    <a:cubicBezTo>
                      <a:pt x="1" y="22"/>
                      <a:pt x="1" y="479"/>
                      <a:pt x="262" y="479"/>
                    </a:cubicBezTo>
                    <a:cubicBezTo>
                      <a:pt x="508" y="479"/>
                      <a:pt x="716" y="440"/>
                      <a:pt x="930" y="440"/>
                    </a:cubicBezTo>
                    <a:cubicBezTo>
                      <a:pt x="1037" y="440"/>
                      <a:pt x="1146" y="450"/>
                      <a:pt x="1262" y="479"/>
                    </a:cubicBezTo>
                    <a:cubicBezTo>
                      <a:pt x="1291" y="488"/>
                      <a:pt x="1318" y="492"/>
                      <a:pt x="1343" y="492"/>
                    </a:cubicBezTo>
                    <a:cubicBezTo>
                      <a:pt x="1559" y="492"/>
                      <a:pt x="1602" y="187"/>
                      <a:pt x="1349" y="109"/>
                    </a:cubicBezTo>
                    <a:cubicBezTo>
                      <a:pt x="1175" y="22"/>
                      <a:pt x="995" y="0"/>
                      <a:pt x="813" y="0"/>
                    </a:cubicBezTo>
                    <a:close/>
                  </a:path>
                </a:pathLst>
              </a:custGeom>
              <a:solidFill>
                <a:srgbClr val="030089"/>
              </a:solidFill>
              <a:ln>
                <a:noFill/>
              </a:ln>
            </p:spPr>
            <p:txBody>
              <a:bodyPr spcFirstLastPara="1" wrap="square" lIns="92346" tIns="92346" rIns="92346" bIns="92346" anchor="ctr" anchorCtr="0">
                <a:noAutofit/>
              </a:bodyPr>
              <a:lstStyle/>
              <a:p>
                <a:endParaRPr sz="1458"/>
              </a:p>
            </p:txBody>
          </p:sp>
          <p:sp>
            <p:nvSpPr>
              <p:cNvPr id="2365" name="Google Shape;2365;p46"/>
              <p:cNvSpPr/>
              <p:nvPr/>
            </p:nvSpPr>
            <p:spPr>
              <a:xfrm>
                <a:off x="3837425" y="378375"/>
                <a:ext cx="38625" cy="13600"/>
              </a:xfrm>
              <a:custGeom>
                <a:avLst/>
                <a:gdLst/>
                <a:ahLst/>
                <a:cxnLst/>
                <a:rect l="l" t="t" r="r" b="b"/>
                <a:pathLst>
                  <a:path w="1545" h="544" extrusionOk="0">
                    <a:moveTo>
                      <a:pt x="283" y="0"/>
                    </a:moveTo>
                    <a:cubicBezTo>
                      <a:pt x="1" y="0"/>
                      <a:pt x="1" y="457"/>
                      <a:pt x="283" y="457"/>
                    </a:cubicBezTo>
                    <a:cubicBezTo>
                      <a:pt x="631" y="544"/>
                      <a:pt x="914" y="544"/>
                      <a:pt x="1284" y="544"/>
                    </a:cubicBezTo>
                    <a:cubicBezTo>
                      <a:pt x="1544" y="544"/>
                      <a:pt x="1544" y="109"/>
                      <a:pt x="1284" y="109"/>
                    </a:cubicBezTo>
                    <a:cubicBezTo>
                      <a:pt x="914" y="109"/>
                      <a:pt x="631" y="109"/>
                      <a:pt x="283"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grpSp>
        <p:grpSp>
          <p:nvGrpSpPr>
            <p:cNvPr id="2366" name="Google Shape;2366;p46"/>
            <p:cNvGrpSpPr/>
            <p:nvPr/>
          </p:nvGrpSpPr>
          <p:grpSpPr>
            <a:xfrm rot="10272019" flipH="1">
              <a:off x="674736" y="3160368"/>
              <a:ext cx="1074192" cy="2311171"/>
              <a:chOff x="4132075" y="375950"/>
              <a:chExt cx="362600" cy="780150"/>
            </a:xfrm>
          </p:grpSpPr>
          <p:sp>
            <p:nvSpPr>
              <p:cNvPr id="2367" name="Google Shape;2367;p46"/>
              <p:cNvSpPr/>
              <p:nvPr/>
            </p:nvSpPr>
            <p:spPr>
              <a:xfrm>
                <a:off x="4132075" y="926000"/>
                <a:ext cx="169625" cy="220175"/>
              </a:xfrm>
              <a:custGeom>
                <a:avLst/>
                <a:gdLst/>
                <a:ahLst/>
                <a:cxnLst/>
                <a:rect l="l" t="t" r="r" b="b"/>
                <a:pathLst>
                  <a:path w="6785" h="8807" extrusionOk="0">
                    <a:moveTo>
                      <a:pt x="3754" y="1"/>
                    </a:moveTo>
                    <a:cubicBezTo>
                      <a:pt x="3540" y="1"/>
                      <a:pt x="3325" y="82"/>
                      <a:pt x="3262" y="209"/>
                    </a:cubicBezTo>
                    <a:cubicBezTo>
                      <a:pt x="0" y="1122"/>
                      <a:pt x="1718" y="5558"/>
                      <a:pt x="1261" y="7820"/>
                    </a:cubicBezTo>
                    <a:cubicBezTo>
                      <a:pt x="1121" y="8398"/>
                      <a:pt x="1504" y="8807"/>
                      <a:pt x="1988" y="8807"/>
                    </a:cubicBezTo>
                    <a:cubicBezTo>
                      <a:pt x="2104" y="8807"/>
                      <a:pt x="2226" y="8783"/>
                      <a:pt x="2348" y="8733"/>
                    </a:cubicBezTo>
                    <a:cubicBezTo>
                      <a:pt x="4262" y="7820"/>
                      <a:pt x="5806" y="6189"/>
                      <a:pt x="6436" y="4188"/>
                    </a:cubicBezTo>
                    <a:cubicBezTo>
                      <a:pt x="6784" y="3384"/>
                      <a:pt x="6523" y="2383"/>
                      <a:pt x="6241" y="1666"/>
                    </a:cubicBezTo>
                    <a:cubicBezTo>
                      <a:pt x="5806" y="579"/>
                      <a:pt x="5153" y="296"/>
                      <a:pt x="3979" y="35"/>
                    </a:cubicBezTo>
                    <a:cubicBezTo>
                      <a:pt x="3909" y="12"/>
                      <a:pt x="3832" y="1"/>
                      <a:pt x="3754" y="1"/>
                    </a:cubicBezTo>
                    <a:close/>
                  </a:path>
                </a:pathLst>
              </a:custGeom>
              <a:solidFill>
                <a:schemeClr val="accent5"/>
              </a:solidFill>
              <a:ln>
                <a:noFill/>
              </a:ln>
            </p:spPr>
            <p:txBody>
              <a:bodyPr spcFirstLastPara="1" wrap="square" lIns="92346" tIns="92346" rIns="92346" bIns="92346" anchor="ctr" anchorCtr="0">
                <a:noAutofit/>
              </a:bodyPr>
              <a:lstStyle/>
              <a:p>
                <a:endParaRPr sz="1458"/>
              </a:p>
            </p:txBody>
          </p:sp>
          <p:sp>
            <p:nvSpPr>
              <p:cNvPr id="2368" name="Google Shape;2368;p46"/>
              <p:cNvSpPr/>
              <p:nvPr/>
            </p:nvSpPr>
            <p:spPr>
              <a:xfrm>
                <a:off x="4222850" y="375950"/>
                <a:ext cx="271825" cy="567600"/>
              </a:xfrm>
              <a:custGeom>
                <a:avLst/>
                <a:gdLst/>
                <a:ahLst/>
                <a:cxnLst/>
                <a:rect l="l" t="t" r="r" b="b"/>
                <a:pathLst>
                  <a:path w="10873" h="22704" extrusionOk="0">
                    <a:moveTo>
                      <a:pt x="8091" y="468"/>
                    </a:moveTo>
                    <a:cubicBezTo>
                      <a:pt x="8242" y="468"/>
                      <a:pt x="8399" y="485"/>
                      <a:pt x="8562" y="520"/>
                    </a:cubicBezTo>
                    <a:lnTo>
                      <a:pt x="8562" y="520"/>
                    </a:lnTo>
                    <a:cubicBezTo>
                      <a:pt x="8570" y="532"/>
                      <a:pt x="8579" y="543"/>
                      <a:pt x="8589" y="554"/>
                    </a:cubicBezTo>
                    <a:cubicBezTo>
                      <a:pt x="9785" y="1380"/>
                      <a:pt x="8502" y="4359"/>
                      <a:pt x="8154" y="5359"/>
                    </a:cubicBezTo>
                    <a:cubicBezTo>
                      <a:pt x="7502" y="6990"/>
                      <a:pt x="6872" y="8534"/>
                      <a:pt x="6241" y="10078"/>
                    </a:cubicBezTo>
                    <a:cubicBezTo>
                      <a:pt x="5523" y="12165"/>
                      <a:pt x="4784" y="14340"/>
                      <a:pt x="3980" y="16405"/>
                    </a:cubicBezTo>
                    <a:cubicBezTo>
                      <a:pt x="3523" y="17601"/>
                      <a:pt x="2979" y="18862"/>
                      <a:pt x="2523" y="20037"/>
                    </a:cubicBezTo>
                    <a:cubicBezTo>
                      <a:pt x="2349" y="20667"/>
                      <a:pt x="2175" y="21211"/>
                      <a:pt x="1979" y="21841"/>
                    </a:cubicBezTo>
                    <a:cubicBezTo>
                      <a:pt x="1910" y="22057"/>
                      <a:pt x="1841" y="22133"/>
                      <a:pt x="1754" y="22133"/>
                    </a:cubicBezTo>
                    <a:cubicBezTo>
                      <a:pt x="1622" y="22133"/>
                      <a:pt x="1450" y="21959"/>
                      <a:pt x="1175" y="21841"/>
                    </a:cubicBezTo>
                    <a:cubicBezTo>
                      <a:pt x="174" y="21406"/>
                      <a:pt x="979" y="19863"/>
                      <a:pt x="1175" y="18949"/>
                    </a:cubicBezTo>
                    <a:cubicBezTo>
                      <a:pt x="1522" y="17775"/>
                      <a:pt x="1805" y="16514"/>
                      <a:pt x="2175" y="15318"/>
                    </a:cubicBezTo>
                    <a:cubicBezTo>
                      <a:pt x="2718" y="12883"/>
                      <a:pt x="3436" y="10534"/>
                      <a:pt x="4067" y="8077"/>
                    </a:cubicBezTo>
                    <a:cubicBezTo>
                      <a:pt x="4575" y="6126"/>
                      <a:pt x="5330" y="468"/>
                      <a:pt x="8091" y="468"/>
                    </a:cubicBezTo>
                    <a:close/>
                    <a:moveTo>
                      <a:pt x="8088" y="1"/>
                    </a:moveTo>
                    <a:cubicBezTo>
                      <a:pt x="5610" y="1"/>
                      <a:pt x="4646" y="3899"/>
                      <a:pt x="4067" y="5816"/>
                    </a:cubicBezTo>
                    <a:cubicBezTo>
                      <a:pt x="2718" y="11165"/>
                      <a:pt x="1348" y="16405"/>
                      <a:pt x="87" y="21667"/>
                    </a:cubicBezTo>
                    <a:cubicBezTo>
                      <a:pt x="0" y="21841"/>
                      <a:pt x="87" y="21950"/>
                      <a:pt x="174" y="21950"/>
                    </a:cubicBezTo>
                    <a:cubicBezTo>
                      <a:pt x="805" y="22211"/>
                      <a:pt x="1348" y="22385"/>
                      <a:pt x="1892" y="22668"/>
                    </a:cubicBezTo>
                    <a:cubicBezTo>
                      <a:pt x="1918" y="22693"/>
                      <a:pt x="1952" y="22704"/>
                      <a:pt x="1991" y="22704"/>
                    </a:cubicBezTo>
                    <a:cubicBezTo>
                      <a:pt x="2084" y="22704"/>
                      <a:pt x="2200" y="22642"/>
                      <a:pt x="2262" y="22581"/>
                    </a:cubicBezTo>
                    <a:cubicBezTo>
                      <a:pt x="3066" y="19667"/>
                      <a:pt x="4240" y="16949"/>
                      <a:pt x="5328" y="14144"/>
                    </a:cubicBezTo>
                    <a:cubicBezTo>
                      <a:pt x="6154" y="12056"/>
                      <a:pt x="6785" y="9991"/>
                      <a:pt x="7611" y="7990"/>
                    </a:cubicBezTo>
                    <a:cubicBezTo>
                      <a:pt x="8241" y="6446"/>
                      <a:pt x="10872" y="1554"/>
                      <a:pt x="8872" y="97"/>
                    </a:cubicBezTo>
                    <a:cubicBezTo>
                      <a:pt x="8828" y="70"/>
                      <a:pt x="8787" y="58"/>
                      <a:pt x="8749" y="58"/>
                    </a:cubicBezTo>
                    <a:cubicBezTo>
                      <a:pt x="8725" y="58"/>
                      <a:pt x="8703" y="63"/>
                      <a:pt x="8682" y="71"/>
                    </a:cubicBezTo>
                    <a:lnTo>
                      <a:pt x="8682" y="71"/>
                    </a:lnTo>
                    <a:cubicBezTo>
                      <a:pt x="8475" y="23"/>
                      <a:pt x="8277" y="1"/>
                      <a:pt x="8088"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69" name="Google Shape;2369;p46"/>
              <p:cNvSpPr/>
              <p:nvPr/>
            </p:nvSpPr>
            <p:spPr>
              <a:xfrm>
                <a:off x="4228375" y="891475"/>
                <a:ext cx="56500" cy="27175"/>
              </a:xfrm>
              <a:custGeom>
                <a:avLst/>
                <a:gdLst/>
                <a:ahLst/>
                <a:cxnLst/>
                <a:rect l="l" t="t" r="r" b="b"/>
                <a:pathLst>
                  <a:path w="2260" h="1087" extrusionOk="0">
                    <a:moveTo>
                      <a:pt x="268" y="1"/>
                    </a:moveTo>
                    <a:cubicBezTo>
                      <a:pt x="78" y="1"/>
                      <a:pt x="1" y="274"/>
                      <a:pt x="214" y="416"/>
                    </a:cubicBezTo>
                    <a:cubicBezTo>
                      <a:pt x="758" y="677"/>
                      <a:pt x="1301" y="872"/>
                      <a:pt x="1954" y="1046"/>
                    </a:cubicBezTo>
                    <a:cubicBezTo>
                      <a:pt x="1996" y="1075"/>
                      <a:pt x="2034" y="1087"/>
                      <a:pt x="2067" y="1087"/>
                    </a:cubicBezTo>
                    <a:cubicBezTo>
                      <a:pt x="2234" y="1087"/>
                      <a:pt x="2259" y="768"/>
                      <a:pt x="2041" y="677"/>
                    </a:cubicBezTo>
                    <a:cubicBezTo>
                      <a:pt x="1497" y="416"/>
                      <a:pt x="954" y="329"/>
                      <a:pt x="410" y="46"/>
                    </a:cubicBezTo>
                    <a:cubicBezTo>
                      <a:pt x="358" y="14"/>
                      <a:pt x="310" y="1"/>
                      <a:pt x="268"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70" name="Google Shape;2370;p46"/>
              <p:cNvSpPr/>
              <p:nvPr/>
            </p:nvSpPr>
            <p:spPr>
              <a:xfrm>
                <a:off x="4234325" y="867325"/>
                <a:ext cx="57900" cy="25650"/>
              </a:xfrm>
              <a:custGeom>
                <a:avLst/>
                <a:gdLst/>
                <a:ahLst/>
                <a:cxnLst/>
                <a:rect l="l" t="t" r="r" b="b"/>
                <a:pathLst>
                  <a:path w="2316" h="1026" extrusionOk="0">
                    <a:moveTo>
                      <a:pt x="282" y="1"/>
                    </a:moveTo>
                    <a:cubicBezTo>
                      <a:pt x="69" y="1"/>
                      <a:pt x="1" y="389"/>
                      <a:pt x="259" y="469"/>
                    </a:cubicBezTo>
                    <a:cubicBezTo>
                      <a:pt x="802" y="664"/>
                      <a:pt x="1433" y="838"/>
                      <a:pt x="1977" y="1012"/>
                    </a:cubicBezTo>
                    <a:cubicBezTo>
                      <a:pt x="2007" y="1022"/>
                      <a:pt x="2035" y="1026"/>
                      <a:pt x="2061" y="1026"/>
                    </a:cubicBezTo>
                    <a:cubicBezTo>
                      <a:pt x="2274" y="1026"/>
                      <a:pt x="2316" y="730"/>
                      <a:pt x="2064" y="556"/>
                    </a:cubicBezTo>
                    <a:cubicBezTo>
                      <a:pt x="1520" y="382"/>
                      <a:pt x="889" y="208"/>
                      <a:pt x="346" y="12"/>
                    </a:cubicBezTo>
                    <a:cubicBezTo>
                      <a:pt x="323" y="4"/>
                      <a:pt x="302" y="1"/>
                      <a:pt x="282"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71" name="Google Shape;2371;p46"/>
              <p:cNvSpPr/>
              <p:nvPr/>
            </p:nvSpPr>
            <p:spPr>
              <a:xfrm>
                <a:off x="4247925" y="820050"/>
                <a:ext cx="64525" cy="23450"/>
              </a:xfrm>
              <a:custGeom>
                <a:avLst/>
                <a:gdLst/>
                <a:ahLst/>
                <a:cxnLst/>
                <a:rect l="l" t="t" r="r" b="b"/>
                <a:pathLst>
                  <a:path w="2581" h="938" extrusionOk="0">
                    <a:moveTo>
                      <a:pt x="281" y="0"/>
                    </a:moveTo>
                    <a:cubicBezTo>
                      <a:pt x="69" y="0"/>
                      <a:pt x="0" y="388"/>
                      <a:pt x="258" y="468"/>
                    </a:cubicBezTo>
                    <a:cubicBezTo>
                      <a:pt x="889" y="555"/>
                      <a:pt x="1607" y="555"/>
                      <a:pt x="2150" y="924"/>
                    </a:cubicBezTo>
                    <a:cubicBezTo>
                      <a:pt x="2179" y="933"/>
                      <a:pt x="2207" y="937"/>
                      <a:pt x="2234" y="937"/>
                    </a:cubicBezTo>
                    <a:cubicBezTo>
                      <a:pt x="2464" y="937"/>
                      <a:pt x="2580" y="624"/>
                      <a:pt x="2346" y="468"/>
                    </a:cubicBezTo>
                    <a:cubicBezTo>
                      <a:pt x="1802" y="185"/>
                      <a:pt x="1063" y="98"/>
                      <a:pt x="345" y="11"/>
                    </a:cubicBezTo>
                    <a:cubicBezTo>
                      <a:pt x="323" y="4"/>
                      <a:pt x="302" y="0"/>
                      <a:pt x="281"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72" name="Google Shape;2372;p46"/>
              <p:cNvSpPr/>
              <p:nvPr/>
            </p:nvSpPr>
            <p:spPr>
              <a:xfrm>
                <a:off x="4260900" y="840425"/>
                <a:ext cx="13625" cy="11450"/>
              </a:xfrm>
              <a:custGeom>
                <a:avLst/>
                <a:gdLst/>
                <a:ahLst/>
                <a:cxnLst/>
                <a:rect l="l" t="t" r="r" b="b"/>
                <a:pathLst>
                  <a:path w="545" h="458" extrusionOk="0">
                    <a:moveTo>
                      <a:pt x="283" y="1"/>
                    </a:moveTo>
                    <a:cubicBezTo>
                      <a:pt x="0" y="1"/>
                      <a:pt x="0" y="457"/>
                      <a:pt x="283" y="457"/>
                    </a:cubicBezTo>
                    <a:cubicBezTo>
                      <a:pt x="544" y="457"/>
                      <a:pt x="544" y="1"/>
                      <a:pt x="283"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73" name="Google Shape;2373;p46"/>
              <p:cNvSpPr/>
              <p:nvPr/>
            </p:nvSpPr>
            <p:spPr>
              <a:xfrm>
                <a:off x="4277200" y="847500"/>
                <a:ext cx="15800" cy="11450"/>
              </a:xfrm>
              <a:custGeom>
                <a:avLst/>
                <a:gdLst/>
                <a:ahLst/>
                <a:cxnLst/>
                <a:rect l="l" t="t" r="r" b="b"/>
                <a:pathLst>
                  <a:path w="632" h="458" extrusionOk="0">
                    <a:moveTo>
                      <a:pt x="262" y="0"/>
                    </a:moveTo>
                    <a:cubicBezTo>
                      <a:pt x="1" y="0"/>
                      <a:pt x="1" y="457"/>
                      <a:pt x="262" y="457"/>
                    </a:cubicBezTo>
                    <a:cubicBezTo>
                      <a:pt x="631" y="457"/>
                      <a:pt x="631" y="0"/>
                      <a:pt x="262"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74" name="Google Shape;2374;p46"/>
              <p:cNvSpPr/>
              <p:nvPr/>
            </p:nvSpPr>
            <p:spPr>
              <a:xfrm>
                <a:off x="4138575" y="913000"/>
                <a:ext cx="165825" cy="243100"/>
              </a:xfrm>
              <a:custGeom>
                <a:avLst/>
                <a:gdLst/>
                <a:ahLst/>
                <a:cxnLst/>
                <a:rect l="l" t="t" r="r" b="b"/>
                <a:pathLst>
                  <a:path w="6633" h="9724" extrusionOk="0">
                    <a:moveTo>
                      <a:pt x="3612" y="0"/>
                    </a:moveTo>
                    <a:cubicBezTo>
                      <a:pt x="3591" y="0"/>
                      <a:pt x="3569" y="4"/>
                      <a:pt x="3545" y="11"/>
                    </a:cubicBezTo>
                    <a:cubicBezTo>
                      <a:pt x="2458" y="468"/>
                      <a:pt x="1197" y="1447"/>
                      <a:pt x="827" y="2534"/>
                    </a:cubicBezTo>
                    <a:cubicBezTo>
                      <a:pt x="110" y="4817"/>
                      <a:pt x="1545" y="7252"/>
                      <a:pt x="110" y="9340"/>
                    </a:cubicBezTo>
                    <a:cubicBezTo>
                      <a:pt x="1" y="9514"/>
                      <a:pt x="197" y="9601"/>
                      <a:pt x="371" y="9709"/>
                    </a:cubicBezTo>
                    <a:cubicBezTo>
                      <a:pt x="465" y="9719"/>
                      <a:pt x="561" y="9724"/>
                      <a:pt x="660" y="9724"/>
                    </a:cubicBezTo>
                    <a:cubicBezTo>
                      <a:pt x="2353" y="9724"/>
                      <a:pt x="4594" y="8348"/>
                      <a:pt x="5437" y="6991"/>
                    </a:cubicBezTo>
                    <a:cubicBezTo>
                      <a:pt x="5981" y="6165"/>
                      <a:pt x="6633" y="5078"/>
                      <a:pt x="6633" y="3991"/>
                    </a:cubicBezTo>
                    <a:cubicBezTo>
                      <a:pt x="6633" y="2643"/>
                      <a:pt x="5981" y="1903"/>
                      <a:pt x="5437" y="729"/>
                    </a:cubicBezTo>
                    <a:cubicBezTo>
                      <a:pt x="5413" y="681"/>
                      <a:pt x="5361" y="659"/>
                      <a:pt x="5302" y="659"/>
                    </a:cubicBezTo>
                    <a:cubicBezTo>
                      <a:pt x="5148" y="659"/>
                      <a:pt x="4947" y="807"/>
                      <a:pt x="5089" y="1012"/>
                    </a:cubicBezTo>
                    <a:cubicBezTo>
                      <a:pt x="5437" y="1729"/>
                      <a:pt x="5894" y="2273"/>
                      <a:pt x="6089" y="3077"/>
                    </a:cubicBezTo>
                    <a:cubicBezTo>
                      <a:pt x="6437" y="4165"/>
                      <a:pt x="5807" y="5448"/>
                      <a:pt x="5350" y="6339"/>
                    </a:cubicBezTo>
                    <a:cubicBezTo>
                      <a:pt x="4546" y="7883"/>
                      <a:pt x="2458" y="9057"/>
                      <a:pt x="740" y="9253"/>
                    </a:cubicBezTo>
                    <a:cubicBezTo>
                      <a:pt x="1458" y="9166"/>
                      <a:pt x="1197" y="6448"/>
                      <a:pt x="1197" y="6165"/>
                    </a:cubicBezTo>
                    <a:cubicBezTo>
                      <a:pt x="914" y="3904"/>
                      <a:pt x="1088" y="1360"/>
                      <a:pt x="3632" y="468"/>
                    </a:cubicBezTo>
                    <a:cubicBezTo>
                      <a:pt x="3890" y="369"/>
                      <a:pt x="3823" y="0"/>
                      <a:pt x="3612"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75" name="Google Shape;2375;p46"/>
              <p:cNvSpPr/>
              <p:nvPr/>
            </p:nvSpPr>
            <p:spPr>
              <a:xfrm>
                <a:off x="4148600" y="927275"/>
                <a:ext cx="135150" cy="223925"/>
              </a:xfrm>
              <a:custGeom>
                <a:avLst/>
                <a:gdLst/>
                <a:ahLst/>
                <a:cxnLst/>
                <a:rect l="l" t="t" r="r" b="b"/>
                <a:pathLst>
                  <a:path w="5406" h="8957" extrusionOk="0">
                    <a:moveTo>
                      <a:pt x="4195" y="0"/>
                    </a:moveTo>
                    <a:cubicBezTo>
                      <a:pt x="4097" y="0"/>
                      <a:pt x="3994" y="49"/>
                      <a:pt x="3949" y="158"/>
                    </a:cubicBezTo>
                    <a:cubicBezTo>
                      <a:pt x="3601" y="1528"/>
                      <a:pt x="4492" y="2789"/>
                      <a:pt x="4318" y="4137"/>
                    </a:cubicBezTo>
                    <a:cubicBezTo>
                      <a:pt x="3949" y="6225"/>
                      <a:pt x="1883" y="7682"/>
                      <a:pt x="252" y="8486"/>
                    </a:cubicBezTo>
                    <a:cubicBezTo>
                      <a:pt x="0" y="8661"/>
                      <a:pt x="111" y="8956"/>
                      <a:pt x="339" y="8956"/>
                    </a:cubicBezTo>
                    <a:cubicBezTo>
                      <a:pt x="367" y="8956"/>
                      <a:pt x="396" y="8952"/>
                      <a:pt x="426" y="8943"/>
                    </a:cubicBezTo>
                    <a:cubicBezTo>
                      <a:pt x="1970" y="8138"/>
                      <a:pt x="3231" y="7138"/>
                      <a:pt x="4145" y="5681"/>
                    </a:cubicBezTo>
                    <a:cubicBezTo>
                      <a:pt x="5406" y="3702"/>
                      <a:pt x="3949" y="2245"/>
                      <a:pt x="4405" y="245"/>
                    </a:cubicBezTo>
                    <a:cubicBezTo>
                      <a:pt x="4456" y="93"/>
                      <a:pt x="4330" y="0"/>
                      <a:pt x="4195"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76" name="Google Shape;2376;p46"/>
              <p:cNvSpPr/>
              <p:nvPr/>
            </p:nvSpPr>
            <p:spPr>
              <a:xfrm>
                <a:off x="4147125" y="918400"/>
                <a:ext cx="97050" cy="227325"/>
              </a:xfrm>
              <a:custGeom>
                <a:avLst/>
                <a:gdLst/>
                <a:ahLst/>
                <a:cxnLst/>
                <a:rect l="l" t="t" r="r" b="b"/>
                <a:pathLst>
                  <a:path w="3882" h="9093" extrusionOk="0">
                    <a:moveTo>
                      <a:pt x="3600" y="0"/>
                    </a:moveTo>
                    <a:cubicBezTo>
                      <a:pt x="3555" y="0"/>
                      <a:pt x="3508" y="17"/>
                      <a:pt x="3464" y="56"/>
                    </a:cubicBezTo>
                    <a:cubicBezTo>
                      <a:pt x="2660" y="970"/>
                      <a:pt x="2573" y="1883"/>
                      <a:pt x="2573" y="2970"/>
                    </a:cubicBezTo>
                    <a:cubicBezTo>
                      <a:pt x="2660" y="5405"/>
                      <a:pt x="2029" y="7123"/>
                      <a:pt x="203" y="8667"/>
                    </a:cubicBezTo>
                    <a:cubicBezTo>
                      <a:pt x="0" y="8887"/>
                      <a:pt x="177" y="9093"/>
                      <a:pt x="348" y="9093"/>
                    </a:cubicBezTo>
                    <a:cubicBezTo>
                      <a:pt x="398" y="9093"/>
                      <a:pt x="446" y="9076"/>
                      <a:pt x="485" y="9037"/>
                    </a:cubicBezTo>
                    <a:cubicBezTo>
                      <a:pt x="1572" y="8124"/>
                      <a:pt x="2377" y="7036"/>
                      <a:pt x="2834" y="5775"/>
                    </a:cubicBezTo>
                    <a:cubicBezTo>
                      <a:pt x="3464" y="4057"/>
                      <a:pt x="2377" y="1883"/>
                      <a:pt x="3747" y="426"/>
                    </a:cubicBezTo>
                    <a:cubicBezTo>
                      <a:pt x="3882" y="207"/>
                      <a:pt x="3755" y="0"/>
                      <a:pt x="3600"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grpSp>
        <p:grpSp>
          <p:nvGrpSpPr>
            <p:cNvPr id="2377" name="Google Shape;2377;p46"/>
            <p:cNvGrpSpPr/>
            <p:nvPr/>
          </p:nvGrpSpPr>
          <p:grpSpPr>
            <a:xfrm rot="364733">
              <a:off x="978952" y="2609917"/>
              <a:ext cx="2440376" cy="3266374"/>
              <a:chOff x="1131458" y="2305002"/>
              <a:chExt cx="2440319" cy="3266298"/>
            </a:xfrm>
          </p:grpSpPr>
          <p:sp>
            <p:nvSpPr>
              <p:cNvPr id="2378" name="Google Shape;2378;p46"/>
              <p:cNvSpPr/>
              <p:nvPr/>
            </p:nvSpPr>
            <p:spPr>
              <a:xfrm rot="-6388718">
                <a:off x="1346113" y="3065977"/>
                <a:ext cx="2017382" cy="1871156"/>
              </a:xfrm>
              <a:custGeom>
                <a:avLst/>
                <a:gdLst/>
                <a:ahLst/>
                <a:cxnLst/>
                <a:rect l="l" t="t" r="r" b="b"/>
                <a:pathLst>
                  <a:path w="31494" h="29212" extrusionOk="0">
                    <a:moveTo>
                      <a:pt x="15874" y="16333"/>
                    </a:moveTo>
                    <a:lnTo>
                      <a:pt x="15874" y="16333"/>
                    </a:lnTo>
                    <a:cubicBezTo>
                      <a:pt x="16135" y="16616"/>
                      <a:pt x="16505" y="16877"/>
                      <a:pt x="16853" y="17160"/>
                    </a:cubicBezTo>
                    <a:cubicBezTo>
                      <a:pt x="17136" y="17508"/>
                      <a:pt x="17396" y="17790"/>
                      <a:pt x="17679" y="18051"/>
                    </a:cubicBezTo>
                    <a:lnTo>
                      <a:pt x="17309" y="18051"/>
                    </a:lnTo>
                    <a:cubicBezTo>
                      <a:pt x="16853" y="17508"/>
                      <a:pt x="16309" y="16877"/>
                      <a:pt x="15874" y="16333"/>
                    </a:cubicBezTo>
                    <a:close/>
                    <a:moveTo>
                      <a:pt x="5424" y="1"/>
                    </a:moveTo>
                    <a:cubicBezTo>
                      <a:pt x="5212" y="1"/>
                      <a:pt x="4993" y="92"/>
                      <a:pt x="4806" y="308"/>
                    </a:cubicBezTo>
                    <a:cubicBezTo>
                      <a:pt x="3632" y="1656"/>
                      <a:pt x="2088" y="2743"/>
                      <a:pt x="653" y="3917"/>
                    </a:cubicBezTo>
                    <a:cubicBezTo>
                      <a:pt x="1" y="4461"/>
                      <a:pt x="653" y="5374"/>
                      <a:pt x="1284" y="5461"/>
                    </a:cubicBezTo>
                    <a:lnTo>
                      <a:pt x="1371" y="5461"/>
                    </a:lnTo>
                    <a:lnTo>
                      <a:pt x="1371" y="5548"/>
                    </a:lnTo>
                    <a:cubicBezTo>
                      <a:pt x="2284" y="7092"/>
                      <a:pt x="3458" y="8375"/>
                      <a:pt x="4806" y="9549"/>
                    </a:cubicBezTo>
                    <a:cubicBezTo>
                      <a:pt x="5002" y="9723"/>
                      <a:pt x="5263" y="9810"/>
                      <a:pt x="5437" y="9810"/>
                    </a:cubicBezTo>
                    <a:cubicBezTo>
                      <a:pt x="6350" y="10810"/>
                      <a:pt x="7438" y="11724"/>
                      <a:pt x="8438" y="12724"/>
                    </a:cubicBezTo>
                    <a:cubicBezTo>
                      <a:pt x="9895" y="14246"/>
                      <a:pt x="11417" y="15877"/>
                      <a:pt x="12961" y="17334"/>
                    </a:cubicBezTo>
                    <a:cubicBezTo>
                      <a:pt x="14961" y="19138"/>
                      <a:pt x="16962" y="21139"/>
                      <a:pt x="19027" y="22857"/>
                    </a:cubicBezTo>
                    <a:cubicBezTo>
                      <a:pt x="19397" y="23226"/>
                      <a:pt x="19680" y="23596"/>
                      <a:pt x="20028" y="23857"/>
                    </a:cubicBezTo>
                    <a:cubicBezTo>
                      <a:pt x="21115" y="25118"/>
                      <a:pt x="22485" y="25944"/>
                      <a:pt x="23572" y="27205"/>
                    </a:cubicBezTo>
                    <a:cubicBezTo>
                      <a:pt x="23659" y="27292"/>
                      <a:pt x="23920" y="27401"/>
                      <a:pt x="24115" y="27401"/>
                    </a:cubicBezTo>
                    <a:cubicBezTo>
                      <a:pt x="24572" y="27945"/>
                      <a:pt x="25116" y="28488"/>
                      <a:pt x="25464" y="29032"/>
                    </a:cubicBezTo>
                    <a:cubicBezTo>
                      <a:pt x="25571" y="29159"/>
                      <a:pt x="25709" y="29212"/>
                      <a:pt x="25843" y="29212"/>
                    </a:cubicBezTo>
                    <a:cubicBezTo>
                      <a:pt x="26168" y="29212"/>
                      <a:pt x="26475" y="28899"/>
                      <a:pt x="26290" y="28575"/>
                    </a:cubicBezTo>
                    <a:cubicBezTo>
                      <a:pt x="26007" y="28206"/>
                      <a:pt x="25833" y="27836"/>
                      <a:pt x="25746" y="27401"/>
                    </a:cubicBezTo>
                    <a:lnTo>
                      <a:pt x="25746" y="27401"/>
                    </a:lnTo>
                    <a:cubicBezTo>
                      <a:pt x="26203" y="27575"/>
                      <a:pt x="26747" y="27662"/>
                      <a:pt x="27290" y="27836"/>
                    </a:cubicBezTo>
                    <a:cubicBezTo>
                      <a:pt x="27333" y="27849"/>
                      <a:pt x="27374" y="27856"/>
                      <a:pt x="27414" y="27856"/>
                    </a:cubicBezTo>
                    <a:cubicBezTo>
                      <a:pt x="27702" y="27856"/>
                      <a:pt x="27910" y="27540"/>
                      <a:pt x="27834" y="27292"/>
                    </a:cubicBezTo>
                    <a:cubicBezTo>
                      <a:pt x="27638" y="26662"/>
                      <a:pt x="27377" y="25944"/>
                      <a:pt x="27181" y="25314"/>
                    </a:cubicBezTo>
                    <a:cubicBezTo>
                      <a:pt x="27377" y="25314"/>
                      <a:pt x="27551" y="25227"/>
                      <a:pt x="27638" y="25118"/>
                    </a:cubicBezTo>
                    <a:cubicBezTo>
                      <a:pt x="28182" y="25488"/>
                      <a:pt x="28725" y="25662"/>
                      <a:pt x="29269" y="25944"/>
                    </a:cubicBezTo>
                    <a:cubicBezTo>
                      <a:pt x="29344" y="25990"/>
                      <a:pt x="29423" y="26012"/>
                      <a:pt x="29500" y="26012"/>
                    </a:cubicBezTo>
                    <a:cubicBezTo>
                      <a:pt x="29712" y="26012"/>
                      <a:pt x="29899" y="25846"/>
                      <a:pt x="29899" y="25575"/>
                    </a:cubicBezTo>
                    <a:cubicBezTo>
                      <a:pt x="29899" y="25031"/>
                      <a:pt x="29812" y="24487"/>
                      <a:pt x="29638" y="24031"/>
                    </a:cubicBezTo>
                    <a:lnTo>
                      <a:pt x="29638" y="24031"/>
                    </a:lnTo>
                    <a:cubicBezTo>
                      <a:pt x="30008" y="24140"/>
                      <a:pt x="30443" y="24227"/>
                      <a:pt x="30813" y="24313"/>
                    </a:cubicBezTo>
                    <a:cubicBezTo>
                      <a:pt x="30870" y="24332"/>
                      <a:pt x="30924" y="24340"/>
                      <a:pt x="30973" y="24340"/>
                    </a:cubicBezTo>
                    <a:cubicBezTo>
                      <a:pt x="31387" y="24340"/>
                      <a:pt x="31493" y="23740"/>
                      <a:pt x="31182" y="23487"/>
                    </a:cubicBezTo>
                    <a:cubicBezTo>
                      <a:pt x="30639" y="23139"/>
                      <a:pt x="30095" y="22596"/>
                      <a:pt x="29638" y="22139"/>
                    </a:cubicBezTo>
                    <a:cubicBezTo>
                      <a:pt x="29638" y="21965"/>
                      <a:pt x="29552" y="21682"/>
                      <a:pt x="29356" y="21508"/>
                    </a:cubicBezTo>
                    <a:cubicBezTo>
                      <a:pt x="28638" y="20965"/>
                      <a:pt x="27921" y="20334"/>
                      <a:pt x="27181" y="19682"/>
                    </a:cubicBezTo>
                    <a:cubicBezTo>
                      <a:pt x="26747" y="19247"/>
                      <a:pt x="26203" y="18703"/>
                      <a:pt x="25659" y="18247"/>
                    </a:cubicBezTo>
                    <a:cubicBezTo>
                      <a:pt x="25116" y="17790"/>
                      <a:pt x="24659" y="17334"/>
                      <a:pt x="24202" y="16877"/>
                    </a:cubicBezTo>
                    <a:cubicBezTo>
                      <a:pt x="24115" y="16790"/>
                      <a:pt x="24028" y="16703"/>
                      <a:pt x="23920" y="16703"/>
                    </a:cubicBezTo>
                    <a:cubicBezTo>
                      <a:pt x="23115" y="15703"/>
                      <a:pt x="22289" y="14789"/>
                      <a:pt x="21484" y="13985"/>
                    </a:cubicBezTo>
                    <a:cubicBezTo>
                      <a:pt x="19484" y="11897"/>
                      <a:pt x="17136" y="10180"/>
                      <a:pt x="14874" y="8375"/>
                    </a:cubicBezTo>
                    <a:cubicBezTo>
                      <a:pt x="14678" y="8266"/>
                      <a:pt x="14591" y="8266"/>
                      <a:pt x="14504" y="8266"/>
                    </a:cubicBezTo>
                    <a:cubicBezTo>
                      <a:pt x="14048" y="7831"/>
                      <a:pt x="13591" y="7375"/>
                      <a:pt x="13243" y="6918"/>
                    </a:cubicBezTo>
                    <a:cubicBezTo>
                      <a:pt x="11786" y="5461"/>
                      <a:pt x="10330" y="4287"/>
                      <a:pt x="8894" y="2830"/>
                    </a:cubicBezTo>
                    <a:cubicBezTo>
                      <a:pt x="8687" y="2703"/>
                      <a:pt x="8539" y="2622"/>
                      <a:pt x="8363" y="2622"/>
                    </a:cubicBezTo>
                    <a:cubicBezTo>
                      <a:pt x="8299" y="2622"/>
                      <a:pt x="8231" y="2633"/>
                      <a:pt x="8155" y="2656"/>
                    </a:cubicBezTo>
                    <a:cubicBezTo>
                      <a:pt x="7612" y="2200"/>
                      <a:pt x="7177" y="1743"/>
                      <a:pt x="6894" y="1199"/>
                    </a:cubicBezTo>
                    <a:cubicBezTo>
                      <a:pt x="6720" y="938"/>
                      <a:pt x="6524" y="851"/>
                      <a:pt x="6263" y="764"/>
                    </a:cubicBezTo>
                    <a:cubicBezTo>
                      <a:pt x="6206" y="336"/>
                      <a:pt x="5830" y="1"/>
                      <a:pt x="5424" y="1"/>
                    </a:cubicBezTo>
                    <a:close/>
                  </a:path>
                </a:pathLst>
              </a:custGeom>
              <a:solidFill>
                <a:schemeClr val="accent5"/>
              </a:solidFill>
              <a:ln>
                <a:noFill/>
              </a:ln>
            </p:spPr>
            <p:txBody>
              <a:bodyPr spcFirstLastPara="1" wrap="square" lIns="92346" tIns="92346" rIns="92346" bIns="92346" anchor="ctr" anchorCtr="0">
                <a:noAutofit/>
              </a:bodyPr>
              <a:lstStyle/>
              <a:p>
                <a:endParaRPr sz="1458"/>
              </a:p>
            </p:txBody>
          </p:sp>
          <p:grpSp>
            <p:nvGrpSpPr>
              <p:cNvPr id="2379" name="Google Shape;2379;p46"/>
              <p:cNvGrpSpPr/>
              <p:nvPr/>
            </p:nvGrpSpPr>
            <p:grpSpPr>
              <a:xfrm>
                <a:off x="1131458" y="2305002"/>
                <a:ext cx="2440319" cy="3266298"/>
                <a:chOff x="1131458" y="2305002"/>
                <a:chExt cx="2440319" cy="3266298"/>
              </a:xfrm>
            </p:grpSpPr>
            <p:sp>
              <p:nvSpPr>
                <p:cNvPr id="2380" name="Google Shape;2380;p46"/>
                <p:cNvSpPr/>
                <p:nvPr/>
              </p:nvSpPr>
              <p:spPr>
                <a:xfrm rot="-6388718">
                  <a:off x="1574936" y="4866872"/>
                  <a:ext cx="455246" cy="416930"/>
                </a:xfrm>
                <a:custGeom>
                  <a:avLst/>
                  <a:gdLst/>
                  <a:ahLst/>
                  <a:cxnLst/>
                  <a:rect l="l" t="t" r="r" b="b"/>
                  <a:pathLst>
                    <a:path w="7107" h="6509" extrusionOk="0">
                      <a:moveTo>
                        <a:pt x="5744" y="0"/>
                      </a:moveTo>
                      <a:cubicBezTo>
                        <a:pt x="5698" y="0"/>
                        <a:pt x="5654" y="22"/>
                        <a:pt x="5611" y="65"/>
                      </a:cubicBezTo>
                      <a:cubicBezTo>
                        <a:pt x="3980" y="1065"/>
                        <a:pt x="2436" y="2327"/>
                        <a:pt x="1088" y="3697"/>
                      </a:cubicBezTo>
                      <a:cubicBezTo>
                        <a:pt x="1" y="4871"/>
                        <a:pt x="631" y="5414"/>
                        <a:pt x="1545" y="6415"/>
                      </a:cubicBezTo>
                      <a:cubicBezTo>
                        <a:pt x="1611" y="6481"/>
                        <a:pt x="1679" y="6508"/>
                        <a:pt x="1740" y="6508"/>
                      </a:cubicBezTo>
                      <a:cubicBezTo>
                        <a:pt x="1919" y="6508"/>
                        <a:pt x="2038" y="6278"/>
                        <a:pt x="1893" y="6132"/>
                      </a:cubicBezTo>
                      <a:cubicBezTo>
                        <a:pt x="1719" y="5958"/>
                        <a:pt x="1545" y="5697"/>
                        <a:pt x="1349" y="5501"/>
                      </a:cubicBezTo>
                      <a:cubicBezTo>
                        <a:pt x="544" y="4697"/>
                        <a:pt x="1262" y="4240"/>
                        <a:pt x="1719" y="3784"/>
                      </a:cubicBezTo>
                      <a:cubicBezTo>
                        <a:pt x="2175" y="3240"/>
                        <a:pt x="2719" y="2783"/>
                        <a:pt x="3263" y="2327"/>
                      </a:cubicBezTo>
                      <a:cubicBezTo>
                        <a:pt x="3893" y="1783"/>
                        <a:pt x="4524" y="1348"/>
                        <a:pt x="5154" y="892"/>
                      </a:cubicBezTo>
                      <a:cubicBezTo>
                        <a:pt x="5381" y="725"/>
                        <a:pt x="5562" y="652"/>
                        <a:pt x="5719" y="652"/>
                      </a:cubicBezTo>
                      <a:cubicBezTo>
                        <a:pt x="6072" y="652"/>
                        <a:pt x="6294" y="1024"/>
                        <a:pt x="6611" y="1522"/>
                      </a:cubicBezTo>
                      <a:cubicBezTo>
                        <a:pt x="6635" y="1570"/>
                        <a:pt x="6687" y="1592"/>
                        <a:pt x="6747" y="1592"/>
                      </a:cubicBezTo>
                      <a:cubicBezTo>
                        <a:pt x="6902" y="1592"/>
                        <a:pt x="7107" y="1444"/>
                        <a:pt x="6981" y="1239"/>
                      </a:cubicBezTo>
                      <a:cubicBezTo>
                        <a:pt x="6698" y="805"/>
                        <a:pt x="6328" y="435"/>
                        <a:pt x="5894" y="65"/>
                      </a:cubicBezTo>
                      <a:cubicBezTo>
                        <a:pt x="5839" y="22"/>
                        <a:pt x="5790" y="0"/>
                        <a:pt x="5744"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81" name="Google Shape;2381;p46"/>
                <p:cNvSpPr/>
                <p:nvPr/>
              </p:nvSpPr>
              <p:spPr>
                <a:xfrm rot="-6388718">
                  <a:off x="1446212" y="5007342"/>
                  <a:ext cx="561323" cy="459334"/>
                </a:xfrm>
                <a:custGeom>
                  <a:avLst/>
                  <a:gdLst/>
                  <a:ahLst/>
                  <a:cxnLst/>
                  <a:rect l="l" t="t" r="r" b="b"/>
                  <a:pathLst>
                    <a:path w="8763" h="7171" extrusionOk="0">
                      <a:moveTo>
                        <a:pt x="4705" y="1"/>
                      </a:moveTo>
                      <a:cubicBezTo>
                        <a:pt x="4000" y="1"/>
                        <a:pt x="3272" y="211"/>
                        <a:pt x="2544" y="701"/>
                      </a:cubicBezTo>
                      <a:cubicBezTo>
                        <a:pt x="0" y="2528"/>
                        <a:pt x="2088" y="5333"/>
                        <a:pt x="3371" y="7051"/>
                      </a:cubicBezTo>
                      <a:cubicBezTo>
                        <a:pt x="3424" y="7137"/>
                        <a:pt x="3495" y="7171"/>
                        <a:pt x="3566" y="7171"/>
                      </a:cubicBezTo>
                      <a:cubicBezTo>
                        <a:pt x="3726" y="7171"/>
                        <a:pt x="3881" y="6998"/>
                        <a:pt x="3805" y="6877"/>
                      </a:cubicBezTo>
                      <a:cubicBezTo>
                        <a:pt x="2544" y="5050"/>
                        <a:pt x="544" y="2615"/>
                        <a:pt x="3088" y="897"/>
                      </a:cubicBezTo>
                      <a:cubicBezTo>
                        <a:pt x="3624" y="513"/>
                        <a:pt x="4173" y="351"/>
                        <a:pt x="4713" y="351"/>
                      </a:cubicBezTo>
                      <a:cubicBezTo>
                        <a:pt x="6098" y="351"/>
                        <a:pt x="7427" y="1417"/>
                        <a:pt x="8350" y="2528"/>
                      </a:cubicBezTo>
                      <a:cubicBezTo>
                        <a:pt x="8389" y="2567"/>
                        <a:pt x="8433" y="2584"/>
                        <a:pt x="8476" y="2584"/>
                      </a:cubicBezTo>
                      <a:cubicBezTo>
                        <a:pt x="8626" y="2584"/>
                        <a:pt x="8763" y="2378"/>
                        <a:pt x="8611" y="2158"/>
                      </a:cubicBezTo>
                      <a:cubicBezTo>
                        <a:pt x="7564" y="935"/>
                        <a:pt x="6187" y="1"/>
                        <a:pt x="4705"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82" name="Google Shape;2382;p46"/>
                <p:cNvSpPr/>
                <p:nvPr/>
              </p:nvSpPr>
              <p:spPr>
                <a:xfrm rot="-6388718">
                  <a:off x="1833686" y="5099045"/>
                  <a:ext cx="133173" cy="104921"/>
                </a:xfrm>
                <a:custGeom>
                  <a:avLst/>
                  <a:gdLst/>
                  <a:ahLst/>
                  <a:cxnLst/>
                  <a:rect l="l" t="t" r="r" b="b"/>
                  <a:pathLst>
                    <a:path w="2079" h="1638" extrusionOk="0">
                      <a:moveTo>
                        <a:pt x="360" y="0"/>
                      </a:moveTo>
                      <a:cubicBezTo>
                        <a:pt x="153" y="0"/>
                        <a:pt x="0" y="325"/>
                        <a:pt x="234" y="396"/>
                      </a:cubicBezTo>
                      <a:cubicBezTo>
                        <a:pt x="778" y="766"/>
                        <a:pt x="1147" y="1136"/>
                        <a:pt x="1582" y="1592"/>
                      </a:cubicBezTo>
                      <a:cubicBezTo>
                        <a:pt x="1618" y="1624"/>
                        <a:pt x="1659" y="1638"/>
                        <a:pt x="1700" y="1638"/>
                      </a:cubicBezTo>
                      <a:cubicBezTo>
                        <a:pt x="1885" y="1638"/>
                        <a:pt x="2078" y="1365"/>
                        <a:pt x="1865" y="1223"/>
                      </a:cubicBezTo>
                      <a:cubicBezTo>
                        <a:pt x="1408" y="853"/>
                        <a:pt x="952" y="310"/>
                        <a:pt x="495" y="49"/>
                      </a:cubicBezTo>
                      <a:cubicBezTo>
                        <a:pt x="450" y="15"/>
                        <a:pt x="404" y="0"/>
                        <a:pt x="360"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83" name="Google Shape;2383;p46"/>
                <p:cNvSpPr/>
                <p:nvPr/>
              </p:nvSpPr>
              <p:spPr>
                <a:xfrm rot="-6388718">
                  <a:off x="1731794" y="5031961"/>
                  <a:ext cx="113700" cy="90445"/>
                </a:xfrm>
                <a:custGeom>
                  <a:avLst/>
                  <a:gdLst/>
                  <a:ahLst/>
                  <a:cxnLst/>
                  <a:rect l="l" t="t" r="r" b="b"/>
                  <a:pathLst>
                    <a:path w="1775" h="1412" extrusionOk="0">
                      <a:moveTo>
                        <a:pt x="305" y="0"/>
                      </a:moveTo>
                      <a:cubicBezTo>
                        <a:pt x="140" y="0"/>
                        <a:pt x="0" y="236"/>
                        <a:pt x="193" y="364"/>
                      </a:cubicBezTo>
                      <a:cubicBezTo>
                        <a:pt x="476" y="734"/>
                        <a:pt x="823" y="1191"/>
                        <a:pt x="1280" y="1365"/>
                      </a:cubicBezTo>
                      <a:cubicBezTo>
                        <a:pt x="1334" y="1398"/>
                        <a:pt x="1387" y="1412"/>
                        <a:pt x="1435" y="1412"/>
                      </a:cubicBezTo>
                      <a:cubicBezTo>
                        <a:pt x="1643" y="1412"/>
                        <a:pt x="1774" y="1153"/>
                        <a:pt x="1563" y="995"/>
                      </a:cubicBezTo>
                      <a:cubicBezTo>
                        <a:pt x="1106" y="821"/>
                        <a:pt x="823" y="364"/>
                        <a:pt x="476" y="103"/>
                      </a:cubicBezTo>
                      <a:cubicBezTo>
                        <a:pt x="424" y="30"/>
                        <a:pt x="363" y="0"/>
                        <a:pt x="305"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84" name="Google Shape;2384;p46"/>
                <p:cNvSpPr/>
                <p:nvPr/>
              </p:nvSpPr>
              <p:spPr>
                <a:xfrm rot="-6388718">
                  <a:off x="1628892" y="4969100"/>
                  <a:ext cx="105180" cy="88459"/>
                </a:xfrm>
                <a:custGeom>
                  <a:avLst/>
                  <a:gdLst/>
                  <a:ahLst/>
                  <a:cxnLst/>
                  <a:rect l="l" t="t" r="r" b="b"/>
                  <a:pathLst>
                    <a:path w="1642" h="1381" extrusionOk="0">
                      <a:moveTo>
                        <a:pt x="380" y="1"/>
                      </a:moveTo>
                      <a:cubicBezTo>
                        <a:pt x="165" y="1"/>
                        <a:pt x="1" y="349"/>
                        <a:pt x="240" y="496"/>
                      </a:cubicBezTo>
                      <a:cubicBezTo>
                        <a:pt x="609" y="670"/>
                        <a:pt x="870" y="953"/>
                        <a:pt x="1044" y="1301"/>
                      </a:cubicBezTo>
                      <a:cubicBezTo>
                        <a:pt x="1100" y="1356"/>
                        <a:pt x="1176" y="1380"/>
                        <a:pt x="1253" y="1380"/>
                      </a:cubicBezTo>
                      <a:cubicBezTo>
                        <a:pt x="1446" y="1380"/>
                        <a:pt x="1641" y="1227"/>
                        <a:pt x="1501" y="1040"/>
                      </a:cubicBezTo>
                      <a:cubicBezTo>
                        <a:pt x="1240" y="670"/>
                        <a:pt x="870" y="322"/>
                        <a:pt x="501" y="39"/>
                      </a:cubicBezTo>
                      <a:cubicBezTo>
                        <a:pt x="460" y="12"/>
                        <a:pt x="419" y="1"/>
                        <a:pt x="380"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grpSp>
              <p:nvGrpSpPr>
                <p:cNvPr id="2385" name="Google Shape;2385;p46"/>
                <p:cNvGrpSpPr/>
                <p:nvPr/>
              </p:nvGrpSpPr>
              <p:grpSpPr>
                <a:xfrm>
                  <a:off x="1131458" y="2305002"/>
                  <a:ext cx="2440319" cy="2937335"/>
                  <a:chOff x="1131458" y="2305002"/>
                  <a:chExt cx="2440319" cy="2937335"/>
                </a:xfrm>
              </p:grpSpPr>
              <p:sp>
                <p:nvSpPr>
                  <p:cNvPr id="2386" name="Google Shape;2386;p46"/>
                  <p:cNvSpPr/>
                  <p:nvPr/>
                </p:nvSpPr>
                <p:spPr>
                  <a:xfrm rot="-6388718">
                    <a:off x="1639742" y="3379205"/>
                    <a:ext cx="1526648" cy="1382678"/>
                  </a:xfrm>
                  <a:custGeom>
                    <a:avLst/>
                    <a:gdLst/>
                    <a:ahLst/>
                    <a:cxnLst/>
                    <a:rect l="l" t="t" r="r" b="b"/>
                    <a:pathLst>
                      <a:path w="23833" h="21586" extrusionOk="0">
                        <a:moveTo>
                          <a:pt x="367" y="1"/>
                        </a:moveTo>
                        <a:cubicBezTo>
                          <a:pt x="193" y="1"/>
                          <a:pt x="0" y="207"/>
                          <a:pt x="135" y="427"/>
                        </a:cubicBezTo>
                        <a:cubicBezTo>
                          <a:pt x="961" y="1231"/>
                          <a:pt x="1875" y="1862"/>
                          <a:pt x="2679" y="2688"/>
                        </a:cubicBezTo>
                        <a:cubicBezTo>
                          <a:pt x="3679" y="3493"/>
                          <a:pt x="4484" y="4580"/>
                          <a:pt x="5397" y="5493"/>
                        </a:cubicBezTo>
                        <a:cubicBezTo>
                          <a:pt x="7398" y="7407"/>
                          <a:pt x="9572" y="9037"/>
                          <a:pt x="11551" y="10929"/>
                        </a:cubicBezTo>
                        <a:cubicBezTo>
                          <a:pt x="13638" y="12843"/>
                          <a:pt x="15465" y="15017"/>
                          <a:pt x="17444" y="16996"/>
                        </a:cubicBezTo>
                        <a:cubicBezTo>
                          <a:pt x="19270" y="18714"/>
                          <a:pt x="21444" y="19997"/>
                          <a:pt x="23423" y="21540"/>
                        </a:cubicBezTo>
                        <a:cubicBezTo>
                          <a:pt x="23459" y="21572"/>
                          <a:pt x="23497" y="21586"/>
                          <a:pt x="23533" y="21586"/>
                        </a:cubicBezTo>
                        <a:cubicBezTo>
                          <a:pt x="23697" y="21586"/>
                          <a:pt x="23832" y="21313"/>
                          <a:pt x="23619" y="21171"/>
                        </a:cubicBezTo>
                        <a:cubicBezTo>
                          <a:pt x="21531" y="19540"/>
                          <a:pt x="19270" y="18083"/>
                          <a:pt x="17357" y="16191"/>
                        </a:cubicBezTo>
                        <a:cubicBezTo>
                          <a:pt x="15465" y="14365"/>
                          <a:pt x="13834" y="12386"/>
                          <a:pt x="11920" y="10559"/>
                        </a:cubicBezTo>
                        <a:cubicBezTo>
                          <a:pt x="10116" y="8842"/>
                          <a:pt x="8115" y="7298"/>
                          <a:pt x="6223" y="5580"/>
                        </a:cubicBezTo>
                        <a:cubicBezTo>
                          <a:pt x="5223" y="4775"/>
                          <a:pt x="4397" y="3775"/>
                          <a:pt x="3505" y="2775"/>
                        </a:cubicBezTo>
                        <a:cubicBezTo>
                          <a:pt x="2592" y="1775"/>
                          <a:pt x="1418" y="1057"/>
                          <a:pt x="505" y="57"/>
                        </a:cubicBezTo>
                        <a:cubicBezTo>
                          <a:pt x="466" y="18"/>
                          <a:pt x="417" y="1"/>
                          <a:pt x="367"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87" name="Google Shape;2387;p46"/>
                  <p:cNvSpPr/>
                  <p:nvPr/>
                </p:nvSpPr>
                <p:spPr>
                  <a:xfrm rot="-6388718">
                    <a:off x="1497055" y="3310716"/>
                    <a:ext cx="1479439" cy="1327271"/>
                  </a:xfrm>
                  <a:custGeom>
                    <a:avLst/>
                    <a:gdLst/>
                    <a:ahLst/>
                    <a:cxnLst/>
                    <a:rect l="l" t="t" r="r" b="b"/>
                    <a:pathLst>
                      <a:path w="23096" h="20721" extrusionOk="0">
                        <a:moveTo>
                          <a:pt x="277" y="0"/>
                        </a:moveTo>
                        <a:cubicBezTo>
                          <a:pt x="124" y="0"/>
                          <a:pt x="0" y="189"/>
                          <a:pt x="134" y="340"/>
                        </a:cubicBezTo>
                        <a:cubicBezTo>
                          <a:pt x="1852" y="1971"/>
                          <a:pt x="3852" y="3232"/>
                          <a:pt x="5570" y="4863"/>
                        </a:cubicBezTo>
                        <a:cubicBezTo>
                          <a:pt x="7484" y="6667"/>
                          <a:pt x="9375" y="8494"/>
                          <a:pt x="11289" y="10212"/>
                        </a:cubicBezTo>
                        <a:cubicBezTo>
                          <a:pt x="13268" y="12103"/>
                          <a:pt x="15355" y="13821"/>
                          <a:pt x="17356" y="15648"/>
                        </a:cubicBezTo>
                        <a:cubicBezTo>
                          <a:pt x="19073" y="17279"/>
                          <a:pt x="21161" y="18822"/>
                          <a:pt x="22705" y="20627"/>
                        </a:cubicBezTo>
                        <a:cubicBezTo>
                          <a:pt x="22749" y="20694"/>
                          <a:pt x="22799" y="20721"/>
                          <a:pt x="22846" y="20721"/>
                        </a:cubicBezTo>
                        <a:cubicBezTo>
                          <a:pt x="22983" y="20721"/>
                          <a:pt x="23095" y="20490"/>
                          <a:pt x="22966" y="20345"/>
                        </a:cubicBezTo>
                        <a:cubicBezTo>
                          <a:pt x="21618" y="18627"/>
                          <a:pt x="19704" y="17279"/>
                          <a:pt x="18160" y="15822"/>
                        </a:cubicBezTo>
                        <a:cubicBezTo>
                          <a:pt x="16181" y="13930"/>
                          <a:pt x="14094" y="12190"/>
                          <a:pt x="12093" y="10386"/>
                        </a:cubicBezTo>
                        <a:cubicBezTo>
                          <a:pt x="10202" y="8581"/>
                          <a:pt x="8201" y="6863"/>
                          <a:pt x="6288" y="4950"/>
                        </a:cubicBezTo>
                        <a:cubicBezTo>
                          <a:pt x="4483" y="3145"/>
                          <a:pt x="2309" y="1775"/>
                          <a:pt x="417" y="57"/>
                        </a:cubicBezTo>
                        <a:cubicBezTo>
                          <a:pt x="372" y="17"/>
                          <a:pt x="323" y="0"/>
                          <a:pt x="277"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grpSp>
                <p:nvGrpSpPr>
                  <p:cNvPr id="2388" name="Google Shape;2388;p46"/>
                  <p:cNvGrpSpPr/>
                  <p:nvPr/>
                </p:nvGrpSpPr>
                <p:grpSpPr>
                  <a:xfrm>
                    <a:off x="1131458" y="2305002"/>
                    <a:ext cx="2440319" cy="2937335"/>
                    <a:chOff x="1131458" y="2305002"/>
                    <a:chExt cx="2440319" cy="2937335"/>
                  </a:xfrm>
                </p:grpSpPr>
                <p:sp>
                  <p:nvSpPr>
                    <p:cNvPr id="2389" name="Google Shape;2389;p46"/>
                    <p:cNvSpPr/>
                    <p:nvPr/>
                  </p:nvSpPr>
                  <p:spPr>
                    <a:xfrm rot="-6388718">
                      <a:off x="1336810" y="3021130"/>
                      <a:ext cx="2029616" cy="1944499"/>
                    </a:xfrm>
                    <a:custGeom>
                      <a:avLst/>
                      <a:gdLst/>
                      <a:ahLst/>
                      <a:cxnLst/>
                      <a:rect l="l" t="t" r="r" b="b"/>
                      <a:pathLst>
                        <a:path w="31685" h="30357" extrusionOk="0">
                          <a:moveTo>
                            <a:pt x="5285" y="573"/>
                          </a:moveTo>
                          <a:cubicBezTo>
                            <a:pt x="5509" y="573"/>
                            <a:pt x="5705" y="913"/>
                            <a:pt x="6048" y="1240"/>
                          </a:cubicBezTo>
                          <a:cubicBezTo>
                            <a:pt x="6592" y="1696"/>
                            <a:pt x="7136" y="2240"/>
                            <a:pt x="7679" y="2697"/>
                          </a:cubicBezTo>
                          <a:cubicBezTo>
                            <a:pt x="10658" y="5415"/>
                            <a:pt x="13746" y="8133"/>
                            <a:pt x="16725" y="10851"/>
                          </a:cubicBezTo>
                          <a:cubicBezTo>
                            <a:pt x="19987" y="13743"/>
                            <a:pt x="23248" y="16743"/>
                            <a:pt x="26510" y="19722"/>
                          </a:cubicBezTo>
                          <a:cubicBezTo>
                            <a:pt x="27597" y="20810"/>
                            <a:pt x="28771" y="21897"/>
                            <a:pt x="29858" y="23093"/>
                          </a:cubicBezTo>
                          <a:cubicBezTo>
                            <a:pt x="30228" y="23441"/>
                            <a:pt x="30598" y="23897"/>
                            <a:pt x="30946" y="24354"/>
                          </a:cubicBezTo>
                          <a:cubicBezTo>
                            <a:pt x="31189" y="24683"/>
                            <a:pt x="31176" y="24795"/>
                            <a:pt x="31029" y="24795"/>
                          </a:cubicBezTo>
                          <a:cubicBezTo>
                            <a:pt x="30730" y="24795"/>
                            <a:pt x="29875" y="24325"/>
                            <a:pt x="29511" y="24267"/>
                          </a:cubicBezTo>
                          <a:cubicBezTo>
                            <a:pt x="29315" y="24267"/>
                            <a:pt x="29141" y="24354"/>
                            <a:pt x="29228" y="24528"/>
                          </a:cubicBezTo>
                          <a:cubicBezTo>
                            <a:pt x="29304" y="25002"/>
                            <a:pt x="30009" y="26454"/>
                            <a:pt x="29407" y="26454"/>
                          </a:cubicBezTo>
                          <a:cubicBezTo>
                            <a:pt x="29319" y="26454"/>
                            <a:pt x="29203" y="26423"/>
                            <a:pt x="29054" y="26354"/>
                          </a:cubicBezTo>
                          <a:cubicBezTo>
                            <a:pt x="28423" y="26072"/>
                            <a:pt x="27880" y="25811"/>
                            <a:pt x="27249" y="25702"/>
                          </a:cubicBezTo>
                          <a:cubicBezTo>
                            <a:pt x="27216" y="25687"/>
                            <a:pt x="27186" y="25681"/>
                            <a:pt x="27159" y="25681"/>
                          </a:cubicBezTo>
                          <a:cubicBezTo>
                            <a:pt x="27026" y="25681"/>
                            <a:pt x="26966" y="25840"/>
                            <a:pt x="26966" y="25985"/>
                          </a:cubicBezTo>
                          <a:cubicBezTo>
                            <a:pt x="27249" y="26702"/>
                            <a:pt x="27510" y="27442"/>
                            <a:pt x="27793" y="28159"/>
                          </a:cubicBezTo>
                          <a:cubicBezTo>
                            <a:pt x="27793" y="28201"/>
                            <a:pt x="27692" y="28218"/>
                            <a:pt x="27537" y="28218"/>
                          </a:cubicBezTo>
                          <a:cubicBezTo>
                            <a:pt x="27047" y="28218"/>
                            <a:pt x="26011" y="28051"/>
                            <a:pt x="25879" y="27985"/>
                          </a:cubicBezTo>
                          <a:cubicBezTo>
                            <a:pt x="25792" y="27985"/>
                            <a:pt x="25618" y="28159"/>
                            <a:pt x="25705" y="28333"/>
                          </a:cubicBezTo>
                          <a:cubicBezTo>
                            <a:pt x="25832" y="28793"/>
                            <a:pt x="25959" y="29207"/>
                            <a:pt x="26095" y="29651"/>
                          </a:cubicBezTo>
                          <a:lnTo>
                            <a:pt x="26095" y="29651"/>
                          </a:lnTo>
                          <a:cubicBezTo>
                            <a:pt x="24576" y="28645"/>
                            <a:pt x="23194" y="27200"/>
                            <a:pt x="21900" y="25985"/>
                          </a:cubicBezTo>
                          <a:cubicBezTo>
                            <a:pt x="19269" y="23528"/>
                            <a:pt x="16551" y="21005"/>
                            <a:pt x="13920" y="18461"/>
                          </a:cubicBezTo>
                          <a:cubicBezTo>
                            <a:pt x="9460" y="14173"/>
                            <a:pt x="4725" y="9884"/>
                            <a:pt x="508" y="5158"/>
                          </a:cubicBezTo>
                          <a:lnTo>
                            <a:pt x="508" y="5158"/>
                          </a:lnTo>
                          <a:cubicBezTo>
                            <a:pt x="2073" y="3665"/>
                            <a:pt x="3561" y="2100"/>
                            <a:pt x="5048" y="696"/>
                          </a:cubicBezTo>
                          <a:cubicBezTo>
                            <a:pt x="5134" y="610"/>
                            <a:pt x="5211" y="573"/>
                            <a:pt x="5285" y="573"/>
                          </a:cubicBezTo>
                          <a:close/>
                          <a:moveTo>
                            <a:pt x="5266" y="0"/>
                          </a:moveTo>
                          <a:cubicBezTo>
                            <a:pt x="5222" y="0"/>
                            <a:pt x="5179" y="22"/>
                            <a:pt x="5135" y="65"/>
                          </a:cubicBezTo>
                          <a:cubicBezTo>
                            <a:pt x="3330" y="1609"/>
                            <a:pt x="1700" y="3327"/>
                            <a:pt x="69" y="4958"/>
                          </a:cubicBezTo>
                          <a:cubicBezTo>
                            <a:pt x="65" y="4964"/>
                            <a:pt x="61" y="4970"/>
                            <a:pt x="57" y="4976"/>
                          </a:cubicBezTo>
                          <a:lnTo>
                            <a:pt x="57" y="4976"/>
                          </a:lnTo>
                          <a:cubicBezTo>
                            <a:pt x="22" y="5018"/>
                            <a:pt x="0" y="5077"/>
                            <a:pt x="3" y="5143"/>
                          </a:cubicBezTo>
                          <a:lnTo>
                            <a:pt x="3" y="5143"/>
                          </a:lnTo>
                          <a:cubicBezTo>
                            <a:pt x="0" y="5209"/>
                            <a:pt x="22" y="5267"/>
                            <a:pt x="57" y="5310"/>
                          </a:cubicBezTo>
                          <a:lnTo>
                            <a:pt x="57" y="5310"/>
                          </a:lnTo>
                          <a:cubicBezTo>
                            <a:pt x="61" y="5316"/>
                            <a:pt x="65" y="5322"/>
                            <a:pt x="69" y="5328"/>
                          </a:cubicBezTo>
                          <a:cubicBezTo>
                            <a:pt x="4309" y="10046"/>
                            <a:pt x="9027" y="14395"/>
                            <a:pt x="13659" y="18831"/>
                          </a:cubicBezTo>
                          <a:cubicBezTo>
                            <a:pt x="16377" y="21462"/>
                            <a:pt x="19095" y="23984"/>
                            <a:pt x="21813" y="26528"/>
                          </a:cubicBezTo>
                          <a:cubicBezTo>
                            <a:pt x="23248" y="27789"/>
                            <a:pt x="24705" y="29333"/>
                            <a:pt x="26336" y="30334"/>
                          </a:cubicBezTo>
                          <a:cubicBezTo>
                            <a:pt x="26367" y="30349"/>
                            <a:pt x="26403" y="30357"/>
                            <a:pt x="26439" y="30357"/>
                          </a:cubicBezTo>
                          <a:cubicBezTo>
                            <a:pt x="26600" y="30357"/>
                            <a:pt x="26777" y="30211"/>
                            <a:pt x="26706" y="30051"/>
                          </a:cubicBezTo>
                          <a:cubicBezTo>
                            <a:pt x="26597" y="29617"/>
                            <a:pt x="26424" y="29162"/>
                            <a:pt x="26250" y="28620"/>
                          </a:cubicBezTo>
                          <a:lnTo>
                            <a:pt x="26250" y="28620"/>
                          </a:lnTo>
                          <a:cubicBezTo>
                            <a:pt x="26305" y="28706"/>
                            <a:pt x="27884" y="28790"/>
                            <a:pt x="28141" y="28790"/>
                          </a:cubicBezTo>
                          <a:cubicBezTo>
                            <a:pt x="28228" y="28790"/>
                            <a:pt x="28423" y="28703"/>
                            <a:pt x="28336" y="28529"/>
                          </a:cubicBezTo>
                          <a:cubicBezTo>
                            <a:pt x="28141" y="27789"/>
                            <a:pt x="27880" y="27072"/>
                            <a:pt x="27597" y="26441"/>
                          </a:cubicBezTo>
                          <a:cubicBezTo>
                            <a:pt x="27587" y="26419"/>
                            <a:pt x="27605" y="26409"/>
                            <a:pt x="27645" y="26409"/>
                          </a:cubicBezTo>
                          <a:cubicBezTo>
                            <a:pt x="27951" y="26409"/>
                            <a:pt x="29563" y="27005"/>
                            <a:pt x="29967" y="27159"/>
                          </a:cubicBezTo>
                          <a:cubicBezTo>
                            <a:pt x="29999" y="27175"/>
                            <a:pt x="30028" y="27182"/>
                            <a:pt x="30054" y="27182"/>
                          </a:cubicBezTo>
                          <a:cubicBezTo>
                            <a:pt x="30170" y="27182"/>
                            <a:pt x="30228" y="27040"/>
                            <a:pt x="30228" y="26898"/>
                          </a:cubicBezTo>
                          <a:cubicBezTo>
                            <a:pt x="30228" y="26702"/>
                            <a:pt x="29684" y="24811"/>
                            <a:pt x="29858" y="24811"/>
                          </a:cubicBezTo>
                          <a:cubicBezTo>
                            <a:pt x="30402" y="24897"/>
                            <a:pt x="30859" y="24984"/>
                            <a:pt x="31402" y="25071"/>
                          </a:cubicBezTo>
                          <a:cubicBezTo>
                            <a:pt x="31598" y="25071"/>
                            <a:pt x="31685" y="24897"/>
                            <a:pt x="31685" y="24811"/>
                          </a:cubicBezTo>
                          <a:cubicBezTo>
                            <a:pt x="31402" y="23354"/>
                            <a:pt x="29315" y="21897"/>
                            <a:pt x="28336" y="20918"/>
                          </a:cubicBezTo>
                          <a:cubicBezTo>
                            <a:pt x="25792" y="18374"/>
                            <a:pt x="23074" y="16026"/>
                            <a:pt x="20443" y="13569"/>
                          </a:cubicBezTo>
                          <a:cubicBezTo>
                            <a:pt x="15464" y="9046"/>
                            <a:pt x="10289" y="4697"/>
                            <a:pt x="5396" y="65"/>
                          </a:cubicBezTo>
                          <a:cubicBezTo>
                            <a:pt x="5353" y="22"/>
                            <a:pt x="5309" y="0"/>
                            <a:pt x="5266"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90" name="Google Shape;2390;p46"/>
                    <p:cNvSpPr/>
                    <p:nvPr/>
                  </p:nvSpPr>
                  <p:spPr>
                    <a:xfrm rot="-6388718">
                      <a:off x="2592184" y="2414258"/>
                      <a:ext cx="729406" cy="671418"/>
                    </a:xfrm>
                    <a:custGeom>
                      <a:avLst/>
                      <a:gdLst/>
                      <a:ahLst/>
                      <a:cxnLst/>
                      <a:rect l="l" t="t" r="r" b="b"/>
                      <a:pathLst>
                        <a:path w="11387" h="10482" extrusionOk="0">
                          <a:moveTo>
                            <a:pt x="5384" y="0"/>
                          </a:moveTo>
                          <a:cubicBezTo>
                            <a:pt x="5201" y="0"/>
                            <a:pt x="5025" y="169"/>
                            <a:pt x="5146" y="306"/>
                          </a:cubicBezTo>
                          <a:cubicBezTo>
                            <a:pt x="7234" y="3197"/>
                            <a:pt x="9756" y="6003"/>
                            <a:pt x="10843" y="9460"/>
                          </a:cubicBezTo>
                          <a:cubicBezTo>
                            <a:pt x="10948" y="9769"/>
                            <a:pt x="10811" y="9879"/>
                            <a:pt x="10559" y="9879"/>
                          </a:cubicBezTo>
                          <a:cubicBezTo>
                            <a:pt x="9923" y="9879"/>
                            <a:pt x="8557" y="9177"/>
                            <a:pt x="8495" y="9177"/>
                          </a:cubicBezTo>
                          <a:cubicBezTo>
                            <a:pt x="7582" y="8721"/>
                            <a:pt x="6690" y="8177"/>
                            <a:pt x="5777" y="7720"/>
                          </a:cubicBezTo>
                          <a:cubicBezTo>
                            <a:pt x="4059" y="6916"/>
                            <a:pt x="2254" y="6285"/>
                            <a:pt x="515" y="5372"/>
                          </a:cubicBezTo>
                          <a:cubicBezTo>
                            <a:pt x="488" y="5363"/>
                            <a:pt x="461" y="5359"/>
                            <a:pt x="434" y="5359"/>
                          </a:cubicBezTo>
                          <a:cubicBezTo>
                            <a:pt x="202" y="5359"/>
                            <a:pt x="0" y="5672"/>
                            <a:pt x="254" y="5829"/>
                          </a:cubicBezTo>
                          <a:cubicBezTo>
                            <a:pt x="2146" y="6829"/>
                            <a:pt x="4233" y="7459"/>
                            <a:pt x="6147" y="8460"/>
                          </a:cubicBezTo>
                          <a:cubicBezTo>
                            <a:pt x="7777" y="9264"/>
                            <a:pt x="9321" y="10177"/>
                            <a:pt x="11126" y="10438"/>
                          </a:cubicBezTo>
                          <a:cubicBezTo>
                            <a:pt x="11150" y="10468"/>
                            <a:pt x="11181" y="10482"/>
                            <a:pt x="11213" y="10482"/>
                          </a:cubicBezTo>
                          <a:cubicBezTo>
                            <a:pt x="11296" y="10482"/>
                            <a:pt x="11387" y="10390"/>
                            <a:pt x="11387" y="10264"/>
                          </a:cubicBezTo>
                          <a:cubicBezTo>
                            <a:pt x="11387" y="8721"/>
                            <a:pt x="10408" y="7285"/>
                            <a:pt x="9669" y="6003"/>
                          </a:cubicBezTo>
                          <a:cubicBezTo>
                            <a:pt x="8582" y="3828"/>
                            <a:pt x="6951" y="2023"/>
                            <a:pt x="5603" y="110"/>
                          </a:cubicBezTo>
                          <a:cubicBezTo>
                            <a:pt x="5544" y="31"/>
                            <a:pt x="5464" y="0"/>
                            <a:pt x="5384"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91" name="Google Shape;2391;p46"/>
                    <p:cNvSpPr/>
                    <p:nvPr/>
                  </p:nvSpPr>
                  <p:spPr>
                    <a:xfrm rot="-6388718">
                      <a:off x="3008155" y="2357484"/>
                      <a:ext cx="179805" cy="163018"/>
                    </a:xfrm>
                    <a:custGeom>
                      <a:avLst/>
                      <a:gdLst/>
                      <a:ahLst/>
                      <a:cxnLst/>
                      <a:rect l="l" t="t" r="r" b="b"/>
                      <a:pathLst>
                        <a:path w="2807" h="2545" extrusionOk="0">
                          <a:moveTo>
                            <a:pt x="1719" y="0"/>
                          </a:moveTo>
                          <a:cubicBezTo>
                            <a:pt x="1719" y="0"/>
                            <a:pt x="1632" y="0"/>
                            <a:pt x="1545" y="87"/>
                          </a:cubicBezTo>
                          <a:lnTo>
                            <a:pt x="1545" y="174"/>
                          </a:lnTo>
                          <a:cubicBezTo>
                            <a:pt x="1436" y="174"/>
                            <a:pt x="1349" y="261"/>
                            <a:pt x="1349" y="370"/>
                          </a:cubicBezTo>
                          <a:lnTo>
                            <a:pt x="1262" y="457"/>
                          </a:lnTo>
                          <a:lnTo>
                            <a:pt x="1262" y="544"/>
                          </a:lnTo>
                          <a:cubicBezTo>
                            <a:pt x="1001" y="718"/>
                            <a:pt x="719" y="914"/>
                            <a:pt x="458" y="1088"/>
                          </a:cubicBezTo>
                          <a:cubicBezTo>
                            <a:pt x="349" y="1175"/>
                            <a:pt x="349" y="1262"/>
                            <a:pt x="349" y="1349"/>
                          </a:cubicBezTo>
                          <a:lnTo>
                            <a:pt x="175" y="1349"/>
                          </a:lnTo>
                          <a:cubicBezTo>
                            <a:pt x="88" y="1457"/>
                            <a:pt x="1" y="1631"/>
                            <a:pt x="88" y="1718"/>
                          </a:cubicBezTo>
                          <a:cubicBezTo>
                            <a:pt x="262" y="1892"/>
                            <a:pt x="545" y="2088"/>
                            <a:pt x="719" y="2088"/>
                          </a:cubicBezTo>
                          <a:cubicBezTo>
                            <a:pt x="1001" y="2349"/>
                            <a:pt x="1349" y="2436"/>
                            <a:pt x="1806" y="2436"/>
                          </a:cubicBezTo>
                          <a:cubicBezTo>
                            <a:pt x="1980" y="2544"/>
                            <a:pt x="2175" y="2544"/>
                            <a:pt x="2349" y="2544"/>
                          </a:cubicBezTo>
                          <a:lnTo>
                            <a:pt x="2523" y="2544"/>
                          </a:lnTo>
                          <a:cubicBezTo>
                            <a:pt x="2632" y="2544"/>
                            <a:pt x="2806" y="2436"/>
                            <a:pt x="2806" y="2262"/>
                          </a:cubicBezTo>
                          <a:cubicBezTo>
                            <a:pt x="2806" y="1892"/>
                            <a:pt x="2632" y="1544"/>
                            <a:pt x="2436" y="1262"/>
                          </a:cubicBezTo>
                          <a:cubicBezTo>
                            <a:pt x="2349" y="1088"/>
                            <a:pt x="2262" y="805"/>
                            <a:pt x="2088" y="631"/>
                          </a:cubicBezTo>
                          <a:cubicBezTo>
                            <a:pt x="2088" y="544"/>
                            <a:pt x="1980" y="457"/>
                            <a:pt x="1980" y="457"/>
                          </a:cubicBezTo>
                          <a:lnTo>
                            <a:pt x="1980" y="370"/>
                          </a:lnTo>
                          <a:cubicBezTo>
                            <a:pt x="2175" y="174"/>
                            <a:pt x="1980" y="0"/>
                            <a:pt x="1719"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grpSp>
            </p:grpSp>
          </p:grpSp>
        </p:grpSp>
        <p:grpSp>
          <p:nvGrpSpPr>
            <p:cNvPr id="2392" name="Google Shape;2392;p46"/>
            <p:cNvGrpSpPr/>
            <p:nvPr/>
          </p:nvGrpSpPr>
          <p:grpSpPr>
            <a:xfrm>
              <a:off x="1299725" y="3737948"/>
              <a:ext cx="2333639" cy="1964866"/>
              <a:chOff x="2368400" y="1046425"/>
              <a:chExt cx="737350" cy="620850"/>
            </a:xfrm>
          </p:grpSpPr>
          <p:sp>
            <p:nvSpPr>
              <p:cNvPr id="2393" name="Google Shape;2393;p46"/>
              <p:cNvSpPr/>
              <p:nvPr/>
            </p:nvSpPr>
            <p:spPr>
              <a:xfrm>
                <a:off x="2369675" y="1062150"/>
                <a:ext cx="727375" cy="595275"/>
              </a:xfrm>
              <a:custGeom>
                <a:avLst/>
                <a:gdLst/>
                <a:ahLst/>
                <a:cxnLst/>
                <a:rect l="l" t="t" r="r" b="b"/>
                <a:pathLst>
                  <a:path w="29095" h="23811" extrusionOk="0">
                    <a:moveTo>
                      <a:pt x="25831" y="0"/>
                    </a:moveTo>
                    <a:cubicBezTo>
                      <a:pt x="25505" y="0"/>
                      <a:pt x="25170" y="169"/>
                      <a:pt x="25007" y="482"/>
                    </a:cubicBezTo>
                    <a:cubicBezTo>
                      <a:pt x="25007" y="569"/>
                      <a:pt x="24920" y="569"/>
                      <a:pt x="24920" y="656"/>
                    </a:cubicBezTo>
                    <a:cubicBezTo>
                      <a:pt x="24833" y="656"/>
                      <a:pt x="24746" y="743"/>
                      <a:pt x="24659" y="743"/>
                    </a:cubicBezTo>
                    <a:cubicBezTo>
                      <a:pt x="23289" y="1569"/>
                      <a:pt x="22202" y="2656"/>
                      <a:pt x="21028" y="3635"/>
                    </a:cubicBezTo>
                    <a:cubicBezTo>
                      <a:pt x="19571" y="4918"/>
                      <a:pt x="17940" y="6092"/>
                      <a:pt x="16505" y="7353"/>
                    </a:cubicBezTo>
                    <a:cubicBezTo>
                      <a:pt x="16396" y="7353"/>
                      <a:pt x="16309" y="7440"/>
                      <a:pt x="16309" y="7549"/>
                    </a:cubicBezTo>
                    <a:cubicBezTo>
                      <a:pt x="14330" y="8723"/>
                      <a:pt x="12787" y="10441"/>
                      <a:pt x="10960" y="11789"/>
                    </a:cubicBezTo>
                    <a:cubicBezTo>
                      <a:pt x="10525" y="12158"/>
                      <a:pt x="10069" y="12528"/>
                      <a:pt x="9612" y="12876"/>
                    </a:cubicBezTo>
                    <a:lnTo>
                      <a:pt x="9438" y="12876"/>
                    </a:lnTo>
                    <a:cubicBezTo>
                      <a:pt x="8981" y="13159"/>
                      <a:pt x="8525" y="13528"/>
                      <a:pt x="8155" y="13876"/>
                    </a:cubicBezTo>
                    <a:cubicBezTo>
                      <a:pt x="7524" y="14246"/>
                      <a:pt x="6894" y="14703"/>
                      <a:pt x="6350" y="15159"/>
                    </a:cubicBezTo>
                    <a:cubicBezTo>
                      <a:pt x="6176" y="15333"/>
                      <a:pt x="6068" y="15507"/>
                      <a:pt x="5981" y="15703"/>
                    </a:cubicBezTo>
                    <a:cubicBezTo>
                      <a:pt x="5720" y="15877"/>
                      <a:pt x="5437" y="16051"/>
                      <a:pt x="5176" y="16246"/>
                    </a:cubicBezTo>
                    <a:cubicBezTo>
                      <a:pt x="3806" y="17225"/>
                      <a:pt x="2458" y="18682"/>
                      <a:pt x="914" y="19312"/>
                    </a:cubicBezTo>
                    <a:cubicBezTo>
                      <a:pt x="197" y="19595"/>
                      <a:pt x="1" y="20400"/>
                      <a:pt x="632" y="20943"/>
                    </a:cubicBezTo>
                    <a:cubicBezTo>
                      <a:pt x="1175" y="21313"/>
                      <a:pt x="1827" y="22400"/>
                      <a:pt x="2632" y="22857"/>
                    </a:cubicBezTo>
                    <a:lnTo>
                      <a:pt x="2632" y="23118"/>
                    </a:lnTo>
                    <a:cubicBezTo>
                      <a:pt x="2769" y="23544"/>
                      <a:pt x="3079" y="23810"/>
                      <a:pt x="3427" y="23810"/>
                    </a:cubicBezTo>
                    <a:cubicBezTo>
                      <a:pt x="3523" y="23810"/>
                      <a:pt x="3621" y="23790"/>
                      <a:pt x="3719" y="23748"/>
                    </a:cubicBezTo>
                    <a:cubicBezTo>
                      <a:pt x="5263" y="23400"/>
                      <a:pt x="6437" y="22117"/>
                      <a:pt x="7611" y="21226"/>
                    </a:cubicBezTo>
                    <a:cubicBezTo>
                      <a:pt x="8981" y="20139"/>
                      <a:pt x="10243" y="19051"/>
                      <a:pt x="11504" y="17964"/>
                    </a:cubicBezTo>
                    <a:cubicBezTo>
                      <a:pt x="11612" y="17877"/>
                      <a:pt x="11786" y="17877"/>
                      <a:pt x="11873" y="17682"/>
                    </a:cubicBezTo>
                    <a:cubicBezTo>
                      <a:pt x="11873" y="17682"/>
                      <a:pt x="11960" y="17682"/>
                      <a:pt x="11960" y="17595"/>
                    </a:cubicBezTo>
                    <a:cubicBezTo>
                      <a:pt x="12243" y="17595"/>
                      <a:pt x="12417" y="17508"/>
                      <a:pt x="12591" y="17334"/>
                    </a:cubicBezTo>
                    <a:cubicBezTo>
                      <a:pt x="14330" y="15790"/>
                      <a:pt x="16309" y="14333"/>
                      <a:pt x="18027" y="12702"/>
                    </a:cubicBezTo>
                    <a:cubicBezTo>
                      <a:pt x="18679" y="12332"/>
                      <a:pt x="19223" y="11898"/>
                      <a:pt x="19658" y="11245"/>
                    </a:cubicBezTo>
                    <a:cubicBezTo>
                      <a:pt x="19767" y="11245"/>
                      <a:pt x="19767" y="11245"/>
                      <a:pt x="19767" y="11158"/>
                    </a:cubicBezTo>
                    <a:cubicBezTo>
                      <a:pt x="21658" y="10441"/>
                      <a:pt x="23289" y="8527"/>
                      <a:pt x="24746" y="7266"/>
                    </a:cubicBezTo>
                    <a:cubicBezTo>
                      <a:pt x="25551" y="6548"/>
                      <a:pt x="26290" y="5635"/>
                      <a:pt x="27181" y="5092"/>
                    </a:cubicBezTo>
                    <a:cubicBezTo>
                      <a:pt x="27551" y="4831"/>
                      <a:pt x="28095" y="4548"/>
                      <a:pt x="28356" y="4178"/>
                    </a:cubicBezTo>
                    <a:cubicBezTo>
                      <a:pt x="28356" y="4091"/>
                      <a:pt x="28464" y="4091"/>
                      <a:pt x="28464" y="4091"/>
                    </a:cubicBezTo>
                    <a:cubicBezTo>
                      <a:pt x="29095" y="3830"/>
                      <a:pt x="29008" y="2917"/>
                      <a:pt x="28551" y="2547"/>
                    </a:cubicBezTo>
                    <a:cubicBezTo>
                      <a:pt x="28095" y="1656"/>
                      <a:pt x="26920" y="917"/>
                      <a:pt x="26464" y="286"/>
                    </a:cubicBezTo>
                    <a:cubicBezTo>
                      <a:pt x="26307" y="92"/>
                      <a:pt x="26071" y="0"/>
                      <a:pt x="25831" y="0"/>
                    </a:cubicBezTo>
                    <a:close/>
                  </a:path>
                </a:pathLst>
              </a:custGeom>
              <a:solidFill>
                <a:schemeClr val="accent3"/>
              </a:solidFill>
              <a:ln>
                <a:noFill/>
              </a:ln>
            </p:spPr>
            <p:txBody>
              <a:bodyPr spcFirstLastPara="1" wrap="square" lIns="92346" tIns="92346" rIns="92346" bIns="92346" anchor="ctr" anchorCtr="0">
                <a:noAutofit/>
              </a:bodyPr>
              <a:lstStyle/>
              <a:p>
                <a:endParaRPr sz="1458"/>
              </a:p>
            </p:txBody>
          </p:sp>
          <p:sp>
            <p:nvSpPr>
              <p:cNvPr id="2394" name="Google Shape;2394;p46"/>
              <p:cNvSpPr/>
              <p:nvPr/>
            </p:nvSpPr>
            <p:spPr>
              <a:xfrm>
                <a:off x="2368400" y="1046425"/>
                <a:ext cx="737350" cy="620850"/>
              </a:xfrm>
              <a:custGeom>
                <a:avLst/>
                <a:gdLst/>
                <a:ahLst/>
                <a:cxnLst/>
                <a:rect l="l" t="t" r="r" b="b"/>
                <a:pathLst>
                  <a:path w="29494" h="24834" extrusionOk="0">
                    <a:moveTo>
                      <a:pt x="25945" y="696"/>
                    </a:moveTo>
                    <a:cubicBezTo>
                      <a:pt x="26356" y="696"/>
                      <a:pt x="26624" y="1325"/>
                      <a:pt x="27058" y="1828"/>
                    </a:cubicBezTo>
                    <a:cubicBezTo>
                      <a:pt x="27232" y="2002"/>
                      <a:pt x="28950" y="3829"/>
                      <a:pt x="28950" y="3829"/>
                    </a:cubicBezTo>
                    <a:cubicBezTo>
                      <a:pt x="28776" y="4003"/>
                      <a:pt x="28602" y="4177"/>
                      <a:pt x="28407" y="4372"/>
                    </a:cubicBezTo>
                    <a:cubicBezTo>
                      <a:pt x="24514" y="7982"/>
                      <a:pt x="20361" y="11244"/>
                      <a:pt x="16360" y="14592"/>
                    </a:cubicBezTo>
                    <a:cubicBezTo>
                      <a:pt x="12381" y="17767"/>
                      <a:pt x="8489" y="21311"/>
                      <a:pt x="4227" y="24029"/>
                    </a:cubicBezTo>
                    <a:cubicBezTo>
                      <a:pt x="3954" y="24201"/>
                      <a:pt x="3742" y="24273"/>
                      <a:pt x="3568" y="24273"/>
                    </a:cubicBezTo>
                    <a:cubicBezTo>
                      <a:pt x="3104" y="24273"/>
                      <a:pt x="2904" y="23764"/>
                      <a:pt x="2509" y="23290"/>
                    </a:cubicBezTo>
                    <a:cubicBezTo>
                      <a:pt x="1807" y="22443"/>
                      <a:pt x="1045" y="21655"/>
                      <a:pt x="505" y="20646"/>
                    </a:cubicBezTo>
                    <a:lnTo>
                      <a:pt x="505" y="20646"/>
                    </a:lnTo>
                    <a:cubicBezTo>
                      <a:pt x="5878" y="16786"/>
                      <a:pt x="10979" y="12570"/>
                      <a:pt x="16186" y="8439"/>
                    </a:cubicBezTo>
                    <a:cubicBezTo>
                      <a:pt x="18817" y="6351"/>
                      <a:pt x="21535" y="4177"/>
                      <a:pt x="24166" y="2002"/>
                    </a:cubicBezTo>
                    <a:cubicBezTo>
                      <a:pt x="24710" y="1654"/>
                      <a:pt x="25145" y="1285"/>
                      <a:pt x="25602" y="828"/>
                    </a:cubicBezTo>
                    <a:cubicBezTo>
                      <a:pt x="25728" y="736"/>
                      <a:pt x="25841" y="696"/>
                      <a:pt x="25945" y="696"/>
                    </a:cubicBezTo>
                    <a:close/>
                    <a:moveTo>
                      <a:pt x="26024" y="1"/>
                    </a:moveTo>
                    <a:cubicBezTo>
                      <a:pt x="25971" y="1"/>
                      <a:pt x="25920" y="30"/>
                      <a:pt x="25884" y="111"/>
                    </a:cubicBezTo>
                    <a:cubicBezTo>
                      <a:pt x="17360" y="6982"/>
                      <a:pt x="8945" y="13962"/>
                      <a:pt x="139" y="20398"/>
                    </a:cubicBezTo>
                    <a:cubicBezTo>
                      <a:pt x="36" y="20467"/>
                      <a:pt x="1" y="20566"/>
                      <a:pt x="13" y="20650"/>
                    </a:cubicBezTo>
                    <a:lnTo>
                      <a:pt x="13" y="20650"/>
                    </a:lnTo>
                    <a:cubicBezTo>
                      <a:pt x="15" y="20688"/>
                      <a:pt x="27" y="20727"/>
                      <a:pt x="52" y="20768"/>
                    </a:cubicBezTo>
                    <a:cubicBezTo>
                      <a:pt x="596" y="21855"/>
                      <a:pt x="1422" y="22659"/>
                      <a:pt x="2226" y="23573"/>
                    </a:cubicBezTo>
                    <a:cubicBezTo>
                      <a:pt x="2596" y="24029"/>
                      <a:pt x="2966" y="24834"/>
                      <a:pt x="3509" y="24834"/>
                    </a:cubicBezTo>
                    <a:cubicBezTo>
                      <a:pt x="4401" y="24834"/>
                      <a:pt x="5575" y="23660"/>
                      <a:pt x="6227" y="23203"/>
                    </a:cubicBezTo>
                    <a:cubicBezTo>
                      <a:pt x="9119" y="21029"/>
                      <a:pt x="11924" y="18680"/>
                      <a:pt x="14816" y="16419"/>
                    </a:cubicBezTo>
                    <a:cubicBezTo>
                      <a:pt x="17991" y="13788"/>
                      <a:pt x="21253" y="11157"/>
                      <a:pt x="24427" y="8439"/>
                    </a:cubicBezTo>
                    <a:cubicBezTo>
                      <a:pt x="26058" y="7090"/>
                      <a:pt x="28146" y="5721"/>
                      <a:pt x="29407" y="4003"/>
                    </a:cubicBezTo>
                    <a:cubicBezTo>
                      <a:pt x="29494" y="3916"/>
                      <a:pt x="29407" y="3829"/>
                      <a:pt x="29407" y="3720"/>
                    </a:cubicBezTo>
                    <a:cubicBezTo>
                      <a:pt x="28320" y="2459"/>
                      <a:pt x="27145" y="1372"/>
                      <a:pt x="26232" y="111"/>
                    </a:cubicBezTo>
                    <a:cubicBezTo>
                      <a:pt x="26181" y="59"/>
                      <a:pt x="26100" y="1"/>
                      <a:pt x="26024"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95" name="Google Shape;2395;p46"/>
              <p:cNvSpPr/>
              <p:nvPr/>
            </p:nvSpPr>
            <p:spPr>
              <a:xfrm>
                <a:off x="2397525" y="1540000"/>
                <a:ext cx="43675" cy="42575"/>
              </a:xfrm>
              <a:custGeom>
                <a:avLst/>
                <a:gdLst/>
                <a:ahLst/>
                <a:cxnLst/>
                <a:rect l="l" t="t" r="r" b="b"/>
                <a:pathLst>
                  <a:path w="1747" h="1703" extrusionOk="0">
                    <a:moveTo>
                      <a:pt x="323" y="1"/>
                    </a:moveTo>
                    <a:cubicBezTo>
                      <a:pt x="161" y="1"/>
                      <a:pt x="1" y="164"/>
                      <a:pt x="61" y="285"/>
                    </a:cubicBezTo>
                    <a:cubicBezTo>
                      <a:pt x="431" y="829"/>
                      <a:pt x="800" y="1286"/>
                      <a:pt x="1344" y="1655"/>
                    </a:cubicBezTo>
                    <a:cubicBezTo>
                      <a:pt x="1377" y="1688"/>
                      <a:pt x="1414" y="1702"/>
                      <a:pt x="1450" y="1702"/>
                    </a:cubicBezTo>
                    <a:cubicBezTo>
                      <a:pt x="1605" y="1702"/>
                      <a:pt x="1747" y="1444"/>
                      <a:pt x="1518" y="1286"/>
                    </a:cubicBezTo>
                    <a:cubicBezTo>
                      <a:pt x="1061" y="938"/>
                      <a:pt x="800" y="568"/>
                      <a:pt x="518" y="111"/>
                    </a:cubicBezTo>
                    <a:cubicBezTo>
                      <a:pt x="465" y="32"/>
                      <a:pt x="394" y="1"/>
                      <a:pt x="323"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96" name="Google Shape;2396;p46"/>
              <p:cNvSpPr/>
              <p:nvPr/>
            </p:nvSpPr>
            <p:spPr>
              <a:xfrm>
                <a:off x="2438725" y="1512025"/>
                <a:ext cx="61675" cy="61525"/>
              </a:xfrm>
              <a:custGeom>
                <a:avLst/>
                <a:gdLst/>
                <a:ahLst/>
                <a:cxnLst/>
                <a:rect l="l" t="t" r="r" b="b"/>
                <a:pathLst>
                  <a:path w="2467" h="2461" extrusionOk="0">
                    <a:moveTo>
                      <a:pt x="287" y="0"/>
                    </a:moveTo>
                    <a:cubicBezTo>
                      <a:pt x="137" y="0"/>
                      <a:pt x="1" y="206"/>
                      <a:pt x="153" y="426"/>
                    </a:cubicBezTo>
                    <a:cubicBezTo>
                      <a:pt x="783" y="1056"/>
                      <a:pt x="1327" y="1774"/>
                      <a:pt x="1957" y="2405"/>
                    </a:cubicBezTo>
                    <a:cubicBezTo>
                      <a:pt x="1992" y="2444"/>
                      <a:pt x="2035" y="2460"/>
                      <a:pt x="2079" y="2460"/>
                    </a:cubicBezTo>
                    <a:cubicBezTo>
                      <a:pt x="2258" y="2460"/>
                      <a:pt x="2466" y="2196"/>
                      <a:pt x="2327" y="2057"/>
                    </a:cubicBezTo>
                    <a:cubicBezTo>
                      <a:pt x="1675" y="1404"/>
                      <a:pt x="1044" y="687"/>
                      <a:pt x="414" y="56"/>
                    </a:cubicBezTo>
                    <a:cubicBezTo>
                      <a:pt x="375" y="17"/>
                      <a:pt x="330" y="0"/>
                      <a:pt x="287"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97" name="Google Shape;2397;p46"/>
              <p:cNvSpPr/>
              <p:nvPr/>
            </p:nvSpPr>
            <p:spPr>
              <a:xfrm>
                <a:off x="2477050" y="1485050"/>
                <a:ext cx="36675" cy="35325"/>
              </a:xfrm>
              <a:custGeom>
                <a:avLst/>
                <a:gdLst/>
                <a:ahLst/>
                <a:cxnLst/>
                <a:rect l="l" t="t" r="r" b="b"/>
                <a:pathLst>
                  <a:path w="1467" h="1413" extrusionOk="0">
                    <a:moveTo>
                      <a:pt x="396" y="1"/>
                    </a:moveTo>
                    <a:cubicBezTo>
                      <a:pt x="217" y="1"/>
                      <a:pt x="1" y="259"/>
                      <a:pt x="142" y="418"/>
                    </a:cubicBezTo>
                    <a:cubicBezTo>
                      <a:pt x="511" y="679"/>
                      <a:pt x="685" y="1048"/>
                      <a:pt x="1055" y="1309"/>
                    </a:cubicBezTo>
                    <a:cubicBezTo>
                      <a:pt x="1100" y="1383"/>
                      <a:pt x="1153" y="1412"/>
                      <a:pt x="1203" y="1412"/>
                    </a:cubicBezTo>
                    <a:cubicBezTo>
                      <a:pt x="1345" y="1412"/>
                      <a:pt x="1466" y="1177"/>
                      <a:pt x="1338" y="1048"/>
                    </a:cubicBezTo>
                    <a:cubicBezTo>
                      <a:pt x="1055" y="679"/>
                      <a:pt x="794" y="418"/>
                      <a:pt x="511" y="48"/>
                    </a:cubicBezTo>
                    <a:cubicBezTo>
                      <a:pt x="478" y="15"/>
                      <a:pt x="438" y="1"/>
                      <a:pt x="396"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98" name="Google Shape;2398;p46"/>
              <p:cNvSpPr/>
              <p:nvPr/>
            </p:nvSpPr>
            <p:spPr>
              <a:xfrm>
                <a:off x="2518575" y="1450625"/>
                <a:ext cx="56025" cy="53975"/>
              </a:xfrm>
              <a:custGeom>
                <a:avLst/>
                <a:gdLst/>
                <a:ahLst/>
                <a:cxnLst/>
                <a:rect l="l" t="t" r="r" b="b"/>
                <a:pathLst>
                  <a:path w="2241" h="2159" extrusionOk="0">
                    <a:moveTo>
                      <a:pt x="347" y="1"/>
                    </a:moveTo>
                    <a:cubicBezTo>
                      <a:pt x="176" y="1"/>
                      <a:pt x="0" y="202"/>
                      <a:pt x="220" y="338"/>
                    </a:cubicBezTo>
                    <a:cubicBezTo>
                      <a:pt x="764" y="881"/>
                      <a:pt x="1308" y="1425"/>
                      <a:pt x="1742" y="2056"/>
                    </a:cubicBezTo>
                    <a:cubicBezTo>
                      <a:pt x="1793" y="2129"/>
                      <a:pt x="1855" y="2159"/>
                      <a:pt x="1915" y="2159"/>
                    </a:cubicBezTo>
                    <a:cubicBezTo>
                      <a:pt x="2084" y="2159"/>
                      <a:pt x="2241" y="1923"/>
                      <a:pt x="2112" y="1795"/>
                    </a:cubicBezTo>
                    <a:cubicBezTo>
                      <a:pt x="1568" y="1142"/>
                      <a:pt x="1112" y="512"/>
                      <a:pt x="481" y="55"/>
                    </a:cubicBezTo>
                    <a:cubicBezTo>
                      <a:pt x="443" y="17"/>
                      <a:pt x="395" y="1"/>
                      <a:pt x="347"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399" name="Google Shape;2399;p46"/>
              <p:cNvSpPr/>
              <p:nvPr/>
            </p:nvSpPr>
            <p:spPr>
              <a:xfrm>
                <a:off x="2570450" y="1404175"/>
                <a:ext cx="36150" cy="39225"/>
              </a:xfrm>
              <a:custGeom>
                <a:avLst/>
                <a:gdLst/>
                <a:ahLst/>
                <a:cxnLst/>
                <a:rect l="l" t="t" r="r" b="b"/>
                <a:pathLst>
                  <a:path w="1446" h="1569" extrusionOk="0">
                    <a:moveTo>
                      <a:pt x="349" y="1"/>
                    </a:moveTo>
                    <a:cubicBezTo>
                      <a:pt x="195" y="1"/>
                      <a:pt x="1" y="190"/>
                      <a:pt x="124" y="391"/>
                    </a:cubicBezTo>
                    <a:cubicBezTo>
                      <a:pt x="407" y="739"/>
                      <a:pt x="668" y="1109"/>
                      <a:pt x="1037" y="1478"/>
                    </a:cubicBezTo>
                    <a:cubicBezTo>
                      <a:pt x="1080" y="1543"/>
                      <a:pt x="1130" y="1569"/>
                      <a:pt x="1177" y="1569"/>
                    </a:cubicBezTo>
                    <a:cubicBezTo>
                      <a:pt x="1322" y="1569"/>
                      <a:pt x="1446" y="1327"/>
                      <a:pt x="1298" y="1196"/>
                    </a:cubicBezTo>
                    <a:cubicBezTo>
                      <a:pt x="1037" y="826"/>
                      <a:pt x="755" y="478"/>
                      <a:pt x="494" y="108"/>
                    </a:cubicBezTo>
                    <a:cubicBezTo>
                      <a:pt x="468" y="33"/>
                      <a:pt x="412" y="1"/>
                      <a:pt x="349"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400" name="Google Shape;2400;p46"/>
              <p:cNvSpPr/>
              <p:nvPr/>
            </p:nvSpPr>
            <p:spPr>
              <a:xfrm>
                <a:off x="2633650" y="1358175"/>
                <a:ext cx="49725" cy="58050"/>
              </a:xfrm>
              <a:custGeom>
                <a:avLst/>
                <a:gdLst/>
                <a:ahLst/>
                <a:cxnLst/>
                <a:rect l="l" t="t" r="r" b="b"/>
                <a:pathLst>
                  <a:path w="1989" h="2322" extrusionOk="0">
                    <a:moveTo>
                      <a:pt x="290" y="1"/>
                    </a:moveTo>
                    <a:cubicBezTo>
                      <a:pt x="140" y="1"/>
                      <a:pt x="1" y="265"/>
                      <a:pt x="140" y="404"/>
                    </a:cubicBezTo>
                    <a:cubicBezTo>
                      <a:pt x="597" y="948"/>
                      <a:pt x="1053" y="1687"/>
                      <a:pt x="1488" y="2231"/>
                    </a:cubicBezTo>
                    <a:cubicBezTo>
                      <a:pt x="1537" y="2295"/>
                      <a:pt x="1594" y="2321"/>
                      <a:pt x="1651" y="2321"/>
                    </a:cubicBezTo>
                    <a:cubicBezTo>
                      <a:pt x="1824" y="2321"/>
                      <a:pt x="1989" y="2079"/>
                      <a:pt x="1858" y="1948"/>
                    </a:cubicBezTo>
                    <a:cubicBezTo>
                      <a:pt x="1314" y="1318"/>
                      <a:pt x="945" y="687"/>
                      <a:pt x="401" y="57"/>
                    </a:cubicBezTo>
                    <a:cubicBezTo>
                      <a:pt x="366" y="17"/>
                      <a:pt x="328" y="1"/>
                      <a:pt x="290"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401" name="Google Shape;2401;p46"/>
              <p:cNvSpPr/>
              <p:nvPr/>
            </p:nvSpPr>
            <p:spPr>
              <a:xfrm>
                <a:off x="2684100" y="1318400"/>
                <a:ext cx="35450" cy="34725"/>
              </a:xfrm>
              <a:custGeom>
                <a:avLst/>
                <a:gdLst/>
                <a:ahLst/>
                <a:cxnLst/>
                <a:rect l="l" t="t" r="r" b="b"/>
                <a:pathLst>
                  <a:path w="1418" h="1389" extrusionOk="0">
                    <a:moveTo>
                      <a:pt x="309" y="1"/>
                    </a:moveTo>
                    <a:cubicBezTo>
                      <a:pt x="148" y="1"/>
                      <a:pt x="1" y="236"/>
                      <a:pt x="210" y="365"/>
                    </a:cubicBezTo>
                    <a:cubicBezTo>
                      <a:pt x="384" y="734"/>
                      <a:pt x="666" y="995"/>
                      <a:pt x="927" y="1278"/>
                    </a:cubicBezTo>
                    <a:cubicBezTo>
                      <a:pt x="954" y="1357"/>
                      <a:pt x="1014" y="1388"/>
                      <a:pt x="1081" y="1388"/>
                    </a:cubicBezTo>
                    <a:cubicBezTo>
                      <a:pt x="1233" y="1388"/>
                      <a:pt x="1418" y="1225"/>
                      <a:pt x="1297" y="1104"/>
                    </a:cubicBezTo>
                    <a:cubicBezTo>
                      <a:pt x="1014" y="734"/>
                      <a:pt x="753" y="452"/>
                      <a:pt x="471" y="104"/>
                    </a:cubicBezTo>
                    <a:cubicBezTo>
                      <a:pt x="425" y="30"/>
                      <a:pt x="366" y="1"/>
                      <a:pt x="309"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402" name="Google Shape;2402;p46"/>
              <p:cNvSpPr/>
              <p:nvPr/>
            </p:nvSpPr>
            <p:spPr>
              <a:xfrm>
                <a:off x="2733400" y="1277625"/>
                <a:ext cx="50450" cy="48250"/>
              </a:xfrm>
              <a:custGeom>
                <a:avLst/>
                <a:gdLst/>
                <a:ahLst/>
                <a:cxnLst/>
                <a:rect l="l" t="t" r="r" b="b"/>
                <a:pathLst>
                  <a:path w="2018" h="1930" extrusionOk="0">
                    <a:moveTo>
                      <a:pt x="290" y="1"/>
                    </a:moveTo>
                    <a:cubicBezTo>
                      <a:pt x="110" y="1"/>
                      <a:pt x="1" y="236"/>
                      <a:pt x="129" y="365"/>
                    </a:cubicBezTo>
                    <a:cubicBezTo>
                      <a:pt x="586" y="908"/>
                      <a:pt x="1217" y="1191"/>
                      <a:pt x="1499" y="1822"/>
                    </a:cubicBezTo>
                    <a:cubicBezTo>
                      <a:pt x="1550" y="1897"/>
                      <a:pt x="1617" y="1929"/>
                      <a:pt x="1684" y="1929"/>
                    </a:cubicBezTo>
                    <a:cubicBezTo>
                      <a:pt x="1849" y="1929"/>
                      <a:pt x="2018" y="1740"/>
                      <a:pt x="1956" y="1539"/>
                    </a:cubicBezTo>
                    <a:cubicBezTo>
                      <a:pt x="1586" y="908"/>
                      <a:pt x="869" y="647"/>
                      <a:pt x="499" y="104"/>
                    </a:cubicBezTo>
                    <a:cubicBezTo>
                      <a:pt x="425" y="30"/>
                      <a:pt x="353" y="1"/>
                      <a:pt x="290"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403" name="Google Shape;2403;p46"/>
              <p:cNvSpPr/>
              <p:nvPr/>
            </p:nvSpPr>
            <p:spPr>
              <a:xfrm>
                <a:off x="2785125" y="1236450"/>
                <a:ext cx="27500" cy="29750"/>
              </a:xfrm>
              <a:custGeom>
                <a:avLst/>
                <a:gdLst/>
                <a:ahLst/>
                <a:cxnLst/>
                <a:rect l="l" t="t" r="r" b="b"/>
                <a:pathLst>
                  <a:path w="1100" h="1190" extrusionOk="0">
                    <a:moveTo>
                      <a:pt x="312" y="0"/>
                    </a:moveTo>
                    <a:cubicBezTo>
                      <a:pt x="150" y="0"/>
                      <a:pt x="0" y="173"/>
                      <a:pt x="61" y="294"/>
                    </a:cubicBezTo>
                    <a:cubicBezTo>
                      <a:pt x="235" y="577"/>
                      <a:pt x="430" y="838"/>
                      <a:pt x="604" y="1120"/>
                    </a:cubicBezTo>
                    <a:cubicBezTo>
                      <a:pt x="628" y="1168"/>
                      <a:pt x="681" y="1190"/>
                      <a:pt x="740" y="1190"/>
                    </a:cubicBezTo>
                    <a:cubicBezTo>
                      <a:pt x="896" y="1190"/>
                      <a:pt x="1100" y="1042"/>
                      <a:pt x="974" y="838"/>
                    </a:cubicBezTo>
                    <a:cubicBezTo>
                      <a:pt x="778" y="664"/>
                      <a:pt x="604" y="381"/>
                      <a:pt x="517" y="120"/>
                    </a:cubicBezTo>
                    <a:cubicBezTo>
                      <a:pt x="458" y="34"/>
                      <a:pt x="384" y="0"/>
                      <a:pt x="312"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404" name="Google Shape;2404;p46"/>
              <p:cNvSpPr/>
              <p:nvPr/>
            </p:nvSpPr>
            <p:spPr>
              <a:xfrm>
                <a:off x="2839575" y="1195200"/>
                <a:ext cx="38600" cy="42300"/>
              </a:xfrm>
              <a:custGeom>
                <a:avLst/>
                <a:gdLst/>
                <a:ahLst/>
                <a:cxnLst/>
                <a:rect l="l" t="t" r="r" b="b"/>
                <a:pathLst>
                  <a:path w="1544" h="1692" extrusionOk="0">
                    <a:moveTo>
                      <a:pt x="279" y="0"/>
                    </a:moveTo>
                    <a:cubicBezTo>
                      <a:pt x="129" y="0"/>
                      <a:pt x="1" y="143"/>
                      <a:pt x="57" y="313"/>
                    </a:cubicBezTo>
                    <a:cubicBezTo>
                      <a:pt x="318" y="770"/>
                      <a:pt x="775" y="1139"/>
                      <a:pt x="1058" y="1574"/>
                    </a:cubicBezTo>
                    <a:cubicBezTo>
                      <a:pt x="1083" y="1658"/>
                      <a:pt x="1141" y="1692"/>
                      <a:pt x="1205" y="1692"/>
                    </a:cubicBezTo>
                    <a:cubicBezTo>
                      <a:pt x="1357" y="1692"/>
                      <a:pt x="1543" y="1497"/>
                      <a:pt x="1405" y="1313"/>
                    </a:cubicBezTo>
                    <a:cubicBezTo>
                      <a:pt x="1144" y="857"/>
                      <a:pt x="775" y="596"/>
                      <a:pt x="514" y="139"/>
                    </a:cubicBezTo>
                    <a:cubicBezTo>
                      <a:pt x="446" y="41"/>
                      <a:pt x="359" y="0"/>
                      <a:pt x="279"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405" name="Google Shape;2405;p46"/>
              <p:cNvSpPr/>
              <p:nvPr/>
            </p:nvSpPr>
            <p:spPr>
              <a:xfrm>
                <a:off x="2884725" y="1151875"/>
                <a:ext cx="32325" cy="27825"/>
              </a:xfrm>
              <a:custGeom>
                <a:avLst/>
                <a:gdLst/>
                <a:ahLst/>
                <a:cxnLst/>
                <a:rect l="l" t="t" r="r" b="b"/>
                <a:pathLst>
                  <a:path w="1293" h="1113" extrusionOk="0">
                    <a:moveTo>
                      <a:pt x="323" y="0"/>
                    </a:moveTo>
                    <a:cubicBezTo>
                      <a:pt x="164" y="0"/>
                      <a:pt x="1" y="273"/>
                      <a:pt x="143" y="415"/>
                    </a:cubicBezTo>
                    <a:cubicBezTo>
                      <a:pt x="339" y="589"/>
                      <a:pt x="600" y="872"/>
                      <a:pt x="795" y="1046"/>
                    </a:cubicBezTo>
                    <a:cubicBezTo>
                      <a:pt x="837" y="1093"/>
                      <a:pt x="890" y="1112"/>
                      <a:pt x="944" y="1112"/>
                    </a:cubicBezTo>
                    <a:cubicBezTo>
                      <a:pt x="1114" y="1112"/>
                      <a:pt x="1292" y="917"/>
                      <a:pt x="1143" y="785"/>
                    </a:cubicBezTo>
                    <a:lnTo>
                      <a:pt x="426" y="46"/>
                    </a:lnTo>
                    <a:cubicBezTo>
                      <a:pt x="394" y="14"/>
                      <a:pt x="359" y="0"/>
                      <a:pt x="323"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406" name="Google Shape;2406;p46"/>
              <p:cNvSpPr/>
              <p:nvPr/>
            </p:nvSpPr>
            <p:spPr>
              <a:xfrm>
                <a:off x="2939800" y="1115825"/>
                <a:ext cx="35900" cy="39200"/>
              </a:xfrm>
              <a:custGeom>
                <a:avLst/>
                <a:gdLst/>
                <a:ahLst/>
                <a:cxnLst/>
                <a:rect l="l" t="t" r="r" b="b"/>
                <a:pathLst>
                  <a:path w="1436" h="1568" extrusionOk="0">
                    <a:moveTo>
                      <a:pt x="263" y="1"/>
                    </a:moveTo>
                    <a:cubicBezTo>
                      <a:pt x="119" y="1"/>
                      <a:pt x="1" y="143"/>
                      <a:pt x="114" y="313"/>
                    </a:cubicBezTo>
                    <a:cubicBezTo>
                      <a:pt x="310" y="770"/>
                      <a:pt x="658" y="1053"/>
                      <a:pt x="941" y="1488"/>
                    </a:cubicBezTo>
                    <a:cubicBezTo>
                      <a:pt x="965" y="1543"/>
                      <a:pt x="1020" y="1567"/>
                      <a:pt x="1081" y="1567"/>
                    </a:cubicBezTo>
                    <a:cubicBezTo>
                      <a:pt x="1236" y="1567"/>
                      <a:pt x="1435" y="1414"/>
                      <a:pt x="1310" y="1227"/>
                    </a:cubicBezTo>
                    <a:cubicBezTo>
                      <a:pt x="1028" y="857"/>
                      <a:pt x="767" y="509"/>
                      <a:pt x="484" y="140"/>
                    </a:cubicBezTo>
                    <a:cubicBezTo>
                      <a:pt x="424" y="41"/>
                      <a:pt x="340" y="1"/>
                      <a:pt x="263"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407" name="Google Shape;2407;p46"/>
              <p:cNvSpPr/>
              <p:nvPr/>
            </p:nvSpPr>
            <p:spPr>
              <a:xfrm>
                <a:off x="2982150" y="1081750"/>
                <a:ext cx="34025" cy="31800"/>
              </a:xfrm>
              <a:custGeom>
                <a:avLst/>
                <a:gdLst/>
                <a:ahLst/>
                <a:cxnLst/>
                <a:rect l="l" t="t" r="r" b="b"/>
                <a:pathLst>
                  <a:path w="1361" h="1272" extrusionOk="0">
                    <a:moveTo>
                      <a:pt x="286" y="0"/>
                    </a:moveTo>
                    <a:cubicBezTo>
                      <a:pt x="102" y="0"/>
                      <a:pt x="0" y="273"/>
                      <a:pt x="160" y="415"/>
                    </a:cubicBezTo>
                    <a:cubicBezTo>
                      <a:pt x="508" y="589"/>
                      <a:pt x="704" y="872"/>
                      <a:pt x="878" y="1133"/>
                    </a:cubicBezTo>
                    <a:cubicBezTo>
                      <a:pt x="938" y="1231"/>
                      <a:pt x="1022" y="1272"/>
                      <a:pt x="1099" y="1272"/>
                    </a:cubicBezTo>
                    <a:cubicBezTo>
                      <a:pt x="1243" y="1272"/>
                      <a:pt x="1361" y="1129"/>
                      <a:pt x="1247" y="959"/>
                    </a:cubicBezTo>
                    <a:cubicBezTo>
                      <a:pt x="1052" y="589"/>
                      <a:pt x="791" y="241"/>
                      <a:pt x="421" y="46"/>
                    </a:cubicBezTo>
                    <a:cubicBezTo>
                      <a:pt x="373" y="14"/>
                      <a:pt x="328" y="0"/>
                      <a:pt x="286"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grpSp>
      </p:grpSp>
      <p:sp>
        <p:nvSpPr>
          <p:cNvPr id="2408" name="Google Shape;2408;p46"/>
          <p:cNvSpPr/>
          <p:nvPr/>
        </p:nvSpPr>
        <p:spPr>
          <a:xfrm rot="-848092">
            <a:off x="7882968" y="1002274"/>
            <a:ext cx="557690" cy="530606"/>
          </a:xfrm>
          <a:custGeom>
            <a:avLst/>
            <a:gdLst/>
            <a:ahLst/>
            <a:cxnLst/>
            <a:rect l="l" t="t" r="r" b="b"/>
            <a:pathLst>
              <a:path w="35623" h="33893" extrusionOk="0">
                <a:moveTo>
                  <a:pt x="18132" y="0"/>
                </a:moveTo>
                <a:cubicBezTo>
                  <a:pt x="18075" y="0"/>
                  <a:pt x="18021" y="11"/>
                  <a:pt x="17969" y="34"/>
                </a:cubicBezTo>
                <a:cubicBezTo>
                  <a:pt x="17575" y="212"/>
                  <a:pt x="17319" y="625"/>
                  <a:pt x="17082" y="941"/>
                </a:cubicBezTo>
                <a:cubicBezTo>
                  <a:pt x="15762" y="3660"/>
                  <a:pt x="14363" y="6280"/>
                  <a:pt x="12965" y="8999"/>
                </a:cubicBezTo>
                <a:cubicBezTo>
                  <a:pt x="11664" y="11462"/>
                  <a:pt x="0" y="10477"/>
                  <a:pt x="237" y="12762"/>
                </a:cubicBezTo>
                <a:cubicBezTo>
                  <a:pt x="335" y="13334"/>
                  <a:pt x="729" y="13747"/>
                  <a:pt x="1143" y="14161"/>
                </a:cubicBezTo>
                <a:cubicBezTo>
                  <a:pt x="3113" y="16053"/>
                  <a:pt x="5655" y="18023"/>
                  <a:pt x="7231" y="20230"/>
                </a:cubicBezTo>
                <a:cubicBezTo>
                  <a:pt x="9280" y="23185"/>
                  <a:pt x="6975" y="28781"/>
                  <a:pt x="6325" y="32051"/>
                </a:cubicBezTo>
                <a:cubicBezTo>
                  <a:pt x="6148" y="32965"/>
                  <a:pt x="6487" y="33291"/>
                  <a:pt x="7070" y="33291"/>
                </a:cubicBezTo>
                <a:cubicBezTo>
                  <a:pt x="8371" y="33291"/>
                  <a:pt x="10885" y="31662"/>
                  <a:pt x="11566" y="31322"/>
                </a:cubicBezTo>
                <a:cubicBezTo>
                  <a:pt x="13457" y="30416"/>
                  <a:pt x="15270" y="29431"/>
                  <a:pt x="17161" y="28524"/>
                </a:cubicBezTo>
                <a:cubicBezTo>
                  <a:pt x="17261" y="28458"/>
                  <a:pt x="17379" y="28433"/>
                  <a:pt x="17499" y="28433"/>
                </a:cubicBezTo>
                <a:cubicBezTo>
                  <a:pt x="17663" y="28433"/>
                  <a:pt x="17833" y="28479"/>
                  <a:pt x="17969" y="28524"/>
                </a:cubicBezTo>
                <a:lnTo>
                  <a:pt x="27505" y="33785"/>
                </a:lnTo>
                <a:cubicBezTo>
                  <a:pt x="27632" y="33859"/>
                  <a:pt x="27766" y="33893"/>
                  <a:pt x="27898" y="33893"/>
                </a:cubicBezTo>
                <a:cubicBezTo>
                  <a:pt x="28360" y="33893"/>
                  <a:pt x="28788" y="33479"/>
                  <a:pt x="28727" y="32958"/>
                </a:cubicBezTo>
                <a:cubicBezTo>
                  <a:pt x="28313" y="30337"/>
                  <a:pt x="27998" y="27717"/>
                  <a:pt x="27505" y="25155"/>
                </a:cubicBezTo>
                <a:cubicBezTo>
                  <a:pt x="26757" y="21550"/>
                  <a:pt x="29554" y="19835"/>
                  <a:pt x="31682" y="17373"/>
                </a:cubicBezTo>
                <a:cubicBezTo>
                  <a:pt x="32175" y="16880"/>
                  <a:pt x="35623" y="13334"/>
                  <a:pt x="33987" y="12841"/>
                </a:cubicBezTo>
                <a:cubicBezTo>
                  <a:pt x="31367" y="12033"/>
                  <a:pt x="24136" y="12033"/>
                  <a:pt x="23072" y="9393"/>
                </a:cubicBezTo>
                <a:cubicBezTo>
                  <a:pt x="22597" y="8291"/>
                  <a:pt x="19665" y="0"/>
                  <a:pt x="18132" y="0"/>
                </a:cubicBezTo>
                <a:close/>
              </a:path>
            </a:pathLst>
          </a:custGeom>
          <a:solidFill>
            <a:schemeClr val="accent5"/>
          </a:solidFill>
          <a:ln>
            <a:noFill/>
          </a:ln>
        </p:spPr>
        <p:txBody>
          <a:bodyPr spcFirstLastPara="1" wrap="square" lIns="92346" tIns="92346" rIns="92346" bIns="92346" anchor="ctr" anchorCtr="0">
            <a:noAutofit/>
          </a:bodyPr>
          <a:lstStyle/>
          <a:p>
            <a:endParaRPr sz="1458"/>
          </a:p>
        </p:txBody>
      </p:sp>
      <p:sp>
        <p:nvSpPr>
          <p:cNvPr id="2409" name="Google Shape;2409;p46"/>
          <p:cNvSpPr/>
          <p:nvPr/>
        </p:nvSpPr>
        <p:spPr>
          <a:xfrm rot="1230962">
            <a:off x="3096003" y="883906"/>
            <a:ext cx="422218" cy="401683"/>
          </a:xfrm>
          <a:custGeom>
            <a:avLst/>
            <a:gdLst/>
            <a:ahLst/>
            <a:cxnLst/>
            <a:rect l="l" t="t" r="r" b="b"/>
            <a:pathLst>
              <a:path w="35623" h="33893" extrusionOk="0">
                <a:moveTo>
                  <a:pt x="18132" y="0"/>
                </a:moveTo>
                <a:cubicBezTo>
                  <a:pt x="18075" y="0"/>
                  <a:pt x="18021" y="11"/>
                  <a:pt x="17969" y="34"/>
                </a:cubicBezTo>
                <a:cubicBezTo>
                  <a:pt x="17575" y="212"/>
                  <a:pt x="17319" y="625"/>
                  <a:pt x="17082" y="941"/>
                </a:cubicBezTo>
                <a:cubicBezTo>
                  <a:pt x="15762" y="3660"/>
                  <a:pt x="14363" y="6280"/>
                  <a:pt x="12965" y="8999"/>
                </a:cubicBezTo>
                <a:cubicBezTo>
                  <a:pt x="11664" y="11462"/>
                  <a:pt x="0" y="10477"/>
                  <a:pt x="237" y="12762"/>
                </a:cubicBezTo>
                <a:cubicBezTo>
                  <a:pt x="335" y="13334"/>
                  <a:pt x="729" y="13747"/>
                  <a:pt x="1143" y="14161"/>
                </a:cubicBezTo>
                <a:cubicBezTo>
                  <a:pt x="3113" y="16053"/>
                  <a:pt x="5655" y="18023"/>
                  <a:pt x="7231" y="20230"/>
                </a:cubicBezTo>
                <a:cubicBezTo>
                  <a:pt x="9280" y="23185"/>
                  <a:pt x="6975" y="28781"/>
                  <a:pt x="6325" y="32051"/>
                </a:cubicBezTo>
                <a:cubicBezTo>
                  <a:pt x="6148" y="32965"/>
                  <a:pt x="6487" y="33291"/>
                  <a:pt x="7070" y="33291"/>
                </a:cubicBezTo>
                <a:cubicBezTo>
                  <a:pt x="8371" y="33291"/>
                  <a:pt x="10885" y="31662"/>
                  <a:pt x="11566" y="31322"/>
                </a:cubicBezTo>
                <a:cubicBezTo>
                  <a:pt x="13457" y="30416"/>
                  <a:pt x="15270" y="29431"/>
                  <a:pt x="17161" y="28524"/>
                </a:cubicBezTo>
                <a:cubicBezTo>
                  <a:pt x="17261" y="28458"/>
                  <a:pt x="17379" y="28433"/>
                  <a:pt x="17499" y="28433"/>
                </a:cubicBezTo>
                <a:cubicBezTo>
                  <a:pt x="17663" y="28433"/>
                  <a:pt x="17833" y="28479"/>
                  <a:pt x="17969" y="28524"/>
                </a:cubicBezTo>
                <a:lnTo>
                  <a:pt x="27505" y="33785"/>
                </a:lnTo>
                <a:cubicBezTo>
                  <a:pt x="27632" y="33859"/>
                  <a:pt x="27766" y="33893"/>
                  <a:pt x="27898" y="33893"/>
                </a:cubicBezTo>
                <a:cubicBezTo>
                  <a:pt x="28360" y="33893"/>
                  <a:pt x="28788" y="33479"/>
                  <a:pt x="28727" y="32958"/>
                </a:cubicBezTo>
                <a:cubicBezTo>
                  <a:pt x="28313" y="30337"/>
                  <a:pt x="27998" y="27717"/>
                  <a:pt x="27505" y="25155"/>
                </a:cubicBezTo>
                <a:cubicBezTo>
                  <a:pt x="26757" y="21550"/>
                  <a:pt x="29554" y="19835"/>
                  <a:pt x="31682" y="17373"/>
                </a:cubicBezTo>
                <a:cubicBezTo>
                  <a:pt x="32175" y="16880"/>
                  <a:pt x="35623" y="13334"/>
                  <a:pt x="33987" y="12841"/>
                </a:cubicBezTo>
                <a:cubicBezTo>
                  <a:pt x="31367" y="12033"/>
                  <a:pt x="24136" y="12033"/>
                  <a:pt x="23072" y="9393"/>
                </a:cubicBezTo>
                <a:cubicBezTo>
                  <a:pt x="22597" y="8291"/>
                  <a:pt x="19665" y="0"/>
                  <a:pt x="18132" y="0"/>
                </a:cubicBezTo>
                <a:close/>
              </a:path>
            </a:pathLst>
          </a:custGeom>
          <a:solidFill>
            <a:schemeClr val="accent5"/>
          </a:solidFill>
          <a:ln>
            <a:noFill/>
          </a:ln>
        </p:spPr>
        <p:txBody>
          <a:bodyPr spcFirstLastPara="1" wrap="square" lIns="92346" tIns="92346" rIns="92346" bIns="92346" anchor="ctr" anchorCtr="0">
            <a:noAutofit/>
          </a:bodyPr>
          <a:lstStyle/>
          <a:p>
            <a:endParaRPr sz="1458"/>
          </a:p>
        </p:txBody>
      </p:sp>
      <p:sp>
        <p:nvSpPr>
          <p:cNvPr id="2410" name="Google Shape;2410;p46"/>
          <p:cNvSpPr/>
          <p:nvPr/>
        </p:nvSpPr>
        <p:spPr>
          <a:xfrm rot="5400000">
            <a:off x="5675110" y="1385678"/>
            <a:ext cx="41994" cy="3726757"/>
          </a:xfrm>
          <a:custGeom>
            <a:avLst/>
            <a:gdLst/>
            <a:ahLst/>
            <a:cxnLst/>
            <a:rect l="l" t="t" r="r" b="b"/>
            <a:pathLst>
              <a:path w="954" h="67752" extrusionOk="0">
                <a:moveTo>
                  <a:pt x="464" y="1"/>
                </a:moveTo>
                <a:cubicBezTo>
                  <a:pt x="333" y="1"/>
                  <a:pt x="201" y="157"/>
                  <a:pt x="201" y="471"/>
                </a:cubicBezTo>
                <a:cubicBezTo>
                  <a:pt x="201" y="471"/>
                  <a:pt x="1" y="20822"/>
                  <a:pt x="1" y="33879"/>
                </a:cubicBezTo>
                <a:cubicBezTo>
                  <a:pt x="1" y="46937"/>
                  <a:pt x="201" y="67188"/>
                  <a:pt x="201" y="67188"/>
                </a:cubicBezTo>
                <a:cubicBezTo>
                  <a:pt x="264" y="67564"/>
                  <a:pt x="395" y="67752"/>
                  <a:pt x="511" y="67752"/>
                </a:cubicBezTo>
                <a:cubicBezTo>
                  <a:pt x="627" y="67752"/>
                  <a:pt x="727" y="67564"/>
                  <a:pt x="727" y="67188"/>
                </a:cubicBezTo>
                <a:cubicBezTo>
                  <a:pt x="727" y="67188"/>
                  <a:pt x="953" y="46937"/>
                  <a:pt x="953" y="33879"/>
                </a:cubicBezTo>
                <a:cubicBezTo>
                  <a:pt x="953" y="20822"/>
                  <a:pt x="727" y="471"/>
                  <a:pt x="727" y="471"/>
                </a:cubicBezTo>
                <a:cubicBezTo>
                  <a:pt x="727" y="157"/>
                  <a:pt x="596" y="1"/>
                  <a:pt x="464" y="1"/>
                </a:cubicBezTo>
                <a:close/>
              </a:path>
            </a:pathLst>
          </a:custGeom>
          <a:solidFill>
            <a:schemeClr val="accent4"/>
          </a:solidFill>
          <a:ln>
            <a:noFill/>
          </a:ln>
        </p:spPr>
        <p:txBody>
          <a:bodyPr spcFirstLastPara="1" wrap="square" lIns="92346" tIns="92346" rIns="92346" bIns="92346" anchor="ctr" anchorCtr="0">
            <a:noAutofit/>
          </a:bodyPr>
          <a:lstStyle/>
          <a:p>
            <a:endParaRPr sz="1458"/>
          </a:p>
        </p:txBody>
      </p:sp>
    </p:spTree>
    <p:extLst>
      <p:ext uri="{BB962C8B-B14F-4D97-AF65-F5344CB8AC3E}">
        <p14:creationId xmlns:p14="http://schemas.microsoft.com/office/powerpoint/2010/main" val="45241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mph" presetSubtype="0" fill="hold" grpId="1" nodeType="withEffect">
                                  <p:stCondLst>
                                    <p:cond delay="0"/>
                                  </p:stCondLst>
                                  <p:childTnLst>
                                    <p:animClr clrSpc="hsl" dir="cw">
                                      <p:cBhvr override="childStyle">
                                        <p:cTn id="6" dur="500" fill="hold"/>
                                        <p:tgtEl>
                                          <p:spTgt spid="2338"/>
                                        </p:tgtEl>
                                        <p:attrNameLst>
                                          <p:attrName>style.color</p:attrName>
                                        </p:attrNameLst>
                                      </p:cBhvr>
                                      <p:by>
                                        <p:hsl h="-7200000" s="0" l="0"/>
                                      </p:by>
                                    </p:animClr>
                                    <p:animClr clrSpc="hsl" dir="cw">
                                      <p:cBhvr>
                                        <p:cTn id="7" dur="500" fill="hold"/>
                                        <p:tgtEl>
                                          <p:spTgt spid="2338"/>
                                        </p:tgtEl>
                                        <p:attrNameLst>
                                          <p:attrName>fillcolor</p:attrName>
                                        </p:attrNameLst>
                                      </p:cBhvr>
                                      <p:by>
                                        <p:hsl h="-7200000" s="0" l="0"/>
                                      </p:by>
                                    </p:animClr>
                                    <p:animClr clrSpc="hsl" dir="cw">
                                      <p:cBhvr>
                                        <p:cTn id="8" dur="500" fill="hold"/>
                                        <p:tgtEl>
                                          <p:spTgt spid="2338"/>
                                        </p:tgtEl>
                                        <p:attrNameLst>
                                          <p:attrName>stroke.color</p:attrName>
                                        </p:attrNameLst>
                                      </p:cBhvr>
                                      <p:by>
                                        <p:hsl h="-7200000" s="0" l="0"/>
                                      </p:by>
                                    </p:animClr>
                                    <p:set>
                                      <p:cBhvr>
                                        <p:cTn id="9" dur="500" fill="hold"/>
                                        <p:tgtEl>
                                          <p:spTgt spid="233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8"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97"/>
        <p:cNvGrpSpPr/>
        <p:nvPr/>
      </p:nvGrpSpPr>
      <p:grpSpPr>
        <a:xfrm>
          <a:off x="0" y="0"/>
          <a:ext cx="0" cy="0"/>
          <a:chOff x="0" y="0"/>
          <a:chExt cx="0" cy="0"/>
        </a:xfrm>
      </p:grpSpPr>
      <p:sp>
        <p:nvSpPr>
          <p:cNvPr id="3398" name="Google Shape;3398;p67"/>
          <p:cNvSpPr/>
          <p:nvPr/>
        </p:nvSpPr>
        <p:spPr>
          <a:xfrm flipH="1">
            <a:off x="-3754344" y="1428457"/>
            <a:ext cx="23233" cy="16875"/>
          </a:xfrm>
          <a:custGeom>
            <a:avLst/>
            <a:gdLst/>
            <a:ahLst/>
            <a:cxnLst/>
            <a:rect l="l" t="t" r="r" b="b"/>
            <a:pathLst>
              <a:path w="296" h="215" extrusionOk="0">
                <a:moveTo>
                  <a:pt x="295" y="0"/>
                </a:moveTo>
                <a:lnTo>
                  <a:pt x="295" y="0"/>
                </a:lnTo>
                <a:cubicBezTo>
                  <a:pt x="188" y="87"/>
                  <a:pt x="87" y="153"/>
                  <a:pt x="0" y="214"/>
                </a:cubicBezTo>
                <a:cubicBezTo>
                  <a:pt x="41" y="194"/>
                  <a:pt x="87" y="174"/>
                  <a:pt x="127" y="153"/>
                </a:cubicBezTo>
                <a:cubicBezTo>
                  <a:pt x="188" y="128"/>
                  <a:pt x="255" y="67"/>
                  <a:pt x="295" y="0"/>
                </a:cubicBezTo>
                <a:close/>
              </a:path>
            </a:pathLst>
          </a:custGeom>
          <a:solidFill>
            <a:srgbClr val="ABAAAA"/>
          </a:solidFill>
          <a:ln>
            <a:noFill/>
          </a:ln>
        </p:spPr>
        <p:txBody>
          <a:bodyPr spcFirstLastPara="1" wrap="square" lIns="92346" tIns="92346" rIns="92346" bIns="92346" anchor="ctr" anchorCtr="0">
            <a:noAutofit/>
          </a:bodyPr>
          <a:lstStyle/>
          <a:p>
            <a:endParaRPr sz="1458"/>
          </a:p>
        </p:txBody>
      </p:sp>
      <p:sp>
        <p:nvSpPr>
          <p:cNvPr id="3399" name="Google Shape;3399;p67"/>
          <p:cNvSpPr/>
          <p:nvPr/>
        </p:nvSpPr>
        <p:spPr>
          <a:xfrm flipH="1">
            <a:off x="-3735976" y="1386856"/>
            <a:ext cx="13265" cy="3689"/>
          </a:xfrm>
          <a:custGeom>
            <a:avLst/>
            <a:gdLst/>
            <a:ahLst/>
            <a:cxnLst/>
            <a:rect l="l" t="t" r="r" b="b"/>
            <a:pathLst>
              <a:path w="169" h="47" extrusionOk="0">
                <a:moveTo>
                  <a:pt x="168" y="1"/>
                </a:moveTo>
                <a:cubicBezTo>
                  <a:pt x="130" y="1"/>
                  <a:pt x="91" y="19"/>
                  <a:pt x="49" y="42"/>
                </a:cubicBezTo>
                <a:lnTo>
                  <a:pt x="49" y="42"/>
                </a:lnTo>
                <a:cubicBezTo>
                  <a:pt x="96" y="34"/>
                  <a:pt x="138" y="16"/>
                  <a:pt x="168" y="1"/>
                </a:cubicBezTo>
                <a:close/>
                <a:moveTo>
                  <a:pt x="49" y="42"/>
                </a:moveTo>
                <a:cubicBezTo>
                  <a:pt x="33" y="45"/>
                  <a:pt x="17" y="47"/>
                  <a:pt x="0" y="47"/>
                </a:cubicBezTo>
                <a:lnTo>
                  <a:pt x="41" y="47"/>
                </a:lnTo>
                <a:cubicBezTo>
                  <a:pt x="43" y="45"/>
                  <a:pt x="46" y="44"/>
                  <a:pt x="49" y="42"/>
                </a:cubicBezTo>
                <a:close/>
              </a:path>
            </a:pathLst>
          </a:custGeom>
          <a:solidFill>
            <a:srgbClr val="ABAAAA"/>
          </a:solidFill>
          <a:ln>
            <a:noFill/>
          </a:ln>
        </p:spPr>
        <p:txBody>
          <a:bodyPr spcFirstLastPara="1" wrap="square" lIns="92346" tIns="92346" rIns="92346" bIns="92346" anchor="ctr" anchorCtr="0">
            <a:noAutofit/>
          </a:bodyPr>
          <a:lstStyle/>
          <a:p>
            <a:endParaRPr sz="1458"/>
          </a:p>
        </p:txBody>
      </p:sp>
      <p:sp>
        <p:nvSpPr>
          <p:cNvPr id="3402" name="Google Shape;3402;p67"/>
          <p:cNvSpPr txBox="1">
            <a:spLocks noGrp="1"/>
          </p:cNvSpPr>
          <p:nvPr>
            <p:ph type="title"/>
          </p:nvPr>
        </p:nvSpPr>
        <p:spPr>
          <a:xfrm>
            <a:off x="3259041" y="293524"/>
            <a:ext cx="2446860" cy="528611"/>
          </a:xfrm>
          <a:prstGeom prst="rect">
            <a:avLst/>
          </a:prstGeom>
        </p:spPr>
        <p:txBody>
          <a:bodyPr spcFirstLastPara="1" vert="horz" wrap="square" lIns="92346" tIns="92346" rIns="92346" bIns="92346" rtlCol="0" anchor="ctr" anchorCtr="0">
            <a:noAutofit/>
          </a:bodyPr>
          <a:lstStyle/>
          <a:p>
            <a:r>
              <a:rPr lang="vi-VN" sz="3636" b="1" dirty="0"/>
              <a:t>L</a:t>
            </a:r>
            <a:r>
              <a:rPr lang="en-US" sz="3636" b="1" dirty="0"/>
              <a:t>UẬT CH</a:t>
            </a:r>
            <a:r>
              <a:rPr lang="vi-VN" sz="3636" b="1" dirty="0"/>
              <a:t>Ơ</a:t>
            </a:r>
            <a:r>
              <a:rPr lang="en-US" sz="3636" b="1" dirty="0"/>
              <a:t>I</a:t>
            </a:r>
            <a:endParaRPr sz="3636" b="1" dirty="0"/>
          </a:p>
        </p:txBody>
      </p:sp>
      <p:sp>
        <p:nvSpPr>
          <p:cNvPr id="3404" name="Google Shape;3404;p67"/>
          <p:cNvSpPr/>
          <p:nvPr/>
        </p:nvSpPr>
        <p:spPr>
          <a:xfrm flipH="1">
            <a:off x="10112645" y="2829901"/>
            <a:ext cx="14913" cy="79"/>
          </a:xfrm>
          <a:custGeom>
            <a:avLst/>
            <a:gdLst/>
            <a:ahLst/>
            <a:cxnLst/>
            <a:rect l="l" t="t" r="r" b="b"/>
            <a:pathLst>
              <a:path w="190" h="1" extrusionOk="0">
                <a:moveTo>
                  <a:pt x="189" y="1"/>
                </a:moveTo>
                <a:lnTo>
                  <a:pt x="87" y="1"/>
                </a:lnTo>
                <a:lnTo>
                  <a:pt x="1" y="1"/>
                </a:lnTo>
                <a:close/>
              </a:path>
            </a:pathLst>
          </a:custGeom>
          <a:solidFill>
            <a:srgbClr val="ABAAAA"/>
          </a:solidFill>
          <a:ln>
            <a:noFill/>
          </a:ln>
        </p:spPr>
        <p:txBody>
          <a:bodyPr spcFirstLastPara="1" wrap="square" lIns="92346" tIns="92346" rIns="92346" bIns="92346" anchor="ctr" anchorCtr="0">
            <a:noAutofit/>
          </a:bodyPr>
          <a:lstStyle/>
          <a:p>
            <a:endParaRPr sz="1458"/>
          </a:p>
        </p:txBody>
      </p:sp>
      <p:sp>
        <p:nvSpPr>
          <p:cNvPr id="4" name="TextBox 3">
            <a:extLst>
              <a:ext uri="{FF2B5EF4-FFF2-40B4-BE49-F238E27FC236}">
                <a16:creationId xmlns:a16="http://schemas.microsoft.com/office/drawing/2014/main" id="{478D8315-87C9-4AA9-8463-32044A43F9B8}"/>
              </a:ext>
            </a:extLst>
          </p:cNvPr>
          <p:cNvSpPr txBox="1"/>
          <p:nvPr/>
        </p:nvSpPr>
        <p:spPr>
          <a:xfrm>
            <a:off x="136800" y="613265"/>
            <a:ext cx="9007200" cy="4616648"/>
          </a:xfrm>
          <a:prstGeom prst="rect">
            <a:avLst/>
          </a:prstGeom>
          <a:noFill/>
        </p:spPr>
        <p:txBody>
          <a:bodyPr wrap="square" rtlCol="0">
            <a:spAutoFit/>
          </a:bodyPr>
          <a:lstStyle/>
          <a:p>
            <a:pPr marL="288615" indent="-288615">
              <a:lnSpc>
                <a:spcPct val="150000"/>
              </a:lnSpc>
              <a:buFontTx/>
              <a:buChar char="-"/>
            </a:pP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7 ô </a:t>
            </a:r>
            <a:r>
              <a:rPr lang="en-US" sz="2800" dirty="0" err="1">
                <a:latin typeface="Times New Roman" panose="02020603050405020304" pitchFamily="18" charset="0"/>
                <a:cs typeface="Times New Roman" panose="02020603050405020304" pitchFamily="18" charset="0"/>
              </a:rPr>
              <a:t>chữ</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ngang</a:t>
            </a:r>
            <a:r>
              <a:rPr lang="en-US" sz="2800" dirty="0">
                <a:latin typeface="Times New Roman" panose="02020603050405020304" pitchFamily="18" charset="0"/>
                <a:cs typeface="Times New Roman" panose="02020603050405020304" pitchFamily="18" charset="0"/>
              </a:rPr>
              <a:t> t</a:t>
            </a:r>
            <a:r>
              <a:rPr lang="vi-VN" sz="2800" dirty="0">
                <a:latin typeface="Times New Roman" panose="02020603050405020304" pitchFamily="18" charset="0"/>
                <a:cs typeface="Times New Roman" panose="02020603050405020304" pitchFamily="18" charset="0"/>
              </a:rPr>
              <a:t>ư</a:t>
            </a:r>
            <a:r>
              <a:rPr lang="en-US" sz="2800" dirty="0" err="1">
                <a:latin typeface="Times New Roman" panose="02020603050405020304" pitchFamily="18" charset="0"/>
                <a:cs typeface="Times New Roman" panose="02020603050405020304" pitchFamily="18" charset="0"/>
              </a:rPr>
              <a:t>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ứng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7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hỏi</a:t>
            </a:r>
            <a:endParaRPr lang="en-US" sz="2800" dirty="0">
              <a:latin typeface="Times New Roman" panose="02020603050405020304" pitchFamily="18" charset="0"/>
              <a:cs typeface="Times New Roman" panose="02020603050405020304" pitchFamily="18" charset="0"/>
            </a:endParaRPr>
          </a:p>
          <a:p>
            <a:pPr marL="288615" indent="-288615">
              <a:lnSpc>
                <a:spcPct val="150000"/>
              </a:lnSpc>
              <a:buFontTx/>
              <a:buChar char="-"/>
            </a:pPr>
            <a:r>
              <a:rPr lang="en-US" sz="2800" dirty="0" err="1">
                <a:latin typeface="Times New Roman" panose="02020603050405020304" pitchFamily="18" charset="0"/>
                <a:cs typeface="Times New Roman" panose="02020603050405020304" pitchFamily="18" charset="0"/>
              </a:rPr>
              <a:t>Mỗi</a:t>
            </a:r>
            <a:r>
              <a:rPr lang="en-US" sz="2800" dirty="0">
                <a:latin typeface="Times New Roman" panose="02020603050405020304" pitchFamily="18" charset="0"/>
                <a:cs typeface="Times New Roman" panose="02020603050405020304" pitchFamily="18" charset="0"/>
              </a:rPr>
              <a:t> ô </a:t>
            </a:r>
            <a:r>
              <a:rPr lang="en-US" sz="2800" dirty="0" err="1">
                <a:latin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chữ</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ô </a:t>
            </a:r>
            <a:r>
              <a:rPr lang="en-US" sz="2800" dirty="0" err="1">
                <a:latin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dọc</a:t>
            </a:r>
            <a:endParaRPr lang="en-US" sz="2800" dirty="0">
              <a:latin typeface="Times New Roman" panose="02020603050405020304" pitchFamily="18" charset="0"/>
              <a:cs typeface="Times New Roman" panose="02020603050405020304" pitchFamily="18" charset="0"/>
            </a:endParaRPr>
          </a:p>
          <a:p>
            <a:pPr marL="288615" indent="-288615">
              <a:lnSpc>
                <a:spcPct val="150000"/>
              </a:lnSpc>
              <a:buFontTx/>
              <a:buChar char="-"/>
            </a:pPr>
            <a:r>
              <a:rPr lang="en-US" sz="2800" dirty="0">
                <a:latin typeface="Times New Roman" panose="02020603050405020304" pitchFamily="18" charset="0"/>
                <a:cs typeface="Times New Roman" panose="02020603050405020304" pitchFamily="18" charset="0"/>
              </a:rPr>
              <a:t>HS </a:t>
            </a:r>
            <a:r>
              <a:rPr lang="en-US" sz="2800" dirty="0" err="1">
                <a:latin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lần</a:t>
            </a:r>
            <a:r>
              <a:rPr lang="en-US" sz="2800" dirty="0">
                <a:latin typeface="Times New Roman" panose="02020603050405020304" pitchFamily="18" charset="0"/>
                <a:cs typeface="Times New Roman" panose="02020603050405020304" pitchFamily="18" charset="0"/>
              </a:rPr>
              <a:t> l</a:t>
            </a:r>
            <a:r>
              <a:rPr lang="vi-VN" sz="2800" dirty="0">
                <a:latin typeface="Times New Roman" panose="02020603050405020304" pitchFamily="18" charset="0"/>
                <a:cs typeface="Times New Roman" panose="02020603050405020304" pitchFamily="18" charset="0"/>
              </a:rPr>
              <a:t>ư</a:t>
            </a:r>
            <a:r>
              <a:rPr lang="en-US" sz="2800" dirty="0" err="1">
                <a:latin typeface="Times New Roman" panose="02020603050405020304" pitchFamily="18" charset="0"/>
                <a:cs typeface="Times New Roman" panose="02020603050405020304" pitchFamily="18" charset="0"/>
              </a:rPr>
              <a:t>ợt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hỏi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đúng</a:t>
            </a:r>
            <a:r>
              <a:rPr lang="en-US" sz="2800" dirty="0">
                <a:latin typeface="Times New Roman" panose="02020603050405020304" pitchFamily="18" charset="0"/>
                <a:cs typeface="Times New Roman" panose="02020603050405020304" pitchFamily="18" charset="0"/>
              </a:rPr>
              <a:t> ô </a:t>
            </a:r>
            <a:r>
              <a:rPr lang="en-US" sz="2800" dirty="0" err="1">
                <a:latin typeface="Times New Roman" panose="02020603050405020304" pitchFamily="18" charset="0"/>
                <a:cs typeface="Times New Roman" panose="02020603050405020304" pitchFamily="18" charset="0"/>
              </a:rPr>
              <a:t>chữ</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cs typeface="Times New Roman" panose="02020603050405020304" pitchFamily="18" charset="0"/>
              </a:rPr>
              <a:t> đ</a:t>
            </a:r>
            <a:r>
              <a:rPr lang="vi-VN" sz="2800" dirty="0">
                <a:latin typeface="Times New Roman" panose="02020603050405020304" pitchFamily="18" charset="0"/>
                <a:cs typeface="Times New Roman" panose="02020603050405020304" pitchFamily="18" charset="0"/>
              </a:rPr>
              <a:t>ư</a:t>
            </a:r>
            <a:r>
              <a:rPr lang="en-US" sz="2800" dirty="0" err="1">
                <a:latin typeface="Times New Roman" panose="02020603050405020304" pitchFamily="18" charset="0"/>
                <a:cs typeface="Times New Roman" panose="02020603050405020304" pitchFamily="18" charset="0"/>
              </a:rPr>
              <a:t>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sai</a:t>
            </a:r>
            <a:r>
              <a:rPr lang="en-US" sz="2800" dirty="0">
                <a:latin typeface="Times New Roman" panose="02020603050405020304" pitchFamily="18" charset="0"/>
                <a:cs typeface="Times New Roman" panose="02020603050405020304" pitchFamily="18" charset="0"/>
              </a:rPr>
              <a:t> ô </a:t>
            </a:r>
            <a:r>
              <a:rPr lang="en-US" sz="2800" dirty="0" err="1">
                <a:latin typeface="Times New Roman" panose="02020603050405020304" pitchFamily="18" charset="0"/>
                <a:cs typeface="Times New Roman" panose="02020603050405020304" pitchFamily="18" charset="0"/>
              </a:rPr>
              <a:t>chữ</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đ</a:t>
            </a:r>
            <a:r>
              <a:rPr lang="vi-VN" sz="2800" dirty="0">
                <a:latin typeface="Times New Roman" panose="02020603050405020304" pitchFamily="18" charset="0"/>
                <a:cs typeface="Times New Roman" panose="02020603050405020304" pitchFamily="18" charset="0"/>
              </a:rPr>
              <a:t>ư</a:t>
            </a:r>
            <a:r>
              <a:rPr lang="en-US" sz="2800" dirty="0" err="1">
                <a:latin typeface="Times New Roman" panose="02020603050405020304" pitchFamily="18" charset="0"/>
                <a:cs typeface="Times New Roman" panose="02020603050405020304" pitchFamily="18" charset="0"/>
              </a:rPr>
              <a:t>ợc</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mở</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marL="288615" indent="-288615">
              <a:lnSpc>
                <a:spcPct val="150000"/>
              </a:lnSpc>
              <a:buFontTx/>
              <a:buChar char="-"/>
            </a:pPr>
            <a:r>
              <a:rPr lang="en-US" sz="2800" dirty="0">
                <a:latin typeface="Times New Roman" panose="02020603050405020304" pitchFamily="18" charset="0"/>
                <a:cs typeface="Times New Roman" panose="02020603050405020304" pitchFamily="18" charset="0"/>
              </a:rPr>
              <a:t>Sau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ngang</a:t>
            </a:r>
            <a:r>
              <a:rPr lang="en-US" sz="2800" dirty="0">
                <a:latin typeface="Times New Roman" panose="02020603050405020304" pitchFamily="18" charset="0"/>
                <a:cs typeface="Times New Roman" panose="02020603050405020304" pitchFamily="18" charset="0"/>
              </a:rPr>
              <a:t>, HS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quyền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khóa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dọc</a:t>
            </a:r>
            <a:endParaRPr lang="vi-VN" sz="28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000"/>
          </a:stretch>
        </a:blipFill>
        <a:effectLst/>
      </p:bgPr>
    </p:bg>
    <p:spTree>
      <p:nvGrpSpPr>
        <p:cNvPr id="1" name=""/>
        <p:cNvGrpSpPr/>
        <p:nvPr/>
      </p:nvGrpSpPr>
      <p:grpSpPr>
        <a:xfrm>
          <a:off x="0" y="0"/>
          <a:ext cx="0" cy="0"/>
          <a:chOff x="0" y="0"/>
          <a:chExt cx="0" cy="0"/>
        </a:xfrm>
      </p:grpSpPr>
      <p:sp>
        <p:nvSpPr>
          <p:cNvPr id="4" name="TextBox 3"/>
          <p:cNvSpPr txBox="1"/>
          <p:nvPr/>
        </p:nvSpPr>
        <p:spPr>
          <a:xfrm>
            <a:off x="3608101" y="1017982"/>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4209505" y="1012282"/>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4825491" y="1001656"/>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5427379" y="1001656"/>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6044424" y="1001656"/>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6653687" y="1001657"/>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7262949" y="1001657"/>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7859022" y="1001656"/>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4825491" y="1589367"/>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5427379" y="1589367"/>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6044424" y="1589368"/>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6653687" y="1589369"/>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7262949" y="1589369"/>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18" name="TextBox 17"/>
          <p:cNvSpPr txBox="1"/>
          <p:nvPr/>
        </p:nvSpPr>
        <p:spPr>
          <a:xfrm>
            <a:off x="7859022" y="1589368"/>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8488074" y="1589369"/>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29" name="TextBox 28"/>
          <p:cNvSpPr txBox="1"/>
          <p:nvPr/>
        </p:nvSpPr>
        <p:spPr>
          <a:xfrm>
            <a:off x="3601504" y="2193397"/>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30" name="TextBox 29"/>
          <p:cNvSpPr txBox="1"/>
          <p:nvPr/>
        </p:nvSpPr>
        <p:spPr>
          <a:xfrm>
            <a:off x="4209505" y="2194295"/>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31" name="TextBox 30"/>
          <p:cNvSpPr txBox="1"/>
          <p:nvPr/>
        </p:nvSpPr>
        <p:spPr>
          <a:xfrm>
            <a:off x="4825491" y="2183670"/>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32" name="TextBox 31"/>
          <p:cNvSpPr txBox="1"/>
          <p:nvPr/>
        </p:nvSpPr>
        <p:spPr>
          <a:xfrm>
            <a:off x="5427379" y="2183670"/>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33" name="TextBox 32"/>
          <p:cNvSpPr txBox="1"/>
          <p:nvPr/>
        </p:nvSpPr>
        <p:spPr>
          <a:xfrm>
            <a:off x="6044424" y="2183670"/>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34" name="TextBox 33"/>
          <p:cNvSpPr txBox="1"/>
          <p:nvPr/>
        </p:nvSpPr>
        <p:spPr>
          <a:xfrm>
            <a:off x="6653687" y="2183671"/>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35" name="TextBox 34"/>
          <p:cNvSpPr txBox="1"/>
          <p:nvPr/>
        </p:nvSpPr>
        <p:spPr>
          <a:xfrm>
            <a:off x="7262949" y="2183669"/>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36" name="TextBox 35"/>
          <p:cNvSpPr txBox="1"/>
          <p:nvPr/>
        </p:nvSpPr>
        <p:spPr>
          <a:xfrm>
            <a:off x="4825491" y="2777976"/>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37" name="TextBox 36"/>
          <p:cNvSpPr txBox="1"/>
          <p:nvPr/>
        </p:nvSpPr>
        <p:spPr>
          <a:xfrm>
            <a:off x="5427379" y="2777976"/>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38" name="TextBox 37"/>
          <p:cNvSpPr txBox="1"/>
          <p:nvPr/>
        </p:nvSpPr>
        <p:spPr>
          <a:xfrm>
            <a:off x="6044424" y="2777976"/>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39" name="TextBox 38"/>
          <p:cNvSpPr txBox="1"/>
          <p:nvPr/>
        </p:nvSpPr>
        <p:spPr>
          <a:xfrm>
            <a:off x="6653687" y="2777978"/>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40" name="TextBox 39"/>
          <p:cNvSpPr txBox="1"/>
          <p:nvPr/>
        </p:nvSpPr>
        <p:spPr>
          <a:xfrm>
            <a:off x="7262949" y="2777978"/>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41" name="TextBox 40"/>
          <p:cNvSpPr txBox="1"/>
          <p:nvPr/>
        </p:nvSpPr>
        <p:spPr>
          <a:xfrm>
            <a:off x="8464113" y="2780243"/>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49" name="TextBox 48"/>
          <p:cNvSpPr txBox="1"/>
          <p:nvPr/>
        </p:nvSpPr>
        <p:spPr>
          <a:xfrm>
            <a:off x="5427379" y="3359082"/>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50" name="TextBox 49"/>
          <p:cNvSpPr txBox="1"/>
          <p:nvPr/>
        </p:nvSpPr>
        <p:spPr>
          <a:xfrm>
            <a:off x="6044424" y="3359081"/>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51" name="TextBox 50"/>
          <p:cNvSpPr txBox="1"/>
          <p:nvPr/>
        </p:nvSpPr>
        <p:spPr>
          <a:xfrm>
            <a:off x="6653687" y="3359084"/>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52" name="TextBox 51"/>
          <p:cNvSpPr txBox="1"/>
          <p:nvPr/>
        </p:nvSpPr>
        <p:spPr>
          <a:xfrm>
            <a:off x="7262949" y="3359083"/>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53" name="TextBox 52"/>
          <p:cNvSpPr txBox="1"/>
          <p:nvPr/>
        </p:nvSpPr>
        <p:spPr>
          <a:xfrm>
            <a:off x="7859022" y="3359082"/>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54" name="TextBox 53"/>
          <p:cNvSpPr txBox="1"/>
          <p:nvPr/>
        </p:nvSpPr>
        <p:spPr>
          <a:xfrm>
            <a:off x="8488074" y="3359082"/>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55" name="TextBox 54"/>
          <p:cNvSpPr txBox="1"/>
          <p:nvPr/>
        </p:nvSpPr>
        <p:spPr>
          <a:xfrm>
            <a:off x="4824035" y="3982704"/>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56" name="TextBox 55"/>
          <p:cNvSpPr txBox="1"/>
          <p:nvPr/>
        </p:nvSpPr>
        <p:spPr>
          <a:xfrm>
            <a:off x="5427379" y="3966577"/>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57" name="TextBox 56"/>
          <p:cNvSpPr txBox="1"/>
          <p:nvPr/>
        </p:nvSpPr>
        <p:spPr>
          <a:xfrm>
            <a:off x="6044424" y="3966579"/>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58" name="TextBox 57"/>
          <p:cNvSpPr txBox="1"/>
          <p:nvPr/>
        </p:nvSpPr>
        <p:spPr>
          <a:xfrm>
            <a:off x="6653687" y="3966580"/>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59" name="TextBox 58"/>
          <p:cNvSpPr txBox="1"/>
          <p:nvPr/>
        </p:nvSpPr>
        <p:spPr>
          <a:xfrm>
            <a:off x="7262949" y="3966580"/>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65" name="TextBox 64"/>
          <p:cNvSpPr txBox="1"/>
          <p:nvPr/>
        </p:nvSpPr>
        <p:spPr>
          <a:xfrm>
            <a:off x="5427379" y="4567477"/>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66" name="TextBox 65"/>
          <p:cNvSpPr txBox="1"/>
          <p:nvPr/>
        </p:nvSpPr>
        <p:spPr>
          <a:xfrm>
            <a:off x="6044424" y="4567476"/>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67" name="TextBox 66"/>
          <p:cNvSpPr txBox="1"/>
          <p:nvPr/>
        </p:nvSpPr>
        <p:spPr>
          <a:xfrm>
            <a:off x="7262949" y="4572715"/>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68" name="TextBox 67"/>
          <p:cNvSpPr txBox="1"/>
          <p:nvPr/>
        </p:nvSpPr>
        <p:spPr>
          <a:xfrm>
            <a:off x="7872212" y="4572715"/>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69" name="TextBox 68"/>
          <p:cNvSpPr txBox="1"/>
          <p:nvPr/>
        </p:nvSpPr>
        <p:spPr>
          <a:xfrm>
            <a:off x="2990540" y="4584700"/>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70" name="TextBox 69"/>
          <p:cNvSpPr txBox="1"/>
          <p:nvPr/>
        </p:nvSpPr>
        <p:spPr>
          <a:xfrm>
            <a:off x="3607542" y="4583799"/>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71" name="TextBox 70"/>
          <p:cNvSpPr txBox="1"/>
          <p:nvPr/>
        </p:nvSpPr>
        <p:spPr>
          <a:xfrm>
            <a:off x="4208946" y="4584700"/>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72" name="TextBox 71"/>
          <p:cNvSpPr txBox="1"/>
          <p:nvPr/>
        </p:nvSpPr>
        <p:spPr>
          <a:xfrm>
            <a:off x="4824034" y="4584899"/>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75" name="AutoShape 113">
            <a:hlinkClick r:id="rId3" action="ppaction://hlinksldjump"/>
            <a:extLst>
              <a:ext uri="{FF2B5EF4-FFF2-40B4-BE49-F238E27FC236}">
                <a16:creationId xmlns:a16="http://schemas.microsoft.com/office/drawing/2014/main" id="{E1FDB9C3-AD1A-4380-9F0C-F6153388725F}"/>
              </a:ext>
            </a:extLst>
          </p:cNvPr>
          <p:cNvSpPr>
            <a:spLocks noChangeArrowheads="1"/>
          </p:cNvSpPr>
          <p:nvPr/>
        </p:nvSpPr>
        <p:spPr bwMode="auto">
          <a:xfrm>
            <a:off x="2681999" y="990205"/>
            <a:ext cx="790229" cy="540901"/>
          </a:xfrm>
          <a:prstGeom prst="star5">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sp3d extrusionH="57150">
              <a:bevelT w="69850" h="38100" prst="cross"/>
            </a:sp3d>
          </a:bodyPr>
          <a:lstStyle/>
          <a:p>
            <a:pPr algn="ctr" eaLnBrk="1" hangingPunct="1">
              <a:defRPr/>
            </a:pPr>
            <a:r>
              <a:rPr lang="en-US" sz="2727" b="1" dirty="0">
                <a:ln>
                  <a:solidFill>
                    <a:srgbClr val="C00000"/>
                  </a:solidFill>
                </a:ln>
                <a:solidFill>
                  <a:srgbClr val="FF0000"/>
                </a:solidFill>
                <a:effectLst>
                  <a:innerShdw blurRad="63500" dist="50800" dir="13500000">
                    <a:prstClr val="black">
                      <a:alpha val="50000"/>
                    </a:prstClr>
                  </a:innerShdw>
                </a:effectLst>
                <a:latin typeface="Times New Roman" panose="02020603050405020304" pitchFamily="18" charset="0"/>
                <a:cs typeface="Times New Roman" panose="02020603050405020304" pitchFamily="18" charset="0"/>
              </a:rPr>
              <a:t>1</a:t>
            </a:r>
          </a:p>
        </p:txBody>
      </p:sp>
      <p:sp>
        <p:nvSpPr>
          <p:cNvPr id="82" name="AutoShape 113">
            <a:hlinkClick r:id="rId4" action="ppaction://hlinksldjump"/>
            <a:extLst>
              <a:ext uri="{FF2B5EF4-FFF2-40B4-BE49-F238E27FC236}">
                <a16:creationId xmlns:a16="http://schemas.microsoft.com/office/drawing/2014/main" id="{E1FDB9C3-AD1A-4380-9F0C-F6153388725F}"/>
              </a:ext>
            </a:extLst>
          </p:cNvPr>
          <p:cNvSpPr>
            <a:spLocks noChangeArrowheads="1"/>
          </p:cNvSpPr>
          <p:nvPr/>
        </p:nvSpPr>
        <p:spPr bwMode="auto">
          <a:xfrm>
            <a:off x="2691518" y="1599277"/>
            <a:ext cx="788638" cy="535154"/>
          </a:xfrm>
          <a:prstGeom prst="star5">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sp3d extrusionH="57150">
              <a:bevelT w="69850" h="38100" prst="cross"/>
            </a:sp3d>
          </a:bodyPr>
          <a:lstStyle/>
          <a:p>
            <a:pPr algn="ctr" eaLnBrk="1" hangingPunct="1">
              <a:defRPr/>
            </a:pPr>
            <a:r>
              <a:rPr lang="en-US" sz="2727" b="1" dirty="0">
                <a:ln>
                  <a:solidFill>
                    <a:srgbClr val="C00000"/>
                  </a:solidFill>
                </a:ln>
                <a:solidFill>
                  <a:srgbClr val="FF0000"/>
                </a:solidFill>
                <a:effectLst>
                  <a:innerShdw blurRad="63500" dist="50800" dir="13500000">
                    <a:prstClr val="black">
                      <a:alpha val="50000"/>
                    </a:prstClr>
                  </a:innerShdw>
                </a:effectLst>
                <a:latin typeface="Times New Roman" panose="02020603050405020304" pitchFamily="18" charset="0"/>
                <a:cs typeface="Times New Roman" panose="02020603050405020304" pitchFamily="18" charset="0"/>
              </a:rPr>
              <a:t>2</a:t>
            </a:r>
          </a:p>
        </p:txBody>
      </p:sp>
      <p:sp>
        <p:nvSpPr>
          <p:cNvPr id="83" name="AutoShape 113">
            <a:hlinkClick r:id="rId5" action="ppaction://hlinksldjump"/>
            <a:extLst>
              <a:ext uri="{FF2B5EF4-FFF2-40B4-BE49-F238E27FC236}">
                <a16:creationId xmlns:a16="http://schemas.microsoft.com/office/drawing/2014/main" id="{E1FDB9C3-AD1A-4380-9F0C-F6153388725F}"/>
              </a:ext>
            </a:extLst>
          </p:cNvPr>
          <p:cNvSpPr>
            <a:spLocks noChangeArrowheads="1"/>
          </p:cNvSpPr>
          <p:nvPr/>
        </p:nvSpPr>
        <p:spPr bwMode="auto">
          <a:xfrm>
            <a:off x="2687512" y="2156549"/>
            <a:ext cx="778142" cy="570925"/>
          </a:xfrm>
          <a:prstGeom prst="star5">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sp3d extrusionH="57150">
              <a:bevelT w="69850" h="38100" prst="cross"/>
            </a:sp3d>
          </a:bodyPr>
          <a:lstStyle/>
          <a:p>
            <a:pPr algn="ctr" eaLnBrk="1" hangingPunct="1">
              <a:defRPr/>
            </a:pPr>
            <a:r>
              <a:rPr lang="en-US" sz="2727" b="1" dirty="0">
                <a:ln>
                  <a:solidFill>
                    <a:srgbClr val="C00000"/>
                  </a:solidFill>
                </a:ln>
                <a:solidFill>
                  <a:srgbClr val="FF0000"/>
                </a:solidFill>
                <a:effectLst>
                  <a:innerShdw blurRad="63500" dist="50800" dir="13500000">
                    <a:prstClr val="black">
                      <a:alpha val="50000"/>
                    </a:prstClr>
                  </a:innerShdw>
                </a:effectLst>
                <a:latin typeface="Times New Roman" panose="02020603050405020304" pitchFamily="18" charset="0"/>
                <a:cs typeface="Times New Roman" panose="02020603050405020304" pitchFamily="18" charset="0"/>
              </a:rPr>
              <a:t>3</a:t>
            </a:r>
          </a:p>
        </p:txBody>
      </p:sp>
      <p:sp>
        <p:nvSpPr>
          <p:cNvPr id="84" name="AutoShape 113">
            <a:hlinkClick r:id="rId6" action="ppaction://hlinksldjump"/>
            <a:extLst>
              <a:ext uri="{FF2B5EF4-FFF2-40B4-BE49-F238E27FC236}">
                <a16:creationId xmlns:a16="http://schemas.microsoft.com/office/drawing/2014/main" id="{E1FDB9C3-AD1A-4380-9F0C-F6153388725F}"/>
              </a:ext>
            </a:extLst>
          </p:cNvPr>
          <p:cNvSpPr>
            <a:spLocks noChangeArrowheads="1"/>
          </p:cNvSpPr>
          <p:nvPr/>
        </p:nvSpPr>
        <p:spPr bwMode="auto">
          <a:xfrm>
            <a:off x="2690401" y="2774603"/>
            <a:ext cx="790231" cy="589042"/>
          </a:xfrm>
          <a:prstGeom prst="star5">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sp3d extrusionH="57150">
              <a:bevelT w="69850" h="38100" prst="cross"/>
            </a:sp3d>
          </a:bodyPr>
          <a:lstStyle/>
          <a:p>
            <a:pPr algn="ctr" eaLnBrk="1" hangingPunct="1">
              <a:defRPr/>
            </a:pPr>
            <a:r>
              <a:rPr lang="en-US" sz="2727" b="1" dirty="0">
                <a:ln>
                  <a:solidFill>
                    <a:srgbClr val="C00000"/>
                  </a:solidFill>
                </a:ln>
                <a:solidFill>
                  <a:srgbClr val="FF0000"/>
                </a:solidFill>
                <a:effectLst>
                  <a:innerShdw blurRad="63500" dist="50800" dir="13500000">
                    <a:prstClr val="black">
                      <a:alpha val="50000"/>
                    </a:prstClr>
                  </a:innerShdw>
                </a:effectLst>
                <a:latin typeface="Times New Roman" panose="02020603050405020304" pitchFamily="18" charset="0"/>
                <a:cs typeface="Times New Roman" panose="02020603050405020304" pitchFamily="18" charset="0"/>
              </a:rPr>
              <a:t>4</a:t>
            </a:r>
          </a:p>
        </p:txBody>
      </p:sp>
      <p:sp>
        <p:nvSpPr>
          <p:cNvPr id="85" name="AutoShape 113">
            <a:hlinkClick r:id="rId7" action="ppaction://hlinksldjump"/>
            <a:extLst>
              <a:ext uri="{FF2B5EF4-FFF2-40B4-BE49-F238E27FC236}">
                <a16:creationId xmlns:a16="http://schemas.microsoft.com/office/drawing/2014/main" id="{E1FDB9C3-AD1A-4380-9F0C-F6153388725F}"/>
              </a:ext>
            </a:extLst>
          </p:cNvPr>
          <p:cNvSpPr>
            <a:spLocks noChangeArrowheads="1"/>
          </p:cNvSpPr>
          <p:nvPr/>
        </p:nvSpPr>
        <p:spPr bwMode="auto">
          <a:xfrm>
            <a:off x="2710502" y="3325077"/>
            <a:ext cx="790231" cy="523243"/>
          </a:xfrm>
          <a:prstGeom prst="star5">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sp3d extrusionH="57150">
              <a:bevelT w="69850" h="38100" prst="cross"/>
            </a:sp3d>
          </a:bodyPr>
          <a:lstStyle/>
          <a:p>
            <a:pPr algn="ctr" eaLnBrk="1" hangingPunct="1">
              <a:defRPr/>
            </a:pPr>
            <a:r>
              <a:rPr lang="en-US" sz="2727" b="1" dirty="0">
                <a:ln>
                  <a:solidFill>
                    <a:srgbClr val="C00000"/>
                  </a:solidFill>
                </a:ln>
                <a:solidFill>
                  <a:srgbClr val="FF0000"/>
                </a:solidFill>
                <a:effectLst>
                  <a:innerShdw blurRad="63500" dist="50800" dir="13500000">
                    <a:prstClr val="black">
                      <a:alpha val="50000"/>
                    </a:prstClr>
                  </a:innerShdw>
                </a:effectLst>
                <a:latin typeface="Times New Roman" panose="02020603050405020304" pitchFamily="18" charset="0"/>
                <a:cs typeface="Times New Roman" panose="02020603050405020304" pitchFamily="18" charset="0"/>
              </a:rPr>
              <a:t>5</a:t>
            </a:r>
          </a:p>
        </p:txBody>
      </p:sp>
      <p:sp>
        <p:nvSpPr>
          <p:cNvPr id="86" name="AutoShape 113">
            <a:hlinkClick r:id="rId8" action="ppaction://hlinksldjump"/>
            <a:extLst>
              <a:ext uri="{FF2B5EF4-FFF2-40B4-BE49-F238E27FC236}">
                <a16:creationId xmlns:a16="http://schemas.microsoft.com/office/drawing/2014/main" id="{E1FDB9C3-AD1A-4380-9F0C-F6153388725F}"/>
              </a:ext>
            </a:extLst>
          </p:cNvPr>
          <p:cNvSpPr>
            <a:spLocks noChangeArrowheads="1"/>
          </p:cNvSpPr>
          <p:nvPr/>
        </p:nvSpPr>
        <p:spPr bwMode="auto">
          <a:xfrm>
            <a:off x="2716545" y="3921866"/>
            <a:ext cx="778142" cy="536261"/>
          </a:xfrm>
          <a:prstGeom prst="star5">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sp3d extrusionH="57150">
              <a:bevelT w="69850" h="38100" prst="cross"/>
            </a:sp3d>
          </a:bodyPr>
          <a:lstStyle/>
          <a:p>
            <a:pPr algn="ctr" eaLnBrk="1" hangingPunct="1">
              <a:defRPr/>
            </a:pPr>
            <a:r>
              <a:rPr lang="en-US" sz="2727" b="1" dirty="0">
                <a:ln>
                  <a:solidFill>
                    <a:srgbClr val="C00000"/>
                  </a:solidFill>
                </a:ln>
                <a:solidFill>
                  <a:srgbClr val="FF0000"/>
                </a:solidFill>
                <a:effectLst>
                  <a:innerShdw blurRad="63500" dist="50800" dir="13500000">
                    <a:prstClr val="black">
                      <a:alpha val="50000"/>
                    </a:prstClr>
                  </a:innerShdw>
                </a:effectLst>
                <a:latin typeface="Times New Roman" panose="02020603050405020304" pitchFamily="18" charset="0"/>
                <a:cs typeface="Times New Roman" panose="02020603050405020304" pitchFamily="18" charset="0"/>
              </a:rPr>
              <a:t>6</a:t>
            </a:r>
          </a:p>
        </p:txBody>
      </p:sp>
      <p:sp>
        <p:nvSpPr>
          <p:cNvPr id="87" name="AutoShape 113">
            <a:hlinkClick r:id="rId9" action="ppaction://hlinksldjump"/>
            <a:extLst>
              <a:ext uri="{FF2B5EF4-FFF2-40B4-BE49-F238E27FC236}">
                <a16:creationId xmlns:a16="http://schemas.microsoft.com/office/drawing/2014/main" id="{E1FDB9C3-AD1A-4380-9F0C-F6153388725F}"/>
              </a:ext>
            </a:extLst>
          </p:cNvPr>
          <p:cNvSpPr>
            <a:spLocks noChangeArrowheads="1"/>
          </p:cNvSpPr>
          <p:nvPr/>
        </p:nvSpPr>
        <p:spPr bwMode="auto">
          <a:xfrm>
            <a:off x="2112170" y="4508667"/>
            <a:ext cx="790231" cy="618531"/>
          </a:xfrm>
          <a:prstGeom prst="star5">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sp3d extrusionH="57150">
              <a:bevelT w="69850" h="38100" prst="cross"/>
            </a:sp3d>
          </a:bodyPr>
          <a:lstStyle/>
          <a:p>
            <a:pPr algn="ctr" eaLnBrk="1" hangingPunct="1">
              <a:defRPr/>
            </a:pPr>
            <a:r>
              <a:rPr lang="en-US" sz="2727" b="1" dirty="0">
                <a:ln>
                  <a:solidFill>
                    <a:srgbClr val="C00000"/>
                  </a:solidFill>
                </a:ln>
                <a:solidFill>
                  <a:srgbClr val="FF0000"/>
                </a:solidFill>
                <a:effectLst>
                  <a:innerShdw blurRad="63500" dist="50800" dir="13500000">
                    <a:prstClr val="black">
                      <a:alpha val="50000"/>
                    </a:prstClr>
                  </a:innerShdw>
                </a:effectLst>
                <a:latin typeface="Times New Roman" panose="02020603050405020304" pitchFamily="18" charset="0"/>
                <a:cs typeface="Times New Roman" panose="02020603050405020304" pitchFamily="18" charset="0"/>
              </a:rPr>
              <a:t>7</a:t>
            </a:r>
          </a:p>
        </p:txBody>
      </p:sp>
      <p:sp>
        <p:nvSpPr>
          <p:cNvPr id="92" name="TextBox 91"/>
          <p:cNvSpPr txBox="1"/>
          <p:nvPr/>
        </p:nvSpPr>
        <p:spPr>
          <a:xfrm>
            <a:off x="3603967" y="1018880"/>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T</a:t>
            </a:r>
          </a:p>
        </p:txBody>
      </p:sp>
      <p:sp>
        <p:nvSpPr>
          <p:cNvPr id="93" name="TextBox 92"/>
          <p:cNvSpPr txBox="1"/>
          <p:nvPr/>
        </p:nvSpPr>
        <p:spPr>
          <a:xfrm>
            <a:off x="4213514" y="1018880"/>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Ô</a:t>
            </a:r>
          </a:p>
        </p:txBody>
      </p:sp>
      <p:sp>
        <p:nvSpPr>
          <p:cNvPr id="94" name="TextBox 93"/>
          <p:cNvSpPr txBox="1"/>
          <p:nvPr/>
        </p:nvSpPr>
        <p:spPr>
          <a:xfrm>
            <a:off x="4833712" y="1012805"/>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N</a:t>
            </a:r>
          </a:p>
        </p:txBody>
      </p:sp>
      <p:sp>
        <p:nvSpPr>
          <p:cNvPr id="95" name="TextBox 94"/>
          <p:cNvSpPr txBox="1"/>
          <p:nvPr/>
        </p:nvSpPr>
        <p:spPr>
          <a:xfrm>
            <a:off x="5452496" y="999478"/>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T</a:t>
            </a:r>
          </a:p>
        </p:txBody>
      </p:sp>
      <p:sp>
        <p:nvSpPr>
          <p:cNvPr id="96" name="TextBox 95"/>
          <p:cNvSpPr txBox="1"/>
          <p:nvPr/>
        </p:nvSpPr>
        <p:spPr>
          <a:xfrm>
            <a:off x="6048599" y="999122"/>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R</a:t>
            </a:r>
          </a:p>
        </p:txBody>
      </p:sp>
      <p:sp>
        <p:nvSpPr>
          <p:cNvPr id="97" name="TextBox 96"/>
          <p:cNvSpPr txBox="1"/>
          <p:nvPr/>
        </p:nvSpPr>
        <p:spPr>
          <a:xfrm>
            <a:off x="6649716" y="1003353"/>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Ọ</a:t>
            </a:r>
          </a:p>
        </p:txBody>
      </p:sp>
      <p:sp>
        <p:nvSpPr>
          <p:cNvPr id="98" name="TextBox 97"/>
          <p:cNvSpPr txBox="1"/>
          <p:nvPr/>
        </p:nvSpPr>
        <p:spPr>
          <a:xfrm>
            <a:off x="7256355" y="999122"/>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N</a:t>
            </a:r>
          </a:p>
        </p:txBody>
      </p:sp>
      <p:sp>
        <p:nvSpPr>
          <p:cNvPr id="99" name="TextBox 98"/>
          <p:cNvSpPr txBox="1"/>
          <p:nvPr/>
        </p:nvSpPr>
        <p:spPr>
          <a:xfrm>
            <a:off x="7882114" y="992524"/>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G</a:t>
            </a:r>
          </a:p>
        </p:txBody>
      </p:sp>
      <p:sp>
        <p:nvSpPr>
          <p:cNvPr id="100" name="TextBox 99"/>
          <p:cNvSpPr txBox="1"/>
          <p:nvPr/>
        </p:nvSpPr>
        <p:spPr>
          <a:xfrm>
            <a:off x="4837005" y="1593085"/>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T</a:t>
            </a:r>
          </a:p>
        </p:txBody>
      </p:sp>
      <p:sp>
        <p:nvSpPr>
          <p:cNvPr id="101" name="TextBox 100"/>
          <p:cNvSpPr txBox="1"/>
          <p:nvPr/>
        </p:nvSpPr>
        <p:spPr>
          <a:xfrm>
            <a:off x="5455789" y="1579759"/>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Ì</a:t>
            </a:r>
          </a:p>
        </p:txBody>
      </p:sp>
      <p:sp>
        <p:nvSpPr>
          <p:cNvPr id="102" name="TextBox 101"/>
          <p:cNvSpPr txBox="1"/>
          <p:nvPr/>
        </p:nvSpPr>
        <p:spPr>
          <a:xfrm>
            <a:off x="6051892" y="1579403"/>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N</a:t>
            </a:r>
          </a:p>
        </p:txBody>
      </p:sp>
      <p:sp>
        <p:nvSpPr>
          <p:cNvPr id="103" name="TextBox 102"/>
          <p:cNvSpPr txBox="1"/>
          <p:nvPr/>
        </p:nvSpPr>
        <p:spPr>
          <a:xfrm>
            <a:off x="6653010" y="1583634"/>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H</a:t>
            </a:r>
          </a:p>
        </p:txBody>
      </p:sp>
      <p:sp>
        <p:nvSpPr>
          <p:cNvPr id="104" name="TextBox 103"/>
          <p:cNvSpPr txBox="1"/>
          <p:nvPr/>
        </p:nvSpPr>
        <p:spPr>
          <a:xfrm>
            <a:off x="7259648" y="1579403"/>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C</a:t>
            </a:r>
          </a:p>
        </p:txBody>
      </p:sp>
      <p:sp>
        <p:nvSpPr>
          <p:cNvPr id="105" name="TextBox 104"/>
          <p:cNvSpPr txBox="1"/>
          <p:nvPr/>
        </p:nvSpPr>
        <p:spPr>
          <a:xfrm>
            <a:off x="7885407" y="1579403"/>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Ả</a:t>
            </a:r>
          </a:p>
        </p:txBody>
      </p:sp>
      <p:sp>
        <p:nvSpPr>
          <p:cNvPr id="106" name="TextBox 105"/>
          <p:cNvSpPr txBox="1"/>
          <p:nvPr/>
        </p:nvSpPr>
        <p:spPr>
          <a:xfrm>
            <a:off x="8488073" y="1579403"/>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M</a:t>
            </a:r>
          </a:p>
        </p:txBody>
      </p:sp>
      <p:sp>
        <p:nvSpPr>
          <p:cNvPr id="107" name="TextBox 106"/>
          <p:cNvSpPr txBox="1"/>
          <p:nvPr/>
        </p:nvSpPr>
        <p:spPr>
          <a:xfrm>
            <a:off x="3594034" y="2200059"/>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Q</a:t>
            </a:r>
          </a:p>
        </p:txBody>
      </p:sp>
      <p:sp>
        <p:nvSpPr>
          <p:cNvPr id="108" name="TextBox 107"/>
          <p:cNvSpPr txBox="1"/>
          <p:nvPr/>
        </p:nvSpPr>
        <p:spPr>
          <a:xfrm>
            <a:off x="4213514" y="2200059"/>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U</a:t>
            </a:r>
          </a:p>
        </p:txBody>
      </p:sp>
      <p:sp>
        <p:nvSpPr>
          <p:cNvPr id="109" name="TextBox 108"/>
          <p:cNvSpPr txBox="1"/>
          <p:nvPr/>
        </p:nvSpPr>
        <p:spPr>
          <a:xfrm>
            <a:off x="4833712" y="2193985"/>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A</a:t>
            </a:r>
          </a:p>
        </p:txBody>
      </p:sp>
      <p:sp>
        <p:nvSpPr>
          <p:cNvPr id="110" name="TextBox 109"/>
          <p:cNvSpPr txBox="1"/>
          <p:nvPr/>
        </p:nvSpPr>
        <p:spPr>
          <a:xfrm>
            <a:off x="5452496" y="2180658"/>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N</a:t>
            </a:r>
          </a:p>
        </p:txBody>
      </p:sp>
      <p:sp>
        <p:nvSpPr>
          <p:cNvPr id="111" name="TextBox 110"/>
          <p:cNvSpPr txBox="1"/>
          <p:nvPr/>
        </p:nvSpPr>
        <p:spPr>
          <a:xfrm>
            <a:off x="6048598" y="2180301"/>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T</a:t>
            </a:r>
          </a:p>
        </p:txBody>
      </p:sp>
      <p:sp>
        <p:nvSpPr>
          <p:cNvPr id="112" name="TextBox 111"/>
          <p:cNvSpPr txBox="1"/>
          <p:nvPr/>
        </p:nvSpPr>
        <p:spPr>
          <a:xfrm>
            <a:off x="6649716" y="2184533"/>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Â</a:t>
            </a:r>
          </a:p>
        </p:txBody>
      </p:sp>
      <p:sp>
        <p:nvSpPr>
          <p:cNvPr id="113" name="TextBox 112"/>
          <p:cNvSpPr txBox="1"/>
          <p:nvPr/>
        </p:nvSpPr>
        <p:spPr>
          <a:xfrm>
            <a:off x="7256355" y="2180302"/>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M</a:t>
            </a:r>
          </a:p>
        </p:txBody>
      </p:sp>
      <p:sp>
        <p:nvSpPr>
          <p:cNvPr id="114" name="TextBox 113"/>
          <p:cNvSpPr txBox="1"/>
          <p:nvPr/>
        </p:nvSpPr>
        <p:spPr>
          <a:xfrm>
            <a:off x="4833712" y="2790318"/>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T</a:t>
            </a:r>
          </a:p>
        </p:txBody>
      </p:sp>
      <p:sp>
        <p:nvSpPr>
          <p:cNvPr id="115" name="TextBox 114"/>
          <p:cNvSpPr txBox="1"/>
          <p:nvPr/>
        </p:nvSpPr>
        <p:spPr>
          <a:xfrm>
            <a:off x="5452496" y="2776992"/>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H</a:t>
            </a:r>
          </a:p>
        </p:txBody>
      </p:sp>
      <p:sp>
        <p:nvSpPr>
          <p:cNvPr id="116" name="TextBox 115"/>
          <p:cNvSpPr txBox="1"/>
          <p:nvPr/>
        </p:nvSpPr>
        <p:spPr>
          <a:xfrm>
            <a:off x="6048599" y="2776638"/>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Ậ</a:t>
            </a:r>
          </a:p>
        </p:txBody>
      </p:sp>
      <p:sp>
        <p:nvSpPr>
          <p:cNvPr id="117" name="TextBox 116"/>
          <p:cNvSpPr txBox="1"/>
          <p:nvPr/>
        </p:nvSpPr>
        <p:spPr>
          <a:xfrm>
            <a:off x="6649716" y="2780868"/>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T</a:t>
            </a:r>
          </a:p>
        </p:txBody>
      </p:sp>
      <p:sp>
        <p:nvSpPr>
          <p:cNvPr id="119" name="TextBox 118"/>
          <p:cNvSpPr txBox="1"/>
          <p:nvPr/>
        </p:nvSpPr>
        <p:spPr>
          <a:xfrm>
            <a:off x="8484780" y="2756048"/>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À</a:t>
            </a:r>
          </a:p>
        </p:txBody>
      </p:sp>
      <p:sp>
        <p:nvSpPr>
          <p:cNvPr id="120" name="TextBox 119"/>
          <p:cNvSpPr txBox="1"/>
          <p:nvPr/>
        </p:nvSpPr>
        <p:spPr>
          <a:xfrm>
            <a:off x="5449192" y="3369339"/>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B</a:t>
            </a:r>
          </a:p>
        </p:txBody>
      </p:sp>
      <p:sp>
        <p:nvSpPr>
          <p:cNvPr id="121" name="TextBox 120"/>
          <p:cNvSpPr txBox="1"/>
          <p:nvPr/>
        </p:nvSpPr>
        <p:spPr>
          <a:xfrm>
            <a:off x="6051892" y="3368983"/>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Ạ</a:t>
            </a:r>
          </a:p>
        </p:txBody>
      </p:sp>
      <p:sp>
        <p:nvSpPr>
          <p:cNvPr id="122" name="TextBox 121"/>
          <p:cNvSpPr txBox="1"/>
          <p:nvPr/>
        </p:nvSpPr>
        <p:spPr>
          <a:xfrm>
            <a:off x="6653010" y="3373216"/>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N</a:t>
            </a:r>
          </a:p>
        </p:txBody>
      </p:sp>
      <p:sp>
        <p:nvSpPr>
          <p:cNvPr id="123" name="TextBox 122"/>
          <p:cNvSpPr txBox="1"/>
          <p:nvPr/>
        </p:nvSpPr>
        <p:spPr>
          <a:xfrm>
            <a:off x="7259648" y="3368983"/>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H</a:t>
            </a:r>
          </a:p>
        </p:txBody>
      </p:sp>
      <p:sp>
        <p:nvSpPr>
          <p:cNvPr id="124" name="TextBox 123"/>
          <p:cNvSpPr txBox="1"/>
          <p:nvPr/>
        </p:nvSpPr>
        <p:spPr>
          <a:xfrm>
            <a:off x="7885407" y="3368985"/>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Ọ</a:t>
            </a:r>
          </a:p>
        </p:txBody>
      </p:sp>
      <p:sp>
        <p:nvSpPr>
          <p:cNvPr id="125" name="TextBox 124"/>
          <p:cNvSpPr txBox="1"/>
          <p:nvPr/>
        </p:nvSpPr>
        <p:spPr>
          <a:xfrm>
            <a:off x="8488073" y="3368983"/>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C</a:t>
            </a:r>
          </a:p>
        </p:txBody>
      </p:sp>
      <p:sp>
        <p:nvSpPr>
          <p:cNvPr id="126" name="TextBox 125"/>
          <p:cNvSpPr txBox="1"/>
          <p:nvPr/>
        </p:nvSpPr>
        <p:spPr>
          <a:xfrm>
            <a:off x="4851073" y="3976956"/>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B</a:t>
            </a:r>
          </a:p>
        </p:txBody>
      </p:sp>
      <p:sp>
        <p:nvSpPr>
          <p:cNvPr id="127" name="TextBox 126"/>
          <p:cNvSpPr txBox="1"/>
          <p:nvPr/>
        </p:nvSpPr>
        <p:spPr>
          <a:xfrm>
            <a:off x="5455789" y="3963630"/>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Ạ</a:t>
            </a:r>
          </a:p>
        </p:txBody>
      </p:sp>
      <p:sp>
        <p:nvSpPr>
          <p:cNvPr id="128" name="TextBox 127"/>
          <p:cNvSpPr txBox="1"/>
          <p:nvPr/>
        </p:nvSpPr>
        <p:spPr>
          <a:xfrm>
            <a:off x="6051892" y="3963275"/>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N</a:t>
            </a:r>
          </a:p>
        </p:txBody>
      </p:sp>
      <p:sp>
        <p:nvSpPr>
          <p:cNvPr id="129" name="TextBox 128"/>
          <p:cNvSpPr txBox="1"/>
          <p:nvPr/>
        </p:nvSpPr>
        <p:spPr>
          <a:xfrm>
            <a:off x="6653010" y="3967507"/>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B</a:t>
            </a:r>
          </a:p>
        </p:txBody>
      </p:sp>
      <p:sp>
        <p:nvSpPr>
          <p:cNvPr id="130" name="TextBox 129"/>
          <p:cNvSpPr txBox="1"/>
          <p:nvPr/>
        </p:nvSpPr>
        <p:spPr>
          <a:xfrm>
            <a:off x="7259648" y="3963275"/>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È</a:t>
            </a:r>
          </a:p>
        </p:txBody>
      </p:sp>
      <p:sp>
        <p:nvSpPr>
          <p:cNvPr id="131" name="TextBox 130"/>
          <p:cNvSpPr txBox="1"/>
          <p:nvPr/>
        </p:nvSpPr>
        <p:spPr>
          <a:xfrm>
            <a:off x="5455789" y="4564529"/>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N</a:t>
            </a:r>
          </a:p>
        </p:txBody>
      </p:sp>
      <p:sp>
        <p:nvSpPr>
          <p:cNvPr id="133" name="TextBox 132"/>
          <p:cNvSpPr txBox="1"/>
          <p:nvPr/>
        </p:nvSpPr>
        <p:spPr>
          <a:xfrm>
            <a:off x="7269517" y="4590936"/>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Ê</a:t>
            </a:r>
          </a:p>
        </p:txBody>
      </p:sp>
      <p:sp>
        <p:nvSpPr>
          <p:cNvPr id="134" name="TextBox 133"/>
          <p:cNvSpPr txBox="1"/>
          <p:nvPr/>
        </p:nvSpPr>
        <p:spPr>
          <a:xfrm>
            <a:off x="7855728" y="4571553"/>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U</a:t>
            </a:r>
          </a:p>
        </p:txBody>
      </p:sp>
      <p:sp>
        <p:nvSpPr>
          <p:cNvPr id="135" name="TextBox 134"/>
          <p:cNvSpPr txBox="1"/>
          <p:nvPr/>
        </p:nvSpPr>
        <p:spPr>
          <a:xfrm>
            <a:off x="2991484" y="4577497"/>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T</a:t>
            </a:r>
          </a:p>
        </p:txBody>
      </p:sp>
      <p:sp>
        <p:nvSpPr>
          <p:cNvPr id="136" name="TextBox 135"/>
          <p:cNvSpPr txBox="1"/>
          <p:nvPr/>
        </p:nvSpPr>
        <p:spPr>
          <a:xfrm>
            <a:off x="3600457" y="4579568"/>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H</a:t>
            </a:r>
          </a:p>
        </p:txBody>
      </p:sp>
      <p:sp>
        <p:nvSpPr>
          <p:cNvPr id="137" name="TextBox 136"/>
          <p:cNvSpPr txBox="1"/>
          <p:nvPr/>
        </p:nvSpPr>
        <p:spPr>
          <a:xfrm>
            <a:off x="4209431" y="4579568"/>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Ư</a:t>
            </a:r>
          </a:p>
        </p:txBody>
      </p:sp>
      <p:sp>
        <p:nvSpPr>
          <p:cNvPr id="138" name="TextBox 137"/>
          <p:cNvSpPr txBox="1"/>
          <p:nvPr/>
        </p:nvSpPr>
        <p:spPr>
          <a:xfrm>
            <a:off x="4845642" y="4573305"/>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Ơ</a:t>
            </a:r>
          </a:p>
        </p:txBody>
      </p:sp>
      <p:sp>
        <p:nvSpPr>
          <p:cNvPr id="190" name="TextBox 189"/>
          <p:cNvSpPr txBox="1"/>
          <p:nvPr/>
        </p:nvSpPr>
        <p:spPr>
          <a:xfrm>
            <a:off x="7859022" y="2756551"/>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118" name="TextBox 117"/>
          <p:cNvSpPr txBox="1"/>
          <p:nvPr/>
        </p:nvSpPr>
        <p:spPr>
          <a:xfrm>
            <a:off x="7890456" y="2756048"/>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H</a:t>
            </a:r>
          </a:p>
        </p:txBody>
      </p:sp>
      <p:sp>
        <p:nvSpPr>
          <p:cNvPr id="191" name="TextBox 190"/>
          <p:cNvSpPr txBox="1"/>
          <p:nvPr/>
        </p:nvSpPr>
        <p:spPr>
          <a:xfrm>
            <a:off x="7269756" y="2774604"/>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T</a:t>
            </a:r>
          </a:p>
        </p:txBody>
      </p:sp>
      <p:sp>
        <p:nvSpPr>
          <p:cNvPr id="192" name="TextBox 191"/>
          <p:cNvSpPr txBox="1"/>
          <p:nvPr/>
        </p:nvSpPr>
        <p:spPr>
          <a:xfrm>
            <a:off x="6672988" y="4577742"/>
            <a:ext cx="544779" cy="558614"/>
          </a:xfrm>
          <a:prstGeom prst="rect">
            <a:avLst/>
          </a:prstGeom>
          <a:solidFill>
            <a:srgbClr val="99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endParaRPr lang="en-US" sz="3030" dirty="0">
              <a:latin typeface="Times New Roman" panose="02020603050405020304" pitchFamily="18" charset="0"/>
              <a:cs typeface="Times New Roman" panose="02020603050405020304" pitchFamily="18" charset="0"/>
            </a:endParaRPr>
          </a:p>
        </p:txBody>
      </p:sp>
      <p:sp>
        <p:nvSpPr>
          <p:cNvPr id="132" name="TextBox 131"/>
          <p:cNvSpPr txBox="1"/>
          <p:nvPr/>
        </p:nvSpPr>
        <p:spPr>
          <a:xfrm>
            <a:off x="6660543" y="4592611"/>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Y</a:t>
            </a:r>
          </a:p>
        </p:txBody>
      </p:sp>
      <p:sp>
        <p:nvSpPr>
          <p:cNvPr id="194" name="TextBox 193"/>
          <p:cNvSpPr txBox="1"/>
          <p:nvPr/>
        </p:nvSpPr>
        <p:spPr>
          <a:xfrm>
            <a:off x="6042776" y="4566895"/>
            <a:ext cx="548072" cy="558614"/>
          </a:xfrm>
          <a:prstGeom prst="rect">
            <a:avLst/>
          </a:prstGeom>
          <a:solidFill>
            <a:srgbClr val="9999FF"/>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solidFill>
                  <a:srgbClr val="FFFF00"/>
                </a:solidFill>
                <a:latin typeface="Times New Roman" panose="02020603050405020304" pitchFamily="18" charset="0"/>
                <a:cs typeface="Times New Roman" panose="02020603050405020304" pitchFamily="18" charset="0"/>
              </a:rPr>
              <a:t>G</a:t>
            </a:r>
          </a:p>
        </p:txBody>
      </p:sp>
      <p:sp>
        <p:nvSpPr>
          <p:cNvPr id="195" name="TextBox 194"/>
          <p:cNvSpPr txBox="1"/>
          <p:nvPr/>
        </p:nvSpPr>
        <p:spPr>
          <a:xfrm>
            <a:off x="5447480" y="1012282"/>
            <a:ext cx="548072" cy="558614"/>
          </a:xfrm>
          <a:prstGeom prst="rect">
            <a:avLst/>
          </a:prstGeom>
          <a:solidFill>
            <a:srgbClr val="FFFFCC"/>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ln>
                  <a:solidFill>
                    <a:srgbClr val="C00000"/>
                  </a:solidFill>
                </a:ln>
                <a:solidFill>
                  <a:srgbClr val="FF0000"/>
                </a:solidFill>
                <a:latin typeface="Times New Roman" panose="02020603050405020304" pitchFamily="18" charset="0"/>
                <a:cs typeface="Times New Roman" panose="02020603050405020304" pitchFamily="18" charset="0"/>
              </a:rPr>
              <a:t>T</a:t>
            </a:r>
          </a:p>
        </p:txBody>
      </p:sp>
      <p:sp>
        <p:nvSpPr>
          <p:cNvPr id="196" name="TextBox 195"/>
          <p:cNvSpPr txBox="1"/>
          <p:nvPr/>
        </p:nvSpPr>
        <p:spPr>
          <a:xfrm>
            <a:off x="5437993" y="1599596"/>
            <a:ext cx="550525" cy="558614"/>
          </a:xfrm>
          <a:prstGeom prst="rect">
            <a:avLst/>
          </a:prstGeom>
          <a:solidFill>
            <a:srgbClr val="FFFFCC"/>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ln>
                  <a:solidFill>
                    <a:srgbClr val="C00000"/>
                  </a:solidFill>
                </a:ln>
                <a:solidFill>
                  <a:srgbClr val="FF0000"/>
                </a:solidFill>
                <a:latin typeface="Times New Roman" panose="02020603050405020304" pitchFamily="18" charset="0"/>
                <a:cs typeface="Times New Roman" panose="02020603050405020304" pitchFamily="18" charset="0"/>
              </a:rPr>
              <a:t>Ì</a:t>
            </a:r>
          </a:p>
        </p:txBody>
      </p:sp>
      <p:sp>
        <p:nvSpPr>
          <p:cNvPr id="197" name="TextBox 196"/>
          <p:cNvSpPr txBox="1"/>
          <p:nvPr/>
        </p:nvSpPr>
        <p:spPr>
          <a:xfrm>
            <a:off x="5447480" y="2193462"/>
            <a:ext cx="548072" cy="558614"/>
          </a:xfrm>
          <a:prstGeom prst="rect">
            <a:avLst/>
          </a:prstGeom>
          <a:solidFill>
            <a:srgbClr val="FFFFCC"/>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ln>
                  <a:solidFill>
                    <a:srgbClr val="C00000"/>
                  </a:solidFill>
                </a:ln>
                <a:solidFill>
                  <a:srgbClr val="FF0000"/>
                </a:solidFill>
                <a:latin typeface="Times New Roman" panose="02020603050405020304" pitchFamily="18" charset="0"/>
                <a:cs typeface="Times New Roman" panose="02020603050405020304" pitchFamily="18" charset="0"/>
              </a:rPr>
              <a:t>N</a:t>
            </a:r>
          </a:p>
        </p:txBody>
      </p:sp>
      <p:sp>
        <p:nvSpPr>
          <p:cNvPr id="198" name="TextBox 197"/>
          <p:cNvSpPr txBox="1"/>
          <p:nvPr/>
        </p:nvSpPr>
        <p:spPr>
          <a:xfrm>
            <a:off x="5447480" y="2789796"/>
            <a:ext cx="548072" cy="558614"/>
          </a:xfrm>
          <a:prstGeom prst="rect">
            <a:avLst/>
          </a:prstGeom>
          <a:solidFill>
            <a:srgbClr val="FFFFCC"/>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ln>
                  <a:solidFill>
                    <a:srgbClr val="C00000"/>
                  </a:solidFill>
                </a:ln>
                <a:solidFill>
                  <a:srgbClr val="FF0000"/>
                </a:solidFill>
                <a:latin typeface="Times New Roman" panose="02020603050405020304" pitchFamily="18" charset="0"/>
                <a:cs typeface="Times New Roman" panose="02020603050405020304" pitchFamily="18" charset="0"/>
              </a:rPr>
              <a:t>H</a:t>
            </a:r>
          </a:p>
        </p:txBody>
      </p:sp>
      <p:sp>
        <p:nvSpPr>
          <p:cNvPr id="199" name="TextBox 198"/>
          <p:cNvSpPr txBox="1"/>
          <p:nvPr/>
        </p:nvSpPr>
        <p:spPr>
          <a:xfrm>
            <a:off x="5450773" y="3382144"/>
            <a:ext cx="548072" cy="558614"/>
          </a:xfrm>
          <a:prstGeom prst="rect">
            <a:avLst/>
          </a:prstGeom>
          <a:solidFill>
            <a:srgbClr val="FFFFCC"/>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ln>
                  <a:solidFill>
                    <a:srgbClr val="C00000"/>
                  </a:solidFill>
                </a:ln>
                <a:solidFill>
                  <a:srgbClr val="FF0000"/>
                </a:solidFill>
                <a:latin typeface="Times New Roman" panose="02020603050405020304" pitchFamily="18" charset="0"/>
                <a:cs typeface="Times New Roman" panose="02020603050405020304" pitchFamily="18" charset="0"/>
              </a:rPr>
              <a:t>B</a:t>
            </a:r>
          </a:p>
        </p:txBody>
      </p:sp>
      <p:sp>
        <p:nvSpPr>
          <p:cNvPr id="200" name="TextBox 199"/>
          <p:cNvSpPr txBox="1"/>
          <p:nvPr/>
        </p:nvSpPr>
        <p:spPr>
          <a:xfrm>
            <a:off x="5450773" y="3976435"/>
            <a:ext cx="548072" cy="558614"/>
          </a:xfrm>
          <a:prstGeom prst="rect">
            <a:avLst/>
          </a:prstGeom>
          <a:solidFill>
            <a:srgbClr val="FFFFCC"/>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ln>
                  <a:solidFill>
                    <a:srgbClr val="C00000"/>
                  </a:solidFill>
                </a:ln>
                <a:solidFill>
                  <a:srgbClr val="FF0000"/>
                </a:solidFill>
                <a:latin typeface="Times New Roman" panose="02020603050405020304" pitchFamily="18" charset="0"/>
                <a:cs typeface="Times New Roman" panose="02020603050405020304" pitchFamily="18" charset="0"/>
              </a:rPr>
              <a:t>Ạ</a:t>
            </a:r>
          </a:p>
        </p:txBody>
      </p:sp>
      <p:sp>
        <p:nvSpPr>
          <p:cNvPr id="201" name="TextBox 200"/>
          <p:cNvSpPr txBox="1"/>
          <p:nvPr/>
        </p:nvSpPr>
        <p:spPr>
          <a:xfrm>
            <a:off x="5450773" y="4577334"/>
            <a:ext cx="548072" cy="558614"/>
          </a:xfrm>
          <a:prstGeom prst="rect">
            <a:avLst/>
          </a:prstGeom>
          <a:solidFill>
            <a:srgbClr val="FFFFCC"/>
          </a:solidFill>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030" dirty="0">
                <a:ln>
                  <a:solidFill>
                    <a:srgbClr val="C00000"/>
                  </a:solidFill>
                </a:ln>
                <a:solidFill>
                  <a:srgbClr val="FF0000"/>
                </a:solidFill>
                <a:latin typeface="Times New Roman" panose="02020603050405020304" pitchFamily="18" charset="0"/>
                <a:cs typeface="Times New Roman" panose="02020603050405020304" pitchFamily="18" charset="0"/>
              </a:rPr>
              <a:t>N</a:t>
            </a:r>
          </a:p>
        </p:txBody>
      </p:sp>
      <p:sp>
        <p:nvSpPr>
          <p:cNvPr id="139" name="Google Shape;2338;p46"/>
          <p:cNvSpPr txBox="1">
            <a:spLocks noGrp="1"/>
          </p:cNvSpPr>
          <p:nvPr>
            <p:ph type="ctrTitle"/>
          </p:nvPr>
        </p:nvSpPr>
        <p:spPr>
          <a:xfrm>
            <a:off x="4297804" y="246665"/>
            <a:ext cx="3075621" cy="514438"/>
          </a:xfrm>
          <a:prstGeom prst="rect">
            <a:avLst/>
          </a:prstGeom>
          <a:solidFill>
            <a:schemeClr val="accent4">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1" vert="horz" wrap="square" lIns="92346" tIns="92346" rIns="92346" bIns="92346" rtlCol="0" anchor="b" anchorCtr="0">
            <a:noAutofit/>
          </a:bodyPr>
          <a:lstStyle/>
          <a:p>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err="1" smtClean="0">
                <a:ln>
                  <a:solidFill>
                    <a:srgbClr val="FF0000"/>
                  </a:solidFill>
                </a:ln>
                <a:solidFill>
                  <a:srgbClr val="FF0000"/>
                </a:solidFill>
                <a:latin typeface="Times New Roman" panose="02020603050405020304" pitchFamily="18" charset="0"/>
                <a:cs typeface="Times New Roman" panose="02020603050405020304" pitchFamily="18" charset="0"/>
              </a:rPr>
              <a:t>TRÒ</a:t>
            </a: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CH</a:t>
            </a: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Ơ</a:t>
            </a: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I Ô </a:t>
            </a:r>
            <a:r>
              <a:rPr lang="en-US" sz="2500" b="1" dirty="0" err="1" smtClean="0">
                <a:ln>
                  <a:solidFill>
                    <a:srgbClr val="FF0000"/>
                  </a:solidFill>
                </a:ln>
                <a:solidFill>
                  <a:srgbClr val="FF0000"/>
                </a:solidFill>
                <a:latin typeface="Times New Roman" panose="02020603050405020304" pitchFamily="18" charset="0"/>
                <a:cs typeface="Times New Roman" panose="02020603050405020304" pitchFamily="18" charset="0"/>
              </a:rPr>
              <a:t>CHỮ</a:t>
            </a:r>
            <a:endParaRPr sz="2500" b="1" dirty="0">
              <a:ln>
                <a:solidFill>
                  <a:srgbClr val="FF0000"/>
                </a:solidFill>
              </a:ln>
              <a:solidFill>
                <a:srgbClr val="FF0000"/>
              </a:solidFill>
              <a:latin typeface="Times New Roman" panose="02020603050405020304" pitchFamily="18" charset="0"/>
              <a:cs typeface="Times New Roman" panose="02020603050405020304" pitchFamily="18" charset="0"/>
            </a:endParaRPr>
          </a:p>
        </p:txBody>
      </p:sp>
      <p:sp>
        <p:nvSpPr>
          <p:cNvPr id="140" name="Google Shape;2338;p46"/>
          <p:cNvSpPr txBox="1">
            <a:spLocks/>
          </p:cNvSpPr>
          <p:nvPr/>
        </p:nvSpPr>
        <p:spPr>
          <a:xfrm>
            <a:off x="4297805" y="245536"/>
            <a:ext cx="3075621" cy="514438"/>
          </a:xfrm>
          <a:prstGeom prst="rect">
            <a:avLst/>
          </a:prstGeom>
          <a:solidFill>
            <a:schemeClr val="accent4">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1" vert="horz" wrap="square" lIns="92346" tIns="92346" rIns="92346" bIns="92346" rtlCol="0" anchor="b" anchorCtr="0">
            <a:noAutofit/>
          </a:bodyPr>
          <a:lstStyle>
            <a:lvl1pPr algn="ctr" defTabSz="692749" rtl="0" eaLnBrk="1" latinLnBrk="0" hangingPunct="1">
              <a:lnSpc>
                <a:spcPct val="90000"/>
              </a:lnSpc>
              <a:spcBef>
                <a:spcPct val="0"/>
              </a:spcBef>
              <a:buNone/>
              <a:defRPr sz="4546" kern="1200">
                <a:solidFill>
                  <a:schemeClr val="tx1"/>
                </a:solidFill>
                <a:latin typeface="+mj-lt"/>
                <a:ea typeface="+mj-ea"/>
                <a:cs typeface="+mj-cs"/>
              </a:defRPr>
            </a:lvl1pPr>
          </a:lstStyle>
          <a:p>
            <a:pPr>
              <a:buClrTx/>
              <a:buFontTx/>
            </a:pP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r>
            <a:br>
              <a:rPr lang="vi-VN"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br>
            <a:r>
              <a:rPr lang="en-US" sz="2500" b="1" dirty="0" err="1" smtClean="0">
                <a:ln>
                  <a:solidFill>
                    <a:srgbClr val="FF0000"/>
                  </a:solidFill>
                </a:ln>
                <a:solidFill>
                  <a:srgbClr val="FF0000"/>
                </a:solidFill>
                <a:latin typeface="Times New Roman" panose="02020603050405020304" pitchFamily="18" charset="0"/>
                <a:cs typeface="Times New Roman" panose="02020603050405020304" pitchFamily="18" charset="0"/>
              </a:rPr>
              <a:t>RẤT</a:t>
            </a:r>
            <a:r>
              <a:rPr lang="en-US" sz="2500" b="1" dirty="0" smtClean="0">
                <a:ln>
                  <a:solidFill>
                    <a:srgbClr val="FF0000"/>
                  </a:solidFill>
                </a:ln>
                <a:solidFill>
                  <a:srgbClr val="FF0000"/>
                </a:solidFill>
                <a:latin typeface="Times New Roman" panose="02020603050405020304" pitchFamily="18" charset="0"/>
                <a:cs typeface="Times New Roman" panose="02020603050405020304" pitchFamily="18" charset="0"/>
              </a:rPr>
              <a:t> </a:t>
            </a:r>
            <a:r>
              <a:rPr lang="en-US" sz="2500" b="1" dirty="0" err="1" smtClean="0">
                <a:ln>
                  <a:solidFill>
                    <a:srgbClr val="FF0000"/>
                  </a:solidFill>
                </a:ln>
                <a:solidFill>
                  <a:srgbClr val="FF0000"/>
                </a:solidFill>
                <a:latin typeface="Times New Roman" panose="02020603050405020304" pitchFamily="18" charset="0"/>
                <a:cs typeface="Times New Roman" panose="02020603050405020304" pitchFamily="18" charset="0"/>
              </a:rPr>
              <a:t>TIẾC</a:t>
            </a:r>
            <a:endParaRPr lang="vi-VN" sz="2500" b="1" dirty="0">
              <a:ln>
                <a:solidFill>
                  <a:srgbClr val="FF0000"/>
                </a:solidFill>
              </a:ln>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52939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39"/>
                                        </p:tgtEl>
                                        <p:attrNameLst>
                                          <p:attrName>style.visibility</p:attrName>
                                        </p:attrNameLst>
                                      </p:cBhvr>
                                      <p:to>
                                        <p:strVal val="visible"/>
                                      </p:to>
                                    </p:set>
                                    <p:animEffect transition="in" filter="wipe(down)">
                                      <p:cBhvr>
                                        <p:cTn id="7" dur="580">
                                          <p:stCondLst>
                                            <p:cond delay="0"/>
                                          </p:stCondLst>
                                        </p:cTn>
                                        <p:tgtEl>
                                          <p:spTgt spid="139"/>
                                        </p:tgtEl>
                                      </p:cBhvr>
                                    </p:animEffect>
                                    <p:anim calcmode="lin" valueType="num">
                                      <p:cBhvr>
                                        <p:cTn id="8" dur="1822" tmFilter="0,0; 0.14,0.36; 0.43,0.73; 0.71,0.91; 1.0,1.0">
                                          <p:stCondLst>
                                            <p:cond delay="0"/>
                                          </p:stCondLst>
                                        </p:cTn>
                                        <p:tgtEl>
                                          <p:spTgt spid="13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9"/>
                                        </p:tgtEl>
                                        <p:attrNameLst>
                                          <p:attrName>ppt_y</p:attrName>
                                        </p:attrNameLst>
                                      </p:cBhvr>
                                      <p:tavLst>
                                        <p:tav tm="0" fmla="#ppt_y-sin(pi*$)/81">
                                          <p:val>
                                            <p:fltVal val="0"/>
                                          </p:val>
                                        </p:tav>
                                        <p:tav tm="100000">
                                          <p:val>
                                            <p:fltVal val="1"/>
                                          </p:val>
                                        </p:tav>
                                      </p:tavLst>
                                    </p:anim>
                                    <p:animScale>
                                      <p:cBhvr>
                                        <p:cTn id="13" dur="26">
                                          <p:stCondLst>
                                            <p:cond delay="650"/>
                                          </p:stCondLst>
                                        </p:cTn>
                                        <p:tgtEl>
                                          <p:spTgt spid="139"/>
                                        </p:tgtEl>
                                      </p:cBhvr>
                                      <p:to x="100000" y="60000"/>
                                    </p:animScale>
                                    <p:animScale>
                                      <p:cBhvr>
                                        <p:cTn id="14" dur="166" decel="50000">
                                          <p:stCondLst>
                                            <p:cond delay="676"/>
                                          </p:stCondLst>
                                        </p:cTn>
                                        <p:tgtEl>
                                          <p:spTgt spid="139"/>
                                        </p:tgtEl>
                                      </p:cBhvr>
                                      <p:to x="100000" y="100000"/>
                                    </p:animScale>
                                    <p:animScale>
                                      <p:cBhvr>
                                        <p:cTn id="15" dur="26">
                                          <p:stCondLst>
                                            <p:cond delay="1312"/>
                                          </p:stCondLst>
                                        </p:cTn>
                                        <p:tgtEl>
                                          <p:spTgt spid="139"/>
                                        </p:tgtEl>
                                      </p:cBhvr>
                                      <p:to x="100000" y="80000"/>
                                    </p:animScale>
                                    <p:animScale>
                                      <p:cBhvr>
                                        <p:cTn id="16" dur="166" decel="50000">
                                          <p:stCondLst>
                                            <p:cond delay="1338"/>
                                          </p:stCondLst>
                                        </p:cTn>
                                        <p:tgtEl>
                                          <p:spTgt spid="139"/>
                                        </p:tgtEl>
                                      </p:cBhvr>
                                      <p:to x="100000" y="100000"/>
                                    </p:animScale>
                                    <p:animScale>
                                      <p:cBhvr>
                                        <p:cTn id="17" dur="26">
                                          <p:stCondLst>
                                            <p:cond delay="1642"/>
                                          </p:stCondLst>
                                        </p:cTn>
                                        <p:tgtEl>
                                          <p:spTgt spid="139"/>
                                        </p:tgtEl>
                                      </p:cBhvr>
                                      <p:to x="100000" y="90000"/>
                                    </p:animScale>
                                    <p:animScale>
                                      <p:cBhvr>
                                        <p:cTn id="18" dur="166" decel="50000">
                                          <p:stCondLst>
                                            <p:cond delay="1668"/>
                                          </p:stCondLst>
                                        </p:cTn>
                                        <p:tgtEl>
                                          <p:spTgt spid="139"/>
                                        </p:tgtEl>
                                      </p:cBhvr>
                                      <p:to x="100000" y="100000"/>
                                    </p:animScale>
                                    <p:animScale>
                                      <p:cBhvr>
                                        <p:cTn id="19" dur="26">
                                          <p:stCondLst>
                                            <p:cond delay="1808"/>
                                          </p:stCondLst>
                                        </p:cTn>
                                        <p:tgtEl>
                                          <p:spTgt spid="139"/>
                                        </p:tgtEl>
                                      </p:cBhvr>
                                      <p:to x="100000" y="95000"/>
                                    </p:animScale>
                                    <p:animScale>
                                      <p:cBhvr>
                                        <p:cTn id="20" dur="166" decel="50000">
                                          <p:stCondLst>
                                            <p:cond delay="1834"/>
                                          </p:stCondLst>
                                        </p:cTn>
                                        <p:tgtEl>
                                          <p:spTgt spid="139"/>
                                        </p:tgtEl>
                                      </p:cBhvr>
                                      <p:to x="100000" y="100000"/>
                                    </p:animScale>
                                  </p:childTnLst>
                                </p:cTn>
                              </p:par>
                              <p:par>
                                <p:cTn id="21" presetID="45"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ppt_w</p:attrName>
                                        </p:attrNameLst>
                                      </p:cBhvr>
                                      <p:tavLst>
                                        <p:tav tm="0" fmla="#ppt_w*sin(2.5*pi*$)">
                                          <p:val>
                                            <p:fltVal val="0"/>
                                          </p:val>
                                        </p:tav>
                                        <p:tav tm="100000">
                                          <p:val>
                                            <p:fltVal val="1"/>
                                          </p:val>
                                        </p:tav>
                                      </p:tavLst>
                                    </p:anim>
                                    <p:anim calcmode="lin" valueType="num">
                                      <p:cBhvr>
                                        <p:cTn id="25" dur="1000" fill="hold"/>
                                        <p:tgtEl>
                                          <p:spTgt spid="4"/>
                                        </p:tgtEl>
                                        <p:attrNameLst>
                                          <p:attrName>ppt_h</p:attrName>
                                        </p:attrNameLst>
                                      </p:cBhvr>
                                      <p:tavLst>
                                        <p:tav tm="0">
                                          <p:val>
                                            <p:strVal val="#ppt_h"/>
                                          </p:val>
                                        </p:tav>
                                        <p:tav tm="100000">
                                          <p:val>
                                            <p:strVal val="#ppt_h"/>
                                          </p:val>
                                        </p:tav>
                                      </p:tavLst>
                                    </p:anim>
                                  </p:childTnLst>
                                </p:cTn>
                              </p:par>
                              <p:par>
                                <p:cTn id="26" presetID="45" presetClass="entr" presetSubtype="0" fill="hold" grpId="0" nodeType="withEffect">
                                  <p:stCondLst>
                                    <p:cond delay="0"/>
                                  </p:stCondLst>
                                  <p:childTnLst>
                                    <p:set>
                                      <p:cBhvr>
                                        <p:cTn id="27" dur="1" fill="hold">
                                          <p:stCondLst>
                                            <p:cond delay="0"/>
                                          </p:stCondLst>
                                        </p:cTn>
                                        <p:tgtEl>
                                          <p:spTgt spid="75"/>
                                        </p:tgtEl>
                                        <p:attrNameLst>
                                          <p:attrName>style.visibility</p:attrName>
                                        </p:attrNameLst>
                                      </p:cBhvr>
                                      <p:to>
                                        <p:strVal val="visible"/>
                                      </p:to>
                                    </p:set>
                                    <p:animEffect transition="in" filter="fade">
                                      <p:cBhvr>
                                        <p:cTn id="28" dur="1000"/>
                                        <p:tgtEl>
                                          <p:spTgt spid="75"/>
                                        </p:tgtEl>
                                      </p:cBhvr>
                                    </p:animEffect>
                                    <p:anim calcmode="lin" valueType="num">
                                      <p:cBhvr>
                                        <p:cTn id="29" dur="1000" fill="hold"/>
                                        <p:tgtEl>
                                          <p:spTgt spid="75"/>
                                        </p:tgtEl>
                                        <p:attrNameLst>
                                          <p:attrName>ppt_w</p:attrName>
                                        </p:attrNameLst>
                                      </p:cBhvr>
                                      <p:tavLst>
                                        <p:tav tm="0" fmla="#ppt_w*sin(2.5*pi*$)">
                                          <p:val>
                                            <p:fltVal val="0"/>
                                          </p:val>
                                        </p:tav>
                                        <p:tav tm="100000">
                                          <p:val>
                                            <p:fltVal val="1"/>
                                          </p:val>
                                        </p:tav>
                                      </p:tavLst>
                                    </p:anim>
                                    <p:anim calcmode="lin" valueType="num">
                                      <p:cBhvr>
                                        <p:cTn id="30" dur="1000" fill="hold"/>
                                        <p:tgtEl>
                                          <p:spTgt spid="75"/>
                                        </p:tgtEl>
                                        <p:attrNameLst>
                                          <p:attrName>ppt_h</p:attrName>
                                        </p:attrNameLst>
                                      </p:cBhvr>
                                      <p:tavLst>
                                        <p:tav tm="0">
                                          <p:val>
                                            <p:strVal val="#ppt_h"/>
                                          </p:val>
                                        </p:tav>
                                        <p:tav tm="100000">
                                          <p:val>
                                            <p:strVal val="#ppt_h"/>
                                          </p:val>
                                        </p:tav>
                                      </p:tavLst>
                                    </p:anim>
                                  </p:childTnLst>
                                </p:cTn>
                              </p:par>
                              <p:par>
                                <p:cTn id="31" presetID="45"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ppt_w</p:attrName>
                                        </p:attrNameLst>
                                      </p:cBhvr>
                                      <p:tavLst>
                                        <p:tav tm="0" fmla="#ppt_w*sin(2.5*pi*$)">
                                          <p:val>
                                            <p:fltVal val="0"/>
                                          </p:val>
                                        </p:tav>
                                        <p:tav tm="100000">
                                          <p:val>
                                            <p:fltVal val="1"/>
                                          </p:val>
                                        </p:tav>
                                      </p:tavLst>
                                    </p:anim>
                                    <p:anim calcmode="lin" valueType="num">
                                      <p:cBhvr>
                                        <p:cTn id="35" dur="1000" fill="hold"/>
                                        <p:tgtEl>
                                          <p:spTgt spid="6"/>
                                        </p:tgtEl>
                                        <p:attrNameLst>
                                          <p:attrName>ppt_h</p:attrName>
                                        </p:attrNameLst>
                                      </p:cBhvr>
                                      <p:tavLst>
                                        <p:tav tm="0">
                                          <p:val>
                                            <p:strVal val="#ppt_h"/>
                                          </p:val>
                                        </p:tav>
                                        <p:tav tm="100000">
                                          <p:val>
                                            <p:strVal val="#ppt_h"/>
                                          </p:val>
                                        </p:tav>
                                      </p:tavLst>
                                    </p:anim>
                                  </p:childTnLst>
                                </p:cTn>
                              </p:par>
                              <p:par>
                                <p:cTn id="36" presetID="45" presetClass="entr" presetSubtype="0" fill="hold" grpId="0" nodeType="with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1000"/>
                                        <p:tgtEl>
                                          <p:spTgt spid="7"/>
                                        </p:tgtEl>
                                      </p:cBhvr>
                                    </p:animEffect>
                                    <p:anim calcmode="lin" valueType="num">
                                      <p:cBhvr>
                                        <p:cTn id="39" dur="1000" fill="hold"/>
                                        <p:tgtEl>
                                          <p:spTgt spid="7"/>
                                        </p:tgtEl>
                                        <p:attrNameLst>
                                          <p:attrName>ppt_w</p:attrName>
                                        </p:attrNameLst>
                                      </p:cBhvr>
                                      <p:tavLst>
                                        <p:tav tm="0" fmla="#ppt_w*sin(2.5*pi*$)">
                                          <p:val>
                                            <p:fltVal val="0"/>
                                          </p:val>
                                        </p:tav>
                                        <p:tav tm="100000">
                                          <p:val>
                                            <p:fltVal val="1"/>
                                          </p:val>
                                        </p:tav>
                                      </p:tavLst>
                                    </p:anim>
                                    <p:anim calcmode="lin" valueType="num">
                                      <p:cBhvr>
                                        <p:cTn id="40" dur="1000" fill="hold"/>
                                        <p:tgtEl>
                                          <p:spTgt spid="7"/>
                                        </p:tgtEl>
                                        <p:attrNameLst>
                                          <p:attrName>ppt_h</p:attrName>
                                        </p:attrNameLst>
                                      </p:cBhvr>
                                      <p:tavLst>
                                        <p:tav tm="0">
                                          <p:val>
                                            <p:strVal val="#ppt_h"/>
                                          </p:val>
                                        </p:tav>
                                        <p:tav tm="100000">
                                          <p:val>
                                            <p:strVal val="#ppt_h"/>
                                          </p:val>
                                        </p:tav>
                                      </p:tavLst>
                                    </p:anim>
                                  </p:childTnLst>
                                </p:cTn>
                              </p:par>
                              <p:par>
                                <p:cTn id="41" presetID="45"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1000"/>
                                        <p:tgtEl>
                                          <p:spTgt spid="8"/>
                                        </p:tgtEl>
                                      </p:cBhvr>
                                    </p:animEffect>
                                    <p:anim calcmode="lin" valueType="num">
                                      <p:cBhvr>
                                        <p:cTn id="44" dur="1000" fill="hold"/>
                                        <p:tgtEl>
                                          <p:spTgt spid="8"/>
                                        </p:tgtEl>
                                        <p:attrNameLst>
                                          <p:attrName>ppt_w</p:attrName>
                                        </p:attrNameLst>
                                      </p:cBhvr>
                                      <p:tavLst>
                                        <p:tav tm="0" fmla="#ppt_w*sin(2.5*pi*$)">
                                          <p:val>
                                            <p:fltVal val="0"/>
                                          </p:val>
                                        </p:tav>
                                        <p:tav tm="100000">
                                          <p:val>
                                            <p:fltVal val="1"/>
                                          </p:val>
                                        </p:tav>
                                      </p:tavLst>
                                    </p:anim>
                                    <p:anim calcmode="lin" valueType="num">
                                      <p:cBhvr>
                                        <p:cTn id="45" dur="1000" fill="hold"/>
                                        <p:tgtEl>
                                          <p:spTgt spid="8"/>
                                        </p:tgtEl>
                                        <p:attrNameLst>
                                          <p:attrName>ppt_h</p:attrName>
                                        </p:attrNameLst>
                                      </p:cBhvr>
                                      <p:tavLst>
                                        <p:tav tm="0">
                                          <p:val>
                                            <p:strVal val="#ppt_h"/>
                                          </p:val>
                                        </p:tav>
                                        <p:tav tm="100000">
                                          <p:val>
                                            <p:strVal val="#ppt_h"/>
                                          </p:val>
                                        </p:tav>
                                      </p:tavLst>
                                    </p:anim>
                                  </p:childTnLst>
                                </p:cTn>
                              </p:par>
                              <p:par>
                                <p:cTn id="46" presetID="45" presetClass="entr" presetSubtype="0"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1000"/>
                                        <p:tgtEl>
                                          <p:spTgt spid="9"/>
                                        </p:tgtEl>
                                      </p:cBhvr>
                                    </p:animEffect>
                                    <p:anim calcmode="lin" valueType="num">
                                      <p:cBhvr>
                                        <p:cTn id="49" dur="1000" fill="hold"/>
                                        <p:tgtEl>
                                          <p:spTgt spid="9"/>
                                        </p:tgtEl>
                                        <p:attrNameLst>
                                          <p:attrName>ppt_w</p:attrName>
                                        </p:attrNameLst>
                                      </p:cBhvr>
                                      <p:tavLst>
                                        <p:tav tm="0" fmla="#ppt_w*sin(2.5*pi*$)">
                                          <p:val>
                                            <p:fltVal val="0"/>
                                          </p:val>
                                        </p:tav>
                                        <p:tav tm="100000">
                                          <p:val>
                                            <p:fltVal val="1"/>
                                          </p:val>
                                        </p:tav>
                                      </p:tavLst>
                                    </p:anim>
                                    <p:anim calcmode="lin" valueType="num">
                                      <p:cBhvr>
                                        <p:cTn id="50" dur="1000" fill="hold"/>
                                        <p:tgtEl>
                                          <p:spTgt spid="9"/>
                                        </p:tgtEl>
                                        <p:attrNameLst>
                                          <p:attrName>ppt_h</p:attrName>
                                        </p:attrNameLst>
                                      </p:cBhvr>
                                      <p:tavLst>
                                        <p:tav tm="0">
                                          <p:val>
                                            <p:strVal val="#ppt_h"/>
                                          </p:val>
                                        </p:tav>
                                        <p:tav tm="100000">
                                          <p:val>
                                            <p:strVal val="#ppt_h"/>
                                          </p:val>
                                        </p:tav>
                                      </p:tavLst>
                                    </p:anim>
                                  </p:childTnLst>
                                </p:cTn>
                              </p:par>
                              <p:par>
                                <p:cTn id="51" presetID="45" presetClass="entr" presetSubtype="0"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1000"/>
                                        <p:tgtEl>
                                          <p:spTgt spid="10"/>
                                        </p:tgtEl>
                                      </p:cBhvr>
                                    </p:animEffect>
                                    <p:anim calcmode="lin" valueType="num">
                                      <p:cBhvr>
                                        <p:cTn id="54" dur="1000" fill="hold"/>
                                        <p:tgtEl>
                                          <p:spTgt spid="10"/>
                                        </p:tgtEl>
                                        <p:attrNameLst>
                                          <p:attrName>ppt_w</p:attrName>
                                        </p:attrNameLst>
                                      </p:cBhvr>
                                      <p:tavLst>
                                        <p:tav tm="0" fmla="#ppt_w*sin(2.5*pi*$)">
                                          <p:val>
                                            <p:fltVal val="0"/>
                                          </p:val>
                                        </p:tav>
                                        <p:tav tm="100000">
                                          <p:val>
                                            <p:fltVal val="1"/>
                                          </p:val>
                                        </p:tav>
                                      </p:tavLst>
                                    </p:anim>
                                    <p:anim calcmode="lin" valueType="num">
                                      <p:cBhvr>
                                        <p:cTn id="55" dur="1000" fill="hold"/>
                                        <p:tgtEl>
                                          <p:spTgt spid="10"/>
                                        </p:tgtEl>
                                        <p:attrNameLst>
                                          <p:attrName>ppt_h</p:attrName>
                                        </p:attrNameLst>
                                      </p:cBhvr>
                                      <p:tavLst>
                                        <p:tav tm="0">
                                          <p:val>
                                            <p:strVal val="#ppt_h"/>
                                          </p:val>
                                        </p:tav>
                                        <p:tav tm="100000">
                                          <p:val>
                                            <p:strVal val="#ppt_h"/>
                                          </p:val>
                                        </p:tav>
                                      </p:tavLst>
                                    </p:anim>
                                  </p:childTnLst>
                                </p:cTn>
                              </p:par>
                              <p:par>
                                <p:cTn id="56" presetID="45" presetClass="entr" presetSubtype="0" fill="hold" grpId="0" nodeType="with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fade">
                                      <p:cBhvr>
                                        <p:cTn id="58" dur="1000"/>
                                        <p:tgtEl>
                                          <p:spTgt spid="11"/>
                                        </p:tgtEl>
                                      </p:cBhvr>
                                    </p:animEffect>
                                    <p:anim calcmode="lin" valueType="num">
                                      <p:cBhvr>
                                        <p:cTn id="59" dur="1000" fill="hold"/>
                                        <p:tgtEl>
                                          <p:spTgt spid="11"/>
                                        </p:tgtEl>
                                        <p:attrNameLst>
                                          <p:attrName>ppt_w</p:attrName>
                                        </p:attrNameLst>
                                      </p:cBhvr>
                                      <p:tavLst>
                                        <p:tav tm="0" fmla="#ppt_w*sin(2.5*pi*$)">
                                          <p:val>
                                            <p:fltVal val="0"/>
                                          </p:val>
                                        </p:tav>
                                        <p:tav tm="100000">
                                          <p:val>
                                            <p:fltVal val="1"/>
                                          </p:val>
                                        </p:tav>
                                      </p:tavLst>
                                    </p:anim>
                                    <p:anim calcmode="lin" valueType="num">
                                      <p:cBhvr>
                                        <p:cTn id="60" dur="1000" fill="hold"/>
                                        <p:tgtEl>
                                          <p:spTgt spid="11"/>
                                        </p:tgtEl>
                                        <p:attrNameLst>
                                          <p:attrName>ppt_h</p:attrName>
                                        </p:attrNameLst>
                                      </p:cBhvr>
                                      <p:tavLst>
                                        <p:tav tm="0">
                                          <p:val>
                                            <p:strVal val="#ppt_h"/>
                                          </p:val>
                                        </p:tav>
                                        <p:tav tm="100000">
                                          <p:val>
                                            <p:strVal val="#ppt_h"/>
                                          </p:val>
                                        </p:tav>
                                      </p:tavLst>
                                    </p:anim>
                                  </p:childTnLst>
                                </p:cTn>
                              </p:par>
                              <p:par>
                                <p:cTn id="61" presetID="45" presetClass="entr" presetSubtype="0" fill="hold" grpId="0" nodeType="with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fade">
                                      <p:cBhvr>
                                        <p:cTn id="63" dur="1000"/>
                                        <p:tgtEl>
                                          <p:spTgt spid="12"/>
                                        </p:tgtEl>
                                      </p:cBhvr>
                                    </p:animEffect>
                                    <p:anim calcmode="lin" valueType="num">
                                      <p:cBhvr>
                                        <p:cTn id="64" dur="1000" fill="hold"/>
                                        <p:tgtEl>
                                          <p:spTgt spid="12"/>
                                        </p:tgtEl>
                                        <p:attrNameLst>
                                          <p:attrName>ppt_w</p:attrName>
                                        </p:attrNameLst>
                                      </p:cBhvr>
                                      <p:tavLst>
                                        <p:tav tm="0" fmla="#ppt_w*sin(2.5*pi*$)">
                                          <p:val>
                                            <p:fltVal val="0"/>
                                          </p:val>
                                        </p:tav>
                                        <p:tav tm="100000">
                                          <p:val>
                                            <p:fltVal val="1"/>
                                          </p:val>
                                        </p:tav>
                                      </p:tavLst>
                                    </p:anim>
                                    <p:anim calcmode="lin" valueType="num">
                                      <p:cBhvr>
                                        <p:cTn id="65" dur="1000" fill="hold"/>
                                        <p:tgtEl>
                                          <p:spTgt spid="12"/>
                                        </p:tgtEl>
                                        <p:attrNameLst>
                                          <p:attrName>ppt_h</p:attrName>
                                        </p:attrNameLst>
                                      </p:cBhvr>
                                      <p:tavLst>
                                        <p:tav tm="0">
                                          <p:val>
                                            <p:strVal val="#ppt_h"/>
                                          </p:val>
                                        </p:tav>
                                        <p:tav tm="100000">
                                          <p:val>
                                            <p:strVal val="#ppt_h"/>
                                          </p:val>
                                        </p:tav>
                                      </p:tavLst>
                                    </p:anim>
                                  </p:childTnLst>
                                </p:cTn>
                              </p:par>
                              <p:par>
                                <p:cTn id="66" presetID="45" presetClass="entr" presetSubtype="0" fill="hold" grpId="0" nodeType="withEffect">
                                  <p:stCondLst>
                                    <p:cond delay="0"/>
                                  </p:stCondLst>
                                  <p:childTnLst>
                                    <p:set>
                                      <p:cBhvr>
                                        <p:cTn id="67" dur="1" fill="hold">
                                          <p:stCondLst>
                                            <p:cond delay="0"/>
                                          </p:stCondLst>
                                        </p:cTn>
                                        <p:tgtEl>
                                          <p:spTgt spid="82"/>
                                        </p:tgtEl>
                                        <p:attrNameLst>
                                          <p:attrName>style.visibility</p:attrName>
                                        </p:attrNameLst>
                                      </p:cBhvr>
                                      <p:to>
                                        <p:strVal val="visible"/>
                                      </p:to>
                                    </p:set>
                                    <p:animEffect transition="in" filter="fade">
                                      <p:cBhvr>
                                        <p:cTn id="68" dur="1000"/>
                                        <p:tgtEl>
                                          <p:spTgt spid="82"/>
                                        </p:tgtEl>
                                      </p:cBhvr>
                                    </p:animEffect>
                                    <p:anim calcmode="lin" valueType="num">
                                      <p:cBhvr>
                                        <p:cTn id="69" dur="1000" fill="hold"/>
                                        <p:tgtEl>
                                          <p:spTgt spid="82"/>
                                        </p:tgtEl>
                                        <p:attrNameLst>
                                          <p:attrName>ppt_w</p:attrName>
                                        </p:attrNameLst>
                                      </p:cBhvr>
                                      <p:tavLst>
                                        <p:tav tm="0" fmla="#ppt_w*sin(2.5*pi*$)">
                                          <p:val>
                                            <p:fltVal val="0"/>
                                          </p:val>
                                        </p:tav>
                                        <p:tav tm="100000">
                                          <p:val>
                                            <p:fltVal val="1"/>
                                          </p:val>
                                        </p:tav>
                                      </p:tavLst>
                                    </p:anim>
                                    <p:anim calcmode="lin" valueType="num">
                                      <p:cBhvr>
                                        <p:cTn id="70" dur="1000" fill="hold"/>
                                        <p:tgtEl>
                                          <p:spTgt spid="82"/>
                                        </p:tgtEl>
                                        <p:attrNameLst>
                                          <p:attrName>ppt_h</p:attrName>
                                        </p:attrNameLst>
                                      </p:cBhvr>
                                      <p:tavLst>
                                        <p:tav tm="0">
                                          <p:val>
                                            <p:strVal val="#ppt_h"/>
                                          </p:val>
                                        </p:tav>
                                        <p:tav tm="100000">
                                          <p:val>
                                            <p:strVal val="#ppt_h"/>
                                          </p:val>
                                        </p:tav>
                                      </p:tavLst>
                                    </p:anim>
                                  </p:childTnLst>
                                </p:cTn>
                              </p:par>
                              <p:par>
                                <p:cTn id="71" presetID="45" presetClass="entr" presetSubtype="0" fill="hold" grpId="0" nodeType="withEffect">
                                  <p:stCondLst>
                                    <p:cond delay="0"/>
                                  </p:stCondLst>
                                  <p:childTnLst>
                                    <p:set>
                                      <p:cBhvr>
                                        <p:cTn id="72" dur="1" fill="hold">
                                          <p:stCondLst>
                                            <p:cond delay="0"/>
                                          </p:stCondLst>
                                        </p:cTn>
                                        <p:tgtEl>
                                          <p:spTgt spid="13"/>
                                        </p:tgtEl>
                                        <p:attrNameLst>
                                          <p:attrName>style.visibility</p:attrName>
                                        </p:attrNameLst>
                                      </p:cBhvr>
                                      <p:to>
                                        <p:strVal val="visible"/>
                                      </p:to>
                                    </p:set>
                                    <p:animEffect transition="in" filter="fade">
                                      <p:cBhvr>
                                        <p:cTn id="73" dur="1000"/>
                                        <p:tgtEl>
                                          <p:spTgt spid="13"/>
                                        </p:tgtEl>
                                      </p:cBhvr>
                                    </p:animEffect>
                                    <p:anim calcmode="lin" valueType="num">
                                      <p:cBhvr>
                                        <p:cTn id="74" dur="1000" fill="hold"/>
                                        <p:tgtEl>
                                          <p:spTgt spid="13"/>
                                        </p:tgtEl>
                                        <p:attrNameLst>
                                          <p:attrName>ppt_w</p:attrName>
                                        </p:attrNameLst>
                                      </p:cBhvr>
                                      <p:tavLst>
                                        <p:tav tm="0" fmla="#ppt_w*sin(2.5*pi*$)">
                                          <p:val>
                                            <p:fltVal val="0"/>
                                          </p:val>
                                        </p:tav>
                                        <p:tav tm="100000">
                                          <p:val>
                                            <p:fltVal val="1"/>
                                          </p:val>
                                        </p:tav>
                                      </p:tavLst>
                                    </p:anim>
                                    <p:anim calcmode="lin" valueType="num">
                                      <p:cBhvr>
                                        <p:cTn id="75" dur="1000" fill="hold"/>
                                        <p:tgtEl>
                                          <p:spTgt spid="13"/>
                                        </p:tgtEl>
                                        <p:attrNameLst>
                                          <p:attrName>ppt_h</p:attrName>
                                        </p:attrNameLst>
                                      </p:cBhvr>
                                      <p:tavLst>
                                        <p:tav tm="0">
                                          <p:val>
                                            <p:strVal val="#ppt_h"/>
                                          </p:val>
                                        </p:tav>
                                        <p:tav tm="100000">
                                          <p:val>
                                            <p:strVal val="#ppt_h"/>
                                          </p:val>
                                        </p:tav>
                                      </p:tavLst>
                                    </p:anim>
                                  </p:childTnLst>
                                </p:cTn>
                              </p:par>
                              <p:par>
                                <p:cTn id="76" presetID="45" presetClass="entr" presetSubtype="0" fill="hold" grpId="0" nodeType="with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fade">
                                      <p:cBhvr>
                                        <p:cTn id="78" dur="1000"/>
                                        <p:tgtEl>
                                          <p:spTgt spid="14"/>
                                        </p:tgtEl>
                                      </p:cBhvr>
                                    </p:animEffect>
                                    <p:anim calcmode="lin" valueType="num">
                                      <p:cBhvr>
                                        <p:cTn id="79" dur="1000" fill="hold"/>
                                        <p:tgtEl>
                                          <p:spTgt spid="14"/>
                                        </p:tgtEl>
                                        <p:attrNameLst>
                                          <p:attrName>ppt_w</p:attrName>
                                        </p:attrNameLst>
                                      </p:cBhvr>
                                      <p:tavLst>
                                        <p:tav tm="0" fmla="#ppt_w*sin(2.5*pi*$)">
                                          <p:val>
                                            <p:fltVal val="0"/>
                                          </p:val>
                                        </p:tav>
                                        <p:tav tm="100000">
                                          <p:val>
                                            <p:fltVal val="1"/>
                                          </p:val>
                                        </p:tav>
                                      </p:tavLst>
                                    </p:anim>
                                    <p:anim calcmode="lin" valueType="num">
                                      <p:cBhvr>
                                        <p:cTn id="80" dur="1000" fill="hold"/>
                                        <p:tgtEl>
                                          <p:spTgt spid="14"/>
                                        </p:tgtEl>
                                        <p:attrNameLst>
                                          <p:attrName>ppt_h</p:attrName>
                                        </p:attrNameLst>
                                      </p:cBhvr>
                                      <p:tavLst>
                                        <p:tav tm="0">
                                          <p:val>
                                            <p:strVal val="#ppt_h"/>
                                          </p:val>
                                        </p:tav>
                                        <p:tav tm="100000">
                                          <p:val>
                                            <p:strVal val="#ppt_h"/>
                                          </p:val>
                                        </p:tav>
                                      </p:tavLst>
                                    </p:anim>
                                  </p:childTnLst>
                                </p:cTn>
                              </p:par>
                              <p:par>
                                <p:cTn id="81" presetID="45" presetClass="entr" presetSubtype="0" fill="hold" grpId="0" nodeType="withEffect">
                                  <p:stCondLst>
                                    <p:cond delay="0"/>
                                  </p:stCondLst>
                                  <p:childTnLst>
                                    <p:set>
                                      <p:cBhvr>
                                        <p:cTn id="82" dur="1" fill="hold">
                                          <p:stCondLst>
                                            <p:cond delay="0"/>
                                          </p:stCondLst>
                                        </p:cTn>
                                        <p:tgtEl>
                                          <p:spTgt spid="15"/>
                                        </p:tgtEl>
                                        <p:attrNameLst>
                                          <p:attrName>style.visibility</p:attrName>
                                        </p:attrNameLst>
                                      </p:cBhvr>
                                      <p:to>
                                        <p:strVal val="visible"/>
                                      </p:to>
                                    </p:set>
                                    <p:animEffect transition="in" filter="fade">
                                      <p:cBhvr>
                                        <p:cTn id="83" dur="1000"/>
                                        <p:tgtEl>
                                          <p:spTgt spid="15"/>
                                        </p:tgtEl>
                                      </p:cBhvr>
                                    </p:animEffect>
                                    <p:anim calcmode="lin" valueType="num">
                                      <p:cBhvr>
                                        <p:cTn id="84" dur="1000" fill="hold"/>
                                        <p:tgtEl>
                                          <p:spTgt spid="15"/>
                                        </p:tgtEl>
                                        <p:attrNameLst>
                                          <p:attrName>ppt_w</p:attrName>
                                        </p:attrNameLst>
                                      </p:cBhvr>
                                      <p:tavLst>
                                        <p:tav tm="0" fmla="#ppt_w*sin(2.5*pi*$)">
                                          <p:val>
                                            <p:fltVal val="0"/>
                                          </p:val>
                                        </p:tav>
                                        <p:tav tm="100000">
                                          <p:val>
                                            <p:fltVal val="1"/>
                                          </p:val>
                                        </p:tav>
                                      </p:tavLst>
                                    </p:anim>
                                    <p:anim calcmode="lin" valueType="num">
                                      <p:cBhvr>
                                        <p:cTn id="85" dur="1000" fill="hold"/>
                                        <p:tgtEl>
                                          <p:spTgt spid="15"/>
                                        </p:tgtEl>
                                        <p:attrNameLst>
                                          <p:attrName>ppt_h</p:attrName>
                                        </p:attrNameLst>
                                      </p:cBhvr>
                                      <p:tavLst>
                                        <p:tav tm="0">
                                          <p:val>
                                            <p:strVal val="#ppt_h"/>
                                          </p:val>
                                        </p:tav>
                                        <p:tav tm="100000">
                                          <p:val>
                                            <p:strVal val="#ppt_h"/>
                                          </p:val>
                                        </p:tav>
                                      </p:tavLst>
                                    </p:anim>
                                  </p:childTnLst>
                                </p:cTn>
                              </p:par>
                              <p:par>
                                <p:cTn id="86" presetID="45" presetClass="entr" presetSubtype="0" fill="hold" grpId="0" nodeType="withEffect">
                                  <p:stCondLst>
                                    <p:cond delay="0"/>
                                  </p:stCondLst>
                                  <p:childTnLst>
                                    <p:set>
                                      <p:cBhvr>
                                        <p:cTn id="87" dur="1" fill="hold">
                                          <p:stCondLst>
                                            <p:cond delay="0"/>
                                          </p:stCondLst>
                                        </p:cTn>
                                        <p:tgtEl>
                                          <p:spTgt spid="16"/>
                                        </p:tgtEl>
                                        <p:attrNameLst>
                                          <p:attrName>style.visibility</p:attrName>
                                        </p:attrNameLst>
                                      </p:cBhvr>
                                      <p:to>
                                        <p:strVal val="visible"/>
                                      </p:to>
                                    </p:set>
                                    <p:animEffect transition="in" filter="fade">
                                      <p:cBhvr>
                                        <p:cTn id="88" dur="1000"/>
                                        <p:tgtEl>
                                          <p:spTgt spid="16"/>
                                        </p:tgtEl>
                                      </p:cBhvr>
                                    </p:animEffect>
                                    <p:anim calcmode="lin" valueType="num">
                                      <p:cBhvr>
                                        <p:cTn id="89" dur="1000" fill="hold"/>
                                        <p:tgtEl>
                                          <p:spTgt spid="16"/>
                                        </p:tgtEl>
                                        <p:attrNameLst>
                                          <p:attrName>ppt_w</p:attrName>
                                        </p:attrNameLst>
                                      </p:cBhvr>
                                      <p:tavLst>
                                        <p:tav tm="0" fmla="#ppt_w*sin(2.5*pi*$)">
                                          <p:val>
                                            <p:fltVal val="0"/>
                                          </p:val>
                                        </p:tav>
                                        <p:tav tm="100000">
                                          <p:val>
                                            <p:fltVal val="1"/>
                                          </p:val>
                                        </p:tav>
                                      </p:tavLst>
                                    </p:anim>
                                    <p:anim calcmode="lin" valueType="num">
                                      <p:cBhvr>
                                        <p:cTn id="90" dur="1000" fill="hold"/>
                                        <p:tgtEl>
                                          <p:spTgt spid="16"/>
                                        </p:tgtEl>
                                        <p:attrNameLst>
                                          <p:attrName>ppt_h</p:attrName>
                                        </p:attrNameLst>
                                      </p:cBhvr>
                                      <p:tavLst>
                                        <p:tav tm="0">
                                          <p:val>
                                            <p:strVal val="#ppt_h"/>
                                          </p:val>
                                        </p:tav>
                                        <p:tav tm="100000">
                                          <p:val>
                                            <p:strVal val="#ppt_h"/>
                                          </p:val>
                                        </p:tav>
                                      </p:tavLst>
                                    </p:anim>
                                  </p:childTnLst>
                                </p:cTn>
                              </p:par>
                              <p:par>
                                <p:cTn id="91" presetID="45" presetClass="entr" presetSubtype="0" fill="hold" grpId="0" nodeType="withEffect">
                                  <p:stCondLst>
                                    <p:cond delay="0"/>
                                  </p:stCondLst>
                                  <p:childTnLst>
                                    <p:set>
                                      <p:cBhvr>
                                        <p:cTn id="92" dur="1" fill="hold">
                                          <p:stCondLst>
                                            <p:cond delay="0"/>
                                          </p:stCondLst>
                                        </p:cTn>
                                        <p:tgtEl>
                                          <p:spTgt spid="17"/>
                                        </p:tgtEl>
                                        <p:attrNameLst>
                                          <p:attrName>style.visibility</p:attrName>
                                        </p:attrNameLst>
                                      </p:cBhvr>
                                      <p:to>
                                        <p:strVal val="visible"/>
                                      </p:to>
                                    </p:set>
                                    <p:animEffect transition="in" filter="fade">
                                      <p:cBhvr>
                                        <p:cTn id="93" dur="1000"/>
                                        <p:tgtEl>
                                          <p:spTgt spid="17"/>
                                        </p:tgtEl>
                                      </p:cBhvr>
                                    </p:animEffect>
                                    <p:anim calcmode="lin" valueType="num">
                                      <p:cBhvr>
                                        <p:cTn id="94" dur="1000" fill="hold"/>
                                        <p:tgtEl>
                                          <p:spTgt spid="17"/>
                                        </p:tgtEl>
                                        <p:attrNameLst>
                                          <p:attrName>ppt_w</p:attrName>
                                        </p:attrNameLst>
                                      </p:cBhvr>
                                      <p:tavLst>
                                        <p:tav tm="0" fmla="#ppt_w*sin(2.5*pi*$)">
                                          <p:val>
                                            <p:fltVal val="0"/>
                                          </p:val>
                                        </p:tav>
                                        <p:tav tm="100000">
                                          <p:val>
                                            <p:fltVal val="1"/>
                                          </p:val>
                                        </p:tav>
                                      </p:tavLst>
                                    </p:anim>
                                    <p:anim calcmode="lin" valueType="num">
                                      <p:cBhvr>
                                        <p:cTn id="95" dur="1000" fill="hold"/>
                                        <p:tgtEl>
                                          <p:spTgt spid="17"/>
                                        </p:tgtEl>
                                        <p:attrNameLst>
                                          <p:attrName>ppt_h</p:attrName>
                                        </p:attrNameLst>
                                      </p:cBhvr>
                                      <p:tavLst>
                                        <p:tav tm="0">
                                          <p:val>
                                            <p:strVal val="#ppt_h"/>
                                          </p:val>
                                        </p:tav>
                                        <p:tav tm="100000">
                                          <p:val>
                                            <p:strVal val="#ppt_h"/>
                                          </p:val>
                                        </p:tav>
                                      </p:tavLst>
                                    </p:anim>
                                  </p:childTnLst>
                                </p:cTn>
                              </p:par>
                              <p:par>
                                <p:cTn id="96" presetID="45" presetClass="entr" presetSubtype="0" fill="hold" grpId="0" nodeType="withEffect">
                                  <p:stCondLst>
                                    <p:cond delay="0"/>
                                  </p:stCondLst>
                                  <p:childTnLst>
                                    <p:set>
                                      <p:cBhvr>
                                        <p:cTn id="97" dur="1" fill="hold">
                                          <p:stCondLst>
                                            <p:cond delay="0"/>
                                          </p:stCondLst>
                                        </p:cTn>
                                        <p:tgtEl>
                                          <p:spTgt spid="18"/>
                                        </p:tgtEl>
                                        <p:attrNameLst>
                                          <p:attrName>style.visibility</p:attrName>
                                        </p:attrNameLst>
                                      </p:cBhvr>
                                      <p:to>
                                        <p:strVal val="visible"/>
                                      </p:to>
                                    </p:set>
                                    <p:animEffect transition="in" filter="fade">
                                      <p:cBhvr>
                                        <p:cTn id="98" dur="1000"/>
                                        <p:tgtEl>
                                          <p:spTgt spid="18"/>
                                        </p:tgtEl>
                                      </p:cBhvr>
                                    </p:animEffect>
                                    <p:anim calcmode="lin" valueType="num">
                                      <p:cBhvr>
                                        <p:cTn id="99" dur="1000" fill="hold"/>
                                        <p:tgtEl>
                                          <p:spTgt spid="18"/>
                                        </p:tgtEl>
                                        <p:attrNameLst>
                                          <p:attrName>ppt_w</p:attrName>
                                        </p:attrNameLst>
                                      </p:cBhvr>
                                      <p:tavLst>
                                        <p:tav tm="0" fmla="#ppt_w*sin(2.5*pi*$)">
                                          <p:val>
                                            <p:fltVal val="0"/>
                                          </p:val>
                                        </p:tav>
                                        <p:tav tm="100000">
                                          <p:val>
                                            <p:fltVal val="1"/>
                                          </p:val>
                                        </p:tav>
                                      </p:tavLst>
                                    </p:anim>
                                    <p:anim calcmode="lin" valueType="num">
                                      <p:cBhvr>
                                        <p:cTn id="100" dur="1000" fill="hold"/>
                                        <p:tgtEl>
                                          <p:spTgt spid="18"/>
                                        </p:tgtEl>
                                        <p:attrNameLst>
                                          <p:attrName>ppt_h</p:attrName>
                                        </p:attrNameLst>
                                      </p:cBhvr>
                                      <p:tavLst>
                                        <p:tav tm="0">
                                          <p:val>
                                            <p:strVal val="#ppt_h"/>
                                          </p:val>
                                        </p:tav>
                                        <p:tav tm="100000">
                                          <p:val>
                                            <p:strVal val="#ppt_h"/>
                                          </p:val>
                                        </p:tav>
                                      </p:tavLst>
                                    </p:anim>
                                  </p:childTnLst>
                                </p:cTn>
                              </p:par>
                              <p:par>
                                <p:cTn id="101" presetID="45" presetClass="entr" presetSubtype="0" fill="hold" grpId="0" nodeType="withEffect">
                                  <p:stCondLst>
                                    <p:cond delay="0"/>
                                  </p:stCondLst>
                                  <p:childTnLst>
                                    <p:set>
                                      <p:cBhvr>
                                        <p:cTn id="102" dur="1" fill="hold">
                                          <p:stCondLst>
                                            <p:cond delay="0"/>
                                          </p:stCondLst>
                                        </p:cTn>
                                        <p:tgtEl>
                                          <p:spTgt spid="19"/>
                                        </p:tgtEl>
                                        <p:attrNameLst>
                                          <p:attrName>style.visibility</p:attrName>
                                        </p:attrNameLst>
                                      </p:cBhvr>
                                      <p:to>
                                        <p:strVal val="visible"/>
                                      </p:to>
                                    </p:set>
                                    <p:animEffect transition="in" filter="fade">
                                      <p:cBhvr>
                                        <p:cTn id="103" dur="1000"/>
                                        <p:tgtEl>
                                          <p:spTgt spid="19"/>
                                        </p:tgtEl>
                                      </p:cBhvr>
                                    </p:animEffect>
                                    <p:anim calcmode="lin" valueType="num">
                                      <p:cBhvr>
                                        <p:cTn id="104" dur="1000" fill="hold"/>
                                        <p:tgtEl>
                                          <p:spTgt spid="19"/>
                                        </p:tgtEl>
                                        <p:attrNameLst>
                                          <p:attrName>ppt_w</p:attrName>
                                        </p:attrNameLst>
                                      </p:cBhvr>
                                      <p:tavLst>
                                        <p:tav tm="0" fmla="#ppt_w*sin(2.5*pi*$)">
                                          <p:val>
                                            <p:fltVal val="0"/>
                                          </p:val>
                                        </p:tav>
                                        <p:tav tm="100000">
                                          <p:val>
                                            <p:fltVal val="1"/>
                                          </p:val>
                                        </p:tav>
                                      </p:tavLst>
                                    </p:anim>
                                    <p:anim calcmode="lin" valueType="num">
                                      <p:cBhvr>
                                        <p:cTn id="105" dur="1000" fill="hold"/>
                                        <p:tgtEl>
                                          <p:spTgt spid="19"/>
                                        </p:tgtEl>
                                        <p:attrNameLst>
                                          <p:attrName>ppt_h</p:attrName>
                                        </p:attrNameLst>
                                      </p:cBhvr>
                                      <p:tavLst>
                                        <p:tav tm="0">
                                          <p:val>
                                            <p:strVal val="#ppt_h"/>
                                          </p:val>
                                        </p:tav>
                                        <p:tav tm="100000">
                                          <p:val>
                                            <p:strVal val="#ppt_h"/>
                                          </p:val>
                                        </p:tav>
                                      </p:tavLst>
                                    </p:anim>
                                  </p:childTnLst>
                                </p:cTn>
                              </p:par>
                              <p:par>
                                <p:cTn id="106" presetID="45" presetClass="entr" presetSubtype="0" fill="hold" grpId="0" nodeType="withEffect">
                                  <p:stCondLst>
                                    <p:cond delay="0"/>
                                  </p:stCondLst>
                                  <p:childTnLst>
                                    <p:set>
                                      <p:cBhvr>
                                        <p:cTn id="107" dur="1" fill="hold">
                                          <p:stCondLst>
                                            <p:cond delay="0"/>
                                          </p:stCondLst>
                                        </p:cTn>
                                        <p:tgtEl>
                                          <p:spTgt spid="83"/>
                                        </p:tgtEl>
                                        <p:attrNameLst>
                                          <p:attrName>style.visibility</p:attrName>
                                        </p:attrNameLst>
                                      </p:cBhvr>
                                      <p:to>
                                        <p:strVal val="visible"/>
                                      </p:to>
                                    </p:set>
                                    <p:animEffect transition="in" filter="fade">
                                      <p:cBhvr>
                                        <p:cTn id="108" dur="1000"/>
                                        <p:tgtEl>
                                          <p:spTgt spid="83"/>
                                        </p:tgtEl>
                                      </p:cBhvr>
                                    </p:animEffect>
                                    <p:anim calcmode="lin" valueType="num">
                                      <p:cBhvr>
                                        <p:cTn id="109" dur="1000" fill="hold"/>
                                        <p:tgtEl>
                                          <p:spTgt spid="83"/>
                                        </p:tgtEl>
                                        <p:attrNameLst>
                                          <p:attrName>ppt_w</p:attrName>
                                        </p:attrNameLst>
                                      </p:cBhvr>
                                      <p:tavLst>
                                        <p:tav tm="0" fmla="#ppt_w*sin(2.5*pi*$)">
                                          <p:val>
                                            <p:fltVal val="0"/>
                                          </p:val>
                                        </p:tav>
                                        <p:tav tm="100000">
                                          <p:val>
                                            <p:fltVal val="1"/>
                                          </p:val>
                                        </p:tav>
                                      </p:tavLst>
                                    </p:anim>
                                    <p:anim calcmode="lin" valueType="num">
                                      <p:cBhvr>
                                        <p:cTn id="110" dur="1000" fill="hold"/>
                                        <p:tgtEl>
                                          <p:spTgt spid="83"/>
                                        </p:tgtEl>
                                        <p:attrNameLst>
                                          <p:attrName>ppt_h</p:attrName>
                                        </p:attrNameLst>
                                      </p:cBhvr>
                                      <p:tavLst>
                                        <p:tav tm="0">
                                          <p:val>
                                            <p:strVal val="#ppt_h"/>
                                          </p:val>
                                        </p:tav>
                                        <p:tav tm="100000">
                                          <p:val>
                                            <p:strVal val="#ppt_h"/>
                                          </p:val>
                                        </p:tav>
                                      </p:tavLst>
                                    </p:anim>
                                  </p:childTnLst>
                                </p:cTn>
                              </p:par>
                              <p:par>
                                <p:cTn id="111" presetID="45" presetClass="entr" presetSubtype="0" fill="hold" grpId="0" nodeType="withEffect">
                                  <p:stCondLst>
                                    <p:cond delay="0"/>
                                  </p:stCondLst>
                                  <p:childTnLst>
                                    <p:set>
                                      <p:cBhvr>
                                        <p:cTn id="112" dur="1" fill="hold">
                                          <p:stCondLst>
                                            <p:cond delay="0"/>
                                          </p:stCondLst>
                                        </p:cTn>
                                        <p:tgtEl>
                                          <p:spTgt spid="29"/>
                                        </p:tgtEl>
                                        <p:attrNameLst>
                                          <p:attrName>style.visibility</p:attrName>
                                        </p:attrNameLst>
                                      </p:cBhvr>
                                      <p:to>
                                        <p:strVal val="visible"/>
                                      </p:to>
                                    </p:set>
                                    <p:animEffect transition="in" filter="fade">
                                      <p:cBhvr>
                                        <p:cTn id="113" dur="1000"/>
                                        <p:tgtEl>
                                          <p:spTgt spid="29"/>
                                        </p:tgtEl>
                                      </p:cBhvr>
                                    </p:animEffect>
                                    <p:anim calcmode="lin" valueType="num">
                                      <p:cBhvr>
                                        <p:cTn id="114" dur="1000" fill="hold"/>
                                        <p:tgtEl>
                                          <p:spTgt spid="29"/>
                                        </p:tgtEl>
                                        <p:attrNameLst>
                                          <p:attrName>ppt_w</p:attrName>
                                        </p:attrNameLst>
                                      </p:cBhvr>
                                      <p:tavLst>
                                        <p:tav tm="0" fmla="#ppt_w*sin(2.5*pi*$)">
                                          <p:val>
                                            <p:fltVal val="0"/>
                                          </p:val>
                                        </p:tav>
                                        <p:tav tm="100000">
                                          <p:val>
                                            <p:fltVal val="1"/>
                                          </p:val>
                                        </p:tav>
                                      </p:tavLst>
                                    </p:anim>
                                    <p:anim calcmode="lin" valueType="num">
                                      <p:cBhvr>
                                        <p:cTn id="115" dur="1000" fill="hold"/>
                                        <p:tgtEl>
                                          <p:spTgt spid="29"/>
                                        </p:tgtEl>
                                        <p:attrNameLst>
                                          <p:attrName>ppt_h</p:attrName>
                                        </p:attrNameLst>
                                      </p:cBhvr>
                                      <p:tavLst>
                                        <p:tav tm="0">
                                          <p:val>
                                            <p:strVal val="#ppt_h"/>
                                          </p:val>
                                        </p:tav>
                                        <p:tav tm="100000">
                                          <p:val>
                                            <p:strVal val="#ppt_h"/>
                                          </p:val>
                                        </p:tav>
                                      </p:tavLst>
                                    </p:anim>
                                  </p:childTnLst>
                                </p:cTn>
                              </p:par>
                              <p:par>
                                <p:cTn id="116" presetID="45" presetClass="entr" presetSubtype="0" fill="hold" grpId="0" nodeType="withEffect">
                                  <p:stCondLst>
                                    <p:cond delay="0"/>
                                  </p:stCondLst>
                                  <p:childTnLst>
                                    <p:set>
                                      <p:cBhvr>
                                        <p:cTn id="117" dur="1" fill="hold">
                                          <p:stCondLst>
                                            <p:cond delay="0"/>
                                          </p:stCondLst>
                                        </p:cTn>
                                        <p:tgtEl>
                                          <p:spTgt spid="30"/>
                                        </p:tgtEl>
                                        <p:attrNameLst>
                                          <p:attrName>style.visibility</p:attrName>
                                        </p:attrNameLst>
                                      </p:cBhvr>
                                      <p:to>
                                        <p:strVal val="visible"/>
                                      </p:to>
                                    </p:set>
                                    <p:animEffect transition="in" filter="fade">
                                      <p:cBhvr>
                                        <p:cTn id="118" dur="1000"/>
                                        <p:tgtEl>
                                          <p:spTgt spid="30"/>
                                        </p:tgtEl>
                                      </p:cBhvr>
                                    </p:animEffect>
                                    <p:anim calcmode="lin" valueType="num">
                                      <p:cBhvr>
                                        <p:cTn id="119" dur="1000" fill="hold"/>
                                        <p:tgtEl>
                                          <p:spTgt spid="30"/>
                                        </p:tgtEl>
                                        <p:attrNameLst>
                                          <p:attrName>ppt_w</p:attrName>
                                        </p:attrNameLst>
                                      </p:cBhvr>
                                      <p:tavLst>
                                        <p:tav tm="0" fmla="#ppt_w*sin(2.5*pi*$)">
                                          <p:val>
                                            <p:fltVal val="0"/>
                                          </p:val>
                                        </p:tav>
                                        <p:tav tm="100000">
                                          <p:val>
                                            <p:fltVal val="1"/>
                                          </p:val>
                                        </p:tav>
                                      </p:tavLst>
                                    </p:anim>
                                    <p:anim calcmode="lin" valueType="num">
                                      <p:cBhvr>
                                        <p:cTn id="120" dur="1000" fill="hold"/>
                                        <p:tgtEl>
                                          <p:spTgt spid="30"/>
                                        </p:tgtEl>
                                        <p:attrNameLst>
                                          <p:attrName>ppt_h</p:attrName>
                                        </p:attrNameLst>
                                      </p:cBhvr>
                                      <p:tavLst>
                                        <p:tav tm="0">
                                          <p:val>
                                            <p:strVal val="#ppt_h"/>
                                          </p:val>
                                        </p:tav>
                                        <p:tav tm="100000">
                                          <p:val>
                                            <p:strVal val="#ppt_h"/>
                                          </p:val>
                                        </p:tav>
                                      </p:tavLst>
                                    </p:anim>
                                  </p:childTnLst>
                                </p:cTn>
                              </p:par>
                              <p:par>
                                <p:cTn id="121" presetID="45" presetClass="entr" presetSubtype="0" fill="hold" grpId="0" nodeType="withEffect">
                                  <p:stCondLst>
                                    <p:cond delay="0"/>
                                  </p:stCondLst>
                                  <p:childTnLst>
                                    <p:set>
                                      <p:cBhvr>
                                        <p:cTn id="122" dur="1" fill="hold">
                                          <p:stCondLst>
                                            <p:cond delay="0"/>
                                          </p:stCondLst>
                                        </p:cTn>
                                        <p:tgtEl>
                                          <p:spTgt spid="31"/>
                                        </p:tgtEl>
                                        <p:attrNameLst>
                                          <p:attrName>style.visibility</p:attrName>
                                        </p:attrNameLst>
                                      </p:cBhvr>
                                      <p:to>
                                        <p:strVal val="visible"/>
                                      </p:to>
                                    </p:set>
                                    <p:animEffect transition="in" filter="fade">
                                      <p:cBhvr>
                                        <p:cTn id="123" dur="1000"/>
                                        <p:tgtEl>
                                          <p:spTgt spid="31"/>
                                        </p:tgtEl>
                                      </p:cBhvr>
                                    </p:animEffect>
                                    <p:anim calcmode="lin" valueType="num">
                                      <p:cBhvr>
                                        <p:cTn id="124" dur="1000" fill="hold"/>
                                        <p:tgtEl>
                                          <p:spTgt spid="31"/>
                                        </p:tgtEl>
                                        <p:attrNameLst>
                                          <p:attrName>ppt_w</p:attrName>
                                        </p:attrNameLst>
                                      </p:cBhvr>
                                      <p:tavLst>
                                        <p:tav tm="0" fmla="#ppt_w*sin(2.5*pi*$)">
                                          <p:val>
                                            <p:fltVal val="0"/>
                                          </p:val>
                                        </p:tav>
                                        <p:tav tm="100000">
                                          <p:val>
                                            <p:fltVal val="1"/>
                                          </p:val>
                                        </p:tav>
                                      </p:tavLst>
                                    </p:anim>
                                    <p:anim calcmode="lin" valueType="num">
                                      <p:cBhvr>
                                        <p:cTn id="125" dur="1000" fill="hold"/>
                                        <p:tgtEl>
                                          <p:spTgt spid="31"/>
                                        </p:tgtEl>
                                        <p:attrNameLst>
                                          <p:attrName>ppt_h</p:attrName>
                                        </p:attrNameLst>
                                      </p:cBhvr>
                                      <p:tavLst>
                                        <p:tav tm="0">
                                          <p:val>
                                            <p:strVal val="#ppt_h"/>
                                          </p:val>
                                        </p:tav>
                                        <p:tav tm="100000">
                                          <p:val>
                                            <p:strVal val="#ppt_h"/>
                                          </p:val>
                                        </p:tav>
                                      </p:tavLst>
                                    </p:anim>
                                  </p:childTnLst>
                                </p:cTn>
                              </p:par>
                              <p:par>
                                <p:cTn id="126" presetID="45" presetClass="entr" presetSubtype="0" fill="hold" grpId="0" nodeType="withEffect">
                                  <p:stCondLst>
                                    <p:cond delay="0"/>
                                  </p:stCondLst>
                                  <p:childTnLst>
                                    <p:set>
                                      <p:cBhvr>
                                        <p:cTn id="127" dur="1" fill="hold">
                                          <p:stCondLst>
                                            <p:cond delay="0"/>
                                          </p:stCondLst>
                                        </p:cTn>
                                        <p:tgtEl>
                                          <p:spTgt spid="32"/>
                                        </p:tgtEl>
                                        <p:attrNameLst>
                                          <p:attrName>style.visibility</p:attrName>
                                        </p:attrNameLst>
                                      </p:cBhvr>
                                      <p:to>
                                        <p:strVal val="visible"/>
                                      </p:to>
                                    </p:set>
                                    <p:animEffect transition="in" filter="fade">
                                      <p:cBhvr>
                                        <p:cTn id="128" dur="1000"/>
                                        <p:tgtEl>
                                          <p:spTgt spid="32"/>
                                        </p:tgtEl>
                                      </p:cBhvr>
                                    </p:animEffect>
                                    <p:anim calcmode="lin" valueType="num">
                                      <p:cBhvr>
                                        <p:cTn id="129" dur="1000" fill="hold"/>
                                        <p:tgtEl>
                                          <p:spTgt spid="32"/>
                                        </p:tgtEl>
                                        <p:attrNameLst>
                                          <p:attrName>ppt_w</p:attrName>
                                        </p:attrNameLst>
                                      </p:cBhvr>
                                      <p:tavLst>
                                        <p:tav tm="0" fmla="#ppt_w*sin(2.5*pi*$)">
                                          <p:val>
                                            <p:fltVal val="0"/>
                                          </p:val>
                                        </p:tav>
                                        <p:tav tm="100000">
                                          <p:val>
                                            <p:fltVal val="1"/>
                                          </p:val>
                                        </p:tav>
                                      </p:tavLst>
                                    </p:anim>
                                    <p:anim calcmode="lin" valueType="num">
                                      <p:cBhvr>
                                        <p:cTn id="130" dur="1000" fill="hold"/>
                                        <p:tgtEl>
                                          <p:spTgt spid="32"/>
                                        </p:tgtEl>
                                        <p:attrNameLst>
                                          <p:attrName>ppt_h</p:attrName>
                                        </p:attrNameLst>
                                      </p:cBhvr>
                                      <p:tavLst>
                                        <p:tav tm="0">
                                          <p:val>
                                            <p:strVal val="#ppt_h"/>
                                          </p:val>
                                        </p:tav>
                                        <p:tav tm="100000">
                                          <p:val>
                                            <p:strVal val="#ppt_h"/>
                                          </p:val>
                                        </p:tav>
                                      </p:tavLst>
                                    </p:anim>
                                  </p:childTnLst>
                                </p:cTn>
                              </p:par>
                              <p:par>
                                <p:cTn id="131" presetID="45" presetClass="entr" presetSubtype="0" fill="hold" grpId="0" nodeType="withEffect">
                                  <p:stCondLst>
                                    <p:cond delay="0"/>
                                  </p:stCondLst>
                                  <p:childTnLst>
                                    <p:set>
                                      <p:cBhvr>
                                        <p:cTn id="132" dur="1" fill="hold">
                                          <p:stCondLst>
                                            <p:cond delay="0"/>
                                          </p:stCondLst>
                                        </p:cTn>
                                        <p:tgtEl>
                                          <p:spTgt spid="33"/>
                                        </p:tgtEl>
                                        <p:attrNameLst>
                                          <p:attrName>style.visibility</p:attrName>
                                        </p:attrNameLst>
                                      </p:cBhvr>
                                      <p:to>
                                        <p:strVal val="visible"/>
                                      </p:to>
                                    </p:set>
                                    <p:animEffect transition="in" filter="fade">
                                      <p:cBhvr>
                                        <p:cTn id="133" dur="1000"/>
                                        <p:tgtEl>
                                          <p:spTgt spid="33"/>
                                        </p:tgtEl>
                                      </p:cBhvr>
                                    </p:animEffect>
                                    <p:anim calcmode="lin" valueType="num">
                                      <p:cBhvr>
                                        <p:cTn id="134" dur="1000" fill="hold"/>
                                        <p:tgtEl>
                                          <p:spTgt spid="33"/>
                                        </p:tgtEl>
                                        <p:attrNameLst>
                                          <p:attrName>ppt_w</p:attrName>
                                        </p:attrNameLst>
                                      </p:cBhvr>
                                      <p:tavLst>
                                        <p:tav tm="0" fmla="#ppt_w*sin(2.5*pi*$)">
                                          <p:val>
                                            <p:fltVal val="0"/>
                                          </p:val>
                                        </p:tav>
                                        <p:tav tm="100000">
                                          <p:val>
                                            <p:fltVal val="1"/>
                                          </p:val>
                                        </p:tav>
                                      </p:tavLst>
                                    </p:anim>
                                    <p:anim calcmode="lin" valueType="num">
                                      <p:cBhvr>
                                        <p:cTn id="135" dur="1000" fill="hold"/>
                                        <p:tgtEl>
                                          <p:spTgt spid="33"/>
                                        </p:tgtEl>
                                        <p:attrNameLst>
                                          <p:attrName>ppt_h</p:attrName>
                                        </p:attrNameLst>
                                      </p:cBhvr>
                                      <p:tavLst>
                                        <p:tav tm="0">
                                          <p:val>
                                            <p:strVal val="#ppt_h"/>
                                          </p:val>
                                        </p:tav>
                                        <p:tav tm="100000">
                                          <p:val>
                                            <p:strVal val="#ppt_h"/>
                                          </p:val>
                                        </p:tav>
                                      </p:tavLst>
                                    </p:anim>
                                  </p:childTnLst>
                                </p:cTn>
                              </p:par>
                              <p:par>
                                <p:cTn id="136" presetID="45" presetClass="entr" presetSubtype="0" fill="hold" grpId="0" nodeType="withEffect">
                                  <p:stCondLst>
                                    <p:cond delay="0"/>
                                  </p:stCondLst>
                                  <p:childTnLst>
                                    <p:set>
                                      <p:cBhvr>
                                        <p:cTn id="137" dur="1" fill="hold">
                                          <p:stCondLst>
                                            <p:cond delay="0"/>
                                          </p:stCondLst>
                                        </p:cTn>
                                        <p:tgtEl>
                                          <p:spTgt spid="34"/>
                                        </p:tgtEl>
                                        <p:attrNameLst>
                                          <p:attrName>style.visibility</p:attrName>
                                        </p:attrNameLst>
                                      </p:cBhvr>
                                      <p:to>
                                        <p:strVal val="visible"/>
                                      </p:to>
                                    </p:set>
                                    <p:animEffect transition="in" filter="fade">
                                      <p:cBhvr>
                                        <p:cTn id="138" dur="1000"/>
                                        <p:tgtEl>
                                          <p:spTgt spid="34"/>
                                        </p:tgtEl>
                                      </p:cBhvr>
                                    </p:animEffect>
                                    <p:anim calcmode="lin" valueType="num">
                                      <p:cBhvr>
                                        <p:cTn id="139" dur="1000" fill="hold"/>
                                        <p:tgtEl>
                                          <p:spTgt spid="34"/>
                                        </p:tgtEl>
                                        <p:attrNameLst>
                                          <p:attrName>ppt_w</p:attrName>
                                        </p:attrNameLst>
                                      </p:cBhvr>
                                      <p:tavLst>
                                        <p:tav tm="0" fmla="#ppt_w*sin(2.5*pi*$)">
                                          <p:val>
                                            <p:fltVal val="0"/>
                                          </p:val>
                                        </p:tav>
                                        <p:tav tm="100000">
                                          <p:val>
                                            <p:fltVal val="1"/>
                                          </p:val>
                                        </p:tav>
                                      </p:tavLst>
                                    </p:anim>
                                    <p:anim calcmode="lin" valueType="num">
                                      <p:cBhvr>
                                        <p:cTn id="140" dur="1000" fill="hold"/>
                                        <p:tgtEl>
                                          <p:spTgt spid="34"/>
                                        </p:tgtEl>
                                        <p:attrNameLst>
                                          <p:attrName>ppt_h</p:attrName>
                                        </p:attrNameLst>
                                      </p:cBhvr>
                                      <p:tavLst>
                                        <p:tav tm="0">
                                          <p:val>
                                            <p:strVal val="#ppt_h"/>
                                          </p:val>
                                        </p:tav>
                                        <p:tav tm="100000">
                                          <p:val>
                                            <p:strVal val="#ppt_h"/>
                                          </p:val>
                                        </p:tav>
                                      </p:tavLst>
                                    </p:anim>
                                  </p:childTnLst>
                                </p:cTn>
                              </p:par>
                              <p:par>
                                <p:cTn id="141" presetID="45" presetClass="entr" presetSubtype="0" fill="hold" grpId="0" nodeType="withEffect">
                                  <p:stCondLst>
                                    <p:cond delay="0"/>
                                  </p:stCondLst>
                                  <p:childTnLst>
                                    <p:set>
                                      <p:cBhvr>
                                        <p:cTn id="142" dur="1" fill="hold">
                                          <p:stCondLst>
                                            <p:cond delay="0"/>
                                          </p:stCondLst>
                                        </p:cTn>
                                        <p:tgtEl>
                                          <p:spTgt spid="35"/>
                                        </p:tgtEl>
                                        <p:attrNameLst>
                                          <p:attrName>style.visibility</p:attrName>
                                        </p:attrNameLst>
                                      </p:cBhvr>
                                      <p:to>
                                        <p:strVal val="visible"/>
                                      </p:to>
                                    </p:set>
                                    <p:animEffect transition="in" filter="fade">
                                      <p:cBhvr>
                                        <p:cTn id="143" dur="1000"/>
                                        <p:tgtEl>
                                          <p:spTgt spid="35"/>
                                        </p:tgtEl>
                                      </p:cBhvr>
                                    </p:animEffect>
                                    <p:anim calcmode="lin" valueType="num">
                                      <p:cBhvr>
                                        <p:cTn id="144" dur="1000" fill="hold"/>
                                        <p:tgtEl>
                                          <p:spTgt spid="35"/>
                                        </p:tgtEl>
                                        <p:attrNameLst>
                                          <p:attrName>ppt_w</p:attrName>
                                        </p:attrNameLst>
                                      </p:cBhvr>
                                      <p:tavLst>
                                        <p:tav tm="0" fmla="#ppt_w*sin(2.5*pi*$)">
                                          <p:val>
                                            <p:fltVal val="0"/>
                                          </p:val>
                                        </p:tav>
                                        <p:tav tm="100000">
                                          <p:val>
                                            <p:fltVal val="1"/>
                                          </p:val>
                                        </p:tav>
                                      </p:tavLst>
                                    </p:anim>
                                    <p:anim calcmode="lin" valueType="num">
                                      <p:cBhvr>
                                        <p:cTn id="145" dur="1000" fill="hold"/>
                                        <p:tgtEl>
                                          <p:spTgt spid="35"/>
                                        </p:tgtEl>
                                        <p:attrNameLst>
                                          <p:attrName>ppt_h</p:attrName>
                                        </p:attrNameLst>
                                      </p:cBhvr>
                                      <p:tavLst>
                                        <p:tav tm="0">
                                          <p:val>
                                            <p:strVal val="#ppt_h"/>
                                          </p:val>
                                        </p:tav>
                                        <p:tav tm="100000">
                                          <p:val>
                                            <p:strVal val="#ppt_h"/>
                                          </p:val>
                                        </p:tav>
                                      </p:tavLst>
                                    </p:anim>
                                  </p:childTnLst>
                                </p:cTn>
                              </p:par>
                              <p:par>
                                <p:cTn id="146" presetID="45" presetClass="entr" presetSubtype="0" fill="hold" grpId="0" nodeType="withEffect">
                                  <p:stCondLst>
                                    <p:cond delay="0"/>
                                  </p:stCondLst>
                                  <p:childTnLst>
                                    <p:set>
                                      <p:cBhvr>
                                        <p:cTn id="147" dur="1" fill="hold">
                                          <p:stCondLst>
                                            <p:cond delay="0"/>
                                          </p:stCondLst>
                                        </p:cTn>
                                        <p:tgtEl>
                                          <p:spTgt spid="84"/>
                                        </p:tgtEl>
                                        <p:attrNameLst>
                                          <p:attrName>style.visibility</p:attrName>
                                        </p:attrNameLst>
                                      </p:cBhvr>
                                      <p:to>
                                        <p:strVal val="visible"/>
                                      </p:to>
                                    </p:set>
                                    <p:animEffect transition="in" filter="fade">
                                      <p:cBhvr>
                                        <p:cTn id="148" dur="1000"/>
                                        <p:tgtEl>
                                          <p:spTgt spid="84"/>
                                        </p:tgtEl>
                                      </p:cBhvr>
                                    </p:animEffect>
                                    <p:anim calcmode="lin" valueType="num">
                                      <p:cBhvr>
                                        <p:cTn id="149" dur="1000" fill="hold"/>
                                        <p:tgtEl>
                                          <p:spTgt spid="84"/>
                                        </p:tgtEl>
                                        <p:attrNameLst>
                                          <p:attrName>ppt_w</p:attrName>
                                        </p:attrNameLst>
                                      </p:cBhvr>
                                      <p:tavLst>
                                        <p:tav tm="0" fmla="#ppt_w*sin(2.5*pi*$)">
                                          <p:val>
                                            <p:fltVal val="0"/>
                                          </p:val>
                                        </p:tav>
                                        <p:tav tm="100000">
                                          <p:val>
                                            <p:fltVal val="1"/>
                                          </p:val>
                                        </p:tav>
                                      </p:tavLst>
                                    </p:anim>
                                    <p:anim calcmode="lin" valueType="num">
                                      <p:cBhvr>
                                        <p:cTn id="150" dur="1000" fill="hold"/>
                                        <p:tgtEl>
                                          <p:spTgt spid="84"/>
                                        </p:tgtEl>
                                        <p:attrNameLst>
                                          <p:attrName>ppt_h</p:attrName>
                                        </p:attrNameLst>
                                      </p:cBhvr>
                                      <p:tavLst>
                                        <p:tav tm="0">
                                          <p:val>
                                            <p:strVal val="#ppt_h"/>
                                          </p:val>
                                        </p:tav>
                                        <p:tav tm="100000">
                                          <p:val>
                                            <p:strVal val="#ppt_h"/>
                                          </p:val>
                                        </p:tav>
                                      </p:tavLst>
                                    </p:anim>
                                  </p:childTnLst>
                                </p:cTn>
                              </p:par>
                              <p:par>
                                <p:cTn id="151" presetID="45" presetClass="entr" presetSubtype="0" fill="hold" grpId="0" nodeType="withEffect">
                                  <p:stCondLst>
                                    <p:cond delay="0"/>
                                  </p:stCondLst>
                                  <p:childTnLst>
                                    <p:set>
                                      <p:cBhvr>
                                        <p:cTn id="152" dur="1" fill="hold">
                                          <p:stCondLst>
                                            <p:cond delay="0"/>
                                          </p:stCondLst>
                                        </p:cTn>
                                        <p:tgtEl>
                                          <p:spTgt spid="36"/>
                                        </p:tgtEl>
                                        <p:attrNameLst>
                                          <p:attrName>style.visibility</p:attrName>
                                        </p:attrNameLst>
                                      </p:cBhvr>
                                      <p:to>
                                        <p:strVal val="visible"/>
                                      </p:to>
                                    </p:set>
                                    <p:animEffect transition="in" filter="fade">
                                      <p:cBhvr>
                                        <p:cTn id="153" dur="1000"/>
                                        <p:tgtEl>
                                          <p:spTgt spid="36"/>
                                        </p:tgtEl>
                                      </p:cBhvr>
                                    </p:animEffect>
                                    <p:anim calcmode="lin" valueType="num">
                                      <p:cBhvr>
                                        <p:cTn id="154" dur="1000" fill="hold"/>
                                        <p:tgtEl>
                                          <p:spTgt spid="36"/>
                                        </p:tgtEl>
                                        <p:attrNameLst>
                                          <p:attrName>ppt_w</p:attrName>
                                        </p:attrNameLst>
                                      </p:cBhvr>
                                      <p:tavLst>
                                        <p:tav tm="0" fmla="#ppt_w*sin(2.5*pi*$)">
                                          <p:val>
                                            <p:fltVal val="0"/>
                                          </p:val>
                                        </p:tav>
                                        <p:tav tm="100000">
                                          <p:val>
                                            <p:fltVal val="1"/>
                                          </p:val>
                                        </p:tav>
                                      </p:tavLst>
                                    </p:anim>
                                    <p:anim calcmode="lin" valueType="num">
                                      <p:cBhvr>
                                        <p:cTn id="155" dur="1000" fill="hold"/>
                                        <p:tgtEl>
                                          <p:spTgt spid="36"/>
                                        </p:tgtEl>
                                        <p:attrNameLst>
                                          <p:attrName>ppt_h</p:attrName>
                                        </p:attrNameLst>
                                      </p:cBhvr>
                                      <p:tavLst>
                                        <p:tav tm="0">
                                          <p:val>
                                            <p:strVal val="#ppt_h"/>
                                          </p:val>
                                        </p:tav>
                                        <p:tav tm="100000">
                                          <p:val>
                                            <p:strVal val="#ppt_h"/>
                                          </p:val>
                                        </p:tav>
                                      </p:tavLst>
                                    </p:anim>
                                  </p:childTnLst>
                                </p:cTn>
                              </p:par>
                              <p:par>
                                <p:cTn id="156" presetID="45" presetClass="entr" presetSubtype="0" fill="hold" grpId="0" nodeType="withEffect">
                                  <p:stCondLst>
                                    <p:cond delay="0"/>
                                  </p:stCondLst>
                                  <p:childTnLst>
                                    <p:set>
                                      <p:cBhvr>
                                        <p:cTn id="157" dur="1" fill="hold">
                                          <p:stCondLst>
                                            <p:cond delay="0"/>
                                          </p:stCondLst>
                                        </p:cTn>
                                        <p:tgtEl>
                                          <p:spTgt spid="37"/>
                                        </p:tgtEl>
                                        <p:attrNameLst>
                                          <p:attrName>style.visibility</p:attrName>
                                        </p:attrNameLst>
                                      </p:cBhvr>
                                      <p:to>
                                        <p:strVal val="visible"/>
                                      </p:to>
                                    </p:set>
                                    <p:animEffect transition="in" filter="fade">
                                      <p:cBhvr>
                                        <p:cTn id="158" dur="1000"/>
                                        <p:tgtEl>
                                          <p:spTgt spid="37"/>
                                        </p:tgtEl>
                                      </p:cBhvr>
                                    </p:animEffect>
                                    <p:anim calcmode="lin" valueType="num">
                                      <p:cBhvr>
                                        <p:cTn id="159" dur="1000" fill="hold"/>
                                        <p:tgtEl>
                                          <p:spTgt spid="37"/>
                                        </p:tgtEl>
                                        <p:attrNameLst>
                                          <p:attrName>ppt_w</p:attrName>
                                        </p:attrNameLst>
                                      </p:cBhvr>
                                      <p:tavLst>
                                        <p:tav tm="0" fmla="#ppt_w*sin(2.5*pi*$)">
                                          <p:val>
                                            <p:fltVal val="0"/>
                                          </p:val>
                                        </p:tav>
                                        <p:tav tm="100000">
                                          <p:val>
                                            <p:fltVal val="1"/>
                                          </p:val>
                                        </p:tav>
                                      </p:tavLst>
                                    </p:anim>
                                    <p:anim calcmode="lin" valueType="num">
                                      <p:cBhvr>
                                        <p:cTn id="160" dur="1000" fill="hold"/>
                                        <p:tgtEl>
                                          <p:spTgt spid="37"/>
                                        </p:tgtEl>
                                        <p:attrNameLst>
                                          <p:attrName>ppt_h</p:attrName>
                                        </p:attrNameLst>
                                      </p:cBhvr>
                                      <p:tavLst>
                                        <p:tav tm="0">
                                          <p:val>
                                            <p:strVal val="#ppt_h"/>
                                          </p:val>
                                        </p:tav>
                                        <p:tav tm="100000">
                                          <p:val>
                                            <p:strVal val="#ppt_h"/>
                                          </p:val>
                                        </p:tav>
                                      </p:tavLst>
                                    </p:anim>
                                  </p:childTnLst>
                                </p:cTn>
                              </p:par>
                              <p:par>
                                <p:cTn id="161" presetID="45" presetClass="entr" presetSubtype="0" fill="hold" grpId="0" nodeType="withEffect">
                                  <p:stCondLst>
                                    <p:cond delay="0"/>
                                  </p:stCondLst>
                                  <p:childTnLst>
                                    <p:set>
                                      <p:cBhvr>
                                        <p:cTn id="162" dur="1" fill="hold">
                                          <p:stCondLst>
                                            <p:cond delay="0"/>
                                          </p:stCondLst>
                                        </p:cTn>
                                        <p:tgtEl>
                                          <p:spTgt spid="38"/>
                                        </p:tgtEl>
                                        <p:attrNameLst>
                                          <p:attrName>style.visibility</p:attrName>
                                        </p:attrNameLst>
                                      </p:cBhvr>
                                      <p:to>
                                        <p:strVal val="visible"/>
                                      </p:to>
                                    </p:set>
                                    <p:animEffect transition="in" filter="fade">
                                      <p:cBhvr>
                                        <p:cTn id="163" dur="1000"/>
                                        <p:tgtEl>
                                          <p:spTgt spid="38"/>
                                        </p:tgtEl>
                                      </p:cBhvr>
                                    </p:animEffect>
                                    <p:anim calcmode="lin" valueType="num">
                                      <p:cBhvr>
                                        <p:cTn id="164" dur="1000" fill="hold"/>
                                        <p:tgtEl>
                                          <p:spTgt spid="38"/>
                                        </p:tgtEl>
                                        <p:attrNameLst>
                                          <p:attrName>ppt_w</p:attrName>
                                        </p:attrNameLst>
                                      </p:cBhvr>
                                      <p:tavLst>
                                        <p:tav tm="0" fmla="#ppt_w*sin(2.5*pi*$)">
                                          <p:val>
                                            <p:fltVal val="0"/>
                                          </p:val>
                                        </p:tav>
                                        <p:tav tm="100000">
                                          <p:val>
                                            <p:fltVal val="1"/>
                                          </p:val>
                                        </p:tav>
                                      </p:tavLst>
                                    </p:anim>
                                    <p:anim calcmode="lin" valueType="num">
                                      <p:cBhvr>
                                        <p:cTn id="165" dur="1000" fill="hold"/>
                                        <p:tgtEl>
                                          <p:spTgt spid="38"/>
                                        </p:tgtEl>
                                        <p:attrNameLst>
                                          <p:attrName>ppt_h</p:attrName>
                                        </p:attrNameLst>
                                      </p:cBhvr>
                                      <p:tavLst>
                                        <p:tav tm="0">
                                          <p:val>
                                            <p:strVal val="#ppt_h"/>
                                          </p:val>
                                        </p:tav>
                                        <p:tav tm="100000">
                                          <p:val>
                                            <p:strVal val="#ppt_h"/>
                                          </p:val>
                                        </p:tav>
                                      </p:tavLst>
                                    </p:anim>
                                  </p:childTnLst>
                                </p:cTn>
                              </p:par>
                              <p:par>
                                <p:cTn id="166" presetID="45" presetClass="entr" presetSubtype="0" fill="hold" grpId="0" nodeType="withEffect">
                                  <p:stCondLst>
                                    <p:cond delay="0"/>
                                  </p:stCondLst>
                                  <p:childTnLst>
                                    <p:set>
                                      <p:cBhvr>
                                        <p:cTn id="167" dur="1" fill="hold">
                                          <p:stCondLst>
                                            <p:cond delay="0"/>
                                          </p:stCondLst>
                                        </p:cTn>
                                        <p:tgtEl>
                                          <p:spTgt spid="39"/>
                                        </p:tgtEl>
                                        <p:attrNameLst>
                                          <p:attrName>style.visibility</p:attrName>
                                        </p:attrNameLst>
                                      </p:cBhvr>
                                      <p:to>
                                        <p:strVal val="visible"/>
                                      </p:to>
                                    </p:set>
                                    <p:animEffect transition="in" filter="fade">
                                      <p:cBhvr>
                                        <p:cTn id="168" dur="1000"/>
                                        <p:tgtEl>
                                          <p:spTgt spid="39"/>
                                        </p:tgtEl>
                                      </p:cBhvr>
                                    </p:animEffect>
                                    <p:anim calcmode="lin" valueType="num">
                                      <p:cBhvr>
                                        <p:cTn id="169" dur="1000" fill="hold"/>
                                        <p:tgtEl>
                                          <p:spTgt spid="39"/>
                                        </p:tgtEl>
                                        <p:attrNameLst>
                                          <p:attrName>ppt_w</p:attrName>
                                        </p:attrNameLst>
                                      </p:cBhvr>
                                      <p:tavLst>
                                        <p:tav tm="0" fmla="#ppt_w*sin(2.5*pi*$)">
                                          <p:val>
                                            <p:fltVal val="0"/>
                                          </p:val>
                                        </p:tav>
                                        <p:tav tm="100000">
                                          <p:val>
                                            <p:fltVal val="1"/>
                                          </p:val>
                                        </p:tav>
                                      </p:tavLst>
                                    </p:anim>
                                    <p:anim calcmode="lin" valueType="num">
                                      <p:cBhvr>
                                        <p:cTn id="170" dur="1000" fill="hold"/>
                                        <p:tgtEl>
                                          <p:spTgt spid="39"/>
                                        </p:tgtEl>
                                        <p:attrNameLst>
                                          <p:attrName>ppt_h</p:attrName>
                                        </p:attrNameLst>
                                      </p:cBhvr>
                                      <p:tavLst>
                                        <p:tav tm="0">
                                          <p:val>
                                            <p:strVal val="#ppt_h"/>
                                          </p:val>
                                        </p:tav>
                                        <p:tav tm="100000">
                                          <p:val>
                                            <p:strVal val="#ppt_h"/>
                                          </p:val>
                                        </p:tav>
                                      </p:tavLst>
                                    </p:anim>
                                  </p:childTnLst>
                                </p:cTn>
                              </p:par>
                              <p:par>
                                <p:cTn id="171" presetID="45" presetClass="entr" presetSubtype="0" fill="hold" grpId="0" nodeType="withEffect">
                                  <p:stCondLst>
                                    <p:cond delay="0"/>
                                  </p:stCondLst>
                                  <p:childTnLst>
                                    <p:set>
                                      <p:cBhvr>
                                        <p:cTn id="172" dur="1" fill="hold">
                                          <p:stCondLst>
                                            <p:cond delay="0"/>
                                          </p:stCondLst>
                                        </p:cTn>
                                        <p:tgtEl>
                                          <p:spTgt spid="40"/>
                                        </p:tgtEl>
                                        <p:attrNameLst>
                                          <p:attrName>style.visibility</p:attrName>
                                        </p:attrNameLst>
                                      </p:cBhvr>
                                      <p:to>
                                        <p:strVal val="visible"/>
                                      </p:to>
                                    </p:set>
                                    <p:animEffect transition="in" filter="fade">
                                      <p:cBhvr>
                                        <p:cTn id="173" dur="1000"/>
                                        <p:tgtEl>
                                          <p:spTgt spid="40"/>
                                        </p:tgtEl>
                                      </p:cBhvr>
                                    </p:animEffect>
                                    <p:anim calcmode="lin" valueType="num">
                                      <p:cBhvr>
                                        <p:cTn id="174" dur="1000" fill="hold"/>
                                        <p:tgtEl>
                                          <p:spTgt spid="40"/>
                                        </p:tgtEl>
                                        <p:attrNameLst>
                                          <p:attrName>ppt_w</p:attrName>
                                        </p:attrNameLst>
                                      </p:cBhvr>
                                      <p:tavLst>
                                        <p:tav tm="0" fmla="#ppt_w*sin(2.5*pi*$)">
                                          <p:val>
                                            <p:fltVal val="0"/>
                                          </p:val>
                                        </p:tav>
                                        <p:tav tm="100000">
                                          <p:val>
                                            <p:fltVal val="1"/>
                                          </p:val>
                                        </p:tav>
                                      </p:tavLst>
                                    </p:anim>
                                    <p:anim calcmode="lin" valueType="num">
                                      <p:cBhvr>
                                        <p:cTn id="175" dur="1000" fill="hold"/>
                                        <p:tgtEl>
                                          <p:spTgt spid="40"/>
                                        </p:tgtEl>
                                        <p:attrNameLst>
                                          <p:attrName>ppt_h</p:attrName>
                                        </p:attrNameLst>
                                      </p:cBhvr>
                                      <p:tavLst>
                                        <p:tav tm="0">
                                          <p:val>
                                            <p:strVal val="#ppt_h"/>
                                          </p:val>
                                        </p:tav>
                                        <p:tav tm="100000">
                                          <p:val>
                                            <p:strVal val="#ppt_h"/>
                                          </p:val>
                                        </p:tav>
                                      </p:tavLst>
                                    </p:anim>
                                  </p:childTnLst>
                                </p:cTn>
                              </p:par>
                              <p:par>
                                <p:cTn id="176" presetID="45" presetClass="entr" presetSubtype="0" fill="hold" grpId="0" nodeType="withEffect">
                                  <p:stCondLst>
                                    <p:cond delay="0"/>
                                  </p:stCondLst>
                                  <p:childTnLst>
                                    <p:set>
                                      <p:cBhvr>
                                        <p:cTn id="177" dur="1" fill="hold">
                                          <p:stCondLst>
                                            <p:cond delay="0"/>
                                          </p:stCondLst>
                                        </p:cTn>
                                        <p:tgtEl>
                                          <p:spTgt spid="41"/>
                                        </p:tgtEl>
                                        <p:attrNameLst>
                                          <p:attrName>style.visibility</p:attrName>
                                        </p:attrNameLst>
                                      </p:cBhvr>
                                      <p:to>
                                        <p:strVal val="visible"/>
                                      </p:to>
                                    </p:set>
                                    <p:animEffect transition="in" filter="fade">
                                      <p:cBhvr>
                                        <p:cTn id="178" dur="1000"/>
                                        <p:tgtEl>
                                          <p:spTgt spid="41"/>
                                        </p:tgtEl>
                                      </p:cBhvr>
                                    </p:animEffect>
                                    <p:anim calcmode="lin" valueType="num">
                                      <p:cBhvr>
                                        <p:cTn id="179" dur="1000" fill="hold"/>
                                        <p:tgtEl>
                                          <p:spTgt spid="41"/>
                                        </p:tgtEl>
                                        <p:attrNameLst>
                                          <p:attrName>ppt_w</p:attrName>
                                        </p:attrNameLst>
                                      </p:cBhvr>
                                      <p:tavLst>
                                        <p:tav tm="0" fmla="#ppt_w*sin(2.5*pi*$)">
                                          <p:val>
                                            <p:fltVal val="0"/>
                                          </p:val>
                                        </p:tav>
                                        <p:tav tm="100000">
                                          <p:val>
                                            <p:fltVal val="1"/>
                                          </p:val>
                                        </p:tav>
                                      </p:tavLst>
                                    </p:anim>
                                    <p:anim calcmode="lin" valueType="num">
                                      <p:cBhvr>
                                        <p:cTn id="180" dur="1000" fill="hold"/>
                                        <p:tgtEl>
                                          <p:spTgt spid="41"/>
                                        </p:tgtEl>
                                        <p:attrNameLst>
                                          <p:attrName>ppt_h</p:attrName>
                                        </p:attrNameLst>
                                      </p:cBhvr>
                                      <p:tavLst>
                                        <p:tav tm="0">
                                          <p:val>
                                            <p:strVal val="#ppt_h"/>
                                          </p:val>
                                        </p:tav>
                                        <p:tav tm="100000">
                                          <p:val>
                                            <p:strVal val="#ppt_h"/>
                                          </p:val>
                                        </p:tav>
                                      </p:tavLst>
                                    </p:anim>
                                  </p:childTnLst>
                                </p:cTn>
                              </p:par>
                              <p:par>
                                <p:cTn id="181" presetID="45" presetClass="entr" presetSubtype="0" fill="hold" grpId="0" nodeType="withEffect">
                                  <p:stCondLst>
                                    <p:cond delay="0"/>
                                  </p:stCondLst>
                                  <p:childTnLst>
                                    <p:set>
                                      <p:cBhvr>
                                        <p:cTn id="182" dur="1" fill="hold">
                                          <p:stCondLst>
                                            <p:cond delay="0"/>
                                          </p:stCondLst>
                                        </p:cTn>
                                        <p:tgtEl>
                                          <p:spTgt spid="85"/>
                                        </p:tgtEl>
                                        <p:attrNameLst>
                                          <p:attrName>style.visibility</p:attrName>
                                        </p:attrNameLst>
                                      </p:cBhvr>
                                      <p:to>
                                        <p:strVal val="visible"/>
                                      </p:to>
                                    </p:set>
                                    <p:animEffect transition="in" filter="fade">
                                      <p:cBhvr>
                                        <p:cTn id="183" dur="1000"/>
                                        <p:tgtEl>
                                          <p:spTgt spid="85"/>
                                        </p:tgtEl>
                                      </p:cBhvr>
                                    </p:animEffect>
                                    <p:anim calcmode="lin" valueType="num">
                                      <p:cBhvr>
                                        <p:cTn id="184" dur="1000" fill="hold"/>
                                        <p:tgtEl>
                                          <p:spTgt spid="85"/>
                                        </p:tgtEl>
                                        <p:attrNameLst>
                                          <p:attrName>ppt_w</p:attrName>
                                        </p:attrNameLst>
                                      </p:cBhvr>
                                      <p:tavLst>
                                        <p:tav tm="0" fmla="#ppt_w*sin(2.5*pi*$)">
                                          <p:val>
                                            <p:fltVal val="0"/>
                                          </p:val>
                                        </p:tav>
                                        <p:tav tm="100000">
                                          <p:val>
                                            <p:fltVal val="1"/>
                                          </p:val>
                                        </p:tav>
                                      </p:tavLst>
                                    </p:anim>
                                    <p:anim calcmode="lin" valueType="num">
                                      <p:cBhvr>
                                        <p:cTn id="185" dur="1000" fill="hold"/>
                                        <p:tgtEl>
                                          <p:spTgt spid="85"/>
                                        </p:tgtEl>
                                        <p:attrNameLst>
                                          <p:attrName>ppt_h</p:attrName>
                                        </p:attrNameLst>
                                      </p:cBhvr>
                                      <p:tavLst>
                                        <p:tav tm="0">
                                          <p:val>
                                            <p:strVal val="#ppt_h"/>
                                          </p:val>
                                        </p:tav>
                                        <p:tav tm="100000">
                                          <p:val>
                                            <p:strVal val="#ppt_h"/>
                                          </p:val>
                                        </p:tav>
                                      </p:tavLst>
                                    </p:anim>
                                  </p:childTnLst>
                                </p:cTn>
                              </p:par>
                              <p:par>
                                <p:cTn id="186" presetID="45" presetClass="entr" presetSubtype="0" fill="hold" grpId="0" nodeType="withEffect">
                                  <p:stCondLst>
                                    <p:cond delay="0"/>
                                  </p:stCondLst>
                                  <p:childTnLst>
                                    <p:set>
                                      <p:cBhvr>
                                        <p:cTn id="187" dur="1" fill="hold">
                                          <p:stCondLst>
                                            <p:cond delay="0"/>
                                          </p:stCondLst>
                                        </p:cTn>
                                        <p:tgtEl>
                                          <p:spTgt spid="49"/>
                                        </p:tgtEl>
                                        <p:attrNameLst>
                                          <p:attrName>style.visibility</p:attrName>
                                        </p:attrNameLst>
                                      </p:cBhvr>
                                      <p:to>
                                        <p:strVal val="visible"/>
                                      </p:to>
                                    </p:set>
                                    <p:animEffect transition="in" filter="fade">
                                      <p:cBhvr>
                                        <p:cTn id="188" dur="1000"/>
                                        <p:tgtEl>
                                          <p:spTgt spid="49"/>
                                        </p:tgtEl>
                                      </p:cBhvr>
                                    </p:animEffect>
                                    <p:anim calcmode="lin" valueType="num">
                                      <p:cBhvr>
                                        <p:cTn id="189" dur="1000" fill="hold"/>
                                        <p:tgtEl>
                                          <p:spTgt spid="49"/>
                                        </p:tgtEl>
                                        <p:attrNameLst>
                                          <p:attrName>ppt_w</p:attrName>
                                        </p:attrNameLst>
                                      </p:cBhvr>
                                      <p:tavLst>
                                        <p:tav tm="0" fmla="#ppt_w*sin(2.5*pi*$)">
                                          <p:val>
                                            <p:fltVal val="0"/>
                                          </p:val>
                                        </p:tav>
                                        <p:tav tm="100000">
                                          <p:val>
                                            <p:fltVal val="1"/>
                                          </p:val>
                                        </p:tav>
                                      </p:tavLst>
                                    </p:anim>
                                    <p:anim calcmode="lin" valueType="num">
                                      <p:cBhvr>
                                        <p:cTn id="190" dur="1000" fill="hold"/>
                                        <p:tgtEl>
                                          <p:spTgt spid="49"/>
                                        </p:tgtEl>
                                        <p:attrNameLst>
                                          <p:attrName>ppt_h</p:attrName>
                                        </p:attrNameLst>
                                      </p:cBhvr>
                                      <p:tavLst>
                                        <p:tav tm="0">
                                          <p:val>
                                            <p:strVal val="#ppt_h"/>
                                          </p:val>
                                        </p:tav>
                                        <p:tav tm="100000">
                                          <p:val>
                                            <p:strVal val="#ppt_h"/>
                                          </p:val>
                                        </p:tav>
                                      </p:tavLst>
                                    </p:anim>
                                  </p:childTnLst>
                                </p:cTn>
                              </p:par>
                              <p:par>
                                <p:cTn id="191" presetID="45" presetClass="entr" presetSubtype="0" fill="hold" grpId="0" nodeType="withEffect">
                                  <p:stCondLst>
                                    <p:cond delay="0"/>
                                  </p:stCondLst>
                                  <p:childTnLst>
                                    <p:set>
                                      <p:cBhvr>
                                        <p:cTn id="192" dur="1" fill="hold">
                                          <p:stCondLst>
                                            <p:cond delay="0"/>
                                          </p:stCondLst>
                                        </p:cTn>
                                        <p:tgtEl>
                                          <p:spTgt spid="50"/>
                                        </p:tgtEl>
                                        <p:attrNameLst>
                                          <p:attrName>style.visibility</p:attrName>
                                        </p:attrNameLst>
                                      </p:cBhvr>
                                      <p:to>
                                        <p:strVal val="visible"/>
                                      </p:to>
                                    </p:set>
                                    <p:animEffect transition="in" filter="fade">
                                      <p:cBhvr>
                                        <p:cTn id="193" dur="1000"/>
                                        <p:tgtEl>
                                          <p:spTgt spid="50"/>
                                        </p:tgtEl>
                                      </p:cBhvr>
                                    </p:animEffect>
                                    <p:anim calcmode="lin" valueType="num">
                                      <p:cBhvr>
                                        <p:cTn id="194" dur="1000" fill="hold"/>
                                        <p:tgtEl>
                                          <p:spTgt spid="50"/>
                                        </p:tgtEl>
                                        <p:attrNameLst>
                                          <p:attrName>ppt_w</p:attrName>
                                        </p:attrNameLst>
                                      </p:cBhvr>
                                      <p:tavLst>
                                        <p:tav tm="0" fmla="#ppt_w*sin(2.5*pi*$)">
                                          <p:val>
                                            <p:fltVal val="0"/>
                                          </p:val>
                                        </p:tav>
                                        <p:tav tm="100000">
                                          <p:val>
                                            <p:fltVal val="1"/>
                                          </p:val>
                                        </p:tav>
                                      </p:tavLst>
                                    </p:anim>
                                    <p:anim calcmode="lin" valueType="num">
                                      <p:cBhvr>
                                        <p:cTn id="195" dur="1000" fill="hold"/>
                                        <p:tgtEl>
                                          <p:spTgt spid="50"/>
                                        </p:tgtEl>
                                        <p:attrNameLst>
                                          <p:attrName>ppt_h</p:attrName>
                                        </p:attrNameLst>
                                      </p:cBhvr>
                                      <p:tavLst>
                                        <p:tav tm="0">
                                          <p:val>
                                            <p:strVal val="#ppt_h"/>
                                          </p:val>
                                        </p:tav>
                                        <p:tav tm="100000">
                                          <p:val>
                                            <p:strVal val="#ppt_h"/>
                                          </p:val>
                                        </p:tav>
                                      </p:tavLst>
                                    </p:anim>
                                  </p:childTnLst>
                                </p:cTn>
                              </p:par>
                              <p:par>
                                <p:cTn id="196" presetID="45" presetClass="entr" presetSubtype="0" fill="hold" grpId="0" nodeType="withEffect">
                                  <p:stCondLst>
                                    <p:cond delay="0"/>
                                  </p:stCondLst>
                                  <p:childTnLst>
                                    <p:set>
                                      <p:cBhvr>
                                        <p:cTn id="197" dur="1" fill="hold">
                                          <p:stCondLst>
                                            <p:cond delay="0"/>
                                          </p:stCondLst>
                                        </p:cTn>
                                        <p:tgtEl>
                                          <p:spTgt spid="51"/>
                                        </p:tgtEl>
                                        <p:attrNameLst>
                                          <p:attrName>style.visibility</p:attrName>
                                        </p:attrNameLst>
                                      </p:cBhvr>
                                      <p:to>
                                        <p:strVal val="visible"/>
                                      </p:to>
                                    </p:set>
                                    <p:animEffect transition="in" filter="fade">
                                      <p:cBhvr>
                                        <p:cTn id="198" dur="1000"/>
                                        <p:tgtEl>
                                          <p:spTgt spid="51"/>
                                        </p:tgtEl>
                                      </p:cBhvr>
                                    </p:animEffect>
                                    <p:anim calcmode="lin" valueType="num">
                                      <p:cBhvr>
                                        <p:cTn id="199" dur="1000" fill="hold"/>
                                        <p:tgtEl>
                                          <p:spTgt spid="51"/>
                                        </p:tgtEl>
                                        <p:attrNameLst>
                                          <p:attrName>ppt_w</p:attrName>
                                        </p:attrNameLst>
                                      </p:cBhvr>
                                      <p:tavLst>
                                        <p:tav tm="0" fmla="#ppt_w*sin(2.5*pi*$)">
                                          <p:val>
                                            <p:fltVal val="0"/>
                                          </p:val>
                                        </p:tav>
                                        <p:tav tm="100000">
                                          <p:val>
                                            <p:fltVal val="1"/>
                                          </p:val>
                                        </p:tav>
                                      </p:tavLst>
                                    </p:anim>
                                    <p:anim calcmode="lin" valueType="num">
                                      <p:cBhvr>
                                        <p:cTn id="200" dur="1000" fill="hold"/>
                                        <p:tgtEl>
                                          <p:spTgt spid="51"/>
                                        </p:tgtEl>
                                        <p:attrNameLst>
                                          <p:attrName>ppt_h</p:attrName>
                                        </p:attrNameLst>
                                      </p:cBhvr>
                                      <p:tavLst>
                                        <p:tav tm="0">
                                          <p:val>
                                            <p:strVal val="#ppt_h"/>
                                          </p:val>
                                        </p:tav>
                                        <p:tav tm="100000">
                                          <p:val>
                                            <p:strVal val="#ppt_h"/>
                                          </p:val>
                                        </p:tav>
                                      </p:tavLst>
                                    </p:anim>
                                  </p:childTnLst>
                                </p:cTn>
                              </p:par>
                              <p:par>
                                <p:cTn id="201" presetID="45" presetClass="entr" presetSubtype="0" fill="hold" grpId="0" nodeType="withEffect">
                                  <p:stCondLst>
                                    <p:cond delay="0"/>
                                  </p:stCondLst>
                                  <p:childTnLst>
                                    <p:set>
                                      <p:cBhvr>
                                        <p:cTn id="202" dur="1" fill="hold">
                                          <p:stCondLst>
                                            <p:cond delay="0"/>
                                          </p:stCondLst>
                                        </p:cTn>
                                        <p:tgtEl>
                                          <p:spTgt spid="52"/>
                                        </p:tgtEl>
                                        <p:attrNameLst>
                                          <p:attrName>style.visibility</p:attrName>
                                        </p:attrNameLst>
                                      </p:cBhvr>
                                      <p:to>
                                        <p:strVal val="visible"/>
                                      </p:to>
                                    </p:set>
                                    <p:animEffect transition="in" filter="fade">
                                      <p:cBhvr>
                                        <p:cTn id="203" dur="1000"/>
                                        <p:tgtEl>
                                          <p:spTgt spid="52"/>
                                        </p:tgtEl>
                                      </p:cBhvr>
                                    </p:animEffect>
                                    <p:anim calcmode="lin" valueType="num">
                                      <p:cBhvr>
                                        <p:cTn id="204" dur="1000" fill="hold"/>
                                        <p:tgtEl>
                                          <p:spTgt spid="52"/>
                                        </p:tgtEl>
                                        <p:attrNameLst>
                                          <p:attrName>ppt_w</p:attrName>
                                        </p:attrNameLst>
                                      </p:cBhvr>
                                      <p:tavLst>
                                        <p:tav tm="0" fmla="#ppt_w*sin(2.5*pi*$)">
                                          <p:val>
                                            <p:fltVal val="0"/>
                                          </p:val>
                                        </p:tav>
                                        <p:tav tm="100000">
                                          <p:val>
                                            <p:fltVal val="1"/>
                                          </p:val>
                                        </p:tav>
                                      </p:tavLst>
                                    </p:anim>
                                    <p:anim calcmode="lin" valueType="num">
                                      <p:cBhvr>
                                        <p:cTn id="205" dur="1000" fill="hold"/>
                                        <p:tgtEl>
                                          <p:spTgt spid="52"/>
                                        </p:tgtEl>
                                        <p:attrNameLst>
                                          <p:attrName>ppt_h</p:attrName>
                                        </p:attrNameLst>
                                      </p:cBhvr>
                                      <p:tavLst>
                                        <p:tav tm="0">
                                          <p:val>
                                            <p:strVal val="#ppt_h"/>
                                          </p:val>
                                        </p:tav>
                                        <p:tav tm="100000">
                                          <p:val>
                                            <p:strVal val="#ppt_h"/>
                                          </p:val>
                                        </p:tav>
                                      </p:tavLst>
                                    </p:anim>
                                  </p:childTnLst>
                                </p:cTn>
                              </p:par>
                              <p:par>
                                <p:cTn id="206" presetID="45" presetClass="entr" presetSubtype="0" fill="hold" grpId="0" nodeType="withEffect">
                                  <p:stCondLst>
                                    <p:cond delay="0"/>
                                  </p:stCondLst>
                                  <p:childTnLst>
                                    <p:set>
                                      <p:cBhvr>
                                        <p:cTn id="207" dur="1" fill="hold">
                                          <p:stCondLst>
                                            <p:cond delay="0"/>
                                          </p:stCondLst>
                                        </p:cTn>
                                        <p:tgtEl>
                                          <p:spTgt spid="53"/>
                                        </p:tgtEl>
                                        <p:attrNameLst>
                                          <p:attrName>style.visibility</p:attrName>
                                        </p:attrNameLst>
                                      </p:cBhvr>
                                      <p:to>
                                        <p:strVal val="visible"/>
                                      </p:to>
                                    </p:set>
                                    <p:animEffect transition="in" filter="fade">
                                      <p:cBhvr>
                                        <p:cTn id="208" dur="1000"/>
                                        <p:tgtEl>
                                          <p:spTgt spid="53"/>
                                        </p:tgtEl>
                                      </p:cBhvr>
                                    </p:animEffect>
                                    <p:anim calcmode="lin" valueType="num">
                                      <p:cBhvr>
                                        <p:cTn id="209" dur="1000" fill="hold"/>
                                        <p:tgtEl>
                                          <p:spTgt spid="53"/>
                                        </p:tgtEl>
                                        <p:attrNameLst>
                                          <p:attrName>ppt_w</p:attrName>
                                        </p:attrNameLst>
                                      </p:cBhvr>
                                      <p:tavLst>
                                        <p:tav tm="0" fmla="#ppt_w*sin(2.5*pi*$)">
                                          <p:val>
                                            <p:fltVal val="0"/>
                                          </p:val>
                                        </p:tav>
                                        <p:tav tm="100000">
                                          <p:val>
                                            <p:fltVal val="1"/>
                                          </p:val>
                                        </p:tav>
                                      </p:tavLst>
                                    </p:anim>
                                    <p:anim calcmode="lin" valueType="num">
                                      <p:cBhvr>
                                        <p:cTn id="210" dur="1000" fill="hold"/>
                                        <p:tgtEl>
                                          <p:spTgt spid="53"/>
                                        </p:tgtEl>
                                        <p:attrNameLst>
                                          <p:attrName>ppt_h</p:attrName>
                                        </p:attrNameLst>
                                      </p:cBhvr>
                                      <p:tavLst>
                                        <p:tav tm="0">
                                          <p:val>
                                            <p:strVal val="#ppt_h"/>
                                          </p:val>
                                        </p:tav>
                                        <p:tav tm="100000">
                                          <p:val>
                                            <p:strVal val="#ppt_h"/>
                                          </p:val>
                                        </p:tav>
                                      </p:tavLst>
                                    </p:anim>
                                  </p:childTnLst>
                                </p:cTn>
                              </p:par>
                              <p:par>
                                <p:cTn id="211" presetID="45" presetClass="entr" presetSubtype="0" fill="hold" grpId="0" nodeType="withEffect">
                                  <p:stCondLst>
                                    <p:cond delay="0"/>
                                  </p:stCondLst>
                                  <p:childTnLst>
                                    <p:set>
                                      <p:cBhvr>
                                        <p:cTn id="212" dur="1" fill="hold">
                                          <p:stCondLst>
                                            <p:cond delay="0"/>
                                          </p:stCondLst>
                                        </p:cTn>
                                        <p:tgtEl>
                                          <p:spTgt spid="54"/>
                                        </p:tgtEl>
                                        <p:attrNameLst>
                                          <p:attrName>style.visibility</p:attrName>
                                        </p:attrNameLst>
                                      </p:cBhvr>
                                      <p:to>
                                        <p:strVal val="visible"/>
                                      </p:to>
                                    </p:set>
                                    <p:animEffect transition="in" filter="fade">
                                      <p:cBhvr>
                                        <p:cTn id="213" dur="1000"/>
                                        <p:tgtEl>
                                          <p:spTgt spid="54"/>
                                        </p:tgtEl>
                                      </p:cBhvr>
                                    </p:animEffect>
                                    <p:anim calcmode="lin" valueType="num">
                                      <p:cBhvr>
                                        <p:cTn id="214" dur="1000" fill="hold"/>
                                        <p:tgtEl>
                                          <p:spTgt spid="54"/>
                                        </p:tgtEl>
                                        <p:attrNameLst>
                                          <p:attrName>ppt_w</p:attrName>
                                        </p:attrNameLst>
                                      </p:cBhvr>
                                      <p:tavLst>
                                        <p:tav tm="0" fmla="#ppt_w*sin(2.5*pi*$)">
                                          <p:val>
                                            <p:fltVal val="0"/>
                                          </p:val>
                                        </p:tav>
                                        <p:tav tm="100000">
                                          <p:val>
                                            <p:fltVal val="1"/>
                                          </p:val>
                                        </p:tav>
                                      </p:tavLst>
                                    </p:anim>
                                    <p:anim calcmode="lin" valueType="num">
                                      <p:cBhvr>
                                        <p:cTn id="215" dur="1000" fill="hold"/>
                                        <p:tgtEl>
                                          <p:spTgt spid="54"/>
                                        </p:tgtEl>
                                        <p:attrNameLst>
                                          <p:attrName>ppt_h</p:attrName>
                                        </p:attrNameLst>
                                      </p:cBhvr>
                                      <p:tavLst>
                                        <p:tav tm="0">
                                          <p:val>
                                            <p:strVal val="#ppt_h"/>
                                          </p:val>
                                        </p:tav>
                                        <p:tav tm="100000">
                                          <p:val>
                                            <p:strVal val="#ppt_h"/>
                                          </p:val>
                                        </p:tav>
                                      </p:tavLst>
                                    </p:anim>
                                  </p:childTnLst>
                                </p:cTn>
                              </p:par>
                              <p:par>
                                <p:cTn id="216" presetID="45" presetClass="entr" presetSubtype="0" fill="hold" grpId="0" nodeType="withEffect">
                                  <p:stCondLst>
                                    <p:cond delay="0"/>
                                  </p:stCondLst>
                                  <p:childTnLst>
                                    <p:set>
                                      <p:cBhvr>
                                        <p:cTn id="217" dur="1" fill="hold">
                                          <p:stCondLst>
                                            <p:cond delay="0"/>
                                          </p:stCondLst>
                                        </p:cTn>
                                        <p:tgtEl>
                                          <p:spTgt spid="86"/>
                                        </p:tgtEl>
                                        <p:attrNameLst>
                                          <p:attrName>style.visibility</p:attrName>
                                        </p:attrNameLst>
                                      </p:cBhvr>
                                      <p:to>
                                        <p:strVal val="visible"/>
                                      </p:to>
                                    </p:set>
                                    <p:animEffect transition="in" filter="fade">
                                      <p:cBhvr>
                                        <p:cTn id="218" dur="1000"/>
                                        <p:tgtEl>
                                          <p:spTgt spid="86"/>
                                        </p:tgtEl>
                                      </p:cBhvr>
                                    </p:animEffect>
                                    <p:anim calcmode="lin" valueType="num">
                                      <p:cBhvr>
                                        <p:cTn id="219" dur="1000" fill="hold"/>
                                        <p:tgtEl>
                                          <p:spTgt spid="86"/>
                                        </p:tgtEl>
                                        <p:attrNameLst>
                                          <p:attrName>ppt_w</p:attrName>
                                        </p:attrNameLst>
                                      </p:cBhvr>
                                      <p:tavLst>
                                        <p:tav tm="0" fmla="#ppt_w*sin(2.5*pi*$)">
                                          <p:val>
                                            <p:fltVal val="0"/>
                                          </p:val>
                                        </p:tav>
                                        <p:tav tm="100000">
                                          <p:val>
                                            <p:fltVal val="1"/>
                                          </p:val>
                                        </p:tav>
                                      </p:tavLst>
                                    </p:anim>
                                    <p:anim calcmode="lin" valueType="num">
                                      <p:cBhvr>
                                        <p:cTn id="220" dur="1000" fill="hold"/>
                                        <p:tgtEl>
                                          <p:spTgt spid="86"/>
                                        </p:tgtEl>
                                        <p:attrNameLst>
                                          <p:attrName>ppt_h</p:attrName>
                                        </p:attrNameLst>
                                      </p:cBhvr>
                                      <p:tavLst>
                                        <p:tav tm="0">
                                          <p:val>
                                            <p:strVal val="#ppt_h"/>
                                          </p:val>
                                        </p:tav>
                                        <p:tav tm="100000">
                                          <p:val>
                                            <p:strVal val="#ppt_h"/>
                                          </p:val>
                                        </p:tav>
                                      </p:tavLst>
                                    </p:anim>
                                  </p:childTnLst>
                                </p:cTn>
                              </p:par>
                              <p:par>
                                <p:cTn id="221" presetID="45" presetClass="entr" presetSubtype="0" fill="hold" grpId="0" nodeType="withEffect">
                                  <p:stCondLst>
                                    <p:cond delay="0"/>
                                  </p:stCondLst>
                                  <p:childTnLst>
                                    <p:set>
                                      <p:cBhvr>
                                        <p:cTn id="222" dur="1" fill="hold">
                                          <p:stCondLst>
                                            <p:cond delay="0"/>
                                          </p:stCondLst>
                                        </p:cTn>
                                        <p:tgtEl>
                                          <p:spTgt spid="55"/>
                                        </p:tgtEl>
                                        <p:attrNameLst>
                                          <p:attrName>style.visibility</p:attrName>
                                        </p:attrNameLst>
                                      </p:cBhvr>
                                      <p:to>
                                        <p:strVal val="visible"/>
                                      </p:to>
                                    </p:set>
                                    <p:animEffect transition="in" filter="fade">
                                      <p:cBhvr>
                                        <p:cTn id="223" dur="1000"/>
                                        <p:tgtEl>
                                          <p:spTgt spid="55"/>
                                        </p:tgtEl>
                                      </p:cBhvr>
                                    </p:animEffect>
                                    <p:anim calcmode="lin" valueType="num">
                                      <p:cBhvr>
                                        <p:cTn id="224" dur="1000" fill="hold"/>
                                        <p:tgtEl>
                                          <p:spTgt spid="55"/>
                                        </p:tgtEl>
                                        <p:attrNameLst>
                                          <p:attrName>ppt_w</p:attrName>
                                        </p:attrNameLst>
                                      </p:cBhvr>
                                      <p:tavLst>
                                        <p:tav tm="0" fmla="#ppt_w*sin(2.5*pi*$)">
                                          <p:val>
                                            <p:fltVal val="0"/>
                                          </p:val>
                                        </p:tav>
                                        <p:tav tm="100000">
                                          <p:val>
                                            <p:fltVal val="1"/>
                                          </p:val>
                                        </p:tav>
                                      </p:tavLst>
                                    </p:anim>
                                    <p:anim calcmode="lin" valueType="num">
                                      <p:cBhvr>
                                        <p:cTn id="225" dur="1000" fill="hold"/>
                                        <p:tgtEl>
                                          <p:spTgt spid="55"/>
                                        </p:tgtEl>
                                        <p:attrNameLst>
                                          <p:attrName>ppt_h</p:attrName>
                                        </p:attrNameLst>
                                      </p:cBhvr>
                                      <p:tavLst>
                                        <p:tav tm="0">
                                          <p:val>
                                            <p:strVal val="#ppt_h"/>
                                          </p:val>
                                        </p:tav>
                                        <p:tav tm="100000">
                                          <p:val>
                                            <p:strVal val="#ppt_h"/>
                                          </p:val>
                                        </p:tav>
                                      </p:tavLst>
                                    </p:anim>
                                  </p:childTnLst>
                                </p:cTn>
                              </p:par>
                              <p:par>
                                <p:cTn id="226" presetID="45" presetClass="entr" presetSubtype="0" fill="hold" grpId="0" nodeType="withEffect">
                                  <p:stCondLst>
                                    <p:cond delay="0"/>
                                  </p:stCondLst>
                                  <p:childTnLst>
                                    <p:set>
                                      <p:cBhvr>
                                        <p:cTn id="227" dur="1" fill="hold">
                                          <p:stCondLst>
                                            <p:cond delay="0"/>
                                          </p:stCondLst>
                                        </p:cTn>
                                        <p:tgtEl>
                                          <p:spTgt spid="56"/>
                                        </p:tgtEl>
                                        <p:attrNameLst>
                                          <p:attrName>style.visibility</p:attrName>
                                        </p:attrNameLst>
                                      </p:cBhvr>
                                      <p:to>
                                        <p:strVal val="visible"/>
                                      </p:to>
                                    </p:set>
                                    <p:animEffect transition="in" filter="fade">
                                      <p:cBhvr>
                                        <p:cTn id="228" dur="1000"/>
                                        <p:tgtEl>
                                          <p:spTgt spid="56"/>
                                        </p:tgtEl>
                                      </p:cBhvr>
                                    </p:animEffect>
                                    <p:anim calcmode="lin" valueType="num">
                                      <p:cBhvr>
                                        <p:cTn id="229" dur="1000" fill="hold"/>
                                        <p:tgtEl>
                                          <p:spTgt spid="56"/>
                                        </p:tgtEl>
                                        <p:attrNameLst>
                                          <p:attrName>ppt_w</p:attrName>
                                        </p:attrNameLst>
                                      </p:cBhvr>
                                      <p:tavLst>
                                        <p:tav tm="0" fmla="#ppt_w*sin(2.5*pi*$)">
                                          <p:val>
                                            <p:fltVal val="0"/>
                                          </p:val>
                                        </p:tav>
                                        <p:tav tm="100000">
                                          <p:val>
                                            <p:fltVal val="1"/>
                                          </p:val>
                                        </p:tav>
                                      </p:tavLst>
                                    </p:anim>
                                    <p:anim calcmode="lin" valueType="num">
                                      <p:cBhvr>
                                        <p:cTn id="230" dur="1000" fill="hold"/>
                                        <p:tgtEl>
                                          <p:spTgt spid="56"/>
                                        </p:tgtEl>
                                        <p:attrNameLst>
                                          <p:attrName>ppt_h</p:attrName>
                                        </p:attrNameLst>
                                      </p:cBhvr>
                                      <p:tavLst>
                                        <p:tav tm="0">
                                          <p:val>
                                            <p:strVal val="#ppt_h"/>
                                          </p:val>
                                        </p:tav>
                                        <p:tav tm="100000">
                                          <p:val>
                                            <p:strVal val="#ppt_h"/>
                                          </p:val>
                                        </p:tav>
                                      </p:tavLst>
                                    </p:anim>
                                  </p:childTnLst>
                                </p:cTn>
                              </p:par>
                              <p:par>
                                <p:cTn id="231" presetID="45" presetClass="entr" presetSubtype="0" fill="hold" grpId="0" nodeType="withEffect">
                                  <p:stCondLst>
                                    <p:cond delay="0"/>
                                  </p:stCondLst>
                                  <p:childTnLst>
                                    <p:set>
                                      <p:cBhvr>
                                        <p:cTn id="232" dur="1" fill="hold">
                                          <p:stCondLst>
                                            <p:cond delay="0"/>
                                          </p:stCondLst>
                                        </p:cTn>
                                        <p:tgtEl>
                                          <p:spTgt spid="57"/>
                                        </p:tgtEl>
                                        <p:attrNameLst>
                                          <p:attrName>style.visibility</p:attrName>
                                        </p:attrNameLst>
                                      </p:cBhvr>
                                      <p:to>
                                        <p:strVal val="visible"/>
                                      </p:to>
                                    </p:set>
                                    <p:animEffect transition="in" filter="fade">
                                      <p:cBhvr>
                                        <p:cTn id="233" dur="1000"/>
                                        <p:tgtEl>
                                          <p:spTgt spid="57"/>
                                        </p:tgtEl>
                                      </p:cBhvr>
                                    </p:animEffect>
                                    <p:anim calcmode="lin" valueType="num">
                                      <p:cBhvr>
                                        <p:cTn id="234" dur="1000" fill="hold"/>
                                        <p:tgtEl>
                                          <p:spTgt spid="57"/>
                                        </p:tgtEl>
                                        <p:attrNameLst>
                                          <p:attrName>ppt_w</p:attrName>
                                        </p:attrNameLst>
                                      </p:cBhvr>
                                      <p:tavLst>
                                        <p:tav tm="0" fmla="#ppt_w*sin(2.5*pi*$)">
                                          <p:val>
                                            <p:fltVal val="0"/>
                                          </p:val>
                                        </p:tav>
                                        <p:tav tm="100000">
                                          <p:val>
                                            <p:fltVal val="1"/>
                                          </p:val>
                                        </p:tav>
                                      </p:tavLst>
                                    </p:anim>
                                    <p:anim calcmode="lin" valueType="num">
                                      <p:cBhvr>
                                        <p:cTn id="235" dur="1000" fill="hold"/>
                                        <p:tgtEl>
                                          <p:spTgt spid="57"/>
                                        </p:tgtEl>
                                        <p:attrNameLst>
                                          <p:attrName>ppt_h</p:attrName>
                                        </p:attrNameLst>
                                      </p:cBhvr>
                                      <p:tavLst>
                                        <p:tav tm="0">
                                          <p:val>
                                            <p:strVal val="#ppt_h"/>
                                          </p:val>
                                        </p:tav>
                                        <p:tav tm="100000">
                                          <p:val>
                                            <p:strVal val="#ppt_h"/>
                                          </p:val>
                                        </p:tav>
                                      </p:tavLst>
                                    </p:anim>
                                  </p:childTnLst>
                                </p:cTn>
                              </p:par>
                              <p:par>
                                <p:cTn id="236" presetID="45" presetClass="entr" presetSubtype="0" fill="hold" grpId="0" nodeType="withEffect">
                                  <p:stCondLst>
                                    <p:cond delay="0"/>
                                  </p:stCondLst>
                                  <p:childTnLst>
                                    <p:set>
                                      <p:cBhvr>
                                        <p:cTn id="237" dur="1" fill="hold">
                                          <p:stCondLst>
                                            <p:cond delay="0"/>
                                          </p:stCondLst>
                                        </p:cTn>
                                        <p:tgtEl>
                                          <p:spTgt spid="58"/>
                                        </p:tgtEl>
                                        <p:attrNameLst>
                                          <p:attrName>style.visibility</p:attrName>
                                        </p:attrNameLst>
                                      </p:cBhvr>
                                      <p:to>
                                        <p:strVal val="visible"/>
                                      </p:to>
                                    </p:set>
                                    <p:animEffect transition="in" filter="fade">
                                      <p:cBhvr>
                                        <p:cTn id="238" dur="1000"/>
                                        <p:tgtEl>
                                          <p:spTgt spid="58"/>
                                        </p:tgtEl>
                                      </p:cBhvr>
                                    </p:animEffect>
                                    <p:anim calcmode="lin" valueType="num">
                                      <p:cBhvr>
                                        <p:cTn id="239" dur="1000" fill="hold"/>
                                        <p:tgtEl>
                                          <p:spTgt spid="58"/>
                                        </p:tgtEl>
                                        <p:attrNameLst>
                                          <p:attrName>ppt_w</p:attrName>
                                        </p:attrNameLst>
                                      </p:cBhvr>
                                      <p:tavLst>
                                        <p:tav tm="0" fmla="#ppt_w*sin(2.5*pi*$)">
                                          <p:val>
                                            <p:fltVal val="0"/>
                                          </p:val>
                                        </p:tav>
                                        <p:tav tm="100000">
                                          <p:val>
                                            <p:fltVal val="1"/>
                                          </p:val>
                                        </p:tav>
                                      </p:tavLst>
                                    </p:anim>
                                    <p:anim calcmode="lin" valueType="num">
                                      <p:cBhvr>
                                        <p:cTn id="240" dur="1000" fill="hold"/>
                                        <p:tgtEl>
                                          <p:spTgt spid="58"/>
                                        </p:tgtEl>
                                        <p:attrNameLst>
                                          <p:attrName>ppt_h</p:attrName>
                                        </p:attrNameLst>
                                      </p:cBhvr>
                                      <p:tavLst>
                                        <p:tav tm="0">
                                          <p:val>
                                            <p:strVal val="#ppt_h"/>
                                          </p:val>
                                        </p:tav>
                                        <p:tav tm="100000">
                                          <p:val>
                                            <p:strVal val="#ppt_h"/>
                                          </p:val>
                                        </p:tav>
                                      </p:tavLst>
                                    </p:anim>
                                  </p:childTnLst>
                                </p:cTn>
                              </p:par>
                              <p:par>
                                <p:cTn id="241" presetID="45" presetClass="entr" presetSubtype="0" fill="hold" grpId="0" nodeType="withEffect">
                                  <p:stCondLst>
                                    <p:cond delay="0"/>
                                  </p:stCondLst>
                                  <p:childTnLst>
                                    <p:set>
                                      <p:cBhvr>
                                        <p:cTn id="242" dur="1" fill="hold">
                                          <p:stCondLst>
                                            <p:cond delay="0"/>
                                          </p:stCondLst>
                                        </p:cTn>
                                        <p:tgtEl>
                                          <p:spTgt spid="59"/>
                                        </p:tgtEl>
                                        <p:attrNameLst>
                                          <p:attrName>style.visibility</p:attrName>
                                        </p:attrNameLst>
                                      </p:cBhvr>
                                      <p:to>
                                        <p:strVal val="visible"/>
                                      </p:to>
                                    </p:set>
                                    <p:animEffect transition="in" filter="fade">
                                      <p:cBhvr>
                                        <p:cTn id="243" dur="1000"/>
                                        <p:tgtEl>
                                          <p:spTgt spid="59"/>
                                        </p:tgtEl>
                                      </p:cBhvr>
                                    </p:animEffect>
                                    <p:anim calcmode="lin" valueType="num">
                                      <p:cBhvr>
                                        <p:cTn id="244" dur="1000" fill="hold"/>
                                        <p:tgtEl>
                                          <p:spTgt spid="59"/>
                                        </p:tgtEl>
                                        <p:attrNameLst>
                                          <p:attrName>ppt_w</p:attrName>
                                        </p:attrNameLst>
                                      </p:cBhvr>
                                      <p:tavLst>
                                        <p:tav tm="0" fmla="#ppt_w*sin(2.5*pi*$)">
                                          <p:val>
                                            <p:fltVal val="0"/>
                                          </p:val>
                                        </p:tav>
                                        <p:tav tm="100000">
                                          <p:val>
                                            <p:fltVal val="1"/>
                                          </p:val>
                                        </p:tav>
                                      </p:tavLst>
                                    </p:anim>
                                    <p:anim calcmode="lin" valueType="num">
                                      <p:cBhvr>
                                        <p:cTn id="245" dur="1000" fill="hold"/>
                                        <p:tgtEl>
                                          <p:spTgt spid="59"/>
                                        </p:tgtEl>
                                        <p:attrNameLst>
                                          <p:attrName>ppt_h</p:attrName>
                                        </p:attrNameLst>
                                      </p:cBhvr>
                                      <p:tavLst>
                                        <p:tav tm="0">
                                          <p:val>
                                            <p:strVal val="#ppt_h"/>
                                          </p:val>
                                        </p:tav>
                                        <p:tav tm="100000">
                                          <p:val>
                                            <p:strVal val="#ppt_h"/>
                                          </p:val>
                                        </p:tav>
                                      </p:tavLst>
                                    </p:anim>
                                  </p:childTnLst>
                                </p:cTn>
                              </p:par>
                              <p:par>
                                <p:cTn id="246" presetID="45" presetClass="entr" presetSubtype="0" fill="hold" grpId="0" nodeType="withEffect">
                                  <p:stCondLst>
                                    <p:cond delay="0"/>
                                  </p:stCondLst>
                                  <p:childTnLst>
                                    <p:set>
                                      <p:cBhvr>
                                        <p:cTn id="247" dur="1" fill="hold">
                                          <p:stCondLst>
                                            <p:cond delay="0"/>
                                          </p:stCondLst>
                                        </p:cTn>
                                        <p:tgtEl>
                                          <p:spTgt spid="87"/>
                                        </p:tgtEl>
                                        <p:attrNameLst>
                                          <p:attrName>style.visibility</p:attrName>
                                        </p:attrNameLst>
                                      </p:cBhvr>
                                      <p:to>
                                        <p:strVal val="visible"/>
                                      </p:to>
                                    </p:set>
                                    <p:animEffect transition="in" filter="fade">
                                      <p:cBhvr>
                                        <p:cTn id="248" dur="1000"/>
                                        <p:tgtEl>
                                          <p:spTgt spid="87"/>
                                        </p:tgtEl>
                                      </p:cBhvr>
                                    </p:animEffect>
                                    <p:anim calcmode="lin" valueType="num">
                                      <p:cBhvr>
                                        <p:cTn id="249" dur="1000" fill="hold"/>
                                        <p:tgtEl>
                                          <p:spTgt spid="87"/>
                                        </p:tgtEl>
                                        <p:attrNameLst>
                                          <p:attrName>ppt_w</p:attrName>
                                        </p:attrNameLst>
                                      </p:cBhvr>
                                      <p:tavLst>
                                        <p:tav tm="0" fmla="#ppt_w*sin(2.5*pi*$)">
                                          <p:val>
                                            <p:fltVal val="0"/>
                                          </p:val>
                                        </p:tav>
                                        <p:tav tm="100000">
                                          <p:val>
                                            <p:fltVal val="1"/>
                                          </p:val>
                                        </p:tav>
                                      </p:tavLst>
                                    </p:anim>
                                    <p:anim calcmode="lin" valueType="num">
                                      <p:cBhvr>
                                        <p:cTn id="250" dur="1000" fill="hold"/>
                                        <p:tgtEl>
                                          <p:spTgt spid="87"/>
                                        </p:tgtEl>
                                        <p:attrNameLst>
                                          <p:attrName>ppt_h</p:attrName>
                                        </p:attrNameLst>
                                      </p:cBhvr>
                                      <p:tavLst>
                                        <p:tav tm="0">
                                          <p:val>
                                            <p:strVal val="#ppt_h"/>
                                          </p:val>
                                        </p:tav>
                                        <p:tav tm="100000">
                                          <p:val>
                                            <p:strVal val="#ppt_h"/>
                                          </p:val>
                                        </p:tav>
                                      </p:tavLst>
                                    </p:anim>
                                  </p:childTnLst>
                                </p:cTn>
                              </p:par>
                              <p:par>
                                <p:cTn id="251" presetID="45" presetClass="entr" presetSubtype="0" fill="hold" grpId="0" nodeType="withEffect">
                                  <p:stCondLst>
                                    <p:cond delay="0"/>
                                  </p:stCondLst>
                                  <p:childTnLst>
                                    <p:set>
                                      <p:cBhvr>
                                        <p:cTn id="252" dur="1" fill="hold">
                                          <p:stCondLst>
                                            <p:cond delay="0"/>
                                          </p:stCondLst>
                                        </p:cTn>
                                        <p:tgtEl>
                                          <p:spTgt spid="69"/>
                                        </p:tgtEl>
                                        <p:attrNameLst>
                                          <p:attrName>style.visibility</p:attrName>
                                        </p:attrNameLst>
                                      </p:cBhvr>
                                      <p:to>
                                        <p:strVal val="visible"/>
                                      </p:to>
                                    </p:set>
                                    <p:animEffect transition="in" filter="fade">
                                      <p:cBhvr>
                                        <p:cTn id="253" dur="1000"/>
                                        <p:tgtEl>
                                          <p:spTgt spid="69"/>
                                        </p:tgtEl>
                                      </p:cBhvr>
                                    </p:animEffect>
                                    <p:anim calcmode="lin" valueType="num">
                                      <p:cBhvr>
                                        <p:cTn id="254" dur="1000" fill="hold"/>
                                        <p:tgtEl>
                                          <p:spTgt spid="69"/>
                                        </p:tgtEl>
                                        <p:attrNameLst>
                                          <p:attrName>ppt_w</p:attrName>
                                        </p:attrNameLst>
                                      </p:cBhvr>
                                      <p:tavLst>
                                        <p:tav tm="0" fmla="#ppt_w*sin(2.5*pi*$)">
                                          <p:val>
                                            <p:fltVal val="0"/>
                                          </p:val>
                                        </p:tav>
                                        <p:tav tm="100000">
                                          <p:val>
                                            <p:fltVal val="1"/>
                                          </p:val>
                                        </p:tav>
                                      </p:tavLst>
                                    </p:anim>
                                    <p:anim calcmode="lin" valueType="num">
                                      <p:cBhvr>
                                        <p:cTn id="255" dur="1000" fill="hold"/>
                                        <p:tgtEl>
                                          <p:spTgt spid="69"/>
                                        </p:tgtEl>
                                        <p:attrNameLst>
                                          <p:attrName>ppt_h</p:attrName>
                                        </p:attrNameLst>
                                      </p:cBhvr>
                                      <p:tavLst>
                                        <p:tav tm="0">
                                          <p:val>
                                            <p:strVal val="#ppt_h"/>
                                          </p:val>
                                        </p:tav>
                                        <p:tav tm="100000">
                                          <p:val>
                                            <p:strVal val="#ppt_h"/>
                                          </p:val>
                                        </p:tav>
                                      </p:tavLst>
                                    </p:anim>
                                  </p:childTnLst>
                                </p:cTn>
                              </p:par>
                              <p:par>
                                <p:cTn id="256" presetID="45" presetClass="entr" presetSubtype="0" fill="hold" grpId="0" nodeType="withEffect">
                                  <p:stCondLst>
                                    <p:cond delay="0"/>
                                  </p:stCondLst>
                                  <p:childTnLst>
                                    <p:set>
                                      <p:cBhvr>
                                        <p:cTn id="257" dur="1" fill="hold">
                                          <p:stCondLst>
                                            <p:cond delay="0"/>
                                          </p:stCondLst>
                                        </p:cTn>
                                        <p:tgtEl>
                                          <p:spTgt spid="70"/>
                                        </p:tgtEl>
                                        <p:attrNameLst>
                                          <p:attrName>style.visibility</p:attrName>
                                        </p:attrNameLst>
                                      </p:cBhvr>
                                      <p:to>
                                        <p:strVal val="visible"/>
                                      </p:to>
                                    </p:set>
                                    <p:animEffect transition="in" filter="fade">
                                      <p:cBhvr>
                                        <p:cTn id="258" dur="1000"/>
                                        <p:tgtEl>
                                          <p:spTgt spid="70"/>
                                        </p:tgtEl>
                                      </p:cBhvr>
                                    </p:animEffect>
                                    <p:anim calcmode="lin" valueType="num">
                                      <p:cBhvr>
                                        <p:cTn id="259" dur="1000" fill="hold"/>
                                        <p:tgtEl>
                                          <p:spTgt spid="70"/>
                                        </p:tgtEl>
                                        <p:attrNameLst>
                                          <p:attrName>ppt_w</p:attrName>
                                        </p:attrNameLst>
                                      </p:cBhvr>
                                      <p:tavLst>
                                        <p:tav tm="0" fmla="#ppt_w*sin(2.5*pi*$)">
                                          <p:val>
                                            <p:fltVal val="0"/>
                                          </p:val>
                                        </p:tav>
                                        <p:tav tm="100000">
                                          <p:val>
                                            <p:fltVal val="1"/>
                                          </p:val>
                                        </p:tav>
                                      </p:tavLst>
                                    </p:anim>
                                    <p:anim calcmode="lin" valueType="num">
                                      <p:cBhvr>
                                        <p:cTn id="260" dur="1000" fill="hold"/>
                                        <p:tgtEl>
                                          <p:spTgt spid="70"/>
                                        </p:tgtEl>
                                        <p:attrNameLst>
                                          <p:attrName>ppt_h</p:attrName>
                                        </p:attrNameLst>
                                      </p:cBhvr>
                                      <p:tavLst>
                                        <p:tav tm="0">
                                          <p:val>
                                            <p:strVal val="#ppt_h"/>
                                          </p:val>
                                        </p:tav>
                                        <p:tav tm="100000">
                                          <p:val>
                                            <p:strVal val="#ppt_h"/>
                                          </p:val>
                                        </p:tav>
                                      </p:tavLst>
                                    </p:anim>
                                  </p:childTnLst>
                                </p:cTn>
                              </p:par>
                              <p:par>
                                <p:cTn id="261" presetID="45" presetClass="entr" presetSubtype="0" fill="hold" grpId="0" nodeType="withEffect">
                                  <p:stCondLst>
                                    <p:cond delay="0"/>
                                  </p:stCondLst>
                                  <p:childTnLst>
                                    <p:set>
                                      <p:cBhvr>
                                        <p:cTn id="262" dur="1" fill="hold">
                                          <p:stCondLst>
                                            <p:cond delay="0"/>
                                          </p:stCondLst>
                                        </p:cTn>
                                        <p:tgtEl>
                                          <p:spTgt spid="71"/>
                                        </p:tgtEl>
                                        <p:attrNameLst>
                                          <p:attrName>style.visibility</p:attrName>
                                        </p:attrNameLst>
                                      </p:cBhvr>
                                      <p:to>
                                        <p:strVal val="visible"/>
                                      </p:to>
                                    </p:set>
                                    <p:animEffect transition="in" filter="fade">
                                      <p:cBhvr>
                                        <p:cTn id="263" dur="1000"/>
                                        <p:tgtEl>
                                          <p:spTgt spid="71"/>
                                        </p:tgtEl>
                                      </p:cBhvr>
                                    </p:animEffect>
                                    <p:anim calcmode="lin" valueType="num">
                                      <p:cBhvr>
                                        <p:cTn id="264" dur="1000" fill="hold"/>
                                        <p:tgtEl>
                                          <p:spTgt spid="71"/>
                                        </p:tgtEl>
                                        <p:attrNameLst>
                                          <p:attrName>ppt_w</p:attrName>
                                        </p:attrNameLst>
                                      </p:cBhvr>
                                      <p:tavLst>
                                        <p:tav tm="0" fmla="#ppt_w*sin(2.5*pi*$)">
                                          <p:val>
                                            <p:fltVal val="0"/>
                                          </p:val>
                                        </p:tav>
                                        <p:tav tm="100000">
                                          <p:val>
                                            <p:fltVal val="1"/>
                                          </p:val>
                                        </p:tav>
                                      </p:tavLst>
                                    </p:anim>
                                    <p:anim calcmode="lin" valueType="num">
                                      <p:cBhvr>
                                        <p:cTn id="265" dur="1000" fill="hold"/>
                                        <p:tgtEl>
                                          <p:spTgt spid="71"/>
                                        </p:tgtEl>
                                        <p:attrNameLst>
                                          <p:attrName>ppt_h</p:attrName>
                                        </p:attrNameLst>
                                      </p:cBhvr>
                                      <p:tavLst>
                                        <p:tav tm="0">
                                          <p:val>
                                            <p:strVal val="#ppt_h"/>
                                          </p:val>
                                        </p:tav>
                                        <p:tav tm="100000">
                                          <p:val>
                                            <p:strVal val="#ppt_h"/>
                                          </p:val>
                                        </p:tav>
                                      </p:tavLst>
                                    </p:anim>
                                  </p:childTnLst>
                                </p:cTn>
                              </p:par>
                              <p:par>
                                <p:cTn id="266" presetID="45" presetClass="entr" presetSubtype="0" fill="hold" grpId="0" nodeType="withEffect">
                                  <p:stCondLst>
                                    <p:cond delay="0"/>
                                  </p:stCondLst>
                                  <p:childTnLst>
                                    <p:set>
                                      <p:cBhvr>
                                        <p:cTn id="267" dur="1" fill="hold">
                                          <p:stCondLst>
                                            <p:cond delay="0"/>
                                          </p:stCondLst>
                                        </p:cTn>
                                        <p:tgtEl>
                                          <p:spTgt spid="72"/>
                                        </p:tgtEl>
                                        <p:attrNameLst>
                                          <p:attrName>style.visibility</p:attrName>
                                        </p:attrNameLst>
                                      </p:cBhvr>
                                      <p:to>
                                        <p:strVal val="visible"/>
                                      </p:to>
                                    </p:set>
                                    <p:animEffect transition="in" filter="fade">
                                      <p:cBhvr>
                                        <p:cTn id="268" dur="1000"/>
                                        <p:tgtEl>
                                          <p:spTgt spid="72"/>
                                        </p:tgtEl>
                                      </p:cBhvr>
                                    </p:animEffect>
                                    <p:anim calcmode="lin" valueType="num">
                                      <p:cBhvr>
                                        <p:cTn id="269" dur="1000" fill="hold"/>
                                        <p:tgtEl>
                                          <p:spTgt spid="72"/>
                                        </p:tgtEl>
                                        <p:attrNameLst>
                                          <p:attrName>ppt_w</p:attrName>
                                        </p:attrNameLst>
                                      </p:cBhvr>
                                      <p:tavLst>
                                        <p:tav tm="0" fmla="#ppt_w*sin(2.5*pi*$)">
                                          <p:val>
                                            <p:fltVal val="0"/>
                                          </p:val>
                                        </p:tav>
                                        <p:tav tm="100000">
                                          <p:val>
                                            <p:fltVal val="1"/>
                                          </p:val>
                                        </p:tav>
                                      </p:tavLst>
                                    </p:anim>
                                    <p:anim calcmode="lin" valueType="num">
                                      <p:cBhvr>
                                        <p:cTn id="270" dur="1000" fill="hold"/>
                                        <p:tgtEl>
                                          <p:spTgt spid="72"/>
                                        </p:tgtEl>
                                        <p:attrNameLst>
                                          <p:attrName>ppt_h</p:attrName>
                                        </p:attrNameLst>
                                      </p:cBhvr>
                                      <p:tavLst>
                                        <p:tav tm="0">
                                          <p:val>
                                            <p:strVal val="#ppt_h"/>
                                          </p:val>
                                        </p:tav>
                                        <p:tav tm="100000">
                                          <p:val>
                                            <p:strVal val="#ppt_h"/>
                                          </p:val>
                                        </p:tav>
                                      </p:tavLst>
                                    </p:anim>
                                  </p:childTnLst>
                                </p:cTn>
                              </p:par>
                              <p:par>
                                <p:cTn id="271" presetID="45" presetClass="entr" presetSubtype="0" fill="hold" grpId="0" nodeType="withEffect">
                                  <p:stCondLst>
                                    <p:cond delay="0"/>
                                  </p:stCondLst>
                                  <p:childTnLst>
                                    <p:set>
                                      <p:cBhvr>
                                        <p:cTn id="272" dur="1" fill="hold">
                                          <p:stCondLst>
                                            <p:cond delay="0"/>
                                          </p:stCondLst>
                                        </p:cTn>
                                        <p:tgtEl>
                                          <p:spTgt spid="66"/>
                                        </p:tgtEl>
                                        <p:attrNameLst>
                                          <p:attrName>style.visibility</p:attrName>
                                        </p:attrNameLst>
                                      </p:cBhvr>
                                      <p:to>
                                        <p:strVal val="visible"/>
                                      </p:to>
                                    </p:set>
                                    <p:animEffect transition="in" filter="fade">
                                      <p:cBhvr>
                                        <p:cTn id="273" dur="1000"/>
                                        <p:tgtEl>
                                          <p:spTgt spid="66"/>
                                        </p:tgtEl>
                                      </p:cBhvr>
                                    </p:animEffect>
                                    <p:anim calcmode="lin" valueType="num">
                                      <p:cBhvr>
                                        <p:cTn id="274" dur="1000" fill="hold"/>
                                        <p:tgtEl>
                                          <p:spTgt spid="66"/>
                                        </p:tgtEl>
                                        <p:attrNameLst>
                                          <p:attrName>ppt_w</p:attrName>
                                        </p:attrNameLst>
                                      </p:cBhvr>
                                      <p:tavLst>
                                        <p:tav tm="0" fmla="#ppt_w*sin(2.5*pi*$)">
                                          <p:val>
                                            <p:fltVal val="0"/>
                                          </p:val>
                                        </p:tav>
                                        <p:tav tm="100000">
                                          <p:val>
                                            <p:fltVal val="1"/>
                                          </p:val>
                                        </p:tav>
                                      </p:tavLst>
                                    </p:anim>
                                    <p:anim calcmode="lin" valueType="num">
                                      <p:cBhvr>
                                        <p:cTn id="275" dur="1000" fill="hold"/>
                                        <p:tgtEl>
                                          <p:spTgt spid="66"/>
                                        </p:tgtEl>
                                        <p:attrNameLst>
                                          <p:attrName>ppt_h</p:attrName>
                                        </p:attrNameLst>
                                      </p:cBhvr>
                                      <p:tavLst>
                                        <p:tav tm="0">
                                          <p:val>
                                            <p:strVal val="#ppt_h"/>
                                          </p:val>
                                        </p:tav>
                                        <p:tav tm="100000">
                                          <p:val>
                                            <p:strVal val="#ppt_h"/>
                                          </p:val>
                                        </p:tav>
                                      </p:tavLst>
                                    </p:anim>
                                  </p:childTnLst>
                                </p:cTn>
                              </p:par>
                              <p:par>
                                <p:cTn id="276" presetID="45" presetClass="entr" presetSubtype="0" fill="hold" grpId="0" nodeType="withEffect">
                                  <p:stCondLst>
                                    <p:cond delay="0"/>
                                  </p:stCondLst>
                                  <p:childTnLst>
                                    <p:set>
                                      <p:cBhvr>
                                        <p:cTn id="277" dur="1" fill="hold">
                                          <p:stCondLst>
                                            <p:cond delay="0"/>
                                          </p:stCondLst>
                                        </p:cTn>
                                        <p:tgtEl>
                                          <p:spTgt spid="65"/>
                                        </p:tgtEl>
                                        <p:attrNameLst>
                                          <p:attrName>style.visibility</p:attrName>
                                        </p:attrNameLst>
                                      </p:cBhvr>
                                      <p:to>
                                        <p:strVal val="visible"/>
                                      </p:to>
                                    </p:set>
                                    <p:animEffect transition="in" filter="fade">
                                      <p:cBhvr>
                                        <p:cTn id="278" dur="1000"/>
                                        <p:tgtEl>
                                          <p:spTgt spid="65"/>
                                        </p:tgtEl>
                                      </p:cBhvr>
                                    </p:animEffect>
                                    <p:anim calcmode="lin" valueType="num">
                                      <p:cBhvr>
                                        <p:cTn id="279" dur="1000" fill="hold"/>
                                        <p:tgtEl>
                                          <p:spTgt spid="65"/>
                                        </p:tgtEl>
                                        <p:attrNameLst>
                                          <p:attrName>ppt_w</p:attrName>
                                        </p:attrNameLst>
                                      </p:cBhvr>
                                      <p:tavLst>
                                        <p:tav tm="0" fmla="#ppt_w*sin(2.5*pi*$)">
                                          <p:val>
                                            <p:fltVal val="0"/>
                                          </p:val>
                                        </p:tav>
                                        <p:tav tm="100000">
                                          <p:val>
                                            <p:fltVal val="1"/>
                                          </p:val>
                                        </p:tav>
                                      </p:tavLst>
                                    </p:anim>
                                    <p:anim calcmode="lin" valueType="num">
                                      <p:cBhvr>
                                        <p:cTn id="280" dur="1000" fill="hold"/>
                                        <p:tgtEl>
                                          <p:spTgt spid="65"/>
                                        </p:tgtEl>
                                        <p:attrNameLst>
                                          <p:attrName>ppt_h</p:attrName>
                                        </p:attrNameLst>
                                      </p:cBhvr>
                                      <p:tavLst>
                                        <p:tav tm="0">
                                          <p:val>
                                            <p:strVal val="#ppt_h"/>
                                          </p:val>
                                        </p:tav>
                                        <p:tav tm="100000">
                                          <p:val>
                                            <p:strVal val="#ppt_h"/>
                                          </p:val>
                                        </p:tav>
                                      </p:tavLst>
                                    </p:anim>
                                  </p:childTnLst>
                                </p:cTn>
                              </p:par>
                              <p:par>
                                <p:cTn id="281" presetID="45" presetClass="entr" presetSubtype="0" fill="hold" grpId="0" nodeType="withEffect">
                                  <p:stCondLst>
                                    <p:cond delay="0"/>
                                  </p:stCondLst>
                                  <p:childTnLst>
                                    <p:set>
                                      <p:cBhvr>
                                        <p:cTn id="282" dur="1" fill="hold">
                                          <p:stCondLst>
                                            <p:cond delay="0"/>
                                          </p:stCondLst>
                                        </p:cTn>
                                        <p:tgtEl>
                                          <p:spTgt spid="67"/>
                                        </p:tgtEl>
                                        <p:attrNameLst>
                                          <p:attrName>style.visibility</p:attrName>
                                        </p:attrNameLst>
                                      </p:cBhvr>
                                      <p:to>
                                        <p:strVal val="visible"/>
                                      </p:to>
                                    </p:set>
                                    <p:animEffect transition="in" filter="fade">
                                      <p:cBhvr>
                                        <p:cTn id="283" dur="1000"/>
                                        <p:tgtEl>
                                          <p:spTgt spid="67"/>
                                        </p:tgtEl>
                                      </p:cBhvr>
                                    </p:animEffect>
                                    <p:anim calcmode="lin" valueType="num">
                                      <p:cBhvr>
                                        <p:cTn id="284" dur="1000" fill="hold"/>
                                        <p:tgtEl>
                                          <p:spTgt spid="67"/>
                                        </p:tgtEl>
                                        <p:attrNameLst>
                                          <p:attrName>ppt_w</p:attrName>
                                        </p:attrNameLst>
                                      </p:cBhvr>
                                      <p:tavLst>
                                        <p:tav tm="0" fmla="#ppt_w*sin(2.5*pi*$)">
                                          <p:val>
                                            <p:fltVal val="0"/>
                                          </p:val>
                                        </p:tav>
                                        <p:tav tm="100000">
                                          <p:val>
                                            <p:fltVal val="1"/>
                                          </p:val>
                                        </p:tav>
                                      </p:tavLst>
                                    </p:anim>
                                    <p:anim calcmode="lin" valueType="num">
                                      <p:cBhvr>
                                        <p:cTn id="285" dur="1000" fill="hold"/>
                                        <p:tgtEl>
                                          <p:spTgt spid="67"/>
                                        </p:tgtEl>
                                        <p:attrNameLst>
                                          <p:attrName>ppt_h</p:attrName>
                                        </p:attrNameLst>
                                      </p:cBhvr>
                                      <p:tavLst>
                                        <p:tav tm="0">
                                          <p:val>
                                            <p:strVal val="#ppt_h"/>
                                          </p:val>
                                        </p:tav>
                                        <p:tav tm="100000">
                                          <p:val>
                                            <p:strVal val="#ppt_h"/>
                                          </p:val>
                                        </p:tav>
                                      </p:tavLst>
                                    </p:anim>
                                  </p:childTnLst>
                                </p:cTn>
                              </p:par>
                              <p:par>
                                <p:cTn id="286" presetID="45" presetClass="entr" presetSubtype="0" fill="hold" grpId="0" nodeType="withEffect">
                                  <p:stCondLst>
                                    <p:cond delay="0"/>
                                  </p:stCondLst>
                                  <p:childTnLst>
                                    <p:set>
                                      <p:cBhvr>
                                        <p:cTn id="287" dur="1" fill="hold">
                                          <p:stCondLst>
                                            <p:cond delay="0"/>
                                          </p:stCondLst>
                                        </p:cTn>
                                        <p:tgtEl>
                                          <p:spTgt spid="68"/>
                                        </p:tgtEl>
                                        <p:attrNameLst>
                                          <p:attrName>style.visibility</p:attrName>
                                        </p:attrNameLst>
                                      </p:cBhvr>
                                      <p:to>
                                        <p:strVal val="visible"/>
                                      </p:to>
                                    </p:set>
                                    <p:animEffect transition="in" filter="fade">
                                      <p:cBhvr>
                                        <p:cTn id="288" dur="1000"/>
                                        <p:tgtEl>
                                          <p:spTgt spid="68"/>
                                        </p:tgtEl>
                                      </p:cBhvr>
                                    </p:animEffect>
                                    <p:anim calcmode="lin" valueType="num">
                                      <p:cBhvr>
                                        <p:cTn id="289" dur="1000" fill="hold"/>
                                        <p:tgtEl>
                                          <p:spTgt spid="68"/>
                                        </p:tgtEl>
                                        <p:attrNameLst>
                                          <p:attrName>ppt_w</p:attrName>
                                        </p:attrNameLst>
                                      </p:cBhvr>
                                      <p:tavLst>
                                        <p:tav tm="0" fmla="#ppt_w*sin(2.5*pi*$)">
                                          <p:val>
                                            <p:fltVal val="0"/>
                                          </p:val>
                                        </p:tav>
                                        <p:tav tm="100000">
                                          <p:val>
                                            <p:fltVal val="1"/>
                                          </p:val>
                                        </p:tav>
                                      </p:tavLst>
                                    </p:anim>
                                    <p:anim calcmode="lin" valueType="num">
                                      <p:cBhvr>
                                        <p:cTn id="290" dur="1000" fill="hold"/>
                                        <p:tgtEl>
                                          <p:spTgt spid="68"/>
                                        </p:tgtEl>
                                        <p:attrNameLst>
                                          <p:attrName>ppt_h</p:attrName>
                                        </p:attrNameLst>
                                      </p:cBhvr>
                                      <p:tavLst>
                                        <p:tav tm="0">
                                          <p:val>
                                            <p:strVal val="#ppt_h"/>
                                          </p:val>
                                        </p:tav>
                                        <p:tav tm="100000">
                                          <p:val>
                                            <p:strVal val="#ppt_h"/>
                                          </p:val>
                                        </p:tav>
                                      </p:tavLst>
                                    </p:anim>
                                  </p:childTnLst>
                                </p:cTn>
                              </p:par>
                              <p:par>
                                <p:cTn id="291" presetID="45" presetClass="entr" presetSubtype="0" fill="hold" grpId="0" nodeType="withEffect">
                                  <p:stCondLst>
                                    <p:cond delay="0"/>
                                  </p:stCondLst>
                                  <p:childTnLst>
                                    <p:set>
                                      <p:cBhvr>
                                        <p:cTn id="292" dur="1" fill="hold">
                                          <p:stCondLst>
                                            <p:cond delay="0"/>
                                          </p:stCondLst>
                                        </p:cTn>
                                        <p:tgtEl>
                                          <p:spTgt spid="190"/>
                                        </p:tgtEl>
                                        <p:attrNameLst>
                                          <p:attrName>style.visibility</p:attrName>
                                        </p:attrNameLst>
                                      </p:cBhvr>
                                      <p:to>
                                        <p:strVal val="visible"/>
                                      </p:to>
                                    </p:set>
                                    <p:animEffect transition="in" filter="fade">
                                      <p:cBhvr>
                                        <p:cTn id="293" dur="1000"/>
                                        <p:tgtEl>
                                          <p:spTgt spid="190"/>
                                        </p:tgtEl>
                                      </p:cBhvr>
                                    </p:animEffect>
                                    <p:anim calcmode="lin" valueType="num">
                                      <p:cBhvr>
                                        <p:cTn id="294" dur="1000" fill="hold"/>
                                        <p:tgtEl>
                                          <p:spTgt spid="190"/>
                                        </p:tgtEl>
                                        <p:attrNameLst>
                                          <p:attrName>ppt_w</p:attrName>
                                        </p:attrNameLst>
                                      </p:cBhvr>
                                      <p:tavLst>
                                        <p:tav tm="0" fmla="#ppt_w*sin(2.5*pi*$)">
                                          <p:val>
                                            <p:fltVal val="0"/>
                                          </p:val>
                                        </p:tav>
                                        <p:tav tm="100000">
                                          <p:val>
                                            <p:fltVal val="1"/>
                                          </p:val>
                                        </p:tav>
                                      </p:tavLst>
                                    </p:anim>
                                    <p:anim calcmode="lin" valueType="num">
                                      <p:cBhvr>
                                        <p:cTn id="295" dur="1000" fill="hold"/>
                                        <p:tgtEl>
                                          <p:spTgt spid="190"/>
                                        </p:tgtEl>
                                        <p:attrNameLst>
                                          <p:attrName>ppt_h</p:attrName>
                                        </p:attrNameLst>
                                      </p:cBhvr>
                                      <p:tavLst>
                                        <p:tav tm="0">
                                          <p:val>
                                            <p:strVal val="#ppt_h"/>
                                          </p:val>
                                        </p:tav>
                                        <p:tav tm="100000">
                                          <p:val>
                                            <p:strVal val="#ppt_h"/>
                                          </p:val>
                                        </p:tav>
                                      </p:tavLst>
                                    </p:anim>
                                  </p:childTnLst>
                                </p:cTn>
                              </p:par>
                              <p:par>
                                <p:cTn id="296" presetID="45" presetClass="entr" presetSubtype="0" fill="hold" grpId="0" nodeType="withEffect">
                                  <p:stCondLst>
                                    <p:cond delay="0"/>
                                  </p:stCondLst>
                                  <p:childTnLst>
                                    <p:set>
                                      <p:cBhvr>
                                        <p:cTn id="297" dur="1" fill="hold">
                                          <p:stCondLst>
                                            <p:cond delay="0"/>
                                          </p:stCondLst>
                                        </p:cTn>
                                        <p:tgtEl>
                                          <p:spTgt spid="192"/>
                                        </p:tgtEl>
                                        <p:attrNameLst>
                                          <p:attrName>style.visibility</p:attrName>
                                        </p:attrNameLst>
                                      </p:cBhvr>
                                      <p:to>
                                        <p:strVal val="visible"/>
                                      </p:to>
                                    </p:set>
                                    <p:animEffect transition="in" filter="fade">
                                      <p:cBhvr>
                                        <p:cTn id="298" dur="1000"/>
                                        <p:tgtEl>
                                          <p:spTgt spid="192"/>
                                        </p:tgtEl>
                                      </p:cBhvr>
                                    </p:animEffect>
                                    <p:anim calcmode="lin" valueType="num">
                                      <p:cBhvr>
                                        <p:cTn id="299" dur="1000" fill="hold"/>
                                        <p:tgtEl>
                                          <p:spTgt spid="192"/>
                                        </p:tgtEl>
                                        <p:attrNameLst>
                                          <p:attrName>ppt_w</p:attrName>
                                        </p:attrNameLst>
                                      </p:cBhvr>
                                      <p:tavLst>
                                        <p:tav tm="0" fmla="#ppt_w*sin(2.5*pi*$)">
                                          <p:val>
                                            <p:fltVal val="0"/>
                                          </p:val>
                                        </p:tav>
                                        <p:tav tm="100000">
                                          <p:val>
                                            <p:fltVal val="1"/>
                                          </p:val>
                                        </p:tav>
                                      </p:tavLst>
                                    </p:anim>
                                    <p:anim calcmode="lin" valueType="num">
                                      <p:cBhvr>
                                        <p:cTn id="300" dur="1000" fill="hold"/>
                                        <p:tgtEl>
                                          <p:spTgt spid="19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1" restart="whenNotActive" fill="hold" evtFilter="cancelBubble" nodeType="interactiveSeq">
                <p:stCondLst>
                  <p:cond evt="onClick" delay="0">
                    <p:tgtEl>
                      <p:spTgt spid="4"/>
                    </p:tgtEl>
                  </p:cond>
                </p:stCondLst>
                <p:endSync evt="end" delay="0">
                  <p:rtn val="all"/>
                </p:endSync>
                <p:childTnLst>
                  <p:par>
                    <p:cTn id="302" fill="hold">
                      <p:stCondLst>
                        <p:cond delay="0"/>
                      </p:stCondLst>
                      <p:childTnLst>
                        <p:par>
                          <p:cTn id="303" fill="hold">
                            <p:stCondLst>
                              <p:cond delay="0"/>
                            </p:stCondLst>
                            <p:childTnLst>
                              <p:par>
                                <p:cTn id="304" presetID="55" presetClass="entr" presetSubtype="0" fill="hold" grpId="0" nodeType="clickEffect">
                                  <p:stCondLst>
                                    <p:cond delay="0"/>
                                  </p:stCondLst>
                                  <p:childTnLst>
                                    <p:set>
                                      <p:cBhvr>
                                        <p:cTn id="305" dur="1" fill="hold">
                                          <p:stCondLst>
                                            <p:cond delay="0"/>
                                          </p:stCondLst>
                                        </p:cTn>
                                        <p:tgtEl>
                                          <p:spTgt spid="92"/>
                                        </p:tgtEl>
                                        <p:attrNameLst>
                                          <p:attrName>style.visibility</p:attrName>
                                        </p:attrNameLst>
                                      </p:cBhvr>
                                      <p:to>
                                        <p:strVal val="visible"/>
                                      </p:to>
                                    </p:set>
                                    <p:anim calcmode="lin" valueType="num">
                                      <p:cBhvr>
                                        <p:cTn id="306" dur="1000" fill="hold"/>
                                        <p:tgtEl>
                                          <p:spTgt spid="92"/>
                                        </p:tgtEl>
                                        <p:attrNameLst>
                                          <p:attrName>ppt_w</p:attrName>
                                        </p:attrNameLst>
                                      </p:cBhvr>
                                      <p:tavLst>
                                        <p:tav tm="0">
                                          <p:val>
                                            <p:strVal val="#ppt_w*0.70"/>
                                          </p:val>
                                        </p:tav>
                                        <p:tav tm="100000">
                                          <p:val>
                                            <p:strVal val="#ppt_w"/>
                                          </p:val>
                                        </p:tav>
                                      </p:tavLst>
                                    </p:anim>
                                    <p:anim calcmode="lin" valueType="num">
                                      <p:cBhvr>
                                        <p:cTn id="307" dur="1000" fill="hold"/>
                                        <p:tgtEl>
                                          <p:spTgt spid="92"/>
                                        </p:tgtEl>
                                        <p:attrNameLst>
                                          <p:attrName>ppt_h</p:attrName>
                                        </p:attrNameLst>
                                      </p:cBhvr>
                                      <p:tavLst>
                                        <p:tav tm="0">
                                          <p:val>
                                            <p:strVal val="#ppt_h"/>
                                          </p:val>
                                        </p:tav>
                                        <p:tav tm="100000">
                                          <p:val>
                                            <p:strVal val="#ppt_h"/>
                                          </p:val>
                                        </p:tav>
                                      </p:tavLst>
                                    </p:anim>
                                    <p:animEffect transition="in" filter="fade">
                                      <p:cBhvr>
                                        <p:cTn id="308" dur="1000"/>
                                        <p:tgtEl>
                                          <p:spTgt spid="92"/>
                                        </p:tgtEl>
                                      </p:cBhvr>
                                    </p:animEffect>
                                  </p:childTnLst>
                                </p:cTn>
                              </p:par>
                              <p:par>
                                <p:cTn id="309" presetID="55" presetClass="entr" presetSubtype="0" fill="hold" grpId="0" nodeType="withEffect">
                                  <p:stCondLst>
                                    <p:cond delay="0"/>
                                  </p:stCondLst>
                                  <p:childTnLst>
                                    <p:set>
                                      <p:cBhvr>
                                        <p:cTn id="310" dur="1" fill="hold">
                                          <p:stCondLst>
                                            <p:cond delay="0"/>
                                          </p:stCondLst>
                                        </p:cTn>
                                        <p:tgtEl>
                                          <p:spTgt spid="93"/>
                                        </p:tgtEl>
                                        <p:attrNameLst>
                                          <p:attrName>style.visibility</p:attrName>
                                        </p:attrNameLst>
                                      </p:cBhvr>
                                      <p:to>
                                        <p:strVal val="visible"/>
                                      </p:to>
                                    </p:set>
                                    <p:anim calcmode="lin" valueType="num">
                                      <p:cBhvr>
                                        <p:cTn id="311" dur="1000" fill="hold"/>
                                        <p:tgtEl>
                                          <p:spTgt spid="93"/>
                                        </p:tgtEl>
                                        <p:attrNameLst>
                                          <p:attrName>ppt_w</p:attrName>
                                        </p:attrNameLst>
                                      </p:cBhvr>
                                      <p:tavLst>
                                        <p:tav tm="0">
                                          <p:val>
                                            <p:strVal val="#ppt_w*0.70"/>
                                          </p:val>
                                        </p:tav>
                                        <p:tav tm="100000">
                                          <p:val>
                                            <p:strVal val="#ppt_w"/>
                                          </p:val>
                                        </p:tav>
                                      </p:tavLst>
                                    </p:anim>
                                    <p:anim calcmode="lin" valueType="num">
                                      <p:cBhvr>
                                        <p:cTn id="312" dur="1000" fill="hold"/>
                                        <p:tgtEl>
                                          <p:spTgt spid="93"/>
                                        </p:tgtEl>
                                        <p:attrNameLst>
                                          <p:attrName>ppt_h</p:attrName>
                                        </p:attrNameLst>
                                      </p:cBhvr>
                                      <p:tavLst>
                                        <p:tav tm="0">
                                          <p:val>
                                            <p:strVal val="#ppt_h"/>
                                          </p:val>
                                        </p:tav>
                                        <p:tav tm="100000">
                                          <p:val>
                                            <p:strVal val="#ppt_h"/>
                                          </p:val>
                                        </p:tav>
                                      </p:tavLst>
                                    </p:anim>
                                    <p:animEffect transition="in" filter="fade">
                                      <p:cBhvr>
                                        <p:cTn id="313" dur="1000"/>
                                        <p:tgtEl>
                                          <p:spTgt spid="93"/>
                                        </p:tgtEl>
                                      </p:cBhvr>
                                    </p:animEffect>
                                  </p:childTnLst>
                                </p:cTn>
                              </p:par>
                              <p:par>
                                <p:cTn id="314" presetID="55" presetClass="entr" presetSubtype="0" fill="hold" grpId="0" nodeType="withEffect">
                                  <p:stCondLst>
                                    <p:cond delay="0"/>
                                  </p:stCondLst>
                                  <p:childTnLst>
                                    <p:set>
                                      <p:cBhvr>
                                        <p:cTn id="315" dur="1" fill="hold">
                                          <p:stCondLst>
                                            <p:cond delay="0"/>
                                          </p:stCondLst>
                                        </p:cTn>
                                        <p:tgtEl>
                                          <p:spTgt spid="94"/>
                                        </p:tgtEl>
                                        <p:attrNameLst>
                                          <p:attrName>style.visibility</p:attrName>
                                        </p:attrNameLst>
                                      </p:cBhvr>
                                      <p:to>
                                        <p:strVal val="visible"/>
                                      </p:to>
                                    </p:set>
                                    <p:anim calcmode="lin" valueType="num">
                                      <p:cBhvr>
                                        <p:cTn id="316" dur="1000" fill="hold"/>
                                        <p:tgtEl>
                                          <p:spTgt spid="94"/>
                                        </p:tgtEl>
                                        <p:attrNameLst>
                                          <p:attrName>ppt_w</p:attrName>
                                        </p:attrNameLst>
                                      </p:cBhvr>
                                      <p:tavLst>
                                        <p:tav tm="0">
                                          <p:val>
                                            <p:strVal val="#ppt_w*0.70"/>
                                          </p:val>
                                        </p:tav>
                                        <p:tav tm="100000">
                                          <p:val>
                                            <p:strVal val="#ppt_w"/>
                                          </p:val>
                                        </p:tav>
                                      </p:tavLst>
                                    </p:anim>
                                    <p:anim calcmode="lin" valueType="num">
                                      <p:cBhvr>
                                        <p:cTn id="317" dur="1000" fill="hold"/>
                                        <p:tgtEl>
                                          <p:spTgt spid="94"/>
                                        </p:tgtEl>
                                        <p:attrNameLst>
                                          <p:attrName>ppt_h</p:attrName>
                                        </p:attrNameLst>
                                      </p:cBhvr>
                                      <p:tavLst>
                                        <p:tav tm="0">
                                          <p:val>
                                            <p:strVal val="#ppt_h"/>
                                          </p:val>
                                        </p:tav>
                                        <p:tav tm="100000">
                                          <p:val>
                                            <p:strVal val="#ppt_h"/>
                                          </p:val>
                                        </p:tav>
                                      </p:tavLst>
                                    </p:anim>
                                    <p:animEffect transition="in" filter="fade">
                                      <p:cBhvr>
                                        <p:cTn id="318" dur="1000"/>
                                        <p:tgtEl>
                                          <p:spTgt spid="94"/>
                                        </p:tgtEl>
                                      </p:cBhvr>
                                    </p:animEffect>
                                  </p:childTnLst>
                                </p:cTn>
                              </p:par>
                              <p:par>
                                <p:cTn id="319" presetID="55" presetClass="entr" presetSubtype="0" fill="hold" grpId="0" nodeType="withEffect">
                                  <p:stCondLst>
                                    <p:cond delay="0"/>
                                  </p:stCondLst>
                                  <p:childTnLst>
                                    <p:set>
                                      <p:cBhvr>
                                        <p:cTn id="320" dur="1" fill="hold">
                                          <p:stCondLst>
                                            <p:cond delay="0"/>
                                          </p:stCondLst>
                                        </p:cTn>
                                        <p:tgtEl>
                                          <p:spTgt spid="95"/>
                                        </p:tgtEl>
                                        <p:attrNameLst>
                                          <p:attrName>style.visibility</p:attrName>
                                        </p:attrNameLst>
                                      </p:cBhvr>
                                      <p:to>
                                        <p:strVal val="visible"/>
                                      </p:to>
                                    </p:set>
                                    <p:anim calcmode="lin" valueType="num">
                                      <p:cBhvr>
                                        <p:cTn id="321" dur="1000" fill="hold"/>
                                        <p:tgtEl>
                                          <p:spTgt spid="95"/>
                                        </p:tgtEl>
                                        <p:attrNameLst>
                                          <p:attrName>ppt_w</p:attrName>
                                        </p:attrNameLst>
                                      </p:cBhvr>
                                      <p:tavLst>
                                        <p:tav tm="0">
                                          <p:val>
                                            <p:strVal val="#ppt_w*0.70"/>
                                          </p:val>
                                        </p:tav>
                                        <p:tav tm="100000">
                                          <p:val>
                                            <p:strVal val="#ppt_w"/>
                                          </p:val>
                                        </p:tav>
                                      </p:tavLst>
                                    </p:anim>
                                    <p:anim calcmode="lin" valueType="num">
                                      <p:cBhvr>
                                        <p:cTn id="322" dur="1000" fill="hold"/>
                                        <p:tgtEl>
                                          <p:spTgt spid="95"/>
                                        </p:tgtEl>
                                        <p:attrNameLst>
                                          <p:attrName>ppt_h</p:attrName>
                                        </p:attrNameLst>
                                      </p:cBhvr>
                                      <p:tavLst>
                                        <p:tav tm="0">
                                          <p:val>
                                            <p:strVal val="#ppt_h"/>
                                          </p:val>
                                        </p:tav>
                                        <p:tav tm="100000">
                                          <p:val>
                                            <p:strVal val="#ppt_h"/>
                                          </p:val>
                                        </p:tav>
                                      </p:tavLst>
                                    </p:anim>
                                    <p:animEffect transition="in" filter="fade">
                                      <p:cBhvr>
                                        <p:cTn id="323" dur="1000"/>
                                        <p:tgtEl>
                                          <p:spTgt spid="95"/>
                                        </p:tgtEl>
                                      </p:cBhvr>
                                    </p:animEffect>
                                  </p:childTnLst>
                                </p:cTn>
                              </p:par>
                              <p:par>
                                <p:cTn id="324" presetID="55" presetClass="entr" presetSubtype="0" fill="hold" grpId="0" nodeType="withEffect">
                                  <p:stCondLst>
                                    <p:cond delay="0"/>
                                  </p:stCondLst>
                                  <p:childTnLst>
                                    <p:set>
                                      <p:cBhvr>
                                        <p:cTn id="325" dur="1" fill="hold">
                                          <p:stCondLst>
                                            <p:cond delay="0"/>
                                          </p:stCondLst>
                                        </p:cTn>
                                        <p:tgtEl>
                                          <p:spTgt spid="96"/>
                                        </p:tgtEl>
                                        <p:attrNameLst>
                                          <p:attrName>style.visibility</p:attrName>
                                        </p:attrNameLst>
                                      </p:cBhvr>
                                      <p:to>
                                        <p:strVal val="visible"/>
                                      </p:to>
                                    </p:set>
                                    <p:anim calcmode="lin" valueType="num">
                                      <p:cBhvr>
                                        <p:cTn id="326" dur="1000" fill="hold"/>
                                        <p:tgtEl>
                                          <p:spTgt spid="96"/>
                                        </p:tgtEl>
                                        <p:attrNameLst>
                                          <p:attrName>ppt_w</p:attrName>
                                        </p:attrNameLst>
                                      </p:cBhvr>
                                      <p:tavLst>
                                        <p:tav tm="0">
                                          <p:val>
                                            <p:strVal val="#ppt_w*0.70"/>
                                          </p:val>
                                        </p:tav>
                                        <p:tav tm="100000">
                                          <p:val>
                                            <p:strVal val="#ppt_w"/>
                                          </p:val>
                                        </p:tav>
                                      </p:tavLst>
                                    </p:anim>
                                    <p:anim calcmode="lin" valueType="num">
                                      <p:cBhvr>
                                        <p:cTn id="327" dur="1000" fill="hold"/>
                                        <p:tgtEl>
                                          <p:spTgt spid="96"/>
                                        </p:tgtEl>
                                        <p:attrNameLst>
                                          <p:attrName>ppt_h</p:attrName>
                                        </p:attrNameLst>
                                      </p:cBhvr>
                                      <p:tavLst>
                                        <p:tav tm="0">
                                          <p:val>
                                            <p:strVal val="#ppt_h"/>
                                          </p:val>
                                        </p:tav>
                                        <p:tav tm="100000">
                                          <p:val>
                                            <p:strVal val="#ppt_h"/>
                                          </p:val>
                                        </p:tav>
                                      </p:tavLst>
                                    </p:anim>
                                    <p:animEffect transition="in" filter="fade">
                                      <p:cBhvr>
                                        <p:cTn id="328" dur="1000"/>
                                        <p:tgtEl>
                                          <p:spTgt spid="96"/>
                                        </p:tgtEl>
                                      </p:cBhvr>
                                    </p:animEffect>
                                  </p:childTnLst>
                                </p:cTn>
                              </p:par>
                              <p:par>
                                <p:cTn id="329" presetID="55" presetClass="entr" presetSubtype="0" fill="hold" grpId="0" nodeType="withEffect">
                                  <p:stCondLst>
                                    <p:cond delay="0"/>
                                  </p:stCondLst>
                                  <p:childTnLst>
                                    <p:set>
                                      <p:cBhvr>
                                        <p:cTn id="330" dur="1" fill="hold">
                                          <p:stCondLst>
                                            <p:cond delay="0"/>
                                          </p:stCondLst>
                                        </p:cTn>
                                        <p:tgtEl>
                                          <p:spTgt spid="97"/>
                                        </p:tgtEl>
                                        <p:attrNameLst>
                                          <p:attrName>style.visibility</p:attrName>
                                        </p:attrNameLst>
                                      </p:cBhvr>
                                      <p:to>
                                        <p:strVal val="visible"/>
                                      </p:to>
                                    </p:set>
                                    <p:anim calcmode="lin" valueType="num">
                                      <p:cBhvr>
                                        <p:cTn id="331" dur="1000" fill="hold"/>
                                        <p:tgtEl>
                                          <p:spTgt spid="97"/>
                                        </p:tgtEl>
                                        <p:attrNameLst>
                                          <p:attrName>ppt_w</p:attrName>
                                        </p:attrNameLst>
                                      </p:cBhvr>
                                      <p:tavLst>
                                        <p:tav tm="0">
                                          <p:val>
                                            <p:strVal val="#ppt_w*0.70"/>
                                          </p:val>
                                        </p:tav>
                                        <p:tav tm="100000">
                                          <p:val>
                                            <p:strVal val="#ppt_w"/>
                                          </p:val>
                                        </p:tav>
                                      </p:tavLst>
                                    </p:anim>
                                    <p:anim calcmode="lin" valueType="num">
                                      <p:cBhvr>
                                        <p:cTn id="332" dur="1000" fill="hold"/>
                                        <p:tgtEl>
                                          <p:spTgt spid="97"/>
                                        </p:tgtEl>
                                        <p:attrNameLst>
                                          <p:attrName>ppt_h</p:attrName>
                                        </p:attrNameLst>
                                      </p:cBhvr>
                                      <p:tavLst>
                                        <p:tav tm="0">
                                          <p:val>
                                            <p:strVal val="#ppt_h"/>
                                          </p:val>
                                        </p:tav>
                                        <p:tav tm="100000">
                                          <p:val>
                                            <p:strVal val="#ppt_h"/>
                                          </p:val>
                                        </p:tav>
                                      </p:tavLst>
                                    </p:anim>
                                    <p:animEffect transition="in" filter="fade">
                                      <p:cBhvr>
                                        <p:cTn id="333" dur="1000"/>
                                        <p:tgtEl>
                                          <p:spTgt spid="97"/>
                                        </p:tgtEl>
                                      </p:cBhvr>
                                    </p:animEffect>
                                  </p:childTnLst>
                                </p:cTn>
                              </p:par>
                              <p:par>
                                <p:cTn id="334" presetID="55" presetClass="entr" presetSubtype="0" fill="hold" grpId="0" nodeType="withEffect">
                                  <p:stCondLst>
                                    <p:cond delay="0"/>
                                  </p:stCondLst>
                                  <p:childTnLst>
                                    <p:set>
                                      <p:cBhvr>
                                        <p:cTn id="335" dur="1" fill="hold">
                                          <p:stCondLst>
                                            <p:cond delay="0"/>
                                          </p:stCondLst>
                                        </p:cTn>
                                        <p:tgtEl>
                                          <p:spTgt spid="98"/>
                                        </p:tgtEl>
                                        <p:attrNameLst>
                                          <p:attrName>style.visibility</p:attrName>
                                        </p:attrNameLst>
                                      </p:cBhvr>
                                      <p:to>
                                        <p:strVal val="visible"/>
                                      </p:to>
                                    </p:set>
                                    <p:anim calcmode="lin" valueType="num">
                                      <p:cBhvr>
                                        <p:cTn id="336" dur="1000" fill="hold"/>
                                        <p:tgtEl>
                                          <p:spTgt spid="98"/>
                                        </p:tgtEl>
                                        <p:attrNameLst>
                                          <p:attrName>ppt_w</p:attrName>
                                        </p:attrNameLst>
                                      </p:cBhvr>
                                      <p:tavLst>
                                        <p:tav tm="0">
                                          <p:val>
                                            <p:strVal val="#ppt_w*0.70"/>
                                          </p:val>
                                        </p:tav>
                                        <p:tav tm="100000">
                                          <p:val>
                                            <p:strVal val="#ppt_w"/>
                                          </p:val>
                                        </p:tav>
                                      </p:tavLst>
                                    </p:anim>
                                    <p:anim calcmode="lin" valueType="num">
                                      <p:cBhvr>
                                        <p:cTn id="337" dur="1000" fill="hold"/>
                                        <p:tgtEl>
                                          <p:spTgt spid="98"/>
                                        </p:tgtEl>
                                        <p:attrNameLst>
                                          <p:attrName>ppt_h</p:attrName>
                                        </p:attrNameLst>
                                      </p:cBhvr>
                                      <p:tavLst>
                                        <p:tav tm="0">
                                          <p:val>
                                            <p:strVal val="#ppt_h"/>
                                          </p:val>
                                        </p:tav>
                                        <p:tav tm="100000">
                                          <p:val>
                                            <p:strVal val="#ppt_h"/>
                                          </p:val>
                                        </p:tav>
                                      </p:tavLst>
                                    </p:anim>
                                    <p:animEffect transition="in" filter="fade">
                                      <p:cBhvr>
                                        <p:cTn id="338" dur="1000"/>
                                        <p:tgtEl>
                                          <p:spTgt spid="98"/>
                                        </p:tgtEl>
                                      </p:cBhvr>
                                    </p:animEffect>
                                  </p:childTnLst>
                                </p:cTn>
                              </p:par>
                              <p:par>
                                <p:cTn id="339" presetID="55" presetClass="entr" presetSubtype="0" fill="hold" grpId="0" nodeType="withEffect">
                                  <p:stCondLst>
                                    <p:cond delay="0"/>
                                  </p:stCondLst>
                                  <p:childTnLst>
                                    <p:set>
                                      <p:cBhvr>
                                        <p:cTn id="340" dur="1" fill="hold">
                                          <p:stCondLst>
                                            <p:cond delay="0"/>
                                          </p:stCondLst>
                                        </p:cTn>
                                        <p:tgtEl>
                                          <p:spTgt spid="99"/>
                                        </p:tgtEl>
                                        <p:attrNameLst>
                                          <p:attrName>style.visibility</p:attrName>
                                        </p:attrNameLst>
                                      </p:cBhvr>
                                      <p:to>
                                        <p:strVal val="visible"/>
                                      </p:to>
                                    </p:set>
                                    <p:anim calcmode="lin" valueType="num">
                                      <p:cBhvr>
                                        <p:cTn id="341" dur="1000" fill="hold"/>
                                        <p:tgtEl>
                                          <p:spTgt spid="99"/>
                                        </p:tgtEl>
                                        <p:attrNameLst>
                                          <p:attrName>ppt_w</p:attrName>
                                        </p:attrNameLst>
                                      </p:cBhvr>
                                      <p:tavLst>
                                        <p:tav tm="0">
                                          <p:val>
                                            <p:strVal val="#ppt_w*0.70"/>
                                          </p:val>
                                        </p:tav>
                                        <p:tav tm="100000">
                                          <p:val>
                                            <p:strVal val="#ppt_w"/>
                                          </p:val>
                                        </p:tav>
                                      </p:tavLst>
                                    </p:anim>
                                    <p:anim calcmode="lin" valueType="num">
                                      <p:cBhvr>
                                        <p:cTn id="342" dur="1000" fill="hold"/>
                                        <p:tgtEl>
                                          <p:spTgt spid="99"/>
                                        </p:tgtEl>
                                        <p:attrNameLst>
                                          <p:attrName>ppt_h</p:attrName>
                                        </p:attrNameLst>
                                      </p:cBhvr>
                                      <p:tavLst>
                                        <p:tav tm="0">
                                          <p:val>
                                            <p:strVal val="#ppt_h"/>
                                          </p:val>
                                        </p:tav>
                                        <p:tav tm="100000">
                                          <p:val>
                                            <p:strVal val="#ppt_h"/>
                                          </p:val>
                                        </p:tav>
                                      </p:tavLst>
                                    </p:anim>
                                    <p:animEffect transition="in" filter="fade">
                                      <p:cBhvr>
                                        <p:cTn id="343" dur="1000"/>
                                        <p:tgtEl>
                                          <p:spTgt spid="99"/>
                                        </p:tgtEl>
                                      </p:cBhvr>
                                    </p:animEffect>
                                  </p:childTnLst>
                                </p:cTn>
                              </p:par>
                            </p:childTnLst>
                          </p:cTn>
                        </p:par>
                      </p:childTnLst>
                    </p:cTn>
                  </p:par>
                </p:childTnLst>
              </p:cTn>
              <p:nextCondLst>
                <p:cond evt="onClick" delay="0">
                  <p:tgtEl>
                    <p:spTgt spid="4"/>
                  </p:tgtEl>
                </p:cond>
              </p:nextCondLst>
            </p:seq>
            <p:seq concurrent="1" nextAc="seek">
              <p:cTn id="344" restart="whenNotActive" fill="hold" evtFilter="cancelBubble" nodeType="interactiveSeq">
                <p:stCondLst>
                  <p:cond evt="onClick" delay="0">
                    <p:tgtEl>
                      <p:spTgt spid="13"/>
                    </p:tgtEl>
                  </p:cond>
                </p:stCondLst>
                <p:endSync evt="end" delay="0">
                  <p:rtn val="all"/>
                </p:endSync>
                <p:childTnLst>
                  <p:par>
                    <p:cTn id="345" fill="hold">
                      <p:stCondLst>
                        <p:cond delay="0"/>
                      </p:stCondLst>
                      <p:childTnLst>
                        <p:par>
                          <p:cTn id="346" fill="hold">
                            <p:stCondLst>
                              <p:cond delay="0"/>
                            </p:stCondLst>
                            <p:childTnLst>
                              <p:par>
                                <p:cTn id="347" presetID="55" presetClass="entr" presetSubtype="0" fill="hold" grpId="0" nodeType="clickEffect">
                                  <p:stCondLst>
                                    <p:cond delay="0"/>
                                  </p:stCondLst>
                                  <p:childTnLst>
                                    <p:set>
                                      <p:cBhvr>
                                        <p:cTn id="348" dur="1" fill="hold">
                                          <p:stCondLst>
                                            <p:cond delay="0"/>
                                          </p:stCondLst>
                                        </p:cTn>
                                        <p:tgtEl>
                                          <p:spTgt spid="100"/>
                                        </p:tgtEl>
                                        <p:attrNameLst>
                                          <p:attrName>style.visibility</p:attrName>
                                        </p:attrNameLst>
                                      </p:cBhvr>
                                      <p:to>
                                        <p:strVal val="visible"/>
                                      </p:to>
                                    </p:set>
                                    <p:anim calcmode="lin" valueType="num">
                                      <p:cBhvr>
                                        <p:cTn id="349" dur="1000" fill="hold"/>
                                        <p:tgtEl>
                                          <p:spTgt spid="100"/>
                                        </p:tgtEl>
                                        <p:attrNameLst>
                                          <p:attrName>ppt_w</p:attrName>
                                        </p:attrNameLst>
                                      </p:cBhvr>
                                      <p:tavLst>
                                        <p:tav tm="0">
                                          <p:val>
                                            <p:strVal val="#ppt_w*0.70"/>
                                          </p:val>
                                        </p:tav>
                                        <p:tav tm="100000">
                                          <p:val>
                                            <p:strVal val="#ppt_w"/>
                                          </p:val>
                                        </p:tav>
                                      </p:tavLst>
                                    </p:anim>
                                    <p:anim calcmode="lin" valueType="num">
                                      <p:cBhvr>
                                        <p:cTn id="350" dur="1000" fill="hold"/>
                                        <p:tgtEl>
                                          <p:spTgt spid="100"/>
                                        </p:tgtEl>
                                        <p:attrNameLst>
                                          <p:attrName>ppt_h</p:attrName>
                                        </p:attrNameLst>
                                      </p:cBhvr>
                                      <p:tavLst>
                                        <p:tav tm="0">
                                          <p:val>
                                            <p:strVal val="#ppt_h"/>
                                          </p:val>
                                        </p:tav>
                                        <p:tav tm="100000">
                                          <p:val>
                                            <p:strVal val="#ppt_h"/>
                                          </p:val>
                                        </p:tav>
                                      </p:tavLst>
                                    </p:anim>
                                    <p:animEffect transition="in" filter="fade">
                                      <p:cBhvr>
                                        <p:cTn id="351" dur="1000"/>
                                        <p:tgtEl>
                                          <p:spTgt spid="100"/>
                                        </p:tgtEl>
                                      </p:cBhvr>
                                    </p:animEffect>
                                  </p:childTnLst>
                                </p:cTn>
                              </p:par>
                              <p:par>
                                <p:cTn id="352" presetID="55" presetClass="entr" presetSubtype="0" fill="hold" grpId="0" nodeType="withEffect">
                                  <p:stCondLst>
                                    <p:cond delay="0"/>
                                  </p:stCondLst>
                                  <p:childTnLst>
                                    <p:set>
                                      <p:cBhvr>
                                        <p:cTn id="353" dur="1" fill="hold">
                                          <p:stCondLst>
                                            <p:cond delay="0"/>
                                          </p:stCondLst>
                                        </p:cTn>
                                        <p:tgtEl>
                                          <p:spTgt spid="101"/>
                                        </p:tgtEl>
                                        <p:attrNameLst>
                                          <p:attrName>style.visibility</p:attrName>
                                        </p:attrNameLst>
                                      </p:cBhvr>
                                      <p:to>
                                        <p:strVal val="visible"/>
                                      </p:to>
                                    </p:set>
                                    <p:anim calcmode="lin" valueType="num">
                                      <p:cBhvr>
                                        <p:cTn id="354" dur="1000" fill="hold"/>
                                        <p:tgtEl>
                                          <p:spTgt spid="101"/>
                                        </p:tgtEl>
                                        <p:attrNameLst>
                                          <p:attrName>ppt_w</p:attrName>
                                        </p:attrNameLst>
                                      </p:cBhvr>
                                      <p:tavLst>
                                        <p:tav tm="0">
                                          <p:val>
                                            <p:strVal val="#ppt_w*0.70"/>
                                          </p:val>
                                        </p:tav>
                                        <p:tav tm="100000">
                                          <p:val>
                                            <p:strVal val="#ppt_w"/>
                                          </p:val>
                                        </p:tav>
                                      </p:tavLst>
                                    </p:anim>
                                    <p:anim calcmode="lin" valueType="num">
                                      <p:cBhvr>
                                        <p:cTn id="355" dur="1000" fill="hold"/>
                                        <p:tgtEl>
                                          <p:spTgt spid="101"/>
                                        </p:tgtEl>
                                        <p:attrNameLst>
                                          <p:attrName>ppt_h</p:attrName>
                                        </p:attrNameLst>
                                      </p:cBhvr>
                                      <p:tavLst>
                                        <p:tav tm="0">
                                          <p:val>
                                            <p:strVal val="#ppt_h"/>
                                          </p:val>
                                        </p:tav>
                                        <p:tav tm="100000">
                                          <p:val>
                                            <p:strVal val="#ppt_h"/>
                                          </p:val>
                                        </p:tav>
                                      </p:tavLst>
                                    </p:anim>
                                    <p:animEffect transition="in" filter="fade">
                                      <p:cBhvr>
                                        <p:cTn id="356" dur="1000"/>
                                        <p:tgtEl>
                                          <p:spTgt spid="101"/>
                                        </p:tgtEl>
                                      </p:cBhvr>
                                    </p:animEffect>
                                  </p:childTnLst>
                                </p:cTn>
                              </p:par>
                              <p:par>
                                <p:cTn id="357" presetID="55" presetClass="entr" presetSubtype="0" fill="hold" grpId="0" nodeType="withEffect">
                                  <p:stCondLst>
                                    <p:cond delay="0"/>
                                  </p:stCondLst>
                                  <p:childTnLst>
                                    <p:set>
                                      <p:cBhvr>
                                        <p:cTn id="358" dur="1" fill="hold">
                                          <p:stCondLst>
                                            <p:cond delay="0"/>
                                          </p:stCondLst>
                                        </p:cTn>
                                        <p:tgtEl>
                                          <p:spTgt spid="102"/>
                                        </p:tgtEl>
                                        <p:attrNameLst>
                                          <p:attrName>style.visibility</p:attrName>
                                        </p:attrNameLst>
                                      </p:cBhvr>
                                      <p:to>
                                        <p:strVal val="visible"/>
                                      </p:to>
                                    </p:set>
                                    <p:anim calcmode="lin" valueType="num">
                                      <p:cBhvr>
                                        <p:cTn id="359" dur="1000" fill="hold"/>
                                        <p:tgtEl>
                                          <p:spTgt spid="102"/>
                                        </p:tgtEl>
                                        <p:attrNameLst>
                                          <p:attrName>ppt_w</p:attrName>
                                        </p:attrNameLst>
                                      </p:cBhvr>
                                      <p:tavLst>
                                        <p:tav tm="0">
                                          <p:val>
                                            <p:strVal val="#ppt_w*0.70"/>
                                          </p:val>
                                        </p:tav>
                                        <p:tav tm="100000">
                                          <p:val>
                                            <p:strVal val="#ppt_w"/>
                                          </p:val>
                                        </p:tav>
                                      </p:tavLst>
                                    </p:anim>
                                    <p:anim calcmode="lin" valueType="num">
                                      <p:cBhvr>
                                        <p:cTn id="360" dur="1000" fill="hold"/>
                                        <p:tgtEl>
                                          <p:spTgt spid="102"/>
                                        </p:tgtEl>
                                        <p:attrNameLst>
                                          <p:attrName>ppt_h</p:attrName>
                                        </p:attrNameLst>
                                      </p:cBhvr>
                                      <p:tavLst>
                                        <p:tav tm="0">
                                          <p:val>
                                            <p:strVal val="#ppt_h"/>
                                          </p:val>
                                        </p:tav>
                                        <p:tav tm="100000">
                                          <p:val>
                                            <p:strVal val="#ppt_h"/>
                                          </p:val>
                                        </p:tav>
                                      </p:tavLst>
                                    </p:anim>
                                    <p:animEffect transition="in" filter="fade">
                                      <p:cBhvr>
                                        <p:cTn id="361" dur="1000"/>
                                        <p:tgtEl>
                                          <p:spTgt spid="102"/>
                                        </p:tgtEl>
                                      </p:cBhvr>
                                    </p:animEffect>
                                  </p:childTnLst>
                                </p:cTn>
                              </p:par>
                              <p:par>
                                <p:cTn id="362" presetID="55" presetClass="entr" presetSubtype="0" fill="hold" grpId="0" nodeType="withEffect">
                                  <p:stCondLst>
                                    <p:cond delay="0"/>
                                  </p:stCondLst>
                                  <p:childTnLst>
                                    <p:set>
                                      <p:cBhvr>
                                        <p:cTn id="363" dur="1" fill="hold">
                                          <p:stCondLst>
                                            <p:cond delay="0"/>
                                          </p:stCondLst>
                                        </p:cTn>
                                        <p:tgtEl>
                                          <p:spTgt spid="103"/>
                                        </p:tgtEl>
                                        <p:attrNameLst>
                                          <p:attrName>style.visibility</p:attrName>
                                        </p:attrNameLst>
                                      </p:cBhvr>
                                      <p:to>
                                        <p:strVal val="visible"/>
                                      </p:to>
                                    </p:set>
                                    <p:anim calcmode="lin" valueType="num">
                                      <p:cBhvr>
                                        <p:cTn id="364" dur="1000" fill="hold"/>
                                        <p:tgtEl>
                                          <p:spTgt spid="103"/>
                                        </p:tgtEl>
                                        <p:attrNameLst>
                                          <p:attrName>ppt_w</p:attrName>
                                        </p:attrNameLst>
                                      </p:cBhvr>
                                      <p:tavLst>
                                        <p:tav tm="0">
                                          <p:val>
                                            <p:strVal val="#ppt_w*0.70"/>
                                          </p:val>
                                        </p:tav>
                                        <p:tav tm="100000">
                                          <p:val>
                                            <p:strVal val="#ppt_w"/>
                                          </p:val>
                                        </p:tav>
                                      </p:tavLst>
                                    </p:anim>
                                    <p:anim calcmode="lin" valueType="num">
                                      <p:cBhvr>
                                        <p:cTn id="365" dur="1000" fill="hold"/>
                                        <p:tgtEl>
                                          <p:spTgt spid="103"/>
                                        </p:tgtEl>
                                        <p:attrNameLst>
                                          <p:attrName>ppt_h</p:attrName>
                                        </p:attrNameLst>
                                      </p:cBhvr>
                                      <p:tavLst>
                                        <p:tav tm="0">
                                          <p:val>
                                            <p:strVal val="#ppt_h"/>
                                          </p:val>
                                        </p:tav>
                                        <p:tav tm="100000">
                                          <p:val>
                                            <p:strVal val="#ppt_h"/>
                                          </p:val>
                                        </p:tav>
                                      </p:tavLst>
                                    </p:anim>
                                    <p:animEffect transition="in" filter="fade">
                                      <p:cBhvr>
                                        <p:cTn id="366" dur="1000"/>
                                        <p:tgtEl>
                                          <p:spTgt spid="103"/>
                                        </p:tgtEl>
                                      </p:cBhvr>
                                    </p:animEffect>
                                  </p:childTnLst>
                                </p:cTn>
                              </p:par>
                              <p:par>
                                <p:cTn id="367" presetID="55" presetClass="entr" presetSubtype="0" fill="hold" grpId="0" nodeType="withEffect">
                                  <p:stCondLst>
                                    <p:cond delay="0"/>
                                  </p:stCondLst>
                                  <p:childTnLst>
                                    <p:set>
                                      <p:cBhvr>
                                        <p:cTn id="368" dur="1" fill="hold">
                                          <p:stCondLst>
                                            <p:cond delay="0"/>
                                          </p:stCondLst>
                                        </p:cTn>
                                        <p:tgtEl>
                                          <p:spTgt spid="104"/>
                                        </p:tgtEl>
                                        <p:attrNameLst>
                                          <p:attrName>style.visibility</p:attrName>
                                        </p:attrNameLst>
                                      </p:cBhvr>
                                      <p:to>
                                        <p:strVal val="visible"/>
                                      </p:to>
                                    </p:set>
                                    <p:anim calcmode="lin" valueType="num">
                                      <p:cBhvr>
                                        <p:cTn id="369" dur="1000" fill="hold"/>
                                        <p:tgtEl>
                                          <p:spTgt spid="104"/>
                                        </p:tgtEl>
                                        <p:attrNameLst>
                                          <p:attrName>ppt_w</p:attrName>
                                        </p:attrNameLst>
                                      </p:cBhvr>
                                      <p:tavLst>
                                        <p:tav tm="0">
                                          <p:val>
                                            <p:strVal val="#ppt_w*0.70"/>
                                          </p:val>
                                        </p:tav>
                                        <p:tav tm="100000">
                                          <p:val>
                                            <p:strVal val="#ppt_w"/>
                                          </p:val>
                                        </p:tav>
                                      </p:tavLst>
                                    </p:anim>
                                    <p:anim calcmode="lin" valueType="num">
                                      <p:cBhvr>
                                        <p:cTn id="370" dur="1000" fill="hold"/>
                                        <p:tgtEl>
                                          <p:spTgt spid="104"/>
                                        </p:tgtEl>
                                        <p:attrNameLst>
                                          <p:attrName>ppt_h</p:attrName>
                                        </p:attrNameLst>
                                      </p:cBhvr>
                                      <p:tavLst>
                                        <p:tav tm="0">
                                          <p:val>
                                            <p:strVal val="#ppt_h"/>
                                          </p:val>
                                        </p:tav>
                                        <p:tav tm="100000">
                                          <p:val>
                                            <p:strVal val="#ppt_h"/>
                                          </p:val>
                                        </p:tav>
                                      </p:tavLst>
                                    </p:anim>
                                    <p:animEffect transition="in" filter="fade">
                                      <p:cBhvr>
                                        <p:cTn id="371" dur="1000"/>
                                        <p:tgtEl>
                                          <p:spTgt spid="104"/>
                                        </p:tgtEl>
                                      </p:cBhvr>
                                    </p:animEffect>
                                  </p:childTnLst>
                                </p:cTn>
                              </p:par>
                              <p:par>
                                <p:cTn id="372" presetID="55" presetClass="entr" presetSubtype="0" fill="hold" grpId="0" nodeType="withEffect">
                                  <p:stCondLst>
                                    <p:cond delay="0"/>
                                  </p:stCondLst>
                                  <p:childTnLst>
                                    <p:set>
                                      <p:cBhvr>
                                        <p:cTn id="373" dur="1" fill="hold">
                                          <p:stCondLst>
                                            <p:cond delay="0"/>
                                          </p:stCondLst>
                                        </p:cTn>
                                        <p:tgtEl>
                                          <p:spTgt spid="105"/>
                                        </p:tgtEl>
                                        <p:attrNameLst>
                                          <p:attrName>style.visibility</p:attrName>
                                        </p:attrNameLst>
                                      </p:cBhvr>
                                      <p:to>
                                        <p:strVal val="visible"/>
                                      </p:to>
                                    </p:set>
                                    <p:anim calcmode="lin" valueType="num">
                                      <p:cBhvr>
                                        <p:cTn id="374" dur="1000" fill="hold"/>
                                        <p:tgtEl>
                                          <p:spTgt spid="105"/>
                                        </p:tgtEl>
                                        <p:attrNameLst>
                                          <p:attrName>ppt_w</p:attrName>
                                        </p:attrNameLst>
                                      </p:cBhvr>
                                      <p:tavLst>
                                        <p:tav tm="0">
                                          <p:val>
                                            <p:strVal val="#ppt_w*0.70"/>
                                          </p:val>
                                        </p:tav>
                                        <p:tav tm="100000">
                                          <p:val>
                                            <p:strVal val="#ppt_w"/>
                                          </p:val>
                                        </p:tav>
                                      </p:tavLst>
                                    </p:anim>
                                    <p:anim calcmode="lin" valueType="num">
                                      <p:cBhvr>
                                        <p:cTn id="375" dur="1000" fill="hold"/>
                                        <p:tgtEl>
                                          <p:spTgt spid="105"/>
                                        </p:tgtEl>
                                        <p:attrNameLst>
                                          <p:attrName>ppt_h</p:attrName>
                                        </p:attrNameLst>
                                      </p:cBhvr>
                                      <p:tavLst>
                                        <p:tav tm="0">
                                          <p:val>
                                            <p:strVal val="#ppt_h"/>
                                          </p:val>
                                        </p:tav>
                                        <p:tav tm="100000">
                                          <p:val>
                                            <p:strVal val="#ppt_h"/>
                                          </p:val>
                                        </p:tav>
                                      </p:tavLst>
                                    </p:anim>
                                    <p:animEffect transition="in" filter="fade">
                                      <p:cBhvr>
                                        <p:cTn id="376" dur="1000"/>
                                        <p:tgtEl>
                                          <p:spTgt spid="105"/>
                                        </p:tgtEl>
                                      </p:cBhvr>
                                    </p:animEffect>
                                  </p:childTnLst>
                                </p:cTn>
                              </p:par>
                              <p:par>
                                <p:cTn id="377" presetID="55" presetClass="entr" presetSubtype="0" fill="hold" grpId="0" nodeType="withEffect">
                                  <p:stCondLst>
                                    <p:cond delay="0"/>
                                  </p:stCondLst>
                                  <p:childTnLst>
                                    <p:set>
                                      <p:cBhvr>
                                        <p:cTn id="378" dur="1" fill="hold">
                                          <p:stCondLst>
                                            <p:cond delay="0"/>
                                          </p:stCondLst>
                                        </p:cTn>
                                        <p:tgtEl>
                                          <p:spTgt spid="106"/>
                                        </p:tgtEl>
                                        <p:attrNameLst>
                                          <p:attrName>style.visibility</p:attrName>
                                        </p:attrNameLst>
                                      </p:cBhvr>
                                      <p:to>
                                        <p:strVal val="visible"/>
                                      </p:to>
                                    </p:set>
                                    <p:anim calcmode="lin" valueType="num">
                                      <p:cBhvr>
                                        <p:cTn id="379" dur="1000" fill="hold"/>
                                        <p:tgtEl>
                                          <p:spTgt spid="106"/>
                                        </p:tgtEl>
                                        <p:attrNameLst>
                                          <p:attrName>ppt_w</p:attrName>
                                        </p:attrNameLst>
                                      </p:cBhvr>
                                      <p:tavLst>
                                        <p:tav tm="0">
                                          <p:val>
                                            <p:strVal val="#ppt_w*0.70"/>
                                          </p:val>
                                        </p:tav>
                                        <p:tav tm="100000">
                                          <p:val>
                                            <p:strVal val="#ppt_w"/>
                                          </p:val>
                                        </p:tav>
                                      </p:tavLst>
                                    </p:anim>
                                    <p:anim calcmode="lin" valueType="num">
                                      <p:cBhvr>
                                        <p:cTn id="380" dur="1000" fill="hold"/>
                                        <p:tgtEl>
                                          <p:spTgt spid="106"/>
                                        </p:tgtEl>
                                        <p:attrNameLst>
                                          <p:attrName>ppt_h</p:attrName>
                                        </p:attrNameLst>
                                      </p:cBhvr>
                                      <p:tavLst>
                                        <p:tav tm="0">
                                          <p:val>
                                            <p:strVal val="#ppt_h"/>
                                          </p:val>
                                        </p:tav>
                                        <p:tav tm="100000">
                                          <p:val>
                                            <p:strVal val="#ppt_h"/>
                                          </p:val>
                                        </p:tav>
                                      </p:tavLst>
                                    </p:anim>
                                    <p:animEffect transition="in" filter="fade">
                                      <p:cBhvr>
                                        <p:cTn id="381" dur="1000"/>
                                        <p:tgtEl>
                                          <p:spTgt spid="106"/>
                                        </p:tgtEl>
                                      </p:cBhvr>
                                    </p:animEffect>
                                  </p:childTnLst>
                                </p:cTn>
                              </p:par>
                            </p:childTnLst>
                          </p:cTn>
                        </p:par>
                      </p:childTnLst>
                    </p:cTn>
                  </p:par>
                </p:childTnLst>
              </p:cTn>
              <p:nextCondLst>
                <p:cond evt="onClick" delay="0">
                  <p:tgtEl>
                    <p:spTgt spid="13"/>
                  </p:tgtEl>
                </p:cond>
              </p:nextCondLst>
            </p:seq>
            <p:seq concurrent="1" nextAc="seek">
              <p:cTn id="382" restart="whenNotActive" fill="hold" evtFilter="cancelBubble" nodeType="interactiveSeq">
                <p:stCondLst>
                  <p:cond evt="onClick" delay="0">
                    <p:tgtEl>
                      <p:spTgt spid="29"/>
                    </p:tgtEl>
                  </p:cond>
                </p:stCondLst>
                <p:endSync evt="end" delay="0">
                  <p:rtn val="all"/>
                </p:endSync>
                <p:childTnLst>
                  <p:par>
                    <p:cTn id="383" fill="hold">
                      <p:stCondLst>
                        <p:cond delay="0"/>
                      </p:stCondLst>
                      <p:childTnLst>
                        <p:par>
                          <p:cTn id="384" fill="hold">
                            <p:stCondLst>
                              <p:cond delay="0"/>
                            </p:stCondLst>
                            <p:childTnLst>
                              <p:par>
                                <p:cTn id="385" presetID="55" presetClass="entr" presetSubtype="0" fill="hold" grpId="0" nodeType="clickEffect">
                                  <p:stCondLst>
                                    <p:cond delay="0"/>
                                  </p:stCondLst>
                                  <p:childTnLst>
                                    <p:set>
                                      <p:cBhvr>
                                        <p:cTn id="386" dur="1" fill="hold">
                                          <p:stCondLst>
                                            <p:cond delay="0"/>
                                          </p:stCondLst>
                                        </p:cTn>
                                        <p:tgtEl>
                                          <p:spTgt spid="107"/>
                                        </p:tgtEl>
                                        <p:attrNameLst>
                                          <p:attrName>style.visibility</p:attrName>
                                        </p:attrNameLst>
                                      </p:cBhvr>
                                      <p:to>
                                        <p:strVal val="visible"/>
                                      </p:to>
                                    </p:set>
                                    <p:anim calcmode="lin" valueType="num">
                                      <p:cBhvr>
                                        <p:cTn id="387" dur="1000" fill="hold"/>
                                        <p:tgtEl>
                                          <p:spTgt spid="107"/>
                                        </p:tgtEl>
                                        <p:attrNameLst>
                                          <p:attrName>ppt_w</p:attrName>
                                        </p:attrNameLst>
                                      </p:cBhvr>
                                      <p:tavLst>
                                        <p:tav tm="0">
                                          <p:val>
                                            <p:strVal val="#ppt_w*0.70"/>
                                          </p:val>
                                        </p:tav>
                                        <p:tav tm="100000">
                                          <p:val>
                                            <p:strVal val="#ppt_w"/>
                                          </p:val>
                                        </p:tav>
                                      </p:tavLst>
                                    </p:anim>
                                    <p:anim calcmode="lin" valueType="num">
                                      <p:cBhvr>
                                        <p:cTn id="388" dur="1000" fill="hold"/>
                                        <p:tgtEl>
                                          <p:spTgt spid="107"/>
                                        </p:tgtEl>
                                        <p:attrNameLst>
                                          <p:attrName>ppt_h</p:attrName>
                                        </p:attrNameLst>
                                      </p:cBhvr>
                                      <p:tavLst>
                                        <p:tav tm="0">
                                          <p:val>
                                            <p:strVal val="#ppt_h"/>
                                          </p:val>
                                        </p:tav>
                                        <p:tav tm="100000">
                                          <p:val>
                                            <p:strVal val="#ppt_h"/>
                                          </p:val>
                                        </p:tav>
                                      </p:tavLst>
                                    </p:anim>
                                    <p:animEffect transition="in" filter="fade">
                                      <p:cBhvr>
                                        <p:cTn id="389" dur="1000"/>
                                        <p:tgtEl>
                                          <p:spTgt spid="107"/>
                                        </p:tgtEl>
                                      </p:cBhvr>
                                    </p:animEffect>
                                  </p:childTnLst>
                                </p:cTn>
                              </p:par>
                              <p:par>
                                <p:cTn id="390" presetID="55" presetClass="entr" presetSubtype="0" fill="hold" grpId="0" nodeType="withEffect">
                                  <p:stCondLst>
                                    <p:cond delay="0"/>
                                  </p:stCondLst>
                                  <p:childTnLst>
                                    <p:set>
                                      <p:cBhvr>
                                        <p:cTn id="391" dur="1" fill="hold">
                                          <p:stCondLst>
                                            <p:cond delay="0"/>
                                          </p:stCondLst>
                                        </p:cTn>
                                        <p:tgtEl>
                                          <p:spTgt spid="108"/>
                                        </p:tgtEl>
                                        <p:attrNameLst>
                                          <p:attrName>style.visibility</p:attrName>
                                        </p:attrNameLst>
                                      </p:cBhvr>
                                      <p:to>
                                        <p:strVal val="visible"/>
                                      </p:to>
                                    </p:set>
                                    <p:anim calcmode="lin" valueType="num">
                                      <p:cBhvr>
                                        <p:cTn id="392" dur="1000" fill="hold"/>
                                        <p:tgtEl>
                                          <p:spTgt spid="108"/>
                                        </p:tgtEl>
                                        <p:attrNameLst>
                                          <p:attrName>ppt_w</p:attrName>
                                        </p:attrNameLst>
                                      </p:cBhvr>
                                      <p:tavLst>
                                        <p:tav tm="0">
                                          <p:val>
                                            <p:strVal val="#ppt_w*0.70"/>
                                          </p:val>
                                        </p:tav>
                                        <p:tav tm="100000">
                                          <p:val>
                                            <p:strVal val="#ppt_w"/>
                                          </p:val>
                                        </p:tav>
                                      </p:tavLst>
                                    </p:anim>
                                    <p:anim calcmode="lin" valueType="num">
                                      <p:cBhvr>
                                        <p:cTn id="393" dur="1000" fill="hold"/>
                                        <p:tgtEl>
                                          <p:spTgt spid="108"/>
                                        </p:tgtEl>
                                        <p:attrNameLst>
                                          <p:attrName>ppt_h</p:attrName>
                                        </p:attrNameLst>
                                      </p:cBhvr>
                                      <p:tavLst>
                                        <p:tav tm="0">
                                          <p:val>
                                            <p:strVal val="#ppt_h"/>
                                          </p:val>
                                        </p:tav>
                                        <p:tav tm="100000">
                                          <p:val>
                                            <p:strVal val="#ppt_h"/>
                                          </p:val>
                                        </p:tav>
                                      </p:tavLst>
                                    </p:anim>
                                    <p:animEffect transition="in" filter="fade">
                                      <p:cBhvr>
                                        <p:cTn id="394" dur="1000"/>
                                        <p:tgtEl>
                                          <p:spTgt spid="108"/>
                                        </p:tgtEl>
                                      </p:cBhvr>
                                    </p:animEffect>
                                  </p:childTnLst>
                                </p:cTn>
                              </p:par>
                              <p:par>
                                <p:cTn id="395" presetID="55" presetClass="entr" presetSubtype="0" fill="hold" grpId="0" nodeType="withEffect">
                                  <p:stCondLst>
                                    <p:cond delay="0"/>
                                  </p:stCondLst>
                                  <p:childTnLst>
                                    <p:set>
                                      <p:cBhvr>
                                        <p:cTn id="396" dur="1" fill="hold">
                                          <p:stCondLst>
                                            <p:cond delay="0"/>
                                          </p:stCondLst>
                                        </p:cTn>
                                        <p:tgtEl>
                                          <p:spTgt spid="109"/>
                                        </p:tgtEl>
                                        <p:attrNameLst>
                                          <p:attrName>style.visibility</p:attrName>
                                        </p:attrNameLst>
                                      </p:cBhvr>
                                      <p:to>
                                        <p:strVal val="visible"/>
                                      </p:to>
                                    </p:set>
                                    <p:anim calcmode="lin" valueType="num">
                                      <p:cBhvr>
                                        <p:cTn id="397" dur="1000" fill="hold"/>
                                        <p:tgtEl>
                                          <p:spTgt spid="109"/>
                                        </p:tgtEl>
                                        <p:attrNameLst>
                                          <p:attrName>ppt_w</p:attrName>
                                        </p:attrNameLst>
                                      </p:cBhvr>
                                      <p:tavLst>
                                        <p:tav tm="0">
                                          <p:val>
                                            <p:strVal val="#ppt_w*0.70"/>
                                          </p:val>
                                        </p:tav>
                                        <p:tav tm="100000">
                                          <p:val>
                                            <p:strVal val="#ppt_w"/>
                                          </p:val>
                                        </p:tav>
                                      </p:tavLst>
                                    </p:anim>
                                    <p:anim calcmode="lin" valueType="num">
                                      <p:cBhvr>
                                        <p:cTn id="398" dur="1000" fill="hold"/>
                                        <p:tgtEl>
                                          <p:spTgt spid="109"/>
                                        </p:tgtEl>
                                        <p:attrNameLst>
                                          <p:attrName>ppt_h</p:attrName>
                                        </p:attrNameLst>
                                      </p:cBhvr>
                                      <p:tavLst>
                                        <p:tav tm="0">
                                          <p:val>
                                            <p:strVal val="#ppt_h"/>
                                          </p:val>
                                        </p:tav>
                                        <p:tav tm="100000">
                                          <p:val>
                                            <p:strVal val="#ppt_h"/>
                                          </p:val>
                                        </p:tav>
                                      </p:tavLst>
                                    </p:anim>
                                    <p:animEffect transition="in" filter="fade">
                                      <p:cBhvr>
                                        <p:cTn id="399" dur="1000"/>
                                        <p:tgtEl>
                                          <p:spTgt spid="109"/>
                                        </p:tgtEl>
                                      </p:cBhvr>
                                    </p:animEffect>
                                  </p:childTnLst>
                                </p:cTn>
                              </p:par>
                              <p:par>
                                <p:cTn id="400" presetID="55" presetClass="entr" presetSubtype="0" fill="hold" grpId="0" nodeType="withEffect">
                                  <p:stCondLst>
                                    <p:cond delay="0"/>
                                  </p:stCondLst>
                                  <p:childTnLst>
                                    <p:set>
                                      <p:cBhvr>
                                        <p:cTn id="401" dur="1" fill="hold">
                                          <p:stCondLst>
                                            <p:cond delay="0"/>
                                          </p:stCondLst>
                                        </p:cTn>
                                        <p:tgtEl>
                                          <p:spTgt spid="110"/>
                                        </p:tgtEl>
                                        <p:attrNameLst>
                                          <p:attrName>style.visibility</p:attrName>
                                        </p:attrNameLst>
                                      </p:cBhvr>
                                      <p:to>
                                        <p:strVal val="visible"/>
                                      </p:to>
                                    </p:set>
                                    <p:anim calcmode="lin" valueType="num">
                                      <p:cBhvr>
                                        <p:cTn id="402" dur="1000" fill="hold"/>
                                        <p:tgtEl>
                                          <p:spTgt spid="110"/>
                                        </p:tgtEl>
                                        <p:attrNameLst>
                                          <p:attrName>ppt_w</p:attrName>
                                        </p:attrNameLst>
                                      </p:cBhvr>
                                      <p:tavLst>
                                        <p:tav tm="0">
                                          <p:val>
                                            <p:strVal val="#ppt_w*0.70"/>
                                          </p:val>
                                        </p:tav>
                                        <p:tav tm="100000">
                                          <p:val>
                                            <p:strVal val="#ppt_w"/>
                                          </p:val>
                                        </p:tav>
                                      </p:tavLst>
                                    </p:anim>
                                    <p:anim calcmode="lin" valueType="num">
                                      <p:cBhvr>
                                        <p:cTn id="403" dur="1000" fill="hold"/>
                                        <p:tgtEl>
                                          <p:spTgt spid="110"/>
                                        </p:tgtEl>
                                        <p:attrNameLst>
                                          <p:attrName>ppt_h</p:attrName>
                                        </p:attrNameLst>
                                      </p:cBhvr>
                                      <p:tavLst>
                                        <p:tav tm="0">
                                          <p:val>
                                            <p:strVal val="#ppt_h"/>
                                          </p:val>
                                        </p:tav>
                                        <p:tav tm="100000">
                                          <p:val>
                                            <p:strVal val="#ppt_h"/>
                                          </p:val>
                                        </p:tav>
                                      </p:tavLst>
                                    </p:anim>
                                    <p:animEffect transition="in" filter="fade">
                                      <p:cBhvr>
                                        <p:cTn id="404" dur="1000"/>
                                        <p:tgtEl>
                                          <p:spTgt spid="110"/>
                                        </p:tgtEl>
                                      </p:cBhvr>
                                    </p:animEffect>
                                  </p:childTnLst>
                                </p:cTn>
                              </p:par>
                              <p:par>
                                <p:cTn id="405" presetID="55" presetClass="entr" presetSubtype="0" fill="hold" grpId="0" nodeType="withEffect">
                                  <p:stCondLst>
                                    <p:cond delay="0"/>
                                  </p:stCondLst>
                                  <p:childTnLst>
                                    <p:set>
                                      <p:cBhvr>
                                        <p:cTn id="406" dur="1" fill="hold">
                                          <p:stCondLst>
                                            <p:cond delay="0"/>
                                          </p:stCondLst>
                                        </p:cTn>
                                        <p:tgtEl>
                                          <p:spTgt spid="111"/>
                                        </p:tgtEl>
                                        <p:attrNameLst>
                                          <p:attrName>style.visibility</p:attrName>
                                        </p:attrNameLst>
                                      </p:cBhvr>
                                      <p:to>
                                        <p:strVal val="visible"/>
                                      </p:to>
                                    </p:set>
                                    <p:anim calcmode="lin" valueType="num">
                                      <p:cBhvr>
                                        <p:cTn id="407" dur="1000" fill="hold"/>
                                        <p:tgtEl>
                                          <p:spTgt spid="111"/>
                                        </p:tgtEl>
                                        <p:attrNameLst>
                                          <p:attrName>ppt_w</p:attrName>
                                        </p:attrNameLst>
                                      </p:cBhvr>
                                      <p:tavLst>
                                        <p:tav tm="0">
                                          <p:val>
                                            <p:strVal val="#ppt_w*0.70"/>
                                          </p:val>
                                        </p:tav>
                                        <p:tav tm="100000">
                                          <p:val>
                                            <p:strVal val="#ppt_w"/>
                                          </p:val>
                                        </p:tav>
                                      </p:tavLst>
                                    </p:anim>
                                    <p:anim calcmode="lin" valueType="num">
                                      <p:cBhvr>
                                        <p:cTn id="408" dur="1000" fill="hold"/>
                                        <p:tgtEl>
                                          <p:spTgt spid="111"/>
                                        </p:tgtEl>
                                        <p:attrNameLst>
                                          <p:attrName>ppt_h</p:attrName>
                                        </p:attrNameLst>
                                      </p:cBhvr>
                                      <p:tavLst>
                                        <p:tav tm="0">
                                          <p:val>
                                            <p:strVal val="#ppt_h"/>
                                          </p:val>
                                        </p:tav>
                                        <p:tav tm="100000">
                                          <p:val>
                                            <p:strVal val="#ppt_h"/>
                                          </p:val>
                                        </p:tav>
                                      </p:tavLst>
                                    </p:anim>
                                    <p:animEffect transition="in" filter="fade">
                                      <p:cBhvr>
                                        <p:cTn id="409" dur="1000"/>
                                        <p:tgtEl>
                                          <p:spTgt spid="111"/>
                                        </p:tgtEl>
                                      </p:cBhvr>
                                    </p:animEffect>
                                  </p:childTnLst>
                                </p:cTn>
                              </p:par>
                              <p:par>
                                <p:cTn id="410" presetID="55" presetClass="entr" presetSubtype="0" fill="hold" grpId="0" nodeType="withEffect">
                                  <p:stCondLst>
                                    <p:cond delay="0"/>
                                  </p:stCondLst>
                                  <p:childTnLst>
                                    <p:set>
                                      <p:cBhvr>
                                        <p:cTn id="411" dur="1" fill="hold">
                                          <p:stCondLst>
                                            <p:cond delay="0"/>
                                          </p:stCondLst>
                                        </p:cTn>
                                        <p:tgtEl>
                                          <p:spTgt spid="112"/>
                                        </p:tgtEl>
                                        <p:attrNameLst>
                                          <p:attrName>style.visibility</p:attrName>
                                        </p:attrNameLst>
                                      </p:cBhvr>
                                      <p:to>
                                        <p:strVal val="visible"/>
                                      </p:to>
                                    </p:set>
                                    <p:anim calcmode="lin" valueType="num">
                                      <p:cBhvr>
                                        <p:cTn id="412" dur="1000" fill="hold"/>
                                        <p:tgtEl>
                                          <p:spTgt spid="112"/>
                                        </p:tgtEl>
                                        <p:attrNameLst>
                                          <p:attrName>ppt_w</p:attrName>
                                        </p:attrNameLst>
                                      </p:cBhvr>
                                      <p:tavLst>
                                        <p:tav tm="0">
                                          <p:val>
                                            <p:strVal val="#ppt_w*0.70"/>
                                          </p:val>
                                        </p:tav>
                                        <p:tav tm="100000">
                                          <p:val>
                                            <p:strVal val="#ppt_w"/>
                                          </p:val>
                                        </p:tav>
                                      </p:tavLst>
                                    </p:anim>
                                    <p:anim calcmode="lin" valueType="num">
                                      <p:cBhvr>
                                        <p:cTn id="413" dur="1000" fill="hold"/>
                                        <p:tgtEl>
                                          <p:spTgt spid="112"/>
                                        </p:tgtEl>
                                        <p:attrNameLst>
                                          <p:attrName>ppt_h</p:attrName>
                                        </p:attrNameLst>
                                      </p:cBhvr>
                                      <p:tavLst>
                                        <p:tav tm="0">
                                          <p:val>
                                            <p:strVal val="#ppt_h"/>
                                          </p:val>
                                        </p:tav>
                                        <p:tav tm="100000">
                                          <p:val>
                                            <p:strVal val="#ppt_h"/>
                                          </p:val>
                                        </p:tav>
                                      </p:tavLst>
                                    </p:anim>
                                    <p:animEffect transition="in" filter="fade">
                                      <p:cBhvr>
                                        <p:cTn id="414" dur="1000"/>
                                        <p:tgtEl>
                                          <p:spTgt spid="112"/>
                                        </p:tgtEl>
                                      </p:cBhvr>
                                    </p:animEffect>
                                  </p:childTnLst>
                                </p:cTn>
                              </p:par>
                              <p:par>
                                <p:cTn id="415" presetID="55" presetClass="entr" presetSubtype="0" fill="hold" grpId="0" nodeType="withEffect">
                                  <p:stCondLst>
                                    <p:cond delay="0"/>
                                  </p:stCondLst>
                                  <p:childTnLst>
                                    <p:set>
                                      <p:cBhvr>
                                        <p:cTn id="416" dur="1" fill="hold">
                                          <p:stCondLst>
                                            <p:cond delay="0"/>
                                          </p:stCondLst>
                                        </p:cTn>
                                        <p:tgtEl>
                                          <p:spTgt spid="113"/>
                                        </p:tgtEl>
                                        <p:attrNameLst>
                                          <p:attrName>style.visibility</p:attrName>
                                        </p:attrNameLst>
                                      </p:cBhvr>
                                      <p:to>
                                        <p:strVal val="visible"/>
                                      </p:to>
                                    </p:set>
                                    <p:anim calcmode="lin" valueType="num">
                                      <p:cBhvr>
                                        <p:cTn id="417" dur="1000" fill="hold"/>
                                        <p:tgtEl>
                                          <p:spTgt spid="113"/>
                                        </p:tgtEl>
                                        <p:attrNameLst>
                                          <p:attrName>ppt_w</p:attrName>
                                        </p:attrNameLst>
                                      </p:cBhvr>
                                      <p:tavLst>
                                        <p:tav tm="0">
                                          <p:val>
                                            <p:strVal val="#ppt_w*0.70"/>
                                          </p:val>
                                        </p:tav>
                                        <p:tav tm="100000">
                                          <p:val>
                                            <p:strVal val="#ppt_w"/>
                                          </p:val>
                                        </p:tav>
                                      </p:tavLst>
                                    </p:anim>
                                    <p:anim calcmode="lin" valueType="num">
                                      <p:cBhvr>
                                        <p:cTn id="418" dur="1000" fill="hold"/>
                                        <p:tgtEl>
                                          <p:spTgt spid="113"/>
                                        </p:tgtEl>
                                        <p:attrNameLst>
                                          <p:attrName>ppt_h</p:attrName>
                                        </p:attrNameLst>
                                      </p:cBhvr>
                                      <p:tavLst>
                                        <p:tav tm="0">
                                          <p:val>
                                            <p:strVal val="#ppt_h"/>
                                          </p:val>
                                        </p:tav>
                                        <p:tav tm="100000">
                                          <p:val>
                                            <p:strVal val="#ppt_h"/>
                                          </p:val>
                                        </p:tav>
                                      </p:tavLst>
                                    </p:anim>
                                    <p:animEffect transition="in" filter="fade">
                                      <p:cBhvr>
                                        <p:cTn id="419" dur="1000"/>
                                        <p:tgtEl>
                                          <p:spTgt spid="113"/>
                                        </p:tgtEl>
                                      </p:cBhvr>
                                    </p:animEffect>
                                  </p:childTnLst>
                                </p:cTn>
                              </p:par>
                            </p:childTnLst>
                          </p:cTn>
                        </p:par>
                      </p:childTnLst>
                    </p:cTn>
                  </p:par>
                </p:childTnLst>
              </p:cTn>
              <p:nextCondLst>
                <p:cond evt="onClick" delay="0">
                  <p:tgtEl>
                    <p:spTgt spid="29"/>
                  </p:tgtEl>
                </p:cond>
              </p:nextCondLst>
            </p:seq>
            <p:seq concurrent="1" nextAc="seek">
              <p:cTn id="420" restart="whenNotActive" fill="hold" evtFilter="cancelBubble" nodeType="interactiveSeq">
                <p:stCondLst>
                  <p:cond evt="onClick" delay="0">
                    <p:tgtEl>
                      <p:spTgt spid="36"/>
                    </p:tgtEl>
                  </p:cond>
                </p:stCondLst>
                <p:endSync evt="end" delay="0">
                  <p:rtn val="all"/>
                </p:endSync>
                <p:childTnLst>
                  <p:par>
                    <p:cTn id="421" fill="hold">
                      <p:stCondLst>
                        <p:cond delay="0"/>
                      </p:stCondLst>
                      <p:childTnLst>
                        <p:par>
                          <p:cTn id="422" fill="hold">
                            <p:stCondLst>
                              <p:cond delay="0"/>
                            </p:stCondLst>
                            <p:childTnLst>
                              <p:par>
                                <p:cTn id="423" presetID="55" presetClass="entr" presetSubtype="0" fill="hold" grpId="0" nodeType="clickEffect">
                                  <p:stCondLst>
                                    <p:cond delay="0"/>
                                  </p:stCondLst>
                                  <p:childTnLst>
                                    <p:set>
                                      <p:cBhvr>
                                        <p:cTn id="424" dur="1" fill="hold">
                                          <p:stCondLst>
                                            <p:cond delay="0"/>
                                          </p:stCondLst>
                                        </p:cTn>
                                        <p:tgtEl>
                                          <p:spTgt spid="114"/>
                                        </p:tgtEl>
                                        <p:attrNameLst>
                                          <p:attrName>style.visibility</p:attrName>
                                        </p:attrNameLst>
                                      </p:cBhvr>
                                      <p:to>
                                        <p:strVal val="visible"/>
                                      </p:to>
                                    </p:set>
                                    <p:anim calcmode="lin" valueType="num">
                                      <p:cBhvr>
                                        <p:cTn id="425" dur="1000" fill="hold"/>
                                        <p:tgtEl>
                                          <p:spTgt spid="114"/>
                                        </p:tgtEl>
                                        <p:attrNameLst>
                                          <p:attrName>ppt_w</p:attrName>
                                        </p:attrNameLst>
                                      </p:cBhvr>
                                      <p:tavLst>
                                        <p:tav tm="0">
                                          <p:val>
                                            <p:strVal val="#ppt_w*0.70"/>
                                          </p:val>
                                        </p:tav>
                                        <p:tav tm="100000">
                                          <p:val>
                                            <p:strVal val="#ppt_w"/>
                                          </p:val>
                                        </p:tav>
                                      </p:tavLst>
                                    </p:anim>
                                    <p:anim calcmode="lin" valueType="num">
                                      <p:cBhvr>
                                        <p:cTn id="426" dur="1000" fill="hold"/>
                                        <p:tgtEl>
                                          <p:spTgt spid="114"/>
                                        </p:tgtEl>
                                        <p:attrNameLst>
                                          <p:attrName>ppt_h</p:attrName>
                                        </p:attrNameLst>
                                      </p:cBhvr>
                                      <p:tavLst>
                                        <p:tav tm="0">
                                          <p:val>
                                            <p:strVal val="#ppt_h"/>
                                          </p:val>
                                        </p:tav>
                                        <p:tav tm="100000">
                                          <p:val>
                                            <p:strVal val="#ppt_h"/>
                                          </p:val>
                                        </p:tav>
                                      </p:tavLst>
                                    </p:anim>
                                    <p:animEffect transition="in" filter="fade">
                                      <p:cBhvr>
                                        <p:cTn id="427" dur="1000"/>
                                        <p:tgtEl>
                                          <p:spTgt spid="114"/>
                                        </p:tgtEl>
                                      </p:cBhvr>
                                    </p:animEffect>
                                  </p:childTnLst>
                                </p:cTn>
                              </p:par>
                              <p:par>
                                <p:cTn id="428" presetID="55" presetClass="entr" presetSubtype="0" fill="hold" grpId="0" nodeType="withEffect">
                                  <p:stCondLst>
                                    <p:cond delay="0"/>
                                  </p:stCondLst>
                                  <p:childTnLst>
                                    <p:set>
                                      <p:cBhvr>
                                        <p:cTn id="429" dur="1" fill="hold">
                                          <p:stCondLst>
                                            <p:cond delay="0"/>
                                          </p:stCondLst>
                                        </p:cTn>
                                        <p:tgtEl>
                                          <p:spTgt spid="115"/>
                                        </p:tgtEl>
                                        <p:attrNameLst>
                                          <p:attrName>style.visibility</p:attrName>
                                        </p:attrNameLst>
                                      </p:cBhvr>
                                      <p:to>
                                        <p:strVal val="visible"/>
                                      </p:to>
                                    </p:set>
                                    <p:anim calcmode="lin" valueType="num">
                                      <p:cBhvr>
                                        <p:cTn id="430" dur="1000" fill="hold"/>
                                        <p:tgtEl>
                                          <p:spTgt spid="115"/>
                                        </p:tgtEl>
                                        <p:attrNameLst>
                                          <p:attrName>ppt_w</p:attrName>
                                        </p:attrNameLst>
                                      </p:cBhvr>
                                      <p:tavLst>
                                        <p:tav tm="0">
                                          <p:val>
                                            <p:strVal val="#ppt_w*0.70"/>
                                          </p:val>
                                        </p:tav>
                                        <p:tav tm="100000">
                                          <p:val>
                                            <p:strVal val="#ppt_w"/>
                                          </p:val>
                                        </p:tav>
                                      </p:tavLst>
                                    </p:anim>
                                    <p:anim calcmode="lin" valueType="num">
                                      <p:cBhvr>
                                        <p:cTn id="431" dur="1000" fill="hold"/>
                                        <p:tgtEl>
                                          <p:spTgt spid="115"/>
                                        </p:tgtEl>
                                        <p:attrNameLst>
                                          <p:attrName>ppt_h</p:attrName>
                                        </p:attrNameLst>
                                      </p:cBhvr>
                                      <p:tavLst>
                                        <p:tav tm="0">
                                          <p:val>
                                            <p:strVal val="#ppt_h"/>
                                          </p:val>
                                        </p:tav>
                                        <p:tav tm="100000">
                                          <p:val>
                                            <p:strVal val="#ppt_h"/>
                                          </p:val>
                                        </p:tav>
                                      </p:tavLst>
                                    </p:anim>
                                    <p:animEffect transition="in" filter="fade">
                                      <p:cBhvr>
                                        <p:cTn id="432" dur="1000"/>
                                        <p:tgtEl>
                                          <p:spTgt spid="115"/>
                                        </p:tgtEl>
                                      </p:cBhvr>
                                    </p:animEffect>
                                  </p:childTnLst>
                                </p:cTn>
                              </p:par>
                              <p:par>
                                <p:cTn id="433" presetID="55" presetClass="entr" presetSubtype="0" fill="hold" grpId="0" nodeType="withEffect">
                                  <p:stCondLst>
                                    <p:cond delay="0"/>
                                  </p:stCondLst>
                                  <p:childTnLst>
                                    <p:set>
                                      <p:cBhvr>
                                        <p:cTn id="434" dur="1" fill="hold">
                                          <p:stCondLst>
                                            <p:cond delay="0"/>
                                          </p:stCondLst>
                                        </p:cTn>
                                        <p:tgtEl>
                                          <p:spTgt spid="116"/>
                                        </p:tgtEl>
                                        <p:attrNameLst>
                                          <p:attrName>style.visibility</p:attrName>
                                        </p:attrNameLst>
                                      </p:cBhvr>
                                      <p:to>
                                        <p:strVal val="visible"/>
                                      </p:to>
                                    </p:set>
                                    <p:anim calcmode="lin" valueType="num">
                                      <p:cBhvr>
                                        <p:cTn id="435" dur="1000" fill="hold"/>
                                        <p:tgtEl>
                                          <p:spTgt spid="116"/>
                                        </p:tgtEl>
                                        <p:attrNameLst>
                                          <p:attrName>ppt_w</p:attrName>
                                        </p:attrNameLst>
                                      </p:cBhvr>
                                      <p:tavLst>
                                        <p:tav tm="0">
                                          <p:val>
                                            <p:strVal val="#ppt_w*0.70"/>
                                          </p:val>
                                        </p:tav>
                                        <p:tav tm="100000">
                                          <p:val>
                                            <p:strVal val="#ppt_w"/>
                                          </p:val>
                                        </p:tav>
                                      </p:tavLst>
                                    </p:anim>
                                    <p:anim calcmode="lin" valueType="num">
                                      <p:cBhvr>
                                        <p:cTn id="436" dur="1000" fill="hold"/>
                                        <p:tgtEl>
                                          <p:spTgt spid="116"/>
                                        </p:tgtEl>
                                        <p:attrNameLst>
                                          <p:attrName>ppt_h</p:attrName>
                                        </p:attrNameLst>
                                      </p:cBhvr>
                                      <p:tavLst>
                                        <p:tav tm="0">
                                          <p:val>
                                            <p:strVal val="#ppt_h"/>
                                          </p:val>
                                        </p:tav>
                                        <p:tav tm="100000">
                                          <p:val>
                                            <p:strVal val="#ppt_h"/>
                                          </p:val>
                                        </p:tav>
                                      </p:tavLst>
                                    </p:anim>
                                    <p:animEffect transition="in" filter="fade">
                                      <p:cBhvr>
                                        <p:cTn id="437" dur="1000"/>
                                        <p:tgtEl>
                                          <p:spTgt spid="116"/>
                                        </p:tgtEl>
                                      </p:cBhvr>
                                    </p:animEffect>
                                  </p:childTnLst>
                                </p:cTn>
                              </p:par>
                              <p:par>
                                <p:cTn id="438" presetID="55" presetClass="entr" presetSubtype="0" fill="hold" grpId="0" nodeType="withEffect">
                                  <p:stCondLst>
                                    <p:cond delay="0"/>
                                  </p:stCondLst>
                                  <p:childTnLst>
                                    <p:set>
                                      <p:cBhvr>
                                        <p:cTn id="439" dur="1" fill="hold">
                                          <p:stCondLst>
                                            <p:cond delay="0"/>
                                          </p:stCondLst>
                                        </p:cTn>
                                        <p:tgtEl>
                                          <p:spTgt spid="117"/>
                                        </p:tgtEl>
                                        <p:attrNameLst>
                                          <p:attrName>style.visibility</p:attrName>
                                        </p:attrNameLst>
                                      </p:cBhvr>
                                      <p:to>
                                        <p:strVal val="visible"/>
                                      </p:to>
                                    </p:set>
                                    <p:anim calcmode="lin" valueType="num">
                                      <p:cBhvr>
                                        <p:cTn id="440" dur="1000" fill="hold"/>
                                        <p:tgtEl>
                                          <p:spTgt spid="117"/>
                                        </p:tgtEl>
                                        <p:attrNameLst>
                                          <p:attrName>ppt_w</p:attrName>
                                        </p:attrNameLst>
                                      </p:cBhvr>
                                      <p:tavLst>
                                        <p:tav tm="0">
                                          <p:val>
                                            <p:strVal val="#ppt_w*0.70"/>
                                          </p:val>
                                        </p:tav>
                                        <p:tav tm="100000">
                                          <p:val>
                                            <p:strVal val="#ppt_w"/>
                                          </p:val>
                                        </p:tav>
                                      </p:tavLst>
                                    </p:anim>
                                    <p:anim calcmode="lin" valueType="num">
                                      <p:cBhvr>
                                        <p:cTn id="441" dur="1000" fill="hold"/>
                                        <p:tgtEl>
                                          <p:spTgt spid="117"/>
                                        </p:tgtEl>
                                        <p:attrNameLst>
                                          <p:attrName>ppt_h</p:attrName>
                                        </p:attrNameLst>
                                      </p:cBhvr>
                                      <p:tavLst>
                                        <p:tav tm="0">
                                          <p:val>
                                            <p:strVal val="#ppt_h"/>
                                          </p:val>
                                        </p:tav>
                                        <p:tav tm="100000">
                                          <p:val>
                                            <p:strVal val="#ppt_h"/>
                                          </p:val>
                                        </p:tav>
                                      </p:tavLst>
                                    </p:anim>
                                    <p:animEffect transition="in" filter="fade">
                                      <p:cBhvr>
                                        <p:cTn id="442" dur="1000"/>
                                        <p:tgtEl>
                                          <p:spTgt spid="117"/>
                                        </p:tgtEl>
                                      </p:cBhvr>
                                    </p:animEffect>
                                  </p:childTnLst>
                                </p:cTn>
                              </p:par>
                              <p:par>
                                <p:cTn id="443" presetID="55" presetClass="entr" presetSubtype="0" fill="hold" grpId="0" nodeType="withEffect">
                                  <p:stCondLst>
                                    <p:cond delay="0"/>
                                  </p:stCondLst>
                                  <p:childTnLst>
                                    <p:set>
                                      <p:cBhvr>
                                        <p:cTn id="444" dur="1" fill="hold">
                                          <p:stCondLst>
                                            <p:cond delay="0"/>
                                          </p:stCondLst>
                                        </p:cTn>
                                        <p:tgtEl>
                                          <p:spTgt spid="191"/>
                                        </p:tgtEl>
                                        <p:attrNameLst>
                                          <p:attrName>style.visibility</p:attrName>
                                        </p:attrNameLst>
                                      </p:cBhvr>
                                      <p:to>
                                        <p:strVal val="visible"/>
                                      </p:to>
                                    </p:set>
                                    <p:anim calcmode="lin" valueType="num">
                                      <p:cBhvr>
                                        <p:cTn id="445" dur="1000" fill="hold"/>
                                        <p:tgtEl>
                                          <p:spTgt spid="191"/>
                                        </p:tgtEl>
                                        <p:attrNameLst>
                                          <p:attrName>ppt_w</p:attrName>
                                        </p:attrNameLst>
                                      </p:cBhvr>
                                      <p:tavLst>
                                        <p:tav tm="0">
                                          <p:val>
                                            <p:strVal val="#ppt_w*0.70"/>
                                          </p:val>
                                        </p:tav>
                                        <p:tav tm="100000">
                                          <p:val>
                                            <p:strVal val="#ppt_w"/>
                                          </p:val>
                                        </p:tav>
                                      </p:tavLst>
                                    </p:anim>
                                    <p:anim calcmode="lin" valueType="num">
                                      <p:cBhvr>
                                        <p:cTn id="446" dur="1000" fill="hold"/>
                                        <p:tgtEl>
                                          <p:spTgt spid="191"/>
                                        </p:tgtEl>
                                        <p:attrNameLst>
                                          <p:attrName>ppt_h</p:attrName>
                                        </p:attrNameLst>
                                      </p:cBhvr>
                                      <p:tavLst>
                                        <p:tav tm="0">
                                          <p:val>
                                            <p:strVal val="#ppt_h"/>
                                          </p:val>
                                        </p:tav>
                                        <p:tav tm="100000">
                                          <p:val>
                                            <p:strVal val="#ppt_h"/>
                                          </p:val>
                                        </p:tav>
                                      </p:tavLst>
                                    </p:anim>
                                    <p:animEffect transition="in" filter="fade">
                                      <p:cBhvr>
                                        <p:cTn id="447" dur="1000"/>
                                        <p:tgtEl>
                                          <p:spTgt spid="191"/>
                                        </p:tgtEl>
                                      </p:cBhvr>
                                    </p:animEffect>
                                  </p:childTnLst>
                                </p:cTn>
                              </p:par>
                              <p:par>
                                <p:cTn id="448" presetID="55" presetClass="entr" presetSubtype="0" fill="hold" grpId="0" nodeType="withEffect">
                                  <p:stCondLst>
                                    <p:cond delay="0"/>
                                  </p:stCondLst>
                                  <p:childTnLst>
                                    <p:set>
                                      <p:cBhvr>
                                        <p:cTn id="449" dur="1" fill="hold">
                                          <p:stCondLst>
                                            <p:cond delay="0"/>
                                          </p:stCondLst>
                                        </p:cTn>
                                        <p:tgtEl>
                                          <p:spTgt spid="118"/>
                                        </p:tgtEl>
                                        <p:attrNameLst>
                                          <p:attrName>style.visibility</p:attrName>
                                        </p:attrNameLst>
                                      </p:cBhvr>
                                      <p:to>
                                        <p:strVal val="visible"/>
                                      </p:to>
                                    </p:set>
                                    <p:anim calcmode="lin" valueType="num">
                                      <p:cBhvr>
                                        <p:cTn id="450" dur="1000" fill="hold"/>
                                        <p:tgtEl>
                                          <p:spTgt spid="118"/>
                                        </p:tgtEl>
                                        <p:attrNameLst>
                                          <p:attrName>ppt_w</p:attrName>
                                        </p:attrNameLst>
                                      </p:cBhvr>
                                      <p:tavLst>
                                        <p:tav tm="0">
                                          <p:val>
                                            <p:strVal val="#ppt_w*0.70"/>
                                          </p:val>
                                        </p:tav>
                                        <p:tav tm="100000">
                                          <p:val>
                                            <p:strVal val="#ppt_w"/>
                                          </p:val>
                                        </p:tav>
                                      </p:tavLst>
                                    </p:anim>
                                    <p:anim calcmode="lin" valueType="num">
                                      <p:cBhvr>
                                        <p:cTn id="451" dur="1000" fill="hold"/>
                                        <p:tgtEl>
                                          <p:spTgt spid="118"/>
                                        </p:tgtEl>
                                        <p:attrNameLst>
                                          <p:attrName>ppt_h</p:attrName>
                                        </p:attrNameLst>
                                      </p:cBhvr>
                                      <p:tavLst>
                                        <p:tav tm="0">
                                          <p:val>
                                            <p:strVal val="#ppt_h"/>
                                          </p:val>
                                        </p:tav>
                                        <p:tav tm="100000">
                                          <p:val>
                                            <p:strVal val="#ppt_h"/>
                                          </p:val>
                                        </p:tav>
                                      </p:tavLst>
                                    </p:anim>
                                    <p:animEffect transition="in" filter="fade">
                                      <p:cBhvr>
                                        <p:cTn id="452" dur="1000"/>
                                        <p:tgtEl>
                                          <p:spTgt spid="118"/>
                                        </p:tgtEl>
                                      </p:cBhvr>
                                    </p:animEffect>
                                  </p:childTnLst>
                                </p:cTn>
                              </p:par>
                              <p:par>
                                <p:cTn id="453" presetID="55" presetClass="entr" presetSubtype="0" fill="hold" grpId="0" nodeType="withEffect">
                                  <p:stCondLst>
                                    <p:cond delay="0"/>
                                  </p:stCondLst>
                                  <p:childTnLst>
                                    <p:set>
                                      <p:cBhvr>
                                        <p:cTn id="454" dur="1" fill="hold">
                                          <p:stCondLst>
                                            <p:cond delay="0"/>
                                          </p:stCondLst>
                                        </p:cTn>
                                        <p:tgtEl>
                                          <p:spTgt spid="119"/>
                                        </p:tgtEl>
                                        <p:attrNameLst>
                                          <p:attrName>style.visibility</p:attrName>
                                        </p:attrNameLst>
                                      </p:cBhvr>
                                      <p:to>
                                        <p:strVal val="visible"/>
                                      </p:to>
                                    </p:set>
                                    <p:anim calcmode="lin" valueType="num">
                                      <p:cBhvr>
                                        <p:cTn id="455" dur="1000" fill="hold"/>
                                        <p:tgtEl>
                                          <p:spTgt spid="119"/>
                                        </p:tgtEl>
                                        <p:attrNameLst>
                                          <p:attrName>ppt_w</p:attrName>
                                        </p:attrNameLst>
                                      </p:cBhvr>
                                      <p:tavLst>
                                        <p:tav tm="0">
                                          <p:val>
                                            <p:strVal val="#ppt_w*0.70"/>
                                          </p:val>
                                        </p:tav>
                                        <p:tav tm="100000">
                                          <p:val>
                                            <p:strVal val="#ppt_w"/>
                                          </p:val>
                                        </p:tav>
                                      </p:tavLst>
                                    </p:anim>
                                    <p:anim calcmode="lin" valueType="num">
                                      <p:cBhvr>
                                        <p:cTn id="456" dur="1000" fill="hold"/>
                                        <p:tgtEl>
                                          <p:spTgt spid="119"/>
                                        </p:tgtEl>
                                        <p:attrNameLst>
                                          <p:attrName>ppt_h</p:attrName>
                                        </p:attrNameLst>
                                      </p:cBhvr>
                                      <p:tavLst>
                                        <p:tav tm="0">
                                          <p:val>
                                            <p:strVal val="#ppt_h"/>
                                          </p:val>
                                        </p:tav>
                                        <p:tav tm="100000">
                                          <p:val>
                                            <p:strVal val="#ppt_h"/>
                                          </p:val>
                                        </p:tav>
                                      </p:tavLst>
                                    </p:anim>
                                    <p:animEffect transition="in" filter="fade">
                                      <p:cBhvr>
                                        <p:cTn id="457" dur="1000"/>
                                        <p:tgtEl>
                                          <p:spTgt spid="119"/>
                                        </p:tgtEl>
                                      </p:cBhvr>
                                    </p:animEffect>
                                  </p:childTnLst>
                                </p:cTn>
                              </p:par>
                            </p:childTnLst>
                          </p:cTn>
                        </p:par>
                      </p:childTnLst>
                    </p:cTn>
                  </p:par>
                </p:childTnLst>
              </p:cTn>
              <p:nextCondLst>
                <p:cond evt="onClick" delay="0">
                  <p:tgtEl>
                    <p:spTgt spid="36"/>
                  </p:tgtEl>
                </p:cond>
              </p:nextCondLst>
            </p:seq>
            <p:seq concurrent="1" nextAc="seek">
              <p:cTn id="458" restart="whenNotActive" fill="hold" evtFilter="cancelBubble" nodeType="interactiveSeq">
                <p:stCondLst>
                  <p:cond evt="onClick" delay="0">
                    <p:tgtEl>
                      <p:spTgt spid="49"/>
                    </p:tgtEl>
                  </p:cond>
                </p:stCondLst>
                <p:endSync evt="end" delay="0">
                  <p:rtn val="all"/>
                </p:endSync>
                <p:childTnLst>
                  <p:par>
                    <p:cTn id="459" fill="hold">
                      <p:stCondLst>
                        <p:cond delay="0"/>
                      </p:stCondLst>
                      <p:childTnLst>
                        <p:par>
                          <p:cTn id="460" fill="hold">
                            <p:stCondLst>
                              <p:cond delay="0"/>
                            </p:stCondLst>
                            <p:childTnLst>
                              <p:par>
                                <p:cTn id="461" presetID="55" presetClass="entr" presetSubtype="0" fill="hold" grpId="0" nodeType="clickEffect">
                                  <p:stCondLst>
                                    <p:cond delay="0"/>
                                  </p:stCondLst>
                                  <p:childTnLst>
                                    <p:set>
                                      <p:cBhvr>
                                        <p:cTn id="462" dur="1" fill="hold">
                                          <p:stCondLst>
                                            <p:cond delay="0"/>
                                          </p:stCondLst>
                                        </p:cTn>
                                        <p:tgtEl>
                                          <p:spTgt spid="120"/>
                                        </p:tgtEl>
                                        <p:attrNameLst>
                                          <p:attrName>style.visibility</p:attrName>
                                        </p:attrNameLst>
                                      </p:cBhvr>
                                      <p:to>
                                        <p:strVal val="visible"/>
                                      </p:to>
                                    </p:set>
                                    <p:anim calcmode="lin" valueType="num">
                                      <p:cBhvr>
                                        <p:cTn id="463" dur="1000" fill="hold"/>
                                        <p:tgtEl>
                                          <p:spTgt spid="120"/>
                                        </p:tgtEl>
                                        <p:attrNameLst>
                                          <p:attrName>ppt_w</p:attrName>
                                        </p:attrNameLst>
                                      </p:cBhvr>
                                      <p:tavLst>
                                        <p:tav tm="0">
                                          <p:val>
                                            <p:strVal val="#ppt_w*0.70"/>
                                          </p:val>
                                        </p:tav>
                                        <p:tav tm="100000">
                                          <p:val>
                                            <p:strVal val="#ppt_w"/>
                                          </p:val>
                                        </p:tav>
                                      </p:tavLst>
                                    </p:anim>
                                    <p:anim calcmode="lin" valueType="num">
                                      <p:cBhvr>
                                        <p:cTn id="464" dur="1000" fill="hold"/>
                                        <p:tgtEl>
                                          <p:spTgt spid="120"/>
                                        </p:tgtEl>
                                        <p:attrNameLst>
                                          <p:attrName>ppt_h</p:attrName>
                                        </p:attrNameLst>
                                      </p:cBhvr>
                                      <p:tavLst>
                                        <p:tav tm="0">
                                          <p:val>
                                            <p:strVal val="#ppt_h"/>
                                          </p:val>
                                        </p:tav>
                                        <p:tav tm="100000">
                                          <p:val>
                                            <p:strVal val="#ppt_h"/>
                                          </p:val>
                                        </p:tav>
                                      </p:tavLst>
                                    </p:anim>
                                    <p:animEffect transition="in" filter="fade">
                                      <p:cBhvr>
                                        <p:cTn id="465" dur="1000"/>
                                        <p:tgtEl>
                                          <p:spTgt spid="120"/>
                                        </p:tgtEl>
                                      </p:cBhvr>
                                    </p:animEffect>
                                  </p:childTnLst>
                                </p:cTn>
                              </p:par>
                              <p:par>
                                <p:cTn id="466" presetID="55" presetClass="entr" presetSubtype="0" fill="hold" grpId="0" nodeType="withEffect">
                                  <p:stCondLst>
                                    <p:cond delay="0"/>
                                  </p:stCondLst>
                                  <p:childTnLst>
                                    <p:set>
                                      <p:cBhvr>
                                        <p:cTn id="467" dur="1" fill="hold">
                                          <p:stCondLst>
                                            <p:cond delay="0"/>
                                          </p:stCondLst>
                                        </p:cTn>
                                        <p:tgtEl>
                                          <p:spTgt spid="121"/>
                                        </p:tgtEl>
                                        <p:attrNameLst>
                                          <p:attrName>style.visibility</p:attrName>
                                        </p:attrNameLst>
                                      </p:cBhvr>
                                      <p:to>
                                        <p:strVal val="visible"/>
                                      </p:to>
                                    </p:set>
                                    <p:anim calcmode="lin" valueType="num">
                                      <p:cBhvr>
                                        <p:cTn id="468" dur="1000" fill="hold"/>
                                        <p:tgtEl>
                                          <p:spTgt spid="121"/>
                                        </p:tgtEl>
                                        <p:attrNameLst>
                                          <p:attrName>ppt_w</p:attrName>
                                        </p:attrNameLst>
                                      </p:cBhvr>
                                      <p:tavLst>
                                        <p:tav tm="0">
                                          <p:val>
                                            <p:strVal val="#ppt_w*0.70"/>
                                          </p:val>
                                        </p:tav>
                                        <p:tav tm="100000">
                                          <p:val>
                                            <p:strVal val="#ppt_w"/>
                                          </p:val>
                                        </p:tav>
                                      </p:tavLst>
                                    </p:anim>
                                    <p:anim calcmode="lin" valueType="num">
                                      <p:cBhvr>
                                        <p:cTn id="469" dur="1000" fill="hold"/>
                                        <p:tgtEl>
                                          <p:spTgt spid="121"/>
                                        </p:tgtEl>
                                        <p:attrNameLst>
                                          <p:attrName>ppt_h</p:attrName>
                                        </p:attrNameLst>
                                      </p:cBhvr>
                                      <p:tavLst>
                                        <p:tav tm="0">
                                          <p:val>
                                            <p:strVal val="#ppt_h"/>
                                          </p:val>
                                        </p:tav>
                                        <p:tav tm="100000">
                                          <p:val>
                                            <p:strVal val="#ppt_h"/>
                                          </p:val>
                                        </p:tav>
                                      </p:tavLst>
                                    </p:anim>
                                    <p:animEffect transition="in" filter="fade">
                                      <p:cBhvr>
                                        <p:cTn id="470" dur="1000"/>
                                        <p:tgtEl>
                                          <p:spTgt spid="121"/>
                                        </p:tgtEl>
                                      </p:cBhvr>
                                    </p:animEffect>
                                  </p:childTnLst>
                                </p:cTn>
                              </p:par>
                              <p:par>
                                <p:cTn id="471" presetID="55" presetClass="entr" presetSubtype="0" fill="hold" grpId="0" nodeType="withEffect">
                                  <p:stCondLst>
                                    <p:cond delay="0"/>
                                  </p:stCondLst>
                                  <p:childTnLst>
                                    <p:set>
                                      <p:cBhvr>
                                        <p:cTn id="472" dur="1" fill="hold">
                                          <p:stCondLst>
                                            <p:cond delay="0"/>
                                          </p:stCondLst>
                                        </p:cTn>
                                        <p:tgtEl>
                                          <p:spTgt spid="122"/>
                                        </p:tgtEl>
                                        <p:attrNameLst>
                                          <p:attrName>style.visibility</p:attrName>
                                        </p:attrNameLst>
                                      </p:cBhvr>
                                      <p:to>
                                        <p:strVal val="visible"/>
                                      </p:to>
                                    </p:set>
                                    <p:anim calcmode="lin" valueType="num">
                                      <p:cBhvr>
                                        <p:cTn id="473" dur="1000" fill="hold"/>
                                        <p:tgtEl>
                                          <p:spTgt spid="122"/>
                                        </p:tgtEl>
                                        <p:attrNameLst>
                                          <p:attrName>ppt_w</p:attrName>
                                        </p:attrNameLst>
                                      </p:cBhvr>
                                      <p:tavLst>
                                        <p:tav tm="0">
                                          <p:val>
                                            <p:strVal val="#ppt_w*0.70"/>
                                          </p:val>
                                        </p:tav>
                                        <p:tav tm="100000">
                                          <p:val>
                                            <p:strVal val="#ppt_w"/>
                                          </p:val>
                                        </p:tav>
                                      </p:tavLst>
                                    </p:anim>
                                    <p:anim calcmode="lin" valueType="num">
                                      <p:cBhvr>
                                        <p:cTn id="474" dur="1000" fill="hold"/>
                                        <p:tgtEl>
                                          <p:spTgt spid="122"/>
                                        </p:tgtEl>
                                        <p:attrNameLst>
                                          <p:attrName>ppt_h</p:attrName>
                                        </p:attrNameLst>
                                      </p:cBhvr>
                                      <p:tavLst>
                                        <p:tav tm="0">
                                          <p:val>
                                            <p:strVal val="#ppt_h"/>
                                          </p:val>
                                        </p:tav>
                                        <p:tav tm="100000">
                                          <p:val>
                                            <p:strVal val="#ppt_h"/>
                                          </p:val>
                                        </p:tav>
                                      </p:tavLst>
                                    </p:anim>
                                    <p:animEffect transition="in" filter="fade">
                                      <p:cBhvr>
                                        <p:cTn id="475" dur="1000"/>
                                        <p:tgtEl>
                                          <p:spTgt spid="122"/>
                                        </p:tgtEl>
                                      </p:cBhvr>
                                    </p:animEffect>
                                  </p:childTnLst>
                                </p:cTn>
                              </p:par>
                              <p:par>
                                <p:cTn id="476" presetID="55" presetClass="entr" presetSubtype="0" fill="hold" grpId="0" nodeType="withEffect">
                                  <p:stCondLst>
                                    <p:cond delay="0"/>
                                  </p:stCondLst>
                                  <p:childTnLst>
                                    <p:set>
                                      <p:cBhvr>
                                        <p:cTn id="477" dur="1" fill="hold">
                                          <p:stCondLst>
                                            <p:cond delay="0"/>
                                          </p:stCondLst>
                                        </p:cTn>
                                        <p:tgtEl>
                                          <p:spTgt spid="123"/>
                                        </p:tgtEl>
                                        <p:attrNameLst>
                                          <p:attrName>style.visibility</p:attrName>
                                        </p:attrNameLst>
                                      </p:cBhvr>
                                      <p:to>
                                        <p:strVal val="visible"/>
                                      </p:to>
                                    </p:set>
                                    <p:anim calcmode="lin" valueType="num">
                                      <p:cBhvr>
                                        <p:cTn id="478" dur="1000" fill="hold"/>
                                        <p:tgtEl>
                                          <p:spTgt spid="123"/>
                                        </p:tgtEl>
                                        <p:attrNameLst>
                                          <p:attrName>ppt_w</p:attrName>
                                        </p:attrNameLst>
                                      </p:cBhvr>
                                      <p:tavLst>
                                        <p:tav tm="0">
                                          <p:val>
                                            <p:strVal val="#ppt_w*0.70"/>
                                          </p:val>
                                        </p:tav>
                                        <p:tav tm="100000">
                                          <p:val>
                                            <p:strVal val="#ppt_w"/>
                                          </p:val>
                                        </p:tav>
                                      </p:tavLst>
                                    </p:anim>
                                    <p:anim calcmode="lin" valueType="num">
                                      <p:cBhvr>
                                        <p:cTn id="479" dur="1000" fill="hold"/>
                                        <p:tgtEl>
                                          <p:spTgt spid="123"/>
                                        </p:tgtEl>
                                        <p:attrNameLst>
                                          <p:attrName>ppt_h</p:attrName>
                                        </p:attrNameLst>
                                      </p:cBhvr>
                                      <p:tavLst>
                                        <p:tav tm="0">
                                          <p:val>
                                            <p:strVal val="#ppt_h"/>
                                          </p:val>
                                        </p:tav>
                                        <p:tav tm="100000">
                                          <p:val>
                                            <p:strVal val="#ppt_h"/>
                                          </p:val>
                                        </p:tav>
                                      </p:tavLst>
                                    </p:anim>
                                    <p:animEffect transition="in" filter="fade">
                                      <p:cBhvr>
                                        <p:cTn id="480" dur="1000"/>
                                        <p:tgtEl>
                                          <p:spTgt spid="123"/>
                                        </p:tgtEl>
                                      </p:cBhvr>
                                    </p:animEffect>
                                  </p:childTnLst>
                                </p:cTn>
                              </p:par>
                              <p:par>
                                <p:cTn id="481" presetID="55" presetClass="entr" presetSubtype="0" fill="hold" grpId="0" nodeType="withEffect">
                                  <p:stCondLst>
                                    <p:cond delay="0"/>
                                  </p:stCondLst>
                                  <p:childTnLst>
                                    <p:set>
                                      <p:cBhvr>
                                        <p:cTn id="482" dur="1" fill="hold">
                                          <p:stCondLst>
                                            <p:cond delay="0"/>
                                          </p:stCondLst>
                                        </p:cTn>
                                        <p:tgtEl>
                                          <p:spTgt spid="124"/>
                                        </p:tgtEl>
                                        <p:attrNameLst>
                                          <p:attrName>style.visibility</p:attrName>
                                        </p:attrNameLst>
                                      </p:cBhvr>
                                      <p:to>
                                        <p:strVal val="visible"/>
                                      </p:to>
                                    </p:set>
                                    <p:anim calcmode="lin" valueType="num">
                                      <p:cBhvr>
                                        <p:cTn id="483" dur="1000" fill="hold"/>
                                        <p:tgtEl>
                                          <p:spTgt spid="124"/>
                                        </p:tgtEl>
                                        <p:attrNameLst>
                                          <p:attrName>ppt_w</p:attrName>
                                        </p:attrNameLst>
                                      </p:cBhvr>
                                      <p:tavLst>
                                        <p:tav tm="0">
                                          <p:val>
                                            <p:strVal val="#ppt_w*0.70"/>
                                          </p:val>
                                        </p:tav>
                                        <p:tav tm="100000">
                                          <p:val>
                                            <p:strVal val="#ppt_w"/>
                                          </p:val>
                                        </p:tav>
                                      </p:tavLst>
                                    </p:anim>
                                    <p:anim calcmode="lin" valueType="num">
                                      <p:cBhvr>
                                        <p:cTn id="484" dur="1000" fill="hold"/>
                                        <p:tgtEl>
                                          <p:spTgt spid="124"/>
                                        </p:tgtEl>
                                        <p:attrNameLst>
                                          <p:attrName>ppt_h</p:attrName>
                                        </p:attrNameLst>
                                      </p:cBhvr>
                                      <p:tavLst>
                                        <p:tav tm="0">
                                          <p:val>
                                            <p:strVal val="#ppt_h"/>
                                          </p:val>
                                        </p:tav>
                                        <p:tav tm="100000">
                                          <p:val>
                                            <p:strVal val="#ppt_h"/>
                                          </p:val>
                                        </p:tav>
                                      </p:tavLst>
                                    </p:anim>
                                    <p:animEffect transition="in" filter="fade">
                                      <p:cBhvr>
                                        <p:cTn id="485" dur="1000"/>
                                        <p:tgtEl>
                                          <p:spTgt spid="124"/>
                                        </p:tgtEl>
                                      </p:cBhvr>
                                    </p:animEffect>
                                  </p:childTnLst>
                                </p:cTn>
                              </p:par>
                              <p:par>
                                <p:cTn id="486" presetID="55" presetClass="entr" presetSubtype="0" fill="hold" grpId="0" nodeType="withEffect">
                                  <p:stCondLst>
                                    <p:cond delay="0"/>
                                  </p:stCondLst>
                                  <p:childTnLst>
                                    <p:set>
                                      <p:cBhvr>
                                        <p:cTn id="487" dur="1" fill="hold">
                                          <p:stCondLst>
                                            <p:cond delay="0"/>
                                          </p:stCondLst>
                                        </p:cTn>
                                        <p:tgtEl>
                                          <p:spTgt spid="125"/>
                                        </p:tgtEl>
                                        <p:attrNameLst>
                                          <p:attrName>style.visibility</p:attrName>
                                        </p:attrNameLst>
                                      </p:cBhvr>
                                      <p:to>
                                        <p:strVal val="visible"/>
                                      </p:to>
                                    </p:set>
                                    <p:anim calcmode="lin" valueType="num">
                                      <p:cBhvr>
                                        <p:cTn id="488" dur="1000" fill="hold"/>
                                        <p:tgtEl>
                                          <p:spTgt spid="125"/>
                                        </p:tgtEl>
                                        <p:attrNameLst>
                                          <p:attrName>ppt_w</p:attrName>
                                        </p:attrNameLst>
                                      </p:cBhvr>
                                      <p:tavLst>
                                        <p:tav tm="0">
                                          <p:val>
                                            <p:strVal val="#ppt_w*0.70"/>
                                          </p:val>
                                        </p:tav>
                                        <p:tav tm="100000">
                                          <p:val>
                                            <p:strVal val="#ppt_w"/>
                                          </p:val>
                                        </p:tav>
                                      </p:tavLst>
                                    </p:anim>
                                    <p:anim calcmode="lin" valueType="num">
                                      <p:cBhvr>
                                        <p:cTn id="489" dur="1000" fill="hold"/>
                                        <p:tgtEl>
                                          <p:spTgt spid="125"/>
                                        </p:tgtEl>
                                        <p:attrNameLst>
                                          <p:attrName>ppt_h</p:attrName>
                                        </p:attrNameLst>
                                      </p:cBhvr>
                                      <p:tavLst>
                                        <p:tav tm="0">
                                          <p:val>
                                            <p:strVal val="#ppt_h"/>
                                          </p:val>
                                        </p:tav>
                                        <p:tav tm="100000">
                                          <p:val>
                                            <p:strVal val="#ppt_h"/>
                                          </p:val>
                                        </p:tav>
                                      </p:tavLst>
                                    </p:anim>
                                    <p:animEffect transition="in" filter="fade">
                                      <p:cBhvr>
                                        <p:cTn id="490" dur="1000"/>
                                        <p:tgtEl>
                                          <p:spTgt spid="125"/>
                                        </p:tgtEl>
                                      </p:cBhvr>
                                    </p:animEffect>
                                  </p:childTnLst>
                                </p:cTn>
                              </p:par>
                            </p:childTnLst>
                          </p:cTn>
                        </p:par>
                      </p:childTnLst>
                    </p:cTn>
                  </p:par>
                </p:childTnLst>
              </p:cTn>
              <p:nextCondLst>
                <p:cond evt="onClick" delay="0">
                  <p:tgtEl>
                    <p:spTgt spid="49"/>
                  </p:tgtEl>
                </p:cond>
              </p:nextCondLst>
            </p:seq>
            <p:seq concurrent="1" nextAc="seek">
              <p:cTn id="491" restart="whenNotActive" fill="hold" evtFilter="cancelBubble" nodeType="interactiveSeq">
                <p:stCondLst>
                  <p:cond evt="onClick" delay="0">
                    <p:tgtEl>
                      <p:spTgt spid="55"/>
                    </p:tgtEl>
                  </p:cond>
                </p:stCondLst>
                <p:endSync evt="end" delay="0">
                  <p:rtn val="all"/>
                </p:endSync>
                <p:childTnLst>
                  <p:par>
                    <p:cTn id="492" fill="hold">
                      <p:stCondLst>
                        <p:cond delay="0"/>
                      </p:stCondLst>
                      <p:childTnLst>
                        <p:par>
                          <p:cTn id="493" fill="hold">
                            <p:stCondLst>
                              <p:cond delay="0"/>
                            </p:stCondLst>
                            <p:childTnLst>
                              <p:par>
                                <p:cTn id="494" presetID="55" presetClass="entr" presetSubtype="0" fill="hold" grpId="0" nodeType="clickEffect">
                                  <p:stCondLst>
                                    <p:cond delay="0"/>
                                  </p:stCondLst>
                                  <p:childTnLst>
                                    <p:set>
                                      <p:cBhvr>
                                        <p:cTn id="495" dur="1" fill="hold">
                                          <p:stCondLst>
                                            <p:cond delay="0"/>
                                          </p:stCondLst>
                                        </p:cTn>
                                        <p:tgtEl>
                                          <p:spTgt spid="126"/>
                                        </p:tgtEl>
                                        <p:attrNameLst>
                                          <p:attrName>style.visibility</p:attrName>
                                        </p:attrNameLst>
                                      </p:cBhvr>
                                      <p:to>
                                        <p:strVal val="visible"/>
                                      </p:to>
                                    </p:set>
                                    <p:anim calcmode="lin" valueType="num">
                                      <p:cBhvr>
                                        <p:cTn id="496" dur="1000" fill="hold"/>
                                        <p:tgtEl>
                                          <p:spTgt spid="126"/>
                                        </p:tgtEl>
                                        <p:attrNameLst>
                                          <p:attrName>ppt_w</p:attrName>
                                        </p:attrNameLst>
                                      </p:cBhvr>
                                      <p:tavLst>
                                        <p:tav tm="0">
                                          <p:val>
                                            <p:strVal val="#ppt_w*0.70"/>
                                          </p:val>
                                        </p:tav>
                                        <p:tav tm="100000">
                                          <p:val>
                                            <p:strVal val="#ppt_w"/>
                                          </p:val>
                                        </p:tav>
                                      </p:tavLst>
                                    </p:anim>
                                    <p:anim calcmode="lin" valueType="num">
                                      <p:cBhvr>
                                        <p:cTn id="497" dur="1000" fill="hold"/>
                                        <p:tgtEl>
                                          <p:spTgt spid="126"/>
                                        </p:tgtEl>
                                        <p:attrNameLst>
                                          <p:attrName>ppt_h</p:attrName>
                                        </p:attrNameLst>
                                      </p:cBhvr>
                                      <p:tavLst>
                                        <p:tav tm="0">
                                          <p:val>
                                            <p:strVal val="#ppt_h"/>
                                          </p:val>
                                        </p:tav>
                                        <p:tav tm="100000">
                                          <p:val>
                                            <p:strVal val="#ppt_h"/>
                                          </p:val>
                                        </p:tav>
                                      </p:tavLst>
                                    </p:anim>
                                    <p:animEffect transition="in" filter="fade">
                                      <p:cBhvr>
                                        <p:cTn id="498" dur="1000"/>
                                        <p:tgtEl>
                                          <p:spTgt spid="126"/>
                                        </p:tgtEl>
                                      </p:cBhvr>
                                    </p:animEffect>
                                  </p:childTnLst>
                                </p:cTn>
                              </p:par>
                              <p:par>
                                <p:cTn id="499" presetID="55" presetClass="entr" presetSubtype="0" fill="hold" grpId="0" nodeType="withEffect">
                                  <p:stCondLst>
                                    <p:cond delay="0"/>
                                  </p:stCondLst>
                                  <p:childTnLst>
                                    <p:set>
                                      <p:cBhvr>
                                        <p:cTn id="500" dur="1" fill="hold">
                                          <p:stCondLst>
                                            <p:cond delay="0"/>
                                          </p:stCondLst>
                                        </p:cTn>
                                        <p:tgtEl>
                                          <p:spTgt spid="127"/>
                                        </p:tgtEl>
                                        <p:attrNameLst>
                                          <p:attrName>style.visibility</p:attrName>
                                        </p:attrNameLst>
                                      </p:cBhvr>
                                      <p:to>
                                        <p:strVal val="visible"/>
                                      </p:to>
                                    </p:set>
                                    <p:anim calcmode="lin" valueType="num">
                                      <p:cBhvr>
                                        <p:cTn id="501" dur="1000" fill="hold"/>
                                        <p:tgtEl>
                                          <p:spTgt spid="127"/>
                                        </p:tgtEl>
                                        <p:attrNameLst>
                                          <p:attrName>ppt_w</p:attrName>
                                        </p:attrNameLst>
                                      </p:cBhvr>
                                      <p:tavLst>
                                        <p:tav tm="0">
                                          <p:val>
                                            <p:strVal val="#ppt_w*0.70"/>
                                          </p:val>
                                        </p:tav>
                                        <p:tav tm="100000">
                                          <p:val>
                                            <p:strVal val="#ppt_w"/>
                                          </p:val>
                                        </p:tav>
                                      </p:tavLst>
                                    </p:anim>
                                    <p:anim calcmode="lin" valueType="num">
                                      <p:cBhvr>
                                        <p:cTn id="502" dur="1000" fill="hold"/>
                                        <p:tgtEl>
                                          <p:spTgt spid="127"/>
                                        </p:tgtEl>
                                        <p:attrNameLst>
                                          <p:attrName>ppt_h</p:attrName>
                                        </p:attrNameLst>
                                      </p:cBhvr>
                                      <p:tavLst>
                                        <p:tav tm="0">
                                          <p:val>
                                            <p:strVal val="#ppt_h"/>
                                          </p:val>
                                        </p:tav>
                                        <p:tav tm="100000">
                                          <p:val>
                                            <p:strVal val="#ppt_h"/>
                                          </p:val>
                                        </p:tav>
                                      </p:tavLst>
                                    </p:anim>
                                    <p:animEffect transition="in" filter="fade">
                                      <p:cBhvr>
                                        <p:cTn id="503" dur="1000"/>
                                        <p:tgtEl>
                                          <p:spTgt spid="127"/>
                                        </p:tgtEl>
                                      </p:cBhvr>
                                    </p:animEffect>
                                  </p:childTnLst>
                                </p:cTn>
                              </p:par>
                              <p:par>
                                <p:cTn id="504" presetID="55" presetClass="entr" presetSubtype="0" fill="hold" grpId="0" nodeType="withEffect">
                                  <p:stCondLst>
                                    <p:cond delay="0"/>
                                  </p:stCondLst>
                                  <p:childTnLst>
                                    <p:set>
                                      <p:cBhvr>
                                        <p:cTn id="505" dur="1" fill="hold">
                                          <p:stCondLst>
                                            <p:cond delay="0"/>
                                          </p:stCondLst>
                                        </p:cTn>
                                        <p:tgtEl>
                                          <p:spTgt spid="128"/>
                                        </p:tgtEl>
                                        <p:attrNameLst>
                                          <p:attrName>style.visibility</p:attrName>
                                        </p:attrNameLst>
                                      </p:cBhvr>
                                      <p:to>
                                        <p:strVal val="visible"/>
                                      </p:to>
                                    </p:set>
                                    <p:anim calcmode="lin" valueType="num">
                                      <p:cBhvr>
                                        <p:cTn id="506" dur="1000" fill="hold"/>
                                        <p:tgtEl>
                                          <p:spTgt spid="128"/>
                                        </p:tgtEl>
                                        <p:attrNameLst>
                                          <p:attrName>ppt_w</p:attrName>
                                        </p:attrNameLst>
                                      </p:cBhvr>
                                      <p:tavLst>
                                        <p:tav tm="0">
                                          <p:val>
                                            <p:strVal val="#ppt_w*0.70"/>
                                          </p:val>
                                        </p:tav>
                                        <p:tav tm="100000">
                                          <p:val>
                                            <p:strVal val="#ppt_w"/>
                                          </p:val>
                                        </p:tav>
                                      </p:tavLst>
                                    </p:anim>
                                    <p:anim calcmode="lin" valueType="num">
                                      <p:cBhvr>
                                        <p:cTn id="507" dur="1000" fill="hold"/>
                                        <p:tgtEl>
                                          <p:spTgt spid="128"/>
                                        </p:tgtEl>
                                        <p:attrNameLst>
                                          <p:attrName>ppt_h</p:attrName>
                                        </p:attrNameLst>
                                      </p:cBhvr>
                                      <p:tavLst>
                                        <p:tav tm="0">
                                          <p:val>
                                            <p:strVal val="#ppt_h"/>
                                          </p:val>
                                        </p:tav>
                                        <p:tav tm="100000">
                                          <p:val>
                                            <p:strVal val="#ppt_h"/>
                                          </p:val>
                                        </p:tav>
                                      </p:tavLst>
                                    </p:anim>
                                    <p:animEffect transition="in" filter="fade">
                                      <p:cBhvr>
                                        <p:cTn id="508" dur="1000"/>
                                        <p:tgtEl>
                                          <p:spTgt spid="128"/>
                                        </p:tgtEl>
                                      </p:cBhvr>
                                    </p:animEffect>
                                  </p:childTnLst>
                                </p:cTn>
                              </p:par>
                              <p:par>
                                <p:cTn id="509" presetID="55" presetClass="entr" presetSubtype="0" fill="hold" grpId="0" nodeType="withEffect">
                                  <p:stCondLst>
                                    <p:cond delay="0"/>
                                  </p:stCondLst>
                                  <p:childTnLst>
                                    <p:set>
                                      <p:cBhvr>
                                        <p:cTn id="510" dur="1" fill="hold">
                                          <p:stCondLst>
                                            <p:cond delay="0"/>
                                          </p:stCondLst>
                                        </p:cTn>
                                        <p:tgtEl>
                                          <p:spTgt spid="129"/>
                                        </p:tgtEl>
                                        <p:attrNameLst>
                                          <p:attrName>style.visibility</p:attrName>
                                        </p:attrNameLst>
                                      </p:cBhvr>
                                      <p:to>
                                        <p:strVal val="visible"/>
                                      </p:to>
                                    </p:set>
                                    <p:anim calcmode="lin" valueType="num">
                                      <p:cBhvr>
                                        <p:cTn id="511" dur="1000" fill="hold"/>
                                        <p:tgtEl>
                                          <p:spTgt spid="129"/>
                                        </p:tgtEl>
                                        <p:attrNameLst>
                                          <p:attrName>ppt_w</p:attrName>
                                        </p:attrNameLst>
                                      </p:cBhvr>
                                      <p:tavLst>
                                        <p:tav tm="0">
                                          <p:val>
                                            <p:strVal val="#ppt_w*0.70"/>
                                          </p:val>
                                        </p:tav>
                                        <p:tav tm="100000">
                                          <p:val>
                                            <p:strVal val="#ppt_w"/>
                                          </p:val>
                                        </p:tav>
                                      </p:tavLst>
                                    </p:anim>
                                    <p:anim calcmode="lin" valueType="num">
                                      <p:cBhvr>
                                        <p:cTn id="512" dur="1000" fill="hold"/>
                                        <p:tgtEl>
                                          <p:spTgt spid="129"/>
                                        </p:tgtEl>
                                        <p:attrNameLst>
                                          <p:attrName>ppt_h</p:attrName>
                                        </p:attrNameLst>
                                      </p:cBhvr>
                                      <p:tavLst>
                                        <p:tav tm="0">
                                          <p:val>
                                            <p:strVal val="#ppt_h"/>
                                          </p:val>
                                        </p:tav>
                                        <p:tav tm="100000">
                                          <p:val>
                                            <p:strVal val="#ppt_h"/>
                                          </p:val>
                                        </p:tav>
                                      </p:tavLst>
                                    </p:anim>
                                    <p:animEffect transition="in" filter="fade">
                                      <p:cBhvr>
                                        <p:cTn id="513" dur="1000"/>
                                        <p:tgtEl>
                                          <p:spTgt spid="129"/>
                                        </p:tgtEl>
                                      </p:cBhvr>
                                    </p:animEffect>
                                  </p:childTnLst>
                                </p:cTn>
                              </p:par>
                              <p:par>
                                <p:cTn id="514" presetID="55" presetClass="entr" presetSubtype="0" fill="hold" grpId="0" nodeType="withEffect">
                                  <p:stCondLst>
                                    <p:cond delay="0"/>
                                  </p:stCondLst>
                                  <p:childTnLst>
                                    <p:set>
                                      <p:cBhvr>
                                        <p:cTn id="515" dur="1" fill="hold">
                                          <p:stCondLst>
                                            <p:cond delay="0"/>
                                          </p:stCondLst>
                                        </p:cTn>
                                        <p:tgtEl>
                                          <p:spTgt spid="130"/>
                                        </p:tgtEl>
                                        <p:attrNameLst>
                                          <p:attrName>style.visibility</p:attrName>
                                        </p:attrNameLst>
                                      </p:cBhvr>
                                      <p:to>
                                        <p:strVal val="visible"/>
                                      </p:to>
                                    </p:set>
                                    <p:anim calcmode="lin" valueType="num">
                                      <p:cBhvr>
                                        <p:cTn id="516" dur="1000" fill="hold"/>
                                        <p:tgtEl>
                                          <p:spTgt spid="130"/>
                                        </p:tgtEl>
                                        <p:attrNameLst>
                                          <p:attrName>ppt_w</p:attrName>
                                        </p:attrNameLst>
                                      </p:cBhvr>
                                      <p:tavLst>
                                        <p:tav tm="0">
                                          <p:val>
                                            <p:strVal val="#ppt_w*0.70"/>
                                          </p:val>
                                        </p:tav>
                                        <p:tav tm="100000">
                                          <p:val>
                                            <p:strVal val="#ppt_w"/>
                                          </p:val>
                                        </p:tav>
                                      </p:tavLst>
                                    </p:anim>
                                    <p:anim calcmode="lin" valueType="num">
                                      <p:cBhvr>
                                        <p:cTn id="517" dur="1000" fill="hold"/>
                                        <p:tgtEl>
                                          <p:spTgt spid="130"/>
                                        </p:tgtEl>
                                        <p:attrNameLst>
                                          <p:attrName>ppt_h</p:attrName>
                                        </p:attrNameLst>
                                      </p:cBhvr>
                                      <p:tavLst>
                                        <p:tav tm="0">
                                          <p:val>
                                            <p:strVal val="#ppt_h"/>
                                          </p:val>
                                        </p:tav>
                                        <p:tav tm="100000">
                                          <p:val>
                                            <p:strVal val="#ppt_h"/>
                                          </p:val>
                                        </p:tav>
                                      </p:tavLst>
                                    </p:anim>
                                    <p:animEffect transition="in" filter="fade">
                                      <p:cBhvr>
                                        <p:cTn id="518" dur="1000"/>
                                        <p:tgtEl>
                                          <p:spTgt spid="130"/>
                                        </p:tgtEl>
                                      </p:cBhvr>
                                    </p:animEffect>
                                  </p:childTnLst>
                                </p:cTn>
                              </p:par>
                            </p:childTnLst>
                          </p:cTn>
                        </p:par>
                      </p:childTnLst>
                    </p:cTn>
                  </p:par>
                </p:childTnLst>
              </p:cTn>
              <p:nextCondLst>
                <p:cond evt="onClick" delay="0">
                  <p:tgtEl>
                    <p:spTgt spid="55"/>
                  </p:tgtEl>
                </p:cond>
              </p:nextCondLst>
            </p:seq>
            <p:seq concurrent="1" nextAc="seek">
              <p:cTn id="519" restart="whenNotActive" fill="hold" evtFilter="cancelBubble" nodeType="interactiveSeq">
                <p:stCondLst>
                  <p:cond evt="onClick" delay="0">
                    <p:tgtEl>
                      <p:spTgt spid="69"/>
                    </p:tgtEl>
                  </p:cond>
                </p:stCondLst>
                <p:endSync evt="end" delay="0">
                  <p:rtn val="all"/>
                </p:endSync>
                <p:childTnLst>
                  <p:par>
                    <p:cTn id="520" fill="hold">
                      <p:stCondLst>
                        <p:cond delay="0"/>
                      </p:stCondLst>
                      <p:childTnLst>
                        <p:par>
                          <p:cTn id="521" fill="hold">
                            <p:stCondLst>
                              <p:cond delay="0"/>
                            </p:stCondLst>
                            <p:childTnLst>
                              <p:par>
                                <p:cTn id="522" presetID="55" presetClass="entr" presetSubtype="0" fill="hold" grpId="0" nodeType="clickEffect">
                                  <p:stCondLst>
                                    <p:cond delay="0"/>
                                  </p:stCondLst>
                                  <p:childTnLst>
                                    <p:set>
                                      <p:cBhvr>
                                        <p:cTn id="523" dur="1" fill="hold">
                                          <p:stCondLst>
                                            <p:cond delay="0"/>
                                          </p:stCondLst>
                                        </p:cTn>
                                        <p:tgtEl>
                                          <p:spTgt spid="132"/>
                                        </p:tgtEl>
                                        <p:attrNameLst>
                                          <p:attrName>style.visibility</p:attrName>
                                        </p:attrNameLst>
                                      </p:cBhvr>
                                      <p:to>
                                        <p:strVal val="visible"/>
                                      </p:to>
                                    </p:set>
                                    <p:anim calcmode="lin" valueType="num">
                                      <p:cBhvr>
                                        <p:cTn id="524" dur="1000" fill="hold"/>
                                        <p:tgtEl>
                                          <p:spTgt spid="132"/>
                                        </p:tgtEl>
                                        <p:attrNameLst>
                                          <p:attrName>ppt_w</p:attrName>
                                        </p:attrNameLst>
                                      </p:cBhvr>
                                      <p:tavLst>
                                        <p:tav tm="0">
                                          <p:val>
                                            <p:strVal val="#ppt_w*0.70"/>
                                          </p:val>
                                        </p:tav>
                                        <p:tav tm="100000">
                                          <p:val>
                                            <p:strVal val="#ppt_w"/>
                                          </p:val>
                                        </p:tav>
                                      </p:tavLst>
                                    </p:anim>
                                    <p:anim calcmode="lin" valueType="num">
                                      <p:cBhvr>
                                        <p:cTn id="525" dur="1000" fill="hold"/>
                                        <p:tgtEl>
                                          <p:spTgt spid="132"/>
                                        </p:tgtEl>
                                        <p:attrNameLst>
                                          <p:attrName>ppt_h</p:attrName>
                                        </p:attrNameLst>
                                      </p:cBhvr>
                                      <p:tavLst>
                                        <p:tav tm="0">
                                          <p:val>
                                            <p:strVal val="#ppt_h"/>
                                          </p:val>
                                        </p:tav>
                                        <p:tav tm="100000">
                                          <p:val>
                                            <p:strVal val="#ppt_h"/>
                                          </p:val>
                                        </p:tav>
                                      </p:tavLst>
                                    </p:anim>
                                    <p:animEffect transition="in" filter="fade">
                                      <p:cBhvr>
                                        <p:cTn id="526" dur="1000"/>
                                        <p:tgtEl>
                                          <p:spTgt spid="132"/>
                                        </p:tgtEl>
                                      </p:cBhvr>
                                    </p:animEffect>
                                  </p:childTnLst>
                                </p:cTn>
                              </p:par>
                              <p:par>
                                <p:cTn id="527" presetID="55" presetClass="entr" presetSubtype="0" fill="hold" grpId="0" nodeType="withEffect">
                                  <p:stCondLst>
                                    <p:cond delay="0"/>
                                  </p:stCondLst>
                                  <p:childTnLst>
                                    <p:set>
                                      <p:cBhvr>
                                        <p:cTn id="528" dur="1" fill="hold">
                                          <p:stCondLst>
                                            <p:cond delay="0"/>
                                          </p:stCondLst>
                                        </p:cTn>
                                        <p:tgtEl>
                                          <p:spTgt spid="133"/>
                                        </p:tgtEl>
                                        <p:attrNameLst>
                                          <p:attrName>style.visibility</p:attrName>
                                        </p:attrNameLst>
                                      </p:cBhvr>
                                      <p:to>
                                        <p:strVal val="visible"/>
                                      </p:to>
                                    </p:set>
                                    <p:anim calcmode="lin" valueType="num">
                                      <p:cBhvr>
                                        <p:cTn id="529" dur="1000" fill="hold"/>
                                        <p:tgtEl>
                                          <p:spTgt spid="133"/>
                                        </p:tgtEl>
                                        <p:attrNameLst>
                                          <p:attrName>ppt_w</p:attrName>
                                        </p:attrNameLst>
                                      </p:cBhvr>
                                      <p:tavLst>
                                        <p:tav tm="0">
                                          <p:val>
                                            <p:strVal val="#ppt_w*0.70"/>
                                          </p:val>
                                        </p:tav>
                                        <p:tav tm="100000">
                                          <p:val>
                                            <p:strVal val="#ppt_w"/>
                                          </p:val>
                                        </p:tav>
                                      </p:tavLst>
                                    </p:anim>
                                    <p:anim calcmode="lin" valueType="num">
                                      <p:cBhvr>
                                        <p:cTn id="530" dur="1000" fill="hold"/>
                                        <p:tgtEl>
                                          <p:spTgt spid="133"/>
                                        </p:tgtEl>
                                        <p:attrNameLst>
                                          <p:attrName>ppt_h</p:attrName>
                                        </p:attrNameLst>
                                      </p:cBhvr>
                                      <p:tavLst>
                                        <p:tav tm="0">
                                          <p:val>
                                            <p:strVal val="#ppt_h"/>
                                          </p:val>
                                        </p:tav>
                                        <p:tav tm="100000">
                                          <p:val>
                                            <p:strVal val="#ppt_h"/>
                                          </p:val>
                                        </p:tav>
                                      </p:tavLst>
                                    </p:anim>
                                    <p:animEffect transition="in" filter="fade">
                                      <p:cBhvr>
                                        <p:cTn id="531" dur="1000"/>
                                        <p:tgtEl>
                                          <p:spTgt spid="133"/>
                                        </p:tgtEl>
                                      </p:cBhvr>
                                    </p:animEffect>
                                  </p:childTnLst>
                                </p:cTn>
                              </p:par>
                              <p:par>
                                <p:cTn id="532" presetID="55" presetClass="entr" presetSubtype="0" fill="hold" grpId="0" nodeType="withEffect">
                                  <p:stCondLst>
                                    <p:cond delay="0"/>
                                  </p:stCondLst>
                                  <p:childTnLst>
                                    <p:set>
                                      <p:cBhvr>
                                        <p:cTn id="533" dur="1" fill="hold">
                                          <p:stCondLst>
                                            <p:cond delay="0"/>
                                          </p:stCondLst>
                                        </p:cTn>
                                        <p:tgtEl>
                                          <p:spTgt spid="134"/>
                                        </p:tgtEl>
                                        <p:attrNameLst>
                                          <p:attrName>style.visibility</p:attrName>
                                        </p:attrNameLst>
                                      </p:cBhvr>
                                      <p:to>
                                        <p:strVal val="visible"/>
                                      </p:to>
                                    </p:set>
                                    <p:anim calcmode="lin" valueType="num">
                                      <p:cBhvr>
                                        <p:cTn id="534" dur="1000" fill="hold"/>
                                        <p:tgtEl>
                                          <p:spTgt spid="134"/>
                                        </p:tgtEl>
                                        <p:attrNameLst>
                                          <p:attrName>ppt_w</p:attrName>
                                        </p:attrNameLst>
                                      </p:cBhvr>
                                      <p:tavLst>
                                        <p:tav tm="0">
                                          <p:val>
                                            <p:strVal val="#ppt_w*0.70"/>
                                          </p:val>
                                        </p:tav>
                                        <p:tav tm="100000">
                                          <p:val>
                                            <p:strVal val="#ppt_w"/>
                                          </p:val>
                                        </p:tav>
                                      </p:tavLst>
                                    </p:anim>
                                    <p:anim calcmode="lin" valueType="num">
                                      <p:cBhvr>
                                        <p:cTn id="535" dur="1000" fill="hold"/>
                                        <p:tgtEl>
                                          <p:spTgt spid="134"/>
                                        </p:tgtEl>
                                        <p:attrNameLst>
                                          <p:attrName>ppt_h</p:attrName>
                                        </p:attrNameLst>
                                      </p:cBhvr>
                                      <p:tavLst>
                                        <p:tav tm="0">
                                          <p:val>
                                            <p:strVal val="#ppt_h"/>
                                          </p:val>
                                        </p:tav>
                                        <p:tav tm="100000">
                                          <p:val>
                                            <p:strVal val="#ppt_h"/>
                                          </p:val>
                                        </p:tav>
                                      </p:tavLst>
                                    </p:anim>
                                    <p:animEffect transition="in" filter="fade">
                                      <p:cBhvr>
                                        <p:cTn id="536" dur="1000"/>
                                        <p:tgtEl>
                                          <p:spTgt spid="134"/>
                                        </p:tgtEl>
                                      </p:cBhvr>
                                    </p:animEffect>
                                  </p:childTnLst>
                                </p:cTn>
                              </p:par>
                              <p:par>
                                <p:cTn id="537" presetID="55" presetClass="entr" presetSubtype="0" fill="hold" grpId="0" nodeType="withEffect">
                                  <p:stCondLst>
                                    <p:cond delay="0"/>
                                  </p:stCondLst>
                                  <p:childTnLst>
                                    <p:set>
                                      <p:cBhvr>
                                        <p:cTn id="538" dur="1" fill="hold">
                                          <p:stCondLst>
                                            <p:cond delay="0"/>
                                          </p:stCondLst>
                                        </p:cTn>
                                        <p:tgtEl>
                                          <p:spTgt spid="135"/>
                                        </p:tgtEl>
                                        <p:attrNameLst>
                                          <p:attrName>style.visibility</p:attrName>
                                        </p:attrNameLst>
                                      </p:cBhvr>
                                      <p:to>
                                        <p:strVal val="visible"/>
                                      </p:to>
                                    </p:set>
                                    <p:anim calcmode="lin" valueType="num">
                                      <p:cBhvr>
                                        <p:cTn id="539" dur="1000" fill="hold"/>
                                        <p:tgtEl>
                                          <p:spTgt spid="135"/>
                                        </p:tgtEl>
                                        <p:attrNameLst>
                                          <p:attrName>ppt_w</p:attrName>
                                        </p:attrNameLst>
                                      </p:cBhvr>
                                      <p:tavLst>
                                        <p:tav tm="0">
                                          <p:val>
                                            <p:strVal val="#ppt_w*0.70"/>
                                          </p:val>
                                        </p:tav>
                                        <p:tav tm="100000">
                                          <p:val>
                                            <p:strVal val="#ppt_w"/>
                                          </p:val>
                                        </p:tav>
                                      </p:tavLst>
                                    </p:anim>
                                    <p:anim calcmode="lin" valueType="num">
                                      <p:cBhvr>
                                        <p:cTn id="540" dur="1000" fill="hold"/>
                                        <p:tgtEl>
                                          <p:spTgt spid="135"/>
                                        </p:tgtEl>
                                        <p:attrNameLst>
                                          <p:attrName>ppt_h</p:attrName>
                                        </p:attrNameLst>
                                      </p:cBhvr>
                                      <p:tavLst>
                                        <p:tav tm="0">
                                          <p:val>
                                            <p:strVal val="#ppt_h"/>
                                          </p:val>
                                        </p:tav>
                                        <p:tav tm="100000">
                                          <p:val>
                                            <p:strVal val="#ppt_h"/>
                                          </p:val>
                                        </p:tav>
                                      </p:tavLst>
                                    </p:anim>
                                    <p:animEffect transition="in" filter="fade">
                                      <p:cBhvr>
                                        <p:cTn id="541" dur="1000"/>
                                        <p:tgtEl>
                                          <p:spTgt spid="135"/>
                                        </p:tgtEl>
                                      </p:cBhvr>
                                    </p:animEffect>
                                  </p:childTnLst>
                                </p:cTn>
                              </p:par>
                              <p:par>
                                <p:cTn id="542" presetID="55" presetClass="entr" presetSubtype="0" fill="hold" grpId="0" nodeType="withEffect">
                                  <p:stCondLst>
                                    <p:cond delay="0"/>
                                  </p:stCondLst>
                                  <p:childTnLst>
                                    <p:set>
                                      <p:cBhvr>
                                        <p:cTn id="543" dur="1" fill="hold">
                                          <p:stCondLst>
                                            <p:cond delay="0"/>
                                          </p:stCondLst>
                                        </p:cTn>
                                        <p:tgtEl>
                                          <p:spTgt spid="136"/>
                                        </p:tgtEl>
                                        <p:attrNameLst>
                                          <p:attrName>style.visibility</p:attrName>
                                        </p:attrNameLst>
                                      </p:cBhvr>
                                      <p:to>
                                        <p:strVal val="visible"/>
                                      </p:to>
                                    </p:set>
                                    <p:anim calcmode="lin" valueType="num">
                                      <p:cBhvr>
                                        <p:cTn id="544" dur="1000" fill="hold"/>
                                        <p:tgtEl>
                                          <p:spTgt spid="136"/>
                                        </p:tgtEl>
                                        <p:attrNameLst>
                                          <p:attrName>ppt_w</p:attrName>
                                        </p:attrNameLst>
                                      </p:cBhvr>
                                      <p:tavLst>
                                        <p:tav tm="0">
                                          <p:val>
                                            <p:strVal val="#ppt_w*0.70"/>
                                          </p:val>
                                        </p:tav>
                                        <p:tav tm="100000">
                                          <p:val>
                                            <p:strVal val="#ppt_w"/>
                                          </p:val>
                                        </p:tav>
                                      </p:tavLst>
                                    </p:anim>
                                    <p:anim calcmode="lin" valueType="num">
                                      <p:cBhvr>
                                        <p:cTn id="545" dur="1000" fill="hold"/>
                                        <p:tgtEl>
                                          <p:spTgt spid="136"/>
                                        </p:tgtEl>
                                        <p:attrNameLst>
                                          <p:attrName>ppt_h</p:attrName>
                                        </p:attrNameLst>
                                      </p:cBhvr>
                                      <p:tavLst>
                                        <p:tav tm="0">
                                          <p:val>
                                            <p:strVal val="#ppt_h"/>
                                          </p:val>
                                        </p:tav>
                                        <p:tav tm="100000">
                                          <p:val>
                                            <p:strVal val="#ppt_h"/>
                                          </p:val>
                                        </p:tav>
                                      </p:tavLst>
                                    </p:anim>
                                    <p:animEffect transition="in" filter="fade">
                                      <p:cBhvr>
                                        <p:cTn id="546" dur="1000"/>
                                        <p:tgtEl>
                                          <p:spTgt spid="136"/>
                                        </p:tgtEl>
                                      </p:cBhvr>
                                    </p:animEffect>
                                  </p:childTnLst>
                                </p:cTn>
                              </p:par>
                              <p:par>
                                <p:cTn id="547" presetID="55" presetClass="entr" presetSubtype="0" fill="hold" grpId="0" nodeType="withEffect">
                                  <p:stCondLst>
                                    <p:cond delay="0"/>
                                  </p:stCondLst>
                                  <p:childTnLst>
                                    <p:set>
                                      <p:cBhvr>
                                        <p:cTn id="548" dur="1" fill="hold">
                                          <p:stCondLst>
                                            <p:cond delay="0"/>
                                          </p:stCondLst>
                                        </p:cTn>
                                        <p:tgtEl>
                                          <p:spTgt spid="137"/>
                                        </p:tgtEl>
                                        <p:attrNameLst>
                                          <p:attrName>style.visibility</p:attrName>
                                        </p:attrNameLst>
                                      </p:cBhvr>
                                      <p:to>
                                        <p:strVal val="visible"/>
                                      </p:to>
                                    </p:set>
                                    <p:anim calcmode="lin" valueType="num">
                                      <p:cBhvr>
                                        <p:cTn id="549" dur="1000" fill="hold"/>
                                        <p:tgtEl>
                                          <p:spTgt spid="137"/>
                                        </p:tgtEl>
                                        <p:attrNameLst>
                                          <p:attrName>ppt_w</p:attrName>
                                        </p:attrNameLst>
                                      </p:cBhvr>
                                      <p:tavLst>
                                        <p:tav tm="0">
                                          <p:val>
                                            <p:strVal val="#ppt_w*0.70"/>
                                          </p:val>
                                        </p:tav>
                                        <p:tav tm="100000">
                                          <p:val>
                                            <p:strVal val="#ppt_w"/>
                                          </p:val>
                                        </p:tav>
                                      </p:tavLst>
                                    </p:anim>
                                    <p:anim calcmode="lin" valueType="num">
                                      <p:cBhvr>
                                        <p:cTn id="550" dur="1000" fill="hold"/>
                                        <p:tgtEl>
                                          <p:spTgt spid="137"/>
                                        </p:tgtEl>
                                        <p:attrNameLst>
                                          <p:attrName>ppt_h</p:attrName>
                                        </p:attrNameLst>
                                      </p:cBhvr>
                                      <p:tavLst>
                                        <p:tav tm="0">
                                          <p:val>
                                            <p:strVal val="#ppt_h"/>
                                          </p:val>
                                        </p:tav>
                                        <p:tav tm="100000">
                                          <p:val>
                                            <p:strVal val="#ppt_h"/>
                                          </p:val>
                                        </p:tav>
                                      </p:tavLst>
                                    </p:anim>
                                    <p:animEffect transition="in" filter="fade">
                                      <p:cBhvr>
                                        <p:cTn id="551" dur="1000"/>
                                        <p:tgtEl>
                                          <p:spTgt spid="137"/>
                                        </p:tgtEl>
                                      </p:cBhvr>
                                    </p:animEffect>
                                  </p:childTnLst>
                                </p:cTn>
                              </p:par>
                              <p:par>
                                <p:cTn id="552" presetID="55" presetClass="entr" presetSubtype="0" fill="hold" grpId="0" nodeType="withEffect">
                                  <p:stCondLst>
                                    <p:cond delay="0"/>
                                  </p:stCondLst>
                                  <p:childTnLst>
                                    <p:set>
                                      <p:cBhvr>
                                        <p:cTn id="553" dur="1" fill="hold">
                                          <p:stCondLst>
                                            <p:cond delay="0"/>
                                          </p:stCondLst>
                                        </p:cTn>
                                        <p:tgtEl>
                                          <p:spTgt spid="138"/>
                                        </p:tgtEl>
                                        <p:attrNameLst>
                                          <p:attrName>style.visibility</p:attrName>
                                        </p:attrNameLst>
                                      </p:cBhvr>
                                      <p:to>
                                        <p:strVal val="visible"/>
                                      </p:to>
                                    </p:set>
                                    <p:anim calcmode="lin" valueType="num">
                                      <p:cBhvr>
                                        <p:cTn id="554" dur="1000" fill="hold"/>
                                        <p:tgtEl>
                                          <p:spTgt spid="138"/>
                                        </p:tgtEl>
                                        <p:attrNameLst>
                                          <p:attrName>ppt_w</p:attrName>
                                        </p:attrNameLst>
                                      </p:cBhvr>
                                      <p:tavLst>
                                        <p:tav tm="0">
                                          <p:val>
                                            <p:strVal val="#ppt_w*0.70"/>
                                          </p:val>
                                        </p:tav>
                                        <p:tav tm="100000">
                                          <p:val>
                                            <p:strVal val="#ppt_w"/>
                                          </p:val>
                                        </p:tav>
                                      </p:tavLst>
                                    </p:anim>
                                    <p:anim calcmode="lin" valueType="num">
                                      <p:cBhvr>
                                        <p:cTn id="555" dur="1000" fill="hold"/>
                                        <p:tgtEl>
                                          <p:spTgt spid="138"/>
                                        </p:tgtEl>
                                        <p:attrNameLst>
                                          <p:attrName>ppt_h</p:attrName>
                                        </p:attrNameLst>
                                      </p:cBhvr>
                                      <p:tavLst>
                                        <p:tav tm="0">
                                          <p:val>
                                            <p:strVal val="#ppt_h"/>
                                          </p:val>
                                        </p:tav>
                                        <p:tav tm="100000">
                                          <p:val>
                                            <p:strVal val="#ppt_h"/>
                                          </p:val>
                                        </p:tav>
                                      </p:tavLst>
                                    </p:anim>
                                    <p:animEffect transition="in" filter="fade">
                                      <p:cBhvr>
                                        <p:cTn id="556" dur="1000"/>
                                        <p:tgtEl>
                                          <p:spTgt spid="138"/>
                                        </p:tgtEl>
                                      </p:cBhvr>
                                    </p:animEffect>
                                  </p:childTnLst>
                                </p:cTn>
                              </p:par>
                              <p:par>
                                <p:cTn id="557" presetID="55" presetClass="entr" presetSubtype="0" fill="hold" grpId="0" nodeType="withEffect">
                                  <p:stCondLst>
                                    <p:cond delay="0"/>
                                  </p:stCondLst>
                                  <p:childTnLst>
                                    <p:set>
                                      <p:cBhvr>
                                        <p:cTn id="558" dur="1" fill="hold">
                                          <p:stCondLst>
                                            <p:cond delay="0"/>
                                          </p:stCondLst>
                                        </p:cTn>
                                        <p:tgtEl>
                                          <p:spTgt spid="131"/>
                                        </p:tgtEl>
                                        <p:attrNameLst>
                                          <p:attrName>style.visibility</p:attrName>
                                        </p:attrNameLst>
                                      </p:cBhvr>
                                      <p:to>
                                        <p:strVal val="visible"/>
                                      </p:to>
                                    </p:set>
                                    <p:anim calcmode="lin" valueType="num">
                                      <p:cBhvr>
                                        <p:cTn id="559" dur="1000" fill="hold"/>
                                        <p:tgtEl>
                                          <p:spTgt spid="131"/>
                                        </p:tgtEl>
                                        <p:attrNameLst>
                                          <p:attrName>ppt_w</p:attrName>
                                        </p:attrNameLst>
                                      </p:cBhvr>
                                      <p:tavLst>
                                        <p:tav tm="0">
                                          <p:val>
                                            <p:strVal val="#ppt_w*0.70"/>
                                          </p:val>
                                        </p:tav>
                                        <p:tav tm="100000">
                                          <p:val>
                                            <p:strVal val="#ppt_w"/>
                                          </p:val>
                                        </p:tav>
                                      </p:tavLst>
                                    </p:anim>
                                    <p:anim calcmode="lin" valueType="num">
                                      <p:cBhvr>
                                        <p:cTn id="560" dur="1000" fill="hold"/>
                                        <p:tgtEl>
                                          <p:spTgt spid="131"/>
                                        </p:tgtEl>
                                        <p:attrNameLst>
                                          <p:attrName>ppt_h</p:attrName>
                                        </p:attrNameLst>
                                      </p:cBhvr>
                                      <p:tavLst>
                                        <p:tav tm="0">
                                          <p:val>
                                            <p:strVal val="#ppt_h"/>
                                          </p:val>
                                        </p:tav>
                                        <p:tav tm="100000">
                                          <p:val>
                                            <p:strVal val="#ppt_h"/>
                                          </p:val>
                                        </p:tav>
                                      </p:tavLst>
                                    </p:anim>
                                    <p:animEffect transition="in" filter="fade">
                                      <p:cBhvr>
                                        <p:cTn id="561" dur="1000"/>
                                        <p:tgtEl>
                                          <p:spTgt spid="131"/>
                                        </p:tgtEl>
                                      </p:cBhvr>
                                    </p:animEffect>
                                  </p:childTnLst>
                                </p:cTn>
                              </p:par>
                              <p:par>
                                <p:cTn id="562" presetID="55" presetClass="entr" presetSubtype="0" fill="hold" grpId="0" nodeType="withEffect">
                                  <p:stCondLst>
                                    <p:cond delay="0"/>
                                  </p:stCondLst>
                                  <p:childTnLst>
                                    <p:set>
                                      <p:cBhvr>
                                        <p:cTn id="563" dur="1" fill="hold">
                                          <p:stCondLst>
                                            <p:cond delay="0"/>
                                          </p:stCondLst>
                                        </p:cTn>
                                        <p:tgtEl>
                                          <p:spTgt spid="194"/>
                                        </p:tgtEl>
                                        <p:attrNameLst>
                                          <p:attrName>style.visibility</p:attrName>
                                        </p:attrNameLst>
                                      </p:cBhvr>
                                      <p:to>
                                        <p:strVal val="visible"/>
                                      </p:to>
                                    </p:set>
                                    <p:anim calcmode="lin" valueType="num">
                                      <p:cBhvr>
                                        <p:cTn id="564" dur="1000" fill="hold"/>
                                        <p:tgtEl>
                                          <p:spTgt spid="194"/>
                                        </p:tgtEl>
                                        <p:attrNameLst>
                                          <p:attrName>ppt_w</p:attrName>
                                        </p:attrNameLst>
                                      </p:cBhvr>
                                      <p:tavLst>
                                        <p:tav tm="0">
                                          <p:val>
                                            <p:strVal val="#ppt_w*0.70"/>
                                          </p:val>
                                        </p:tav>
                                        <p:tav tm="100000">
                                          <p:val>
                                            <p:strVal val="#ppt_w"/>
                                          </p:val>
                                        </p:tav>
                                      </p:tavLst>
                                    </p:anim>
                                    <p:anim calcmode="lin" valueType="num">
                                      <p:cBhvr>
                                        <p:cTn id="565" dur="1000" fill="hold"/>
                                        <p:tgtEl>
                                          <p:spTgt spid="194"/>
                                        </p:tgtEl>
                                        <p:attrNameLst>
                                          <p:attrName>ppt_h</p:attrName>
                                        </p:attrNameLst>
                                      </p:cBhvr>
                                      <p:tavLst>
                                        <p:tav tm="0">
                                          <p:val>
                                            <p:strVal val="#ppt_h"/>
                                          </p:val>
                                        </p:tav>
                                        <p:tav tm="100000">
                                          <p:val>
                                            <p:strVal val="#ppt_h"/>
                                          </p:val>
                                        </p:tav>
                                      </p:tavLst>
                                    </p:anim>
                                    <p:animEffect transition="in" filter="fade">
                                      <p:cBhvr>
                                        <p:cTn id="566" dur="1000"/>
                                        <p:tgtEl>
                                          <p:spTgt spid="194"/>
                                        </p:tgtEl>
                                      </p:cBhvr>
                                    </p:animEffect>
                                  </p:childTnLst>
                                </p:cTn>
                              </p:par>
                            </p:childTnLst>
                          </p:cTn>
                        </p:par>
                      </p:childTnLst>
                    </p:cTn>
                  </p:par>
                </p:childTnLst>
              </p:cTn>
              <p:nextCondLst>
                <p:cond evt="onClick" delay="0">
                  <p:tgtEl>
                    <p:spTgt spid="69"/>
                  </p:tgtEl>
                </p:cond>
              </p:nextCondLst>
            </p:seq>
            <p:seq concurrent="1" nextAc="seek">
              <p:cTn id="567" restart="whenNotActive" fill="hold" evtFilter="cancelBubble" nodeType="interactiveSeq">
                <p:stCondLst>
                  <p:cond evt="onClick" delay="0">
                    <p:tgtEl>
                      <p:spTgt spid="95"/>
                    </p:tgtEl>
                  </p:cond>
                </p:stCondLst>
                <p:endSync evt="end" delay="0">
                  <p:rtn val="all"/>
                </p:endSync>
                <p:childTnLst>
                  <p:par>
                    <p:cTn id="568" fill="hold">
                      <p:stCondLst>
                        <p:cond delay="0"/>
                      </p:stCondLst>
                      <p:childTnLst>
                        <p:par>
                          <p:cTn id="569" fill="hold">
                            <p:stCondLst>
                              <p:cond delay="0"/>
                            </p:stCondLst>
                            <p:childTnLst>
                              <p:par>
                                <p:cTn id="570" presetID="10" presetClass="entr" presetSubtype="0" fill="hold" grpId="0" nodeType="clickEffect">
                                  <p:stCondLst>
                                    <p:cond delay="0"/>
                                  </p:stCondLst>
                                  <p:childTnLst>
                                    <p:set>
                                      <p:cBhvr>
                                        <p:cTn id="571" dur="1" fill="hold">
                                          <p:stCondLst>
                                            <p:cond delay="0"/>
                                          </p:stCondLst>
                                        </p:cTn>
                                        <p:tgtEl>
                                          <p:spTgt spid="195"/>
                                        </p:tgtEl>
                                        <p:attrNameLst>
                                          <p:attrName>style.visibility</p:attrName>
                                        </p:attrNameLst>
                                      </p:cBhvr>
                                      <p:to>
                                        <p:strVal val="visible"/>
                                      </p:to>
                                    </p:set>
                                    <p:animEffect transition="in" filter="fade">
                                      <p:cBhvr>
                                        <p:cTn id="572" dur="750"/>
                                        <p:tgtEl>
                                          <p:spTgt spid="195"/>
                                        </p:tgtEl>
                                      </p:cBhvr>
                                    </p:animEffect>
                                  </p:childTnLst>
                                </p:cTn>
                              </p:par>
                              <p:par>
                                <p:cTn id="573" presetID="10" presetClass="entr" presetSubtype="0" fill="hold" grpId="0" nodeType="withEffect">
                                  <p:stCondLst>
                                    <p:cond delay="0"/>
                                  </p:stCondLst>
                                  <p:childTnLst>
                                    <p:set>
                                      <p:cBhvr>
                                        <p:cTn id="574" dur="1" fill="hold">
                                          <p:stCondLst>
                                            <p:cond delay="0"/>
                                          </p:stCondLst>
                                        </p:cTn>
                                        <p:tgtEl>
                                          <p:spTgt spid="196"/>
                                        </p:tgtEl>
                                        <p:attrNameLst>
                                          <p:attrName>style.visibility</p:attrName>
                                        </p:attrNameLst>
                                      </p:cBhvr>
                                      <p:to>
                                        <p:strVal val="visible"/>
                                      </p:to>
                                    </p:set>
                                    <p:animEffect transition="in" filter="fade">
                                      <p:cBhvr>
                                        <p:cTn id="575" dur="750"/>
                                        <p:tgtEl>
                                          <p:spTgt spid="196"/>
                                        </p:tgtEl>
                                      </p:cBhvr>
                                    </p:animEffect>
                                  </p:childTnLst>
                                </p:cTn>
                              </p:par>
                              <p:par>
                                <p:cTn id="576" presetID="10" presetClass="entr" presetSubtype="0" fill="hold" grpId="0" nodeType="withEffect">
                                  <p:stCondLst>
                                    <p:cond delay="0"/>
                                  </p:stCondLst>
                                  <p:childTnLst>
                                    <p:set>
                                      <p:cBhvr>
                                        <p:cTn id="577" dur="1" fill="hold">
                                          <p:stCondLst>
                                            <p:cond delay="0"/>
                                          </p:stCondLst>
                                        </p:cTn>
                                        <p:tgtEl>
                                          <p:spTgt spid="197"/>
                                        </p:tgtEl>
                                        <p:attrNameLst>
                                          <p:attrName>style.visibility</p:attrName>
                                        </p:attrNameLst>
                                      </p:cBhvr>
                                      <p:to>
                                        <p:strVal val="visible"/>
                                      </p:to>
                                    </p:set>
                                    <p:animEffect transition="in" filter="fade">
                                      <p:cBhvr>
                                        <p:cTn id="578" dur="750"/>
                                        <p:tgtEl>
                                          <p:spTgt spid="197"/>
                                        </p:tgtEl>
                                      </p:cBhvr>
                                    </p:animEffect>
                                  </p:childTnLst>
                                </p:cTn>
                              </p:par>
                              <p:par>
                                <p:cTn id="579" presetID="10" presetClass="entr" presetSubtype="0" fill="hold" grpId="0" nodeType="withEffect">
                                  <p:stCondLst>
                                    <p:cond delay="0"/>
                                  </p:stCondLst>
                                  <p:childTnLst>
                                    <p:set>
                                      <p:cBhvr>
                                        <p:cTn id="580" dur="1" fill="hold">
                                          <p:stCondLst>
                                            <p:cond delay="0"/>
                                          </p:stCondLst>
                                        </p:cTn>
                                        <p:tgtEl>
                                          <p:spTgt spid="198"/>
                                        </p:tgtEl>
                                        <p:attrNameLst>
                                          <p:attrName>style.visibility</p:attrName>
                                        </p:attrNameLst>
                                      </p:cBhvr>
                                      <p:to>
                                        <p:strVal val="visible"/>
                                      </p:to>
                                    </p:set>
                                    <p:animEffect transition="in" filter="fade">
                                      <p:cBhvr>
                                        <p:cTn id="581" dur="750"/>
                                        <p:tgtEl>
                                          <p:spTgt spid="198"/>
                                        </p:tgtEl>
                                      </p:cBhvr>
                                    </p:animEffect>
                                  </p:childTnLst>
                                </p:cTn>
                              </p:par>
                              <p:par>
                                <p:cTn id="582" presetID="10" presetClass="entr" presetSubtype="0" fill="hold" grpId="0" nodeType="withEffect">
                                  <p:stCondLst>
                                    <p:cond delay="0"/>
                                  </p:stCondLst>
                                  <p:childTnLst>
                                    <p:set>
                                      <p:cBhvr>
                                        <p:cTn id="583" dur="1" fill="hold">
                                          <p:stCondLst>
                                            <p:cond delay="0"/>
                                          </p:stCondLst>
                                        </p:cTn>
                                        <p:tgtEl>
                                          <p:spTgt spid="199"/>
                                        </p:tgtEl>
                                        <p:attrNameLst>
                                          <p:attrName>style.visibility</p:attrName>
                                        </p:attrNameLst>
                                      </p:cBhvr>
                                      <p:to>
                                        <p:strVal val="visible"/>
                                      </p:to>
                                    </p:set>
                                    <p:animEffect transition="in" filter="fade">
                                      <p:cBhvr>
                                        <p:cTn id="584" dur="750"/>
                                        <p:tgtEl>
                                          <p:spTgt spid="199"/>
                                        </p:tgtEl>
                                      </p:cBhvr>
                                    </p:animEffect>
                                  </p:childTnLst>
                                </p:cTn>
                              </p:par>
                              <p:par>
                                <p:cTn id="585" presetID="10" presetClass="entr" presetSubtype="0" fill="hold" grpId="0" nodeType="withEffect">
                                  <p:stCondLst>
                                    <p:cond delay="0"/>
                                  </p:stCondLst>
                                  <p:childTnLst>
                                    <p:set>
                                      <p:cBhvr>
                                        <p:cTn id="586" dur="1" fill="hold">
                                          <p:stCondLst>
                                            <p:cond delay="0"/>
                                          </p:stCondLst>
                                        </p:cTn>
                                        <p:tgtEl>
                                          <p:spTgt spid="200"/>
                                        </p:tgtEl>
                                        <p:attrNameLst>
                                          <p:attrName>style.visibility</p:attrName>
                                        </p:attrNameLst>
                                      </p:cBhvr>
                                      <p:to>
                                        <p:strVal val="visible"/>
                                      </p:to>
                                    </p:set>
                                    <p:animEffect transition="in" filter="fade">
                                      <p:cBhvr>
                                        <p:cTn id="587" dur="750"/>
                                        <p:tgtEl>
                                          <p:spTgt spid="200"/>
                                        </p:tgtEl>
                                      </p:cBhvr>
                                    </p:animEffect>
                                  </p:childTnLst>
                                </p:cTn>
                              </p:par>
                              <p:par>
                                <p:cTn id="588" presetID="10" presetClass="entr" presetSubtype="0" fill="hold" grpId="0" nodeType="withEffect">
                                  <p:stCondLst>
                                    <p:cond delay="0"/>
                                  </p:stCondLst>
                                  <p:childTnLst>
                                    <p:set>
                                      <p:cBhvr>
                                        <p:cTn id="589" dur="1" fill="hold">
                                          <p:stCondLst>
                                            <p:cond delay="0"/>
                                          </p:stCondLst>
                                        </p:cTn>
                                        <p:tgtEl>
                                          <p:spTgt spid="201"/>
                                        </p:tgtEl>
                                        <p:attrNameLst>
                                          <p:attrName>style.visibility</p:attrName>
                                        </p:attrNameLst>
                                      </p:cBhvr>
                                      <p:to>
                                        <p:strVal val="visible"/>
                                      </p:to>
                                    </p:set>
                                    <p:animEffect transition="in" filter="fade">
                                      <p:cBhvr>
                                        <p:cTn id="590" dur="750"/>
                                        <p:tgtEl>
                                          <p:spTgt spid="201"/>
                                        </p:tgtEl>
                                      </p:cBhvr>
                                    </p:animEffect>
                                  </p:childTnLst>
                                </p:cTn>
                              </p:par>
                            </p:childTnLst>
                          </p:cTn>
                        </p:par>
                      </p:childTnLst>
                    </p:cTn>
                  </p:par>
                </p:childTnLst>
              </p:cTn>
              <p:nextCondLst>
                <p:cond evt="onClick" delay="0">
                  <p:tgtEl>
                    <p:spTgt spid="95"/>
                  </p:tgtEl>
                </p:cond>
              </p:nextCondLst>
            </p:seq>
            <p:seq concurrent="1" nextAc="seek">
              <p:cTn id="591" restart="whenNotActive" fill="hold" evtFilter="cancelBubble" nodeType="interactiveSeq">
                <p:stCondLst>
                  <p:cond evt="onClick" delay="0">
                    <p:tgtEl>
                      <p:spTgt spid="75"/>
                    </p:tgtEl>
                  </p:cond>
                </p:stCondLst>
                <p:endSync evt="end" delay="0">
                  <p:rtn val="all"/>
                </p:endSync>
                <p:childTnLst>
                  <p:par>
                    <p:cTn id="592" fill="hold">
                      <p:stCondLst>
                        <p:cond delay="0"/>
                      </p:stCondLst>
                      <p:childTnLst>
                        <p:par>
                          <p:cTn id="593" fill="hold">
                            <p:stCondLst>
                              <p:cond delay="0"/>
                            </p:stCondLst>
                            <p:childTnLst>
                              <p:par>
                                <p:cTn id="594" presetID="1" presetClass="emph" presetSubtype="2" fill="hold" nodeType="clickEffect">
                                  <p:stCondLst>
                                    <p:cond delay="0"/>
                                  </p:stCondLst>
                                  <p:childTnLst>
                                    <p:animClr clrSpc="rgb" dir="cw">
                                      <p:cBhvr>
                                        <p:cTn id="595" dur="1500" fill="hold"/>
                                        <p:tgtEl>
                                          <p:spTgt spid="75"/>
                                        </p:tgtEl>
                                        <p:attrNameLst>
                                          <p:attrName>fillcolor</p:attrName>
                                        </p:attrNameLst>
                                      </p:cBhvr>
                                      <p:to>
                                        <a:srgbClr val="FFFF00"/>
                                      </p:to>
                                    </p:animClr>
                                    <p:set>
                                      <p:cBhvr>
                                        <p:cTn id="596" dur="1500" fill="hold"/>
                                        <p:tgtEl>
                                          <p:spTgt spid="75"/>
                                        </p:tgtEl>
                                        <p:attrNameLst>
                                          <p:attrName>fill.type</p:attrName>
                                        </p:attrNameLst>
                                      </p:cBhvr>
                                      <p:to>
                                        <p:strVal val="solid"/>
                                      </p:to>
                                    </p:set>
                                    <p:set>
                                      <p:cBhvr>
                                        <p:cTn id="597" dur="1500" fill="hold"/>
                                        <p:tgtEl>
                                          <p:spTgt spid="75"/>
                                        </p:tgtEl>
                                        <p:attrNameLst>
                                          <p:attrName>fill.on</p:attrName>
                                        </p:attrNameLst>
                                      </p:cBhvr>
                                      <p:to>
                                        <p:strVal val="true"/>
                                      </p:to>
                                    </p:set>
                                  </p:childTnLst>
                                </p:cTn>
                              </p:par>
                            </p:childTnLst>
                          </p:cTn>
                        </p:par>
                      </p:childTnLst>
                    </p:cTn>
                  </p:par>
                </p:childTnLst>
              </p:cTn>
              <p:nextCondLst>
                <p:cond evt="onClick" delay="0">
                  <p:tgtEl>
                    <p:spTgt spid="75"/>
                  </p:tgtEl>
                </p:cond>
              </p:nextCondLst>
            </p:seq>
            <p:seq concurrent="1" nextAc="seek">
              <p:cTn id="598" restart="whenNotActive" fill="hold" evtFilter="cancelBubble" nodeType="interactiveSeq">
                <p:stCondLst>
                  <p:cond evt="onClick" delay="0">
                    <p:tgtEl>
                      <p:spTgt spid="82"/>
                    </p:tgtEl>
                  </p:cond>
                </p:stCondLst>
                <p:endSync evt="end" delay="0">
                  <p:rtn val="all"/>
                </p:endSync>
                <p:childTnLst>
                  <p:par>
                    <p:cTn id="599" fill="hold">
                      <p:stCondLst>
                        <p:cond delay="0"/>
                      </p:stCondLst>
                      <p:childTnLst>
                        <p:par>
                          <p:cTn id="600" fill="hold">
                            <p:stCondLst>
                              <p:cond delay="0"/>
                            </p:stCondLst>
                            <p:childTnLst>
                              <p:par>
                                <p:cTn id="601" presetID="1" presetClass="emph" presetSubtype="2" fill="hold" nodeType="clickEffect">
                                  <p:stCondLst>
                                    <p:cond delay="0"/>
                                  </p:stCondLst>
                                  <p:childTnLst>
                                    <p:animClr clrSpc="rgb" dir="cw">
                                      <p:cBhvr>
                                        <p:cTn id="602" dur="1500" fill="hold"/>
                                        <p:tgtEl>
                                          <p:spTgt spid="82"/>
                                        </p:tgtEl>
                                        <p:attrNameLst>
                                          <p:attrName>fillcolor</p:attrName>
                                        </p:attrNameLst>
                                      </p:cBhvr>
                                      <p:to>
                                        <a:srgbClr val="FFFF00"/>
                                      </p:to>
                                    </p:animClr>
                                    <p:set>
                                      <p:cBhvr>
                                        <p:cTn id="603" dur="1500" fill="hold"/>
                                        <p:tgtEl>
                                          <p:spTgt spid="82"/>
                                        </p:tgtEl>
                                        <p:attrNameLst>
                                          <p:attrName>fill.type</p:attrName>
                                        </p:attrNameLst>
                                      </p:cBhvr>
                                      <p:to>
                                        <p:strVal val="solid"/>
                                      </p:to>
                                    </p:set>
                                    <p:set>
                                      <p:cBhvr>
                                        <p:cTn id="604" dur="1500" fill="hold"/>
                                        <p:tgtEl>
                                          <p:spTgt spid="82"/>
                                        </p:tgtEl>
                                        <p:attrNameLst>
                                          <p:attrName>fill.on</p:attrName>
                                        </p:attrNameLst>
                                      </p:cBhvr>
                                      <p:to>
                                        <p:strVal val="true"/>
                                      </p:to>
                                    </p:set>
                                  </p:childTnLst>
                                </p:cTn>
                              </p:par>
                            </p:childTnLst>
                          </p:cTn>
                        </p:par>
                      </p:childTnLst>
                    </p:cTn>
                  </p:par>
                </p:childTnLst>
              </p:cTn>
              <p:nextCondLst>
                <p:cond evt="onClick" delay="0">
                  <p:tgtEl>
                    <p:spTgt spid="82"/>
                  </p:tgtEl>
                </p:cond>
              </p:nextCondLst>
            </p:seq>
            <p:seq concurrent="1" nextAc="seek">
              <p:cTn id="605" restart="whenNotActive" fill="hold" evtFilter="cancelBubble" nodeType="interactiveSeq">
                <p:stCondLst>
                  <p:cond evt="onClick" delay="0">
                    <p:tgtEl>
                      <p:spTgt spid="83"/>
                    </p:tgtEl>
                  </p:cond>
                </p:stCondLst>
                <p:endSync evt="end" delay="0">
                  <p:rtn val="all"/>
                </p:endSync>
                <p:childTnLst>
                  <p:par>
                    <p:cTn id="606" fill="hold">
                      <p:stCondLst>
                        <p:cond delay="0"/>
                      </p:stCondLst>
                      <p:childTnLst>
                        <p:par>
                          <p:cTn id="607" fill="hold">
                            <p:stCondLst>
                              <p:cond delay="0"/>
                            </p:stCondLst>
                            <p:childTnLst>
                              <p:par>
                                <p:cTn id="608" presetID="1" presetClass="emph" presetSubtype="2" fill="hold" nodeType="clickEffect">
                                  <p:stCondLst>
                                    <p:cond delay="0"/>
                                  </p:stCondLst>
                                  <p:childTnLst>
                                    <p:animClr clrSpc="rgb" dir="cw">
                                      <p:cBhvr>
                                        <p:cTn id="609" dur="1500" fill="hold"/>
                                        <p:tgtEl>
                                          <p:spTgt spid="83"/>
                                        </p:tgtEl>
                                        <p:attrNameLst>
                                          <p:attrName>fillcolor</p:attrName>
                                        </p:attrNameLst>
                                      </p:cBhvr>
                                      <p:to>
                                        <a:srgbClr val="FFFF00"/>
                                      </p:to>
                                    </p:animClr>
                                    <p:set>
                                      <p:cBhvr>
                                        <p:cTn id="610" dur="1500" fill="hold"/>
                                        <p:tgtEl>
                                          <p:spTgt spid="83"/>
                                        </p:tgtEl>
                                        <p:attrNameLst>
                                          <p:attrName>fill.type</p:attrName>
                                        </p:attrNameLst>
                                      </p:cBhvr>
                                      <p:to>
                                        <p:strVal val="solid"/>
                                      </p:to>
                                    </p:set>
                                    <p:set>
                                      <p:cBhvr>
                                        <p:cTn id="611" dur="1500" fill="hold"/>
                                        <p:tgtEl>
                                          <p:spTgt spid="83"/>
                                        </p:tgtEl>
                                        <p:attrNameLst>
                                          <p:attrName>fill.on</p:attrName>
                                        </p:attrNameLst>
                                      </p:cBhvr>
                                      <p:to>
                                        <p:strVal val="true"/>
                                      </p:to>
                                    </p:set>
                                  </p:childTnLst>
                                </p:cTn>
                              </p:par>
                            </p:childTnLst>
                          </p:cTn>
                        </p:par>
                      </p:childTnLst>
                    </p:cTn>
                  </p:par>
                </p:childTnLst>
              </p:cTn>
              <p:nextCondLst>
                <p:cond evt="onClick" delay="0">
                  <p:tgtEl>
                    <p:spTgt spid="83"/>
                  </p:tgtEl>
                </p:cond>
              </p:nextCondLst>
            </p:seq>
            <p:seq concurrent="1" nextAc="seek">
              <p:cTn id="612" restart="whenNotActive" fill="hold" evtFilter="cancelBubble" nodeType="interactiveSeq">
                <p:stCondLst>
                  <p:cond evt="onClick" delay="0">
                    <p:tgtEl>
                      <p:spTgt spid="84"/>
                    </p:tgtEl>
                  </p:cond>
                </p:stCondLst>
                <p:endSync evt="end" delay="0">
                  <p:rtn val="all"/>
                </p:endSync>
                <p:childTnLst>
                  <p:par>
                    <p:cTn id="613" fill="hold">
                      <p:stCondLst>
                        <p:cond delay="0"/>
                      </p:stCondLst>
                      <p:childTnLst>
                        <p:par>
                          <p:cTn id="614" fill="hold">
                            <p:stCondLst>
                              <p:cond delay="0"/>
                            </p:stCondLst>
                            <p:childTnLst>
                              <p:par>
                                <p:cTn id="615" presetID="1" presetClass="emph" presetSubtype="2" fill="hold" nodeType="clickEffect">
                                  <p:stCondLst>
                                    <p:cond delay="0"/>
                                  </p:stCondLst>
                                  <p:childTnLst>
                                    <p:animClr clrSpc="rgb" dir="cw">
                                      <p:cBhvr>
                                        <p:cTn id="616" dur="1500" fill="hold"/>
                                        <p:tgtEl>
                                          <p:spTgt spid="84"/>
                                        </p:tgtEl>
                                        <p:attrNameLst>
                                          <p:attrName>fillcolor</p:attrName>
                                        </p:attrNameLst>
                                      </p:cBhvr>
                                      <p:to>
                                        <a:srgbClr val="FFFF00"/>
                                      </p:to>
                                    </p:animClr>
                                    <p:set>
                                      <p:cBhvr>
                                        <p:cTn id="617" dur="1500" fill="hold"/>
                                        <p:tgtEl>
                                          <p:spTgt spid="84"/>
                                        </p:tgtEl>
                                        <p:attrNameLst>
                                          <p:attrName>fill.type</p:attrName>
                                        </p:attrNameLst>
                                      </p:cBhvr>
                                      <p:to>
                                        <p:strVal val="solid"/>
                                      </p:to>
                                    </p:set>
                                    <p:set>
                                      <p:cBhvr>
                                        <p:cTn id="618" dur="1500" fill="hold"/>
                                        <p:tgtEl>
                                          <p:spTgt spid="84"/>
                                        </p:tgtEl>
                                        <p:attrNameLst>
                                          <p:attrName>fill.on</p:attrName>
                                        </p:attrNameLst>
                                      </p:cBhvr>
                                      <p:to>
                                        <p:strVal val="true"/>
                                      </p:to>
                                    </p:set>
                                  </p:childTnLst>
                                </p:cTn>
                              </p:par>
                            </p:childTnLst>
                          </p:cTn>
                        </p:par>
                      </p:childTnLst>
                    </p:cTn>
                  </p:par>
                </p:childTnLst>
              </p:cTn>
              <p:nextCondLst>
                <p:cond evt="onClick" delay="0">
                  <p:tgtEl>
                    <p:spTgt spid="84"/>
                  </p:tgtEl>
                </p:cond>
              </p:nextCondLst>
            </p:seq>
            <p:seq concurrent="1" nextAc="seek">
              <p:cTn id="619" restart="whenNotActive" fill="hold" evtFilter="cancelBubble" nodeType="interactiveSeq">
                <p:stCondLst>
                  <p:cond evt="onClick" delay="0">
                    <p:tgtEl>
                      <p:spTgt spid="85"/>
                    </p:tgtEl>
                  </p:cond>
                </p:stCondLst>
                <p:endSync evt="end" delay="0">
                  <p:rtn val="all"/>
                </p:endSync>
                <p:childTnLst>
                  <p:par>
                    <p:cTn id="620" fill="hold">
                      <p:stCondLst>
                        <p:cond delay="0"/>
                      </p:stCondLst>
                      <p:childTnLst>
                        <p:par>
                          <p:cTn id="621" fill="hold">
                            <p:stCondLst>
                              <p:cond delay="0"/>
                            </p:stCondLst>
                            <p:childTnLst>
                              <p:par>
                                <p:cTn id="622" presetID="1" presetClass="emph" presetSubtype="2" fill="hold" nodeType="clickEffect">
                                  <p:stCondLst>
                                    <p:cond delay="0"/>
                                  </p:stCondLst>
                                  <p:childTnLst>
                                    <p:animClr clrSpc="rgb" dir="cw">
                                      <p:cBhvr>
                                        <p:cTn id="623" dur="1500" fill="hold"/>
                                        <p:tgtEl>
                                          <p:spTgt spid="85"/>
                                        </p:tgtEl>
                                        <p:attrNameLst>
                                          <p:attrName>fillcolor</p:attrName>
                                        </p:attrNameLst>
                                      </p:cBhvr>
                                      <p:to>
                                        <a:srgbClr val="FFFF00"/>
                                      </p:to>
                                    </p:animClr>
                                    <p:set>
                                      <p:cBhvr>
                                        <p:cTn id="624" dur="1500" fill="hold"/>
                                        <p:tgtEl>
                                          <p:spTgt spid="85"/>
                                        </p:tgtEl>
                                        <p:attrNameLst>
                                          <p:attrName>fill.type</p:attrName>
                                        </p:attrNameLst>
                                      </p:cBhvr>
                                      <p:to>
                                        <p:strVal val="solid"/>
                                      </p:to>
                                    </p:set>
                                    <p:set>
                                      <p:cBhvr>
                                        <p:cTn id="625" dur="1500" fill="hold"/>
                                        <p:tgtEl>
                                          <p:spTgt spid="85"/>
                                        </p:tgtEl>
                                        <p:attrNameLst>
                                          <p:attrName>fill.on</p:attrName>
                                        </p:attrNameLst>
                                      </p:cBhvr>
                                      <p:to>
                                        <p:strVal val="true"/>
                                      </p:to>
                                    </p:set>
                                  </p:childTnLst>
                                </p:cTn>
                              </p:par>
                            </p:childTnLst>
                          </p:cTn>
                        </p:par>
                      </p:childTnLst>
                    </p:cTn>
                  </p:par>
                </p:childTnLst>
              </p:cTn>
              <p:nextCondLst>
                <p:cond evt="onClick" delay="0">
                  <p:tgtEl>
                    <p:spTgt spid="85"/>
                  </p:tgtEl>
                </p:cond>
              </p:nextCondLst>
            </p:seq>
            <p:seq concurrent="1" nextAc="seek">
              <p:cTn id="626" restart="whenNotActive" fill="hold" evtFilter="cancelBubble" nodeType="interactiveSeq">
                <p:stCondLst>
                  <p:cond evt="onClick" delay="0">
                    <p:tgtEl>
                      <p:spTgt spid="86"/>
                    </p:tgtEl>
                  </p:cond>
                </p:stCondLst>
                <p:endSync evt="end" delay="0">
                  <p:rtn val="all"/>
                </p:endSync>
                <p:childTnLst>
                  <p:par>
                    <p:cTn id="627" fill="hold">
                      <p:stCondLst>
                        <p:cond delay="0"/>
                      </p:stCondLst>
                      <p:childTnLst>
                        <p:par>
                          <p:cTn id="628" fill="hold">
                            <p:stCondLst>
                              <p:cond delay="0"/>
                            </p:stCondLst>
                            <p:childTnLst>
                              <p:par>
                                <p:cTn id="629" presetID="1" presetClass="emph" presetSubtype="2" fill="hold" nodeType="clickEffect">
                                  <p:stCondLst>
                                    <p:cond delay="0"/>
                                  </p:stCondLst>
                                  <p:childTnLst>
                                    <p:animClr clrSpc="rgb" dir="cw">
                                      <p:cBhvr>
                                        <p:cTn id="630" dur="1500" fill="hold"/>
                                        <p:tgtEl>
                                          <p:spTgt spid="86"/>
                                        </p:tgtEl>
                                        <p:attrNameLst>
                                          <p:attrName>fillcolor</p:attrName>
                                        </p:attrNameLst>
                                      </p:cBhvr>
                                      <p:to>
                                        <a:srgbClr val="FFFF00"/>
                                      </p:to>
                                    </p:animClr>
                                    <p:set>
                                      <p:cBhvr>
                                        <p:cTn id="631" dur="1500" fill="hold"/>
                                        <p:tgtEl>
                                          <p:spTgt spid="86"/>
                                        </p:tgtEl>
                                        <p:attrNameLst>
                                          <p:attrName>fill.type</p:attrName>
                                        </p:attrNameLst>
                                      </p:cBhvr>
                                      <p:to>
                                        <p:strVal val="solid"/>
                                      </p:to>
                                    </p:set>
                                    <p:set>
                                      <p:cBhvr>
                                        <p:cTn id="632" dur="1500" fill="hold"/>
                                        <p:tgtEl>
                                          <p:spTgt spid="86"/>
                                        </p:tgtEl>
                                        <p:attrNameLst>
                                          <p:attrName>fill.on</p:attrName>
                                        </p:attrNameLst>
                                      </p:cBhvr>
                                      <p:to>
                                        <p:strVal val="true"/>
                                      </p:to>
                                    </p:set>
                                  </p:childTnLst>
                                </p:cTn>
                              </p:par>
                            </p:childTnLst>
                          </p:cTn>
                        </p:par>
                      </p:childTnLst>
                    </p:cTn>
                  </p:par>
                </p:childTnLst>
              </p:cTn>
              <p:nextCondLst>
                <p:cond evt="onClick" delay="0">
                  <p:tgtEl>
                    <p:spTgt spid="86"/>
                  </p:tgtEl>
                </p:cond>
              </p:nextCondLst>
            </p:seq>
            <p:seq concurrent="1" nextAc="seek">
              <p:cTn id="633" restart="whenNotActive" fill="hold" evtFilter="cancelBubble" nodeType="interactiveSeq">
                <p:stCondLst>
                  <p:cond evt="onClick" delay="0">
                    <p:tgtEl>
                      <p:spTgt spid="87"/>
                    </p:tgtEl>
                  </p:cond>
                </p:stCondLst>
                <p:endSync evt="end" delay="0">
                  <p:rtn val="all"/>
                </p:endSync>
                <p:childTnLst>
                  <p:par>
                    <p:cTn id="634" fill="hold">
                      <p:stCondLst>
                        <p:cond delay="0"/>
                      </p:stCondLst>
                      <p:childTnLst>
                        <p:par>
                          <p:cTn id="635" fill="hold">
                            <p:stCondLst>
                              <p:cond delay="0"/>
                            </p:stCondLst>
                            <p:childTnLst>
                              <p:par>
                                <p:cTn id="636" presetID="1" presetClass="emph" presetSubtype="2" fill="hold" nodeType="clickEffect">
                                  <p:stCondLst>
                                    <p:cond delay="0"/>
                                  </p:stCondLst>
                                  <p:childTnLst>
                                    <p:animClr clrSpc="rgb" dir="cw">
                                      <p:cBhvr>
                                        <p:cTn id="637" dur="1500" fill="hold"/>
                                        <p:tgtEl>
                                          <p:spTgt spid="87"/>
                                        </p:tgtEl>
                                        <p:attrNameLst>
                                          <p:attrName>fillcolor</p:attrName>
                                        </p:attrNameLst>
                                      </p:cBhvr>
                                      <p:to>
                                        <a:srgbClr val="FFFF00"/>
                                      </p:to>
                                    </p:animClr>
                                    <p:set>
                                      <p:cBhvr>
                                        <p:cTn id="638" dur="1500" fill="hold"/>
                                        <p:tgtEl>
                                          <p:spTgt spid="87"/>
                                        </p:tgtEl>
                                        <p:attrNameLst>
                                          <p:attrName>fill.type</p:attrName>
                                        </p:attrNameLst>
                                      </p:cBhvr>
                                      <p:to>
                                        <p:strVal val="solid"/>
                                      </p:to>
                                    </p:set>
                                    <p:set>
                                      <p:cBhvr>
                                        <p:cTn id="639" dur="1500" fill="hold"/>
                                        <p:tgtEl>
                                          <p:spTgt spid="87"/>
                                        </p:tgtEl>
                                        <p:attrNameLst>
                                          <p:attrName>fill.on</p:attrName>
                                        </p:attrNameLst>
                                      </p:cBhvr>
                                      <p:to>
                                        <p:strVal val="true"/>
                                      </p:to>
                                    </p:set>
                                  </p:childTnLst>
                                </p:cTn>
                              </p:par>
                            </p:childTnLst>
                          </p:cTn>
                        </p:par>
                      </p:childTnLst>
                    </p:cTn>
                  </p:par>
                </p:childTnLst>
              </p:cTn>
              <p:nextCondLst>
                <p:cond evt="onClick" delay="0">
                  <p:tgtEl>
                    <p:spTgt spid="87"/>
                  </p:tgtEl>
                </p:cond>
              </p:nextCondLst>
            </p:seq>
            <p:seq concurrent="1" nextAc="seek">
              <p:cTn id="640" restart="whenNotActive" fill="hold" evtFilter="cancelBubble" nodeType="interactiveSeq">
                <p:stCondLst>
                  <p:cond evt="onClick" delay="0">
                    <p:tgtEl>
                      <p:spTgt spid="139"/>
                    </p:tgtEl>
                  </p:cond>
                </p:stCondLst>
                <p:endSync evt="end" delay="0">
                  <p:rtn val="all"/>
                </p:endSync>
                <p:childTnLst>
                  <p:par>
                    <p:cTn id="641" fill="hold">
                      <p:stCondLst>
                        <p:cond delay="0"/>
                      </p:stCondLst>
                      <p:childTnLst>
                        <p:par>
                          <p:cTn id="642" fill="hold">
                            <p:stCondLst>
                              <p:cond delay="0"/>
                            </p:stCondLst>
                            <p:childTnLst>
                              <p:par>
                                <p:cTn id="643" presetID="14" presetClass="entr" presetSubtype="10" fill="hold" grpId="0" nodeType="clickEffect">
                                  <p:stCondLst>
                                    <p:cond delay="0"/>
                                  </p:stCondLst>
                                  <p:childTnLst>
                                    <p:set>
                                      <p:cBhvr>
                                        <p:cTn id="644" dur="1" fill="hold">
                                          <p:stCondLst>
                                            <p:cond delay="0"/>
                                          </p:stCondLst>
                                        </p:cTn>
                                        <p:tgtEl>
                                          <p:spTgt spid="140"/>
                                        </p:tgtEl>
                                        <p:attrNameLst>
                                          <p:attrName>style.visibility</p:attrName>
                                        </p:attrNameLst>
                                      </p:cBhvr>
                                      <p:to>
                                        <p:strVal val="visible"/>
                                      </p:to>
                                    </p:set>
                                    <p:animEffect transition="in" filter="randombar(horizontal)">
                                      <p:cBhvr>
                                        <p:cTn id="645" dur="500"/>
                                        <p:tgtEl>
                                          <p:spTgt spid="140"/>
                                        </p:tgtEl>
                                      </p:cBhvr>
                                    </p:animEffect>
                                  </p:childTnLst>
                                </p:cTn>
                              </p:par>
                            </p:childTnLst>
                          </p:cTn>
                        </p:par>
                      </p:childTnLst>
                    </p:cTn>
                  </p:par>
                </p:childTnLst>
              </p:cTn>
              <p:nextCondLst>
                <p:cond evt="onClick" delay="0">
                  <p:tgtEl>
                    <p:spTgt spid="139"/>
                  </p:tgtEl>
                </p:cond>
              </p:nextCondLst>
            </p:seq>
            <p:seq concurrent="1" nextAc="seek">
              <p:cTn id="646" restart="whenNotActive" fill="hold" evtFilter="cancelBubble" nodeType="interactiveSeq">
                <p:stCondLst>
                  <p:cond evt="onClick" delay="0">
                    <p:tgtEl>
                      <p:spTgt spid="140"/>
                    </p:tgtEl>
                  </p:cond>
                </p:stCondLst>
                <p:endSync evt="end" delay="0">
                  <p:rtn val="all"/>
                </p:endSync>
                <p:childTnLst>
                  <p:par>
                    <p:cTn id="647" fill="hold">
                      <p:stCondLst>
                        <p:cond delay="0"/>
                      </p:stCondLst>
                      <p:childTnLst>
                        <p:par>
                          <p:cTn id="648" fill="hold">
                            <p:stCondLst>
                              <p:cond delay="0"/>
                            </p:stCondLst>
                            <p:childTnLst>
                              <p:par>
                                <p:cTn id="649" presetID="14" presetClass="exit" presetSubtype="10" fill="hold" grpId="1" nodeType="clickEffect">
                                  <p:stCondLst>
                                    <p:cond delay="0"/>
                                  </p:stCondLst>
                                  <p:childTnLst>
                                    <p:animEffect transition="out" filter="randombar(horizontal)">
                                      <p:cBhvr>
                                        <p:cTn id="650" dur="500"/>
                                        <p:tgtEl>
                                          <p:spTgt spid="140"/>
                                        </p:tgtEl>
                                      </p:cBhvr>
                                    </p:animEffect>
                                    <p:set>
                                      <p:cBhvr>
                                        <p:cTn id="651" dur="1" fill="hold">
                                          <p:stCondLst>
                                            <p:cond delay="499"/>
                                          </p:stCondLst>
                                        </p:cTn>
                                        <p:tgtEl>
                                          <p:spTgt spid="140"/>
                                        </p:tgtEl>
                                        <p:attrNameLst>
                                          <p:attrName>style.visibility</p:attrName>
                                        </p:attrNameLst>
                                      </p:cBhvr>
                                      <p:to>
                                        <p:strVal val="hidden"/>
                                      </p:to>
                                    </p:set>
                                  </p:childTnLst>
                                </p:cTn>
                              </p:par>
                            </p:childTnLst>
                          </p:cTn>
                        </p:par>
                      </p:childTnLst>
                    </p:cTn>
                  </p:par>
                </p:childTnLst>
              </p:cTn>
              <p:nextCondLst>
                <p:cond evt="onClick" delay="0">
                  <p:tgtEl>
                    <p:spTgt spid="140"/>
                  </p:tgtEl>
                </p:cond>
              </p:nextCondLst>
            </p:seq>
          </p:childTnLst>
        </p:cTn>
      </p:par>
    </p:tnLst>
    <p:bldLst>
      <p:bldP spid="4"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5" grpId="0" animBg="1"/>
      <p:bldP spid="66" grpId="0" animBg="1"/>
      <p:bldP spid="67" grpId="0" animBg="1"/>
      <p:bldP spid="68" grpId="0" animBg="1"/>
      <p:bldP spid="69" grpId="0" animBg="1"/>
      <p:bldP spid="70" grpId="0" animBg="1"/>
      <p:bldP spid="71" grpId="0" animBg="1"/>
      <p:bldP spid="72" grpId="0" animBg="1"/>
      <p:bldP spid="75" grpId="0"/>
      <p:bldP spid="82" grpId="0"/>
      <p:bldP spid="83" grpId="0"/>
      <p:bldP spid="84" grpId="0"/>
      <p:bldP spid="85" grpId="0"/>
      <p:bldP spid="86" grpId="0"/>
      <p:bldP spid="87" grpId="0"/>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P spid="119" grpId="0" animBg="1"/>
      <p:bldP spid="120" grpId="0" animBg="1"/>
      <p:bldP spid="121" grpId="0" animBg="1"/>
      <p:bldP spid="122" grpId="0" animBg="1"/>
      <p:bldP spid="123" grpId="0" animBg="1"/>
      <p:bldP spid="124" grpId="0" animBg="1"/>
      <p:bldP spid="125" grpId="0" animBg="1"/>
      <p:bldP spid="126" grpId="0" animBg="1"/>
      <p:bldP spid="127" grpId="0" animBg="1"/>
      <p:bldP spid="128" grpId="0" animBg="1"/>
      <p:bldP spid="129" grpId="0" animBg="1"/>
      <p:bldP spid="130" grpId="0" animBg="1"/>
      <p:bldP spid="131" grpId="0" animBg="1"/>
      <p:bldP spid="133" grpId="0" animBg="1"/>
      <p:bldP spid="134" grpId="0" animBg="1"/>
      <p:bldP spid="135" grpId="0" animBg="1"/>
      <p:bldP spid="136" grpId="0" animBg="1"/>
      <p:bldP spid="137" grpId="0" animBg="1"/>
      <p:bldP spid="138" grpId="0" animBg="1"/>
      <p:bldP spid="190" grpId="0" animBg="1"/>
      <p:bldP spid="118" grpId="0" animBg="1"/>
      <p:bldP spid="191" grpId="0" animBg="1"/>
      <p:bldP spid="192" grpId="0" animBg="1"/>
      <p:bldP spid="132" grpId="0" animBg="1"/>
      <p:bldP spid="194" grpId="0" animBg="1"/>
      <p:bldP spid="195" grpId="0" animBg="1"/>
      <p:bldP spid="196" grpId="0" animBg="1"/>
      <p:bldP spid="197" grpId="0" animBg="1"/>
      <p:bldP spid="198" grpId="0" animBg="1"/>
      <p:bldP spid="199" grpId="0" animBg="1"/>
      <p:bldP spid="200" grpId="0" animBg="1"/>
      <p:bldP spid="201" grpId="0" animBg="1"/>
      <p:bldP spid="139" grpId="0" animBg="1"/>
      <p:bldP spid="140" grpId="0" animBg="1"/>
      <p:bldP spid="140"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10" name="Text Box 130">
            <a:hlinkClick r:id="rId3" action="ppaction://hlinksldjump"/>
            <a:extLst>
              <a:ext uri="{FF2B5EF4-FFF2-40B4-BE49-F238E27FC236}">
                <a16:creationId xmlns:a16="http://schemas.microsoft.com/office/drawing/2014/main" id="{4E708D06-B2EA-45A9-B5A0-B75C78E5DE72}"/>
              </a:ext>
            </a:extLst>
          </p:cNvPr>
          <p:cNvSpPr txBox="1">
            <a:spLocks noChangeArrowheads="1"/>
          </p:cNvSpPr>
          <p:nvPr/>
        </p:nvSpPr>
        <p:spPr bwMode="auto">
          <a:xfrm>
            <a:off x="2862776" y="1699875"/>
            <a:ext cx="5472918" cy="1957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3030" dirty="0" err="1">
                <a:latin typeface="Times New Roman" panose="02020603050405020304" pitchFamily="18" charset="0"/>
                <a:cs typeface="Times New Roman" panose="02020603050405020304" pitchFamily="18" charset="0"/>
              </a:rPr>
              <a:t>Hàng</a:t>
            </a:r>
            <a:r>
              <a:rPr lang="en-US" altLang="en-US" sz="3030" dirty="0">
                <a:latin typeface="Times New Roman" panose="02020603050405020304" pitchFamily="18" charset="0"/>
                <a:cs typeface="Times New Roman" panose="02020603050405020304" pitchFamily="18" charset="0"/>
              </a:rPr>
              <a:t> </a:t>
            </a:r>
            <a:r>
              <a:rPr lang="en-US" altLang="en-US" sz="3030" dirty="0" err="1">
                <a:latin typeface="Times New Roman" panose="02020603050405020304" pitchFamily="18" charset="0"/>
                <a:cs typeface="Times New Roman" panose="02020603050405020304" pitchFamily="18" charset="0"/>
              </a:rPr>
              <a:t>ngang</a:t>
            </a:r>
            <a:r>
              <a:rPr lang="en-US" altLang="en-US" sz="3030" dirty="0">
                <a:latin typeface="Times New Roman" panose="02020603050405020304" pitchFamily="18" charset="0"/>
                <a:cs typeface="Times New Roman" panose="02020603050405020304" pitchFamily="18" charset="0"/>
              </a:rPr>
              <a:t> </a:t>
            </a:r>
            <a:r>
              <a:rPr lang="en-US" altLang="en-US" sz="3030" dirty="0" err="1">
                <a:latin typeface="Times New Roman" panose="02020603050405020304" pitchFamily="18" charset="0"/>
                <a:cs typeface="Times New Roman" panose="02020603050405020304" pitchFamily="18" charset="0"/>
              </a:rPr>
              <a:t>số</a:t>
            </a:r>
            <a:r>
              <a:rPr lang="en-US" altLang="en-US" sz="3030" dirty="0">
                <a:latin typeface="Times New Roman" panose="02020603050405020304" pitchFamily="18" charset="0"/>
                <a:cs typeface="Times New Roman" panose="02020603050405020304" pitchFamily="18" charset="0"/>
              </a:rPr>
              <a:t> 1 (</a:t>
            </a:r>
            <a:r>
              <a:rPr lang="en-US" altLang="en-US" sz="3030" i="1" dirty="0" err="1">
                <a:latin typeface="Times New Roman" panose="02020603050405020304" pitchFamily="18" charset="0"/>
                <a:cs typeface="Times New Roman" panose="02020603050405020304" pitchFamily="18" charset="0"/>
              </a:rPr>
              <a:t>gồm</a:t>
            </a:r>
            <a:r>
              <a:rPr lang="en-US" altLang="en-US" sz="3030" i="1" dirty="0">
                <a:latin typeface="Times New Roman" panose="02020603050405020304" pitchFamily="18" charset="0"/>
                <a:cs typeface="Times New Roman" panose="02020603050405020304" pitchFamily="18" charset="0"/>
              </a:rPr>
              <a:t> 8 </a:t>
            </a:r>
            <a:r>
              <a:rPr lang="en-US" altLang="en-US" sz="3030" i="1" dirty="0" err="1">
                <a:latin typeface="Times New Roman" panose="02020603050405020304" pitchFamily="18" charset="0"/>
                <a:cs typeface="Times New Roman" panose="02020603050405020304" pitchFamily="18" charset="0"/>
              </a:rPr>
              <a:t>chữ</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cái</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Từ</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thể</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hiện</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việc</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coi</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tình</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bạn</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rất</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quý</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và</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quyết</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tâm</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bảo</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vệ</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được</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bắt</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đầu</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bằng</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tiếng</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tôn</a:t>
            </a:r>
            <a:r>
              <a:rPr lang="en-US" altLang="en-US" sz="3030" i="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10465141"/>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9" name="Text Box 132">
            <a:hlinkClick r:id="rId3" action="ppaction://hlinksldjump"/>
            <a:extLst>
              <a:ext uri="{FF2B5EF4-FFF2-40B4-BE49-F238E27FC236}">
                <a16:creationId xmlns:a16="http://schemas.microsoft.com/office/drawing/2014/main" id="{5713AA70-0A83-41B2-9B3A-8188887AEE85}"/>
              </a:ext>
            </a:extLst>
          </p:cNvPr>
          <p:cNvSpPr txBox="1">
            <a:spLocks noChangeArrowheads="1"/>
          </p:cNvSpPr>
          <p:nvPr/>
        </p:nvSpPr>
        <p:spPr bwMode="auto">
          <a:xfrm>
            <a:off x="2782091" y="1526810"/>
            <a:ext cx="5553017" cy="2423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3030" dirty="0" err="1">
                <a:latin typeface="Times New Roman" panose="02020603050405020304" pitchFamily="18" charset="0"/>
                <a:cs typeface="Times New Roman" panose="02020603050405020304" pitchFamily="18" charset="0"/>
              </a:rPr>
              <a:t>Hàng</a:t>
            </a:r>
            <a:r>
              <a:rPr lang="en-US" altLang="en-US" sz="3030" dirty="0">
                <a:latin typeface="Times New Roman" panose="02020603050405020304" pitchFamily="18" charset="0"/>
                <a:cs typeface="Times New Roman" panose="02020603050405020304" pitchFamily="18" charset="0"/>
              </a:rPr>
              <a:t> </a:t>
            </a:r>
            <a:r>
              <a:rPr lang="en-US" altLang="en-US" sz="3030" dirty="0" err="1">
                <a:latin typeface="Times New Roman" panose="02020603050405020304" pitchFamily="18" charset="0"/>
                <a:cs typeface="Times New Roman" panose="02020603050405020304" pitchFamily="18" charset="0"/>
              </a:rPr>
              <a:t>ngang</a:t>
            </a:r>
            <a:r>
              <a:rPr lang="en-US" altLang="en-US" sz="3030" dirty="0">
                <a:latin typeface="Times New Roman" panose="02020603050405020304" pitchFamily="18" charset="0"/>
                <a:cs typeface="Times New Roman" panose="02020603050405020304" pitchFamily="18" charset="0"/>
              </a:rPr>
              <a:t> </a:t>
            </a:r>
            <a:r>
              <a:rPr lang="en-US" altLang="en-US" sz="3030" dirty="0" err="1">
                <a:latin typeface="Times New Roman" panose="02020603050405020304" pitchFamily="18" charset="0"/>
                <a:cs typeface="Times New Roman" panose="02020603050405020304" pitchFamily="18" charset="0"/>
              </a:rPr>
              <a:t>số</a:t>
            </a:r>
            <a:r>
              <a:rPr lang="en-US" altLang="en-US" sz="3030" dirty="0">
                <a:latin typeface="Times New Roman" panose="02020603050405020304" pitchFamily="18" charset="0"/>
                <a:cs typeface="Times New Roman" panose="02020603050405020304" pitchFamily="18" charset="0"/>
              </a:rPr>
              <a:t> 2 (</a:t>
            </a:r>
            <a:r>
              <a:rPr lang="en-US" altLang="en-US" sz="3030" i="1" dirty="0" err="1">
                <a:latin typeface="Times New Roman" panose="02020603050405020304" pitchFamily="18" charset="0"/>
                <a:cs typeface="Times New Roman" panose="02020603050405020304" pitchFamily="18" charset="0"/>
              </a:rPr>
              <a:t>gồm</a:t>
            </a:r>
            <a:r>
              <a:rPr lang="en-US" altLang="en-US" sz="3030" i="1" dirty="0">
                <a:latin typeface="Times New Roman" panose="02020603050405020304" pitchFamily="18" charset="0"/>
                <a:cs typeface="Times New Roman" panose="02020603050405020304" pitchFamily="18" charset="0"/>
              </a:rPr>
              <a:t> 7 </a:t>
            </a:r>
            <a:r>
              <a:rPr lang="en-US" altLang="en-US" sz="3030" i="1" dirty="0" err="1">
                <a:latin typeface="Times New Roman" panose="02020603050405020304" pitchFamily="18" charset="0"/>
                <a:cs typeface="Times New Roman" panose="02020603050405020304" pitchFamily="18" charset="0"/>
              </a:rPr>
              <a:t>chữ</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cái</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Là</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từ</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thể</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hiện</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cái</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quý</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giá</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nhất</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của</a:t>
            </a:r>
            <a:r>
              <a:rPr lang="en-US" altLang="en-US" sz="3030" i="1" dirty="0">
                <a:latin typeface="Times New Roman" panose="02020603050405020304" pitchFamily="18" charset="0"/>
                <a:cs typeface="Times New Roman" panose="02020603050405020304" pitchFamily="18" charset="0"/>
              </a:rPr>
              <a:t> con </a:t>
            </a:r>
            <a:r>
              <a:rPr lang="en-US" altLang="en-US" sz="3030" i="1" dirty="0" err="1">
                <a:latin typeface="Times New Roman" panose="02020603050405020304" pitchFamily="18" charset="0"/>
                <a:cs typeface="Times New Roman" panose="02020603050405020304" pitchFamily="18" charset="0"/>
              </a:rPr>
              <a:t>người</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mà</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tiền</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bạc</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không</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thể</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mua</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được</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được</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bắt</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đầu</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bằng</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chữ</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tình</a:t>
            </a:r>
            <a:r>
              <a:rPr lang="en-US" altLang="en-US" sz="3030" i="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7127609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8" name="Text Box 133">
            <a:hlinkClick r:id="rId3" action="ppaction://hlinksldjump"/>
            <a:extLst>
              <a:ext uri="{FF2B5EF4-FFF2-40B4-BE49-F238E27FC236}">
                <a16:creationId xmlns:a16="http://schemas.microsoft.com/office/drawing/2014/main" id="{2E472A87-2DD9-4F83-A36B-E8DBED313002}"/>
              </a:ext>
            </a:extLst>
          </p:cNvPr>
          <p:cNvSpPr txBox="1">
            <a:spLocks noChangeArrowheads="1"/>
          </p:cNvSpPr>
          <p:nvPr/>
        </p:nvSpPr>
        <p:spPr bwMode="auto">
          <a:xfrm>
            <a:off x="2582566" y="1906561"/>
            <a:ext cx="5815898" cy="1957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3030" dirty="0" err="1">
                <a:latin typeface="Times New Roman" panose="02020603050405020304" pitchFamily="18" charset="0"/>
                <a:cs typeface="Times New Roman" panose="02020603050405020304" pitchFamily="18" charset="0"/>
              </a:rPr>
              <a:t>Hàng</a:t>
            </a:r>
            <a:r>
              <a:rPr lang="en-US" altLang="en-US" sz="3030" dirty="0">
                <a:latin typeface="Times New Roman" panose="02020603050405020304" pitchFamily="18" charset="0"/>
                <a:cs typeface="Times New Roman" panose="02020603050405020304" pitchFamily="18" charset="0"/>
              </a:rPr>
              <a:t> </a:t>
            </a:r>
            <a:r>
              <a:rPr lang="en-US" altLang="en-US" sz="3030" dirty="0" err="1">
                <a:latin typeface="Times New Roman" panose="02020603050405020304" pitchFamily="18" charset="0"/>
                <a:cs typeface="Times New Roman" panose="02020603050405020304" pitchFamily="18" charset="0"/>
              </a:rPr>
              <a:t>ngang</a:t>
            </a:r>
            <a:r>
              <a:rPr lang="en-US" altLang="en-US" sz="3030" dirty="0">
                <a:latin typeface="Times New Roman" panose="02020603050405020304" pitchFamily="18" charset="0"/>
                <a:cs typeface="Times New Roman" panose="02020603050405020304" pitchFamily="18" charset="0"/>
              </a:rPr>
              <a:t> </a:t>
            </a:r>
            <a:r>
              <a:rPr lang="en-US" altLang="en-US" sz="3030" dirty="0" err="1">
                <a:latin typeface="Times New Roman" panose="02020603050405020304" pitchFamily="18" charset="0"/>
                <a:cs typeface="Times New Roman" panose="02020603050405020304" pitchFamily="18" charset="0"/>
              </a:rPr>
              <a:t>số</a:t>
            </a:r>
            <a:r>
              <a:rPr lang="en-US" altLang="en-US" sz="3030" dirty="0">
                <a:latin typeface="Times New Roman" panose="02020603050405020304" pitchFamily="18" charset="0"/>
                <a:cs typeface="Times New Roman" panose="02020603050405020304" pitchFamily="18" charset="0"/>
              </a:rPr>
              <a:t> 3 (</a:t>
            </a:r>
            <a:r>
              <a:rPr lang="en-US" altLang="en-US" sz="3030" i="1" dirty="0" err="1">
                <a:latin typeface="Times New Roman" panose="02020603050405020304" pitchFamily="18" charset="0"/>
                <a:cs typeface="Times New Roman" panose="02020603050405020304" pitchFamily="18" charset="0"/>
              </a:rPr>
              <a:t>gồm</a:t>
            </a:r>
            <a:r>
              <a:rPr lang="en-US" altLang="en-US" sz="3030" i="1" dirty="0">
                <a:latin typeface="Times New Roman" panose="02020603050405020304" pitchFamily="18" charset="0"/>
                <a:cs typeface="Times New Roman" panose="02020603050405020304" pitchFamily="18" charset="0"/>
              </a:rPr>
              <a:t> 7 </a:t>
            </a:r>
            <a:r>
              <a:rPr lang="en-US" altLang="en-US" sz="3030" i="1" dirty="0" err="1">
                <a:latin typeface="Times New Roman" panose="02020603050405020304" pitchFamily="18" charset="0"/>
                <a:cs typeface="Times New Roman" panose="02020603050405020304" pitchFamily="18" charset="0"/>
              </a:rPr>
              <a:t>chữ</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cái</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Là</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từ</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thể</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hiện</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sự</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chú</a:t>
            </a:r>
            <a:r>
              <a:rPr lang="en-US" altLang="en-US" sz="3030" i="1" dirty="0">
                <a:latin typeface="Times New Roman" panose="02020603050405020304" pitchFamily="18" charset="0"/>
                <a:cs typeface="Times New Roman" panose="02020603050405020304" pitchFamily="18" charset="0"/>
              </a:rPr>
              <a:t> ý, lo </a:t>
            </a:r>
            <a:r>
              <a:rPr lang="en-US" altLang="en-US" sz="3030" i="1" dirty="0" err="1">
                <a:latin typeface="Times New Roman" panose="02020603050405020304" pitchFamily="18" charset="0"/>
                <a:cs typeface="Times New Roman" panose="02020603050405020304" pitchFamily="18" charset="0"/>
              </a:rPr>
              <a:t>lắng</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cho</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bạn</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được</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bắt</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đầu</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bằng</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chữ</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cái</a:t>
            </a:r>
            <a:r>
              <a:rPr lang="en-US" altLang="en-US" sz="3030" i="1" dirty="0">
                <a:latin typeface="Times New Roman" panose="02020603050405020304" pitchFamily="18" charset="0"/>
                <a:cs typeface="Times New Roman" panose="02020603050405020304" pitchFamily="18" charset="0"/>
              </a:rPr>
              <a:t> Q </a:t>
            </a:r>
            <a:r>
              <a:rPr lang="en-US" altLang="en-US" sz="3030" i="1" dirty="0" err="1">
                <a:latin typeface="Times New Roman" panose="02020603050405020304" pitchFamily="18" charset="0"/>
                <a:cs typeface="Times New Roman" panose="02020603050405020304" pitchFamily="18" charset="0"/>
              </a:rPr>
              <a:t>và</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chữ</a:t>
            </a:r>
            <a:r>
              <a:rPr lang="en-US" altLang="en-US" sz="3030" i="1" dirty="0">
                <a:latin typeface="Times New Roman" panose="02020603050405020304" pitchFamily="18" charset="0"/>
                <a:cs typeface="Times New Roman" panose="02020603050405020304" pitchFamily="18" charset="0"/>
              </a:rPr>
              <a:t> T</a:t>
            </a:r>
          </a:p>
        </p:txBody>
      </p:sp>
    </p:spTree>
    <p:extLst>
      <p:ext uri="{BB962C8B-B14F-4D97-AF65-F5344CB8AC3E}">
        <p14:creationId xmlns:p14="http://schemas.microsoft.com/office/powerpoint/2010/main" val="567595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a:stretch>
        </a:blipFill>
        <a:effectLst/>
      </p:bgPr>
    </p:bg>
    <p:spTree>
      <p:nvGrpSpPr>
        <p:cNvPr id="1" name=""/>
        <p:cNvGrpSpPr/>
        <p:nvPr/>
      </p:nvGrpSpPr>
      <p:grpSpPr>
        <a:xfrm>
          <a:off x="0" y="0"/>
          <a:ext cx="0" cy="0"/>
          <a:chOff x="0" y="0"/>
          <a:chExt cx="0" cy="0"/>
        </a:xfrm>
      </p:grpSpPr>
      <p:sp>
        <p:nvSpPr>
          <p:cNvPr id="7" name="Text Box 134">
            <a:hlinkClick r:id="rId3" action="ppaction://hlinksldjump"/>
            <a:extLst>
              <a:ext uri="{FF2B5EF4-FFF2-40B4-BE49-F238E27FC236}">
                <a16:creationId xmlns:a16="http://schemas.microsoft.com/office/drawing/2014/main" id="{28166B99-337A-4395-9C22-C54099F8A984}"/>
              </a:ext>
            </a:extLst>
          </p:cNvPr>
          <p:cNvSpPr txBox="1">
            <a:spLocks noChangeArrowheads="1"/>
          </p:cNvSpPr>
          <p:nvPr/>
        </p:nvSpPr>
        <p:spPr bwMode="auto">
          <a:xfrm>
            <a:off x="3123028" y="2041163"/>
            <a:ext cx="5964703" cy="1491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3030" dirty="0" err="1">
                <a:latin typeface="Times New Roman" panose="02020603050405020304" pitchFamily="18" charset="0"/>
                <a:cs typeface="Times New Roman" panose="02020603050405020304" pitchFamily="18" charset="0"/>
              </a:rPr>
              <a:t>Hàng</a:t>
            </a:r>
            <a:r>
              <a:rPr lang="en-US" altLang="en-US" sz="3030" dirty="0">
                <a:latin typeface="Times New Roman" panose="02020603050405020304" pitchFamily="18" charset="0"/>
                <a:cs typeface="Times New Roman" panose="02020603050405020304" pitchFamily="18" charset="0"/>
              </a:rPr>
              <a:t> </a:t>
            </a:r>
            <a:r>
              <a:rPr lang="en-US" altLang="en-US" sz="3030" dirty="0" err="1">
                <a:latin typeface="Times New Roman" panose="02020603050405020304" pitchFamily="18" charset="0"/>
                <a:cs typeface="Times New Roman" panose="02020603050405020304" pitchFamily="18" charset="0"/>
              </a:rPr>
              <a:t>ngang</a:t>
            </a:r>
            <a:r>
              <a:rPr lang="en-US" altLang="en-US" sz="3030" dirty="0">
                <a:latin typeface="Times New Roman" panose="02020603050405020304" pitchFamily="18" charset="0"/>
                <a:cs typeface="Times New Roman" panose="02020603050405020304" pitchFamily="18" charset="0"/>
              </a:rPr>
              <a:t> </a:t>
            </a:r>
            <a:r>
              <a:rPr lang="en-US" altLang="en-US" sz="3030" dirty="0" err="1">
                <a:latin typeface="Times New Roman" panose="02020603050405020304" pitchFamily="18" charset="0"/>
                <a:cs typeface="Times New Roman" panose="02020603050405020304" pitchFamily="18" charset="0"/>
              </a:rPr>
              <a:t>số</a:t>
            </a:r>
            <a:r>
              <a:rPr lang="en-US" altLang="en-US" sz="3030" dirty="0">
                <a:latin typeface="Times New Roman" panose="02020603050405020304" pitchFamily="18" charset="0"/>
                <a:cs typeface="Times New Roman" panose="02020603050405020304" pitchFamily="18" charset="0"/>
              </a:rPr>
              <a:t> 4 (</a:t>
            </a:r>
            <a:r>
              <a:rPr lang="en-US" altLang="en-US" sz="3030" i="1" dirty="0" err="1">
                <a:latin typeface="Times New Roman" panose="02020603050405020304" pitchFamily="18" charset="0"/>
                <a:cs typeface="Times New Roman" panose="02020603050405020304" pitchFamily="18" charset="0"/>
              </a:rPr>
              <a:t>gồm</a:t>
            </a:r>
            <a:r>
              <a:rPr lang="en-US" altLang="en-US" sz="3030" i="1" dirty="0">
                <a:latin typeface="Times New Roman" panose="02020603050405020304" pitchFamily="18" charset="0"/>
                <a:cs typeface="Times New Roman" panose="02020603050405020304" pitchFamily="18" charset="0"/>
              </a:rPr>
              <a:t> 7 </a:t>
            </a:r>
            <a:r>
              <a:rPr lang="en-US" altLang="en-US" sz="3030" i="1" dirty="0" err="1">
                <a:latin typeface="Times New Roman" panose="02020603050405020304" pitchFamily="18" charset="0"/>
                <a:cs typeface="Times New Roman" panose="02020603050405020304" pitchFamily="18" charset="0"/>
              </a:rPr>
              <a:t>chữ</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cái</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Là</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từ</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chỉ</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phẩm</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chất</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tốt</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của</a:t>
            </a:r>
            <a:r>
              <a:rPr lang="en-US" altLang="en-US" sz="3030" i="1" dirty="0">
                <a:latin typeface="Times New Roman" panose="02020603050405020304" pitchFamily="18" charset="0"/>
                <a:cs typeface="Times New Roman" panose="02020603050405020304" pitchFamily="18" charset="0"/>
              </a:rPr>
              <a:t> con </a:t>
            </a:r>
            <a:r>
              <a:rPr lang="en-US" altLang="en-US" sz="3030" i="1" dirty="0" err="1">
                <a:latin typeface="Times New Roman" panose="02020603050405020304" pitchFamily="18" charset="0"/>
                <a:cs typeface="Times New Roman" panose="02020603050405020304" pitchFamily="18" charset="0"/>
              </a:rPr>
              <a:t>người</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được</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bắt</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đầu</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bằng</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tiếng</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thật</a:t>
            </a:r>
            <a:r>
              <a:rPr lang="en-US" altLang="en-US" sz="3030" i="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520702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6" name="Text Box 135">
            <a:hlinkClick r:id="rId3" action="ppaction://hlinksldjump"/>
            <a:extLst>
              <a:ext uri="{FF2B5EF4-FFF2-40B4-BE49-F238E27FC236}">
                <a16:creationId xmlns:a16="http://schemas.microsoft.com/office/drawing/2014/main" id="{23E81748-3C12-4E2C-9D6B-87A3E4382E96}"/>
              </a:ext>
            </a:extLst>
          </p:cNvPr>
          <p:cNvSpPr txBox="1">
            <a:spLocks noChangeArrowheads="1"/>
          </p:cNvSpPr>
          <p:nvPr/>
        </p:nvSpPr>
        <p:spPr bwMode="auto">
          <a:xfrm>
            <a:off x="2618320" y="1954955"/>
            <a:ext cx="5877218" cy="1491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3030" dirty="0" err="1">
                <a:latin typeface="Times New Roman" panose="02020603050405020304" pitchFamily="18" charset="0"/>
                <a:cs typeface="Times New Roman" panose="02020603050405020304" pitchFamily="18" charset="0"/>
              </a:rPr>
              <a:t>Hàng</a:t>
            </a:r>
            <a:r>
              <a:rPr lang="en-US" altLang="en-US" sz="3030" dirty="0">
                <a:latin typeface="Times New Roman" panose="02020603050405020304" pitchFamily="18" charset="0"/>
                <a:cs typeface="Times New Roman" panose="02020603050405020304" pitchFamily="18" charset="0"/>
              </a:rPr>
              <a:t> </a:t>
            </a:r>
            <a:r>
              <a:rPr lang="en-US" altLang="en-US" sz="3030" dirty="0" err="1">
                <a:latin typeface="Times New Roman" panose="02020603050405020304" pitchFamily="18" charset="0"/>
                <a:cs typeface="Times New Roman" panose="02020603050405020304" pitchFamily="18" charset="0"/>
              </a:rPr>
              <a:t>ngang</a:t>
            </a:r>
            <a:r>
              <a:rPr lang="en-US" altLang="en-US" sz="3030" dirty="0">
                <a:latin typeface="Times New Roman" panose="02020603050405020304" pitchFamily="18" charset="0"/>
                <a:cs typeface="Times New Roman" panose="02020603050405020304" pitchFamily="18" charset="0"/>
              </a:rPr>
              <a:t> </a:t>
            </a:r>
            <a:r>
              <a:rPr lang="en-US" altLang="en-US" sz="3030" dirty="0" err="1">
                <a:latin typeface="Times New Roman" panose="02020603050405020304" pitchFamily="18" charset="0"/>
                <a:cs typeface="Times New Roman" panose="02020603050405020304" pitchFamily="18" charset="0"/>
              </a:rPr>
              <a:t>số</a:t>
            </a:r>
            <a:r>
              <a:rPr lang="en-US" altLang="en-US" sz="3030" dirty="0">
                <a:latin typeface="Times New Roman" panose="02020603050405020304" pitchFamily="18" charset="0"/>
                <a:cs typeface="Times New Roman" panose="02020603050405020304" pitchFamily="18" charset="0"/>
              </a:rPr>
              <a:t> 5 (</a:t>
            </a:r>
            <a:r>
              <a:rPr lang="en-US" altLang="en-US" sz="3030" i="1" dirty="0" err="1">
                <a:latin typeface="Times New Roman" panose="02020603050405020304" pitchFamily="18" charset="0"/>
                <a:cs typeface="Times New Roman" panose="02020603050405020304" pitchFamily="18" charset="0"/>
              </a:rPr>
              <a:t>gồm</a:t>
            </a:r>
            <a:r>
              <a:rPr lang="en-US" altLang="en-US" sz="3030" i="1" dirty="0">
                <a:latin typeface="Times New Roman" panose="02020603050405020304" pitchFamily="18" charset="0"/>
                <a:cs typeface="Times New Roman" panose="02020603050405020304" pitchFamily="18" charset="0"/>
              </a:rPr>
              <a:t> 6 </a:t>
            </a:r>
            <a:r>
              <a:rPr lang="en-US" altLang="en-US" sz="3030" i="1" dirty="0" err="1">
                <a:latin typeface="Times New Roman" panose="02020603050405020304" pitchFamily="18" charset="0"/>
                <a:cs typeface="Times New Roman" panose="02020603050405020304" pitchFamily="18" charset="0"/>
              </a:rPr>
              <a:t>chữ</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cái</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Là</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từ</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chỉ</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người</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bạn</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cùng</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học</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với</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mình</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có</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chữ</a:t>
            </a:r>
            <a:r>
              <a:rPr lang="en-US" altLang="en-US" sz="3030" i="1" dirty="0">
                <a:latin typeface="Times New Roman" panose="02020603050405020304" pitchFamily="18" charset="0"/>
                <a:cs typeface="Times New Roman" panose="02020603050405020304" pitchFamily="18" charset="0"/>
              </a:rPr>
              <a:t> B </a:t>
            </a:r>
            <a:r>
              <a:rPr lang="en-US" altLang="en-US" sz="3030" i="1" dirty="0" err="1">
                <a:latin typeface="Times New Roman" panose="02020603050405020304" pitchFamily="18" charset="0"/>
                <a:cs typeface="Times New Roman" panose="02020603050405020304" pitchFamily="18" charset="0"/>
              </a:rPr>
              <a:t>và</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chữ</a:t>
            </a:r>
            <a:r>
              <a:rPr lang="en-US" altLang="en-US" sz="3030" i="1" dirty="0">
                <a:latin typeface="Times New Roman" panose="02020603050405020304" pitchFamily="18" charset="0"/>
                <a:cs typeface="Times New Roman" panose="02020603050405020304" pitchFamily="18" charset="0"/>
              </a:rPr>
              <a:t> H.</a:t>
            </a:r>
          </a:p>
        </p:txBody>
      </p:sp>
    </p:spTree>
    <p:extLst>
      <p:ext uri="{BB962C8B-B14F-4D97-AF65-F5344CB8AC3E}">
        <p14:creationId xmlns:p14="http://schemas.microsoft.com/office/powerpoint/2010/main" val="39126120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4" name="Text Box 136">
            <a:hlinkClick r:id="rId3" action="ppaction://hlinksldjump"/>
            <a:extLst>
              <a:ext uri="{FF2B5EF4-FFF2-40B4-BE49-F238E27FC236}">
                <a16:creationId xmlns:a16="http://schemas.microsoft.com/office/drawing/2014/main" id="{0D7C74E0-D1B7-4ED0-8029-9DF1C5F39749}"/>
              </a:ext>
            </a:extLst>
          </p:cNvPr>
          <p:cNvSpPr txBox="1">
            <a:spLocks noChangeArrowheads="1"/>
          </p:cNvSpPr>
          <p:nvPr/>
        </p:nvSpPr>
        <p:spPr bwMode="auto">
          <a:xfrm>
            <a:off x="2715066" y="2101534"/>
            <a:ext cx="5771260" cy="1491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3030" dirty="0" err="1">
                <a:latin typeface="Times New Roman" panose="02020603050405020304" pitchFamily="18" charset="0"/>
                <a:cs typeface="Times New Roman" panose="02020603050405020304" pitchFamily="18" charset="0"/>
              </a:rPr>
              <a:t>Hàng</a:t>
            </a:r>
            <a:r>
              <a:rPr lang="en-US" altLang="en-US" sz="3030" dirty="0">
                <a:latin typeface="Times New Roman" panose="02020603050405020304" pitchFamily="18" charset="0"/>
                <a:cs typeface="Times New Roman" panose="02020603050405020304" pitchFamily="18" charset="0"/>
              </a:rPr>
              <a:t> </a:t>
            </a:r>
            <a:r>
              <a:rPr lang="en-US" altLang="en-US" sz="3030" dirty="0" err="1">
                <a:latin typeface="Times New Roman" panose="02020603050405020304" pitchFamily="18" charset="0"/>
                <a:cs typeface="Times New Roman" panose="02020603050405020304" pitchFamily="18" charset="0"/>
              </a:rPr>
              <a:t>ngang</a:t>
            </a:r>
            <a:r>
              <a:rPr lang="en-US" altLang="en-US" sz="3030" dirty="0">
                <a:latin typeface="Times New Roman" panose="02020603050405020304" pitchFamily="18" charset="0"/>
                <a:cs typeface="Times New Roman" panose="02020603050405020304" pitchFamily="18" charset="0"/>
              </a:rPr>
              <a:t> </a:t>
            </a:r>
            <a:r>
              <a:rPr lang="en-US" altLang="en-US" sz="3030" dirty="0" err="1">
                <a:latin typeface="Times New Roman" panose="02020603050405020304" pitchFamily="18" charset="0"/>
                <a:cs typeface="Times New Roman" panose="02020603050405020304" pitchFamily="18" charset="0"/>
              </a:rPr>
              <a:t>số</a:t>
            </a:r>
            <a:r>
              <a:rPr lang="en-US" altLang="en-US" sz="3030" dirty="0">
                <a:latin typeface="Times New Roman" panose="02020603050405020304" pitchFamily="18" charset="0"/>
                <a:cs typeface="Times New Roman" panose="02020603050405020304" pitchFamily="18" charset="0"/>
              </a:rPr>
              <a:t> 6 (</a:t>
            </a:r>
            <a:r>
              <a:rPr lang="en-US" altLang="en-US" sz="3030" i="1" dirty="0" err="1">
                <a:latin typeface="Times New Roman" panose="02020603050405020304" pitchFamily="18" charset="0"/>
                <a:cs typeface="Times New Roman" panose="02020603050405020304" pitchFamily="18" charset="0"/>
              </a:rPr>
              <a:t>gồm</a:t>
            </a:r>
            <a:r>
              <a:rPr lang="en-US" altLang="en-US" sz="3030" i="1" dirty="0">
                <a:latin typeface="Times New Roman" panose="02020603050405020304" pitchFamily="18" charset="0"/>
                <a:cs typeface="Times New Roman" panose="02020603050405020304" pitchFamily="18" charset="0"/>
              </a:rPr>
              <a:t> 5 </a:t>
            </a:r>
            <a:r>
              <a:rPr lang="en-US" altLang="en-US" sz="3030" i="1" dirty="0" err="1">
                <a:latin typeface="Times New Roman" panose="02020603050405020304" pitchFamily="18" charset="0"/>
                <a:cs typeface="Times New Roman" panose="02020603050405020304" pitchFamily="18" charset="0"/>
              </a:rPr>
              <a:t>chữ</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cái</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Đây</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là</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từ</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chỉ</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những</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người</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cùng</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lứa</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tuổi</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với</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mình</a:t>
            </a:r>
            <a:r>
              <a:rPr lang="en-US" altLang="en-US" sz="3030" i="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529358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5" name="Text Box 137">
            <a:hlinkClick r:id="rId3" action="ppaction://hlinksldjump"/>
            <a:extLst>
              <a:ext uri="{FF2B5EF4-FFF2-40B4-BE49-F238E27FC236}">
                <a16:creationId xmlns:a16="http://schemas.microsoft.com/office/drawing/2014/main" id="{2CCC2B84-D48C-4805-8570-65D78556EA1F}"/>
              </a:ext>
            </a:extLst>
          </p:cNvPr>
          <p:cNvSpPr txBox="1">
            <a:spLocks noChangeArrowheads="1"/>
          </p:cNvSpPr>
          <p:nvPr/>
        </p:nvSpPr>
        <p:spPr bwMode="auto">
          <a:xfrm>
            <a:off x="2702615" y="1617733"/>
            <a:ext cx="5515423" cy="1957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3030" dirty="0" err="1">
                <a:latin typeface="Times New Roman" panose="02020603050405020304" pitchFamily="18" charset="0"/>
                <a:cs typeface="Times New Roman" panose="02020603050405020304" pitchFamily="18" charset="0"/>
              </a:rPr>
              <a:t>Hàng</a:t>
            </a:r>
            <a:r>
              <a:rPr lang="en-US" altLang="en-US" sz="3030" dirty="0">
                <a:latin typeface="Times New Roman" panose="02020603050405020304" pitchFamily="18" charset="0"/>
                <a:cs typeface="Times New Roman" panose="02020603050405020304" pitchFamily="18" charset="0"/>
              </a:rPr>
              <a:t> </a:t>
            </a:r>
            <a:r>
              <a:rPr lang="en-US" altLang="en-US" sz="3030" dirty="0" err="1">
                <a:latin typeface="Times New Roman" panose="02020603050405020304" pitchFamily="18" charset="0"/>
                <a:cs typeface="Times New Roman" panose="02020603050405020304" pitchFamily="18" charset="0"/>
              </a:rPr>
              <a:t>ngang</a:t>
            </a:r>
            <a:r>
              <a:rPr lang="en-US" altLang="en-US" sz="3030" dirty="0">
                <a:latin typeface="Times New Roman" panose="02020603050405020304" pitchFamily="18" charset="0"/>
                <a:cs typeface="Times New Roman" panose="02020603050405020304" pitchFamily="18" charset="0"/>
              </a:rPr>
              <a:t> </a:t>
            </a:r>
            <a:r>
              <a:rPr lang="en-US" altLang="en-US" sz="3030" dirty="0" err="1">
                <a:latin typeface="Times New Roman" panose="02020603050405020304" pitchFamily="18" charset="0"/>
                <a:cs typeface="Times New Roman" panose="02020603050405020304" pitchFamily="18" charset="0"/>
              </a:rPr>
              <a:t>số</a:t>
            </a:r>
            <a:r>
              <a:rPr lang="en-US" altLang="en-US" sz="3030" dirty="0">
                <a:latin typeface="Times New Roman" panose="02020603050405020304" pitchFamily="18" charset="0"/>
                <a:cs typeface="Times New Roman" panose="02020603050405020304" pitchFamily="18" charset="0"/>
              </a:rPr>
              <a:t> 7 (</a:t>
            </a:r>
            <a:r>
              <a:rPr lang="en-US" altLang="en-US" sz="3030" i="1" dirty="0" err="1">
                <a:latin typeface="Times New Roman" panose="02020603050405020304" pitchFamily="18" charset="0"/>
                <a:cs typeface="Times New Roman" panose="02020603050405020304" pitchFamily="18" charset="0"/>
              </a:rPr>
              <a:t>gồm</a:t>
            </a:r>
            <a:r>
              <a:rPr lang="en-US" altLang="en-US" sz="3030" i="1" dirty="0">
                <a:latin typeface="Times New Roman" panose="02020603050405020304" pitchFamily="18" charset="0"/>
                <a:cs typeface="Times New Roman" panose="02020603050405020304" pitchFamily="18" charset="0"/>
              </a:rPr>
              <a:t> 9 </a:t>
            </a:r>
            <a:r>
              <a:rPr lang="en-US" altLang="en-US" sz="3030" i="1" dirty="0" err="1">
                <a:latin typeface="Times New Roman" panose="02020603050405020304" pitchFamily="18" charset="0"/>
                <a:cs typeface="Times New Roman" panose="02020603050405020304" pitchFamily="18" charset="0"/>
              </a:rPr>
              <a:t>chữ</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cái</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Đây</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là</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từ</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chỉ</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tình</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cảm</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quí</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giá</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nhất</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của</a:t>
            </a:r>
            <a:r>
              <a:rPr lang="en-US" altLang="en-US" sz="3030" i="1" dirty="0">
                <a:latin typeface="Times New Roman" panose="02020603050405020304" pitchFamily="18" charset="0"/>
                <a:cs typeface="Times New Roman" panose="02020603050405020304" pitchFamily="18" charset="0"/>
              </a:rPr>
              <a:t> con </a:t>
            </a:r>
            <a:r>
              <a:rPr lang="en-US" altLang="en-US" sz="3030" i="1" dirty="0" err="1">
                <a:latin typeface="Times New Roman" panose="02020603050405020304" pitchFamily="18" charset="0"/>
                <a:cs typeface="Times New Roman" panose="02020603050405020304" pitchFamily="18" charset="0"/>
              </a:rPr>
              <a:t>người</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được</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kết</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thúc</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bằng</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từ</a:t>
            </a:r>
            <a:r>
              <a:rPr lang="en-US" altLang="en-US" sz="3030" i="1" dirty="0">
                <a:latin typeface="Times New Roman" panose="02020603050405020304" pitchFamily="18" charset="0"/>
                <a:cs typeface="Times New Roman" panose="02020603050405020304" pitchFamily="18" charset="0"/>
              </a:rPr>
              <a:t> “...</a:t>
            </a:r>
            <a:r>
              <a:rPr lang="en-US" altLang="en-US" sz="3030" i="1" dirty="0" err="1">
                <a:latin typeface="Times New Roman" panose="02020603050405020304" pitchFamily="18" charset="0"/>
                <a:cs typeface="Times New Roman" panose="02020603050405020304" pitchFamily="18" charset="0"/>
              </a:rPr>
              <a:t>yêu</a:t>
            </a:r>
            <a:r>
              <a:rPr lang="en-US" altLang="en-US" sz="3030" i="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6575521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2489"/>
        <p:cNvGrpSpPr/>
        <p:nvPr/>
      </p:nvGrpSpPr>
      <p:grpSpPr>
        <a:xfrm>
          <a:off x="0" y="0"/>
          <a:ext cx="0" cy="0"/>
          <a:chOff x="0" y="0"/>
          <a:chExt cx="0" cy="0"/>
        </a:xfrm>
      </p:grpSpPr>
      <p:sp>
        <p:nvSpPr>
          <p:cNvPr id="2490" name="Google Shape;2490;p52"/>
          <p:cNvSpPr/>
          <p:nvPr/>
        </p:nvSpPr>
        <p:spPr>
          <a:xfrm>
            <a:off x="-477739" y="975103"/>
            <a:ext cx="31" cy="31"/>
          </a:xfrm>
          <a:custGeom>
            <a:avLst/>
            <a:gdLst/>
            <a:ahLst/>
            <a:cxnLst/>
            <a:rect l="l" t="t" r="r" b="b"/>
            <a:pathLst>
              <a:path w="1" h="1" extrusionOk="0">
                <a:moveTo>
                  <a:pt x="1" y="0"/>
                </a:moveTo>
                <a:lnTo>
                  <a:pt x="1" y="0"/>
                </a:lnTo>
                <a:lnTo>
                  <a:pt x="1" y="0"/>
                </a:lnTo>
                <a:close/>
              </a:path>
            </a:pathLst>
          </a:custGeom>
          <a:solidFill>
            <a:srgbClr val="1543BC"/>
          </a:solidFill>
          <a:ln>
            <a:noFill/>
          </a:ln>
        </p:spPr>
        <p:txBody>
          <a:bodyPr spcFirstLastPara="1" wrap="square" lIns="92346" tIns="92346" rIns="92346" bIns="92346" anchor="ctr" anchorCtr="0">
            <a:noAutofit/>
          </a:bodyPr>
          <a:lstStyle/>
          <a:p>
            <a:endParaRPr sz="1458"/>
          </a:p>
        </p:txBody>
      </p:sp>
      <p:sp>
        <p:nvSpPr>
          <p:cNvPr id="2491" name="Google Shape;2491;p52"/>
          <p:cNvSpPr txBox="1">
            <a:spLocks noGrp="1"/>
          </p:cNvSpPr>
          <p:nvPr>
            <p:ph type="title"/>
          </p:nvPr>
        </p:nvSpPr>
        <p:spPr>
          <a:xfrm>
            <a:off x="1991907" y="2128890"/>
            <a:ext cx="5252260" cy="850276"/>
          </a:xfrm>
          <a:prstGeom prst="rect">
            <a:avLst/>
          </a:prstGeom>
        </p:spPr>
        <p:txBody>
          <a:bodyPr spcFirstLastPara="1" vert="horz" wrap="square" lIns="92346" tIns="92346" rIns="92346" bIns="92346" rtlCol="0" anchor="ctr" anchorCtr="0">
            <a:noAutofit/>
          </a:bodyPr>
          <a:lstStyle/>
          <a:p>
            <a:r>
              <a:rPr lang="en-US" b="1" dirty="0" smtClean="0">
                <a:solidFill>
                  <a:srgbClr val="0070C0"/>
                </a:solidFill>
              </a:rPr>
              <a:t>HOẠT ĐỘNG </a:t>
            </a:r>
            <a:br>
              <a:rPr lang="en-US" b="1" dirty="0" smtClean="0">
                <a:solidFill>
                  <a:srgbClr val="0070C0"/>
                </a:solidFill>
              </a:rPr>
            </a:br>
            <a:r>
              <a:rPr lang="en-US" b="1" dirty="0" smtClean="0">
                <a:solidFill>
                  <a:srgbClr val="0070C0"/>
                </a:solidFill>
              </a:rPr>
              <a:t>CƠ BẢN</a:t>
            </a:r>
            <a:endParaRPr b="1" dirty="0">
              <a:solidFill>
                <a:srgbClr val="0070C0"/>
              </a:solidFill>
            </a:endParaRPr>
          </a:p>
        </p:txBody>
      </p:sp>
    </p:spTree>
    <p:extLst>
      <p:ext uri="{BB962C8B-B14F-4D97-AF65-F5344CB8AC3E}">
        <p14:creationId xmlns:p14="http://schemas.microsoft.com/office/powerpoint/2010/main" val="16955336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84"/>
        <p:cNvGrpSpPr/>
        <p:nvPr/>
      </p:nvGrpSpPr>
      <p:grpSpPr>
        <a:xfrm>
          <a:off x="0" y="0"/>
          <a:ext cx="0" cy="0"/>
          <a:chOff x="0" y="0"/>
          <a:chExt cx="0" cy="0"/>
        </a:xfrm>
      </p:grpSpPr>
      <p:pic>
        <p:nvPicPr>
          <p:cNvPr id="3" name="Picture 2">
            <a:extLst>
              <a:ext uri="{FF2B5EF4-FFF2-40B4-BE49-F238E27FC236}">
                <a16:creationId xmlns:a16="http://schemas.microsoft.com/office/drawing/2014/main" id="{3B969861-D56A-4B9C-8E7E-654360F30AD2}"/>
              </a:ext>
            </a:extLst>
          </p:cNvPr>
          <p:cNvPicPr>
            <a:picLocks noChangeAspect="1"/>
          </p:cNvPicPr>
          <p:nvPr/>
        </p:nvPicPr>
        <p:blipFill>
          <a:blip r:embed="rId3"/>
          <a:stretch>
            <a:fillRect/>
          </a:stretch>
        </p:blipFill>
        <p:spPr>
          <a:xfrm>
            <a:off x="866086" y="704678"/>
            <a:ext cx="6498350" cy="4227384"/>
          </a:xfrm>
          <a:prstGeom prst="rect">
            <a:avLst/>
          </a:prstGeom>
        </p:spPr>
      </p:pic>
      <p:sp>
        <p:nvSpPr>
          <p:cNvPr id="4" name="TextBox 3">
            <a:extLst>
              <a:ext uri="{FF2B5EF4-FFF2-40B4-BE49-F238E27FC236}">
                <a16:creationId xmlns:a16="http://schemas.microsoft.com/office/drawing/2014/main" id="{E7176F31-125F-4DB0-A0B4-DC1E3C44B094}"/>
              </a:ext>
            </a:extLst>
          </p:cNvPr>
          <p:cNvSpPr txBox="1"/>
          <p:nvPr/>
        </p:nvSpPr>
        <p:spPr>
          <a:xfrm>
            <a:off x="3152662" y="1391864"/>
            <a:ext cx="3178928" cy="1211485"/>
          </a:xfrm>
          <a:prstGeom prst="rect">
            <a:avLst/>
          </a:prstGeom>
          <a:noFill/>
        </p:spPr>
        <p:txBody>
          <a:bodyPr wrap="square" rtlCol="0">
            <a:spAutoFit/>
          </a:bodyPr>
          <a:lstStyle/>
          <a:p>
            <a:pPr>
              <a:lnSpc>
                <a:spcPct val="150000"/>
              </a:lnSpc>
            </a:pPr>
            <a:r>
              <a:rPr lang="en-US" sz="2424" i="1" dirty="0" err="1">
                <a:latin typeface="Times New Roman" panose="02020603050405020304" pitchFamily="18" charset="0"/>
                <a:cs typeface="Times New Roman" panose="02020603050405020304" pitchFamily="18" charset="0"/>
              </a:rPr>
              <a:t>Biểu</a:t>
            </a:r>
            <a:r>
              <a:rPr lang="en-US" sz="2424" i="1" dirty="0">
                <a:latin typeface="Times New Roman" panose="02020603050405020304" pitchFamily="18" charset="0"/>
                <a:cs typeface="Times New Roman" panose="02020603050405020304" pitchFamily="18" charset="0"/>
              </a:rPr>
              <a:t> </a:t>
            </a:r>
            <a:r>
              <a:rPr lang="en-US" sz="2424" i="1" dirty="0" err="1">
                <a:latin typeface="Times New Roman" panose="02020603050405020304" pitchFamily="18" charset="0"/>
                <a:cs typeface="Times New Roman" panose="02020603050405020304" pitchFamily="18" charset="0"/>
              </a:rPr>
              <a:t>hiện</a:t>
            </a:r>
            <a:r>
              <a:rPr lang="en-US" sz="2424" i="1" dirty="0">
                <a:latin typeface="Times New Roman" panose="02020603050405020304" pitchFamily="18" charset="0"/>
                <a:cs typeface="Times New Roman" panose="02020603050405020304" pitchFamily="18" charset="0"/>
              </a:rPr>
              <a:t> </a:t>
            </a:r>
            <a:r>
              <a:rPr lang="en-US" sz="2424" i="1" dirty="0" err="1">
                <a:latin typeface="Times New Roman" panose="02020603050405020304" pitchFamily="18" charset="0"/>
                <a:cs typeface="Times New Roman" panose="02020603050405020304" pitchFamily="18" charset="0"/>
              </a:rPr>
              <a:t>của</a:t>
            </a:r>
            <a:r>
              <a:rPr lang="en-US" sz="2424" i="1" dirty="0">
                <a:latin typeface="Times New Roman" panose="02020603050405020304" pitchFamily="18" charset="0"/>
                <a:cs typeface="Times New Roman" panose="02020603050405020304" pitchFamily="18" charset="0"/>
              </a:rPr>
              <a:t> </a:t>
            </a:r>
            <a:r>
              <a:rPr lang="en-US" sz="2424" i="1" dirty="0" err="1">
                <a:latin typeface="Times New Roman" panose="02020603050405020304" pitchFamily="18" charset="0"/>
                <a:cs typeface="Times New Roman" panose="02020603050405020304" pitchFamily="18" charset="0"/>
              </a:rPr>
              <a:t>một</a:t>
            </a:r>
            <a:r>
              <a:rPr lang="en-US" sz="2424" i="1" dirty="0">
                <a:latin typeface="Times New Roman" panose="02020603050405020304" pitchFamily="18" charset="0"/>
                <a:cs typeface="Times New Roman" panose="02020603050405020304" pitchFamily="18" charset="0"/>
              </a:rPr>
              <a:t> </a:t>
            </a:r>
            <a:r>
              <a:rPr lang="en-US" sz="2424" i="1" dirty="0" err="1">
                <a:latin typeface="Times New Roman" panose="02020603050405020304" pitchFamily="18" charset="0"/>
                <a:cs typeface="Times New Roman" panose="02020603050405020304" pitchFamily="18" charset="0"/>
              </a:rPr>
              <a:t>tình</a:t>
            </a:r>
            <a:r>
              <a:rPr lang="en-US" sz="2424" i="1" dirty="0">
                <a:latin typeface="Times New Roman" panose="02020603050405020304" pitchFamily="18" charset="0"/>
                <a:cs typeface="Times New Roman" panose="02020603050405020304" pitchFamily="18" charset="0"/>
              </a:rPr>
              <a:t> </a:t>
            </a:r>
            <a:r>
              <a:rPr lang="en-US" sz="2424" i="1" dirty="0" err="1">
                <a:latin typeface="Times New Roman" panose="02020603050405020304" pitchFamily="18" charset="0"/>
                <a:cs typeface="Times New Roman" panose="02020603050405020304" pitchFamily="18" charset="0"/>
              </a:rPr>
              <a:t>bạn</a:t>
            </a:r>
            <a:r>
              <a:rPr lang="en-US" sz="2424" i="1" dirty="0">
                <a:latin typeface="Times New Roman" panose="02020603050405020304" pitchFamily="18" charset="0"/>
                <a:cs typeface="Times New Roman" panose="02020603050405020304" pitchFamily="18" charset="0"/>
              </a:rPr>
              <a:t> </a:t>
            </a:r>
            <a:r>
              <a:rPr lang="en-US" sz="2424" i="1" dirty="0" err="1">
                <a:latin typeface="Times New Roman" panose="02020603050405020304" pitchFamily="18" charset="0"/>
                <a:cs typeface="Times New Roman" panose="02020603050405020304" pitchFamily="18" charset="0"/>
              </a:rPr>
              <a:t>đẹp</a:t>
            </a:r>
            <a:r>
              <a:rPr lang="en-US" sz="2424" i="1" dirty="0">
                <a:latin typeface="Times New Roman" panose="02020603050405020304" pitchFamily="18" charset="0"/>
                <a:cs typeface="Times New Roman" panose="02020603050405020304" pitchFamily="18" charset="0"/>
              </a:rPr>
              <a:t> </a:t>
            </a:r>
            <a:r>
              <a:rPr lang="en-US" sz="2424" i="1" dirty="0" err="1">
                <a:latin typeface="Times New Roman" panose="02020603050405020304" pitchFamily="18" charset="0"/>
                <a:cs typeface="Times New Roman" panose="02020603050405020304" pitchFamily="18" charset="0"/>
              </a:rPr>
              <a:t>là</a:t>
            </a:r>
            <a:r>
              <a:rPr lang="en-US" sz="2424" i="1" dirty="0">
                <a:latin typeface="Times New Roman" panose="02020603050405020304" pitchFamily="18" charset="0"/>
                <a:cs typeface="Times New Roman" panose="02020603050405020304" pitchFamily="18" charset="0"/>
              </a:rPr>
              <a:t> </a:t>
            </a:r>
            <a:r>
              <a:rPr lang="en-US" sz="2424" i="1" dirty="0" err="1">
                <a:latin typeface="Times New Roman" panose="02020603050405020304" pitchFamily="18" charset="0"/>
                <a:cs typeface="Times New Roman" panose="02020603050405020304" pitchFamily="18" charset="0"/>
              </a:rPr>
              <a:t>gì</a:t>
            </a:r>
            <a:r>
              <a:rPr lang="en-US" sz="2424" i="1" dirty="0">
                <a:latin typeface="Times New Roman" panose="02020603050405020304" pitchFamily="18" charset="0"/>
                <a:cs typeface="Times New Roman" panose="02020603050405020304" pitchFamily="18" charset="0"/>
              </a:rPr>
              <a:t>?</a:t>
            </a:r>
            <a:endParaRPr lang="vi-VN" sz="2424" i="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1835EE78-867E-4111-B47D-4BC99A2F0D42}"/>
              </a:ext>
            </a:extLst>
          </p:cNvPr>
          <p:cNvSpPr txBox="1"/>
          <p:nvPr/>
        </p:nvSpPr>
        <p:spPr>
          <a:xfrm>
            <a:off x="3004507" y="1463156"/>
            <a:ext cx="3475238" cy="1211357"/>
          </a:xfrm>
          <a:prstGeom prst="rect">
            <a:avLst/>
          </a:prstGeom>
          <a:noFill/>
        </p:spPr>
        <p:txBody>
          <a:bodyPr wrap="square" rtlCol="0">
            <a:spAutoFit/>
          </a:bodyPr>
          <a:lstStyle/>
          <a:p>
            <a:pPr algn="just"/>
            <a:r>
              <a:rPr lang="en-US" sz="1818" b="1" i="1" dirty="0" err="1">
                <a:solidFill>
                  <a:srgbClr val="8E0000"/>
                </a:solidFill>
                <a:latin typeface="Times New Roman" panose="02020603050405020304" pitchFamily="18" charset="0"/>
                <a:cs typeface="Times New Roman" panose="02020603050405020304" pitchFamily="18" charset="0"/>
              </a:rPr>
              <a:t>Tôn</a:t>
            </a:r>
            <a:r>
              <a:rPr lang="en-US" sz="1818" b="1" i="1" dirty="0">
                <a:solidFill>
                  <a:srgbClr val="8E0000"/>
                </a:solidFill>
                <a:latin typeface="Times New Roman" panose="02020603050405020304" pitchFamily="18" charset="0"/>
                <a:cs typeface="Times New Roman" panose="02020603050405020304" pitchFamily="18" charset="0"/>
              </a:rPr>
              <a:t> </a:t>
            </a:r>
            <a:r>
              <a:rPr lang="en-US" sz="1818" b="1" i="1" dirty="0" err="1">
                <a:solidFill>
                  <a:srgbClr val="8E0000"/>
                </a:solidFill>
                <a:latin typeface="Times New Roman" panose="02020603050405020304" pitchFamily="18" charset="0"/>
                <a:cs typeface="Times New Roman" panose="02020603050405020304" pitchFamily="18" charset="0"/>
              </a:rPr>
              <a:t>trọng</a:t>
            </a:r>
            <a:r>
              <a:rPr lang="en-US" sz="1818" b="1" i="1" dirty="0">
                <a:solidFill>
                  <a:srgbClr val="8E0000"/>
                </a:solidFill>
                <a:latin typeface="Times New Roman" panose="02020603050405020304" pitchFamily="18" charset="0"/>
                <a:cs typeface="Times New Roman" panose="02020603050405020304" pitchFamily="18" charset="0"/>
              </a:rPr>
              <a:t>, </a:t>
            </a:r>
            <a:r>
              <a:rPr lang="en-US" sz="1818" b="1" i="1" dirty="0" err="1">
                <a:solidFill>
                  <a:srgbClr val="8E0000"/>
                </a:solidFill>
                <a:latin typeface="Times New Roman" panose="02020603050405020304" pitchFamily="18" charset="0"/>
                <a:cs typeface="Times New Roman" panose="02020603050405020304" pitchFamily="18" charset="0"/>
              </a:rPr>
              <a:t>sống</a:t>
            </a:r>
            <a:r>
              <a:rPr lang="en-US" sz="1818" b="1" i="1" dirty="0">
                <a:solidFill>
                  <a:srgbClr val="8E0000"/>
                </a:solidFill>
                <a:latin typeface="Times New Roman" panose="02020603050405020304" pitchFamily="18" charset="0"/>
                <a:cs typeface="Times New Roman" panose="02020603050405020304" pitchFamily="18" charset="0"/>
              </a:rPr>
              <a:t> </a:t>
            </a:r>
            <a:r>
              <a:rPr lang="en-US" sz="1818" b="1" i="1" dirty="0" err="1">
                <a:solidFill>
                  <a:srgbClr val="8E0000"/>
                </a:solidFill>
                <a:latin typeface="Times New Roman" panose="02020603050405020304" pitchFamily="18" charset="0"/>
                <a:cs typeface="Times New Roman" panose="02020603050405020304" pitchFamily="18" charset="0"/>
              </a:rPr>
              <a:t>tình</a:t>
            </a:r>
            <a:r>
              <a:rPr lang="en-US" sz="1818" b="1" i="1" dirty="0">
                <a:solidFill>
                  <a:srgbClr val="8E0000"/>
                </a:solidFill>
                <a:latin typeface="Times New Roman" panose="02020603050405020304" pitchFamily="18" charset="0"/>
                <a:cs typeface="Times New Roman" panose="02020603050405020304" pitchFamily="18" charset="0"/>
              </a:rPr>
              <a:t> </a:t>
            </a:r>
            <a:r>
              <a:rPr lang="en-US" sz="1818" b="1" i="1" dirty="0" err="1">
                <a:solidFill>
                  <a:srgbClr val="8E0000"/>
                </a:solidFill>
                <a:latin typeface="Times New Roman" panose="02020603050405020304" pitchFamily="18" charset="0"/>
                <a:cs typeface="Times New Roman" panose="02020603050405020304" pitchFamily="18" charset="0"/>
              </a:rPr>
              <a:t>cảm</a:t>
            </a:r>
            <a:r>
              <a:rPr lang="en-US" sz="1818" b="1" i="1" dirty="0">
                <a:solidFill>
                  <a:srgbClr val="8E0000"/>
                </a:solidFill>
                <a:latin typeface="Times New Roman" panose="02020603050405020304" pitchFamily="18" charset="0"/>
                <a:cs typeface="Times New Roman" panose="02020603050405020304" pitchFamily="18" charset="0"/>
              </a:rPr>
              <a:t>, </a:t>
            </a:r>
            <a:r>
              <a:rPr lang="en-US" sz="1818" b="1" i="1" dirty="0" err="1">
                <a:solidFill>
                  <a:srgbClr val="8E0000"/>
                </a:solidFill>
                <a:latin typeface="Times New Roman" panose="02020603050405020304" pitchFamily="18" charset="0"/>
                <a:cs typeface="Times New Roman" panose="02020603050405020304" pitchFamily="18" charset="0"/>
              </a:rPr>
              <a:t>biết</a:t>
            </a:r>
            <a:r>
              <a:rPr lang="en-US" sz="1818" b="1" i="1" dirty="0">
                <a:solidFill>
                  <a:srgbClr val="8E0000"/>
                </a:solidFill>
                <a:latin typeface="Times New Roman" panose="02020603050405020304" pitchFamily="18" charset="0"/>
                <a:cs typeface="Times New Roman" panose="02020603050405020304" pitchFamily="18" charset="0"/>
              </a:rPr>
              <a:t> </a:t>
            </a:r>
            <a:r>
              <a:rPr lang="en-US" sz="1818" b="1" i="1" dirty="0" err="1">
                <a:solidFill>
                  <a:srgbClr val="8E0000"/>
                </a:solidFill>
                <a:latin typeface="Times New Roman" panose="02020603050405020304" pitchFamily="18" charset="0"/>
                <a:cs typeface="Times New Roman" panose="02020603050405020304" pitchFamily="18" charset="0"/>
              </a:rPr>
              <a:t>quan</a:t>
            </a:r>
            <a:r>
              <a:rPr lang="en-US" sz="1818" b="1" i="1" dirty="0">
                <a:solidFill>
                  <a:srgbClr val="8E0000"/>
                </a:solidFill>
                <a:latin typeface="Times New Roman" panose="02020603050405020304" pitchFamily="18" charset="0"/>
                <a:cs typeface="Times New Roman" panose="02020603050405020304" pitchFamily="18" charset="0"/>
              </a:rPr>
              <a:t> </a:t>
            </a:r>
            <a:r>
              <a:rPr lang="en-US" sz="1818" b="1" i="1" dirty="0" err="1">
                <a:solidFill>
                  <a:srgbClr val="8E0000"/>
                </a:solidFill>
                <a:latin typeface="Times New Roman" panose="02020603050405020304" pitchFamily="18" charset="0"/>
                <a:cs typeface="Times New Roman" panose="02020603050405020304" pitchFamily="18" charset="0"/>
              </a:rPr>
              <a:t>tâm</a:t>
            </a:r>
            <a:r>
              <a:rPr lang="en-US" sz="1818" b="1" i="1" dirty="0">
                <a:solidFill>
                  <a:srgbClr val="8E0000"/>
                </a:solidFill>
                <a:latin typeface="Times New Roman" panose="02020603050405020304" pitchFamily="18" charset="0"/>
                <a:cs typeface="Times New Roman" panose="02020603050405020304" pitchFamily="18" charset="0"/>
              </a:rPr>
              <a:t>, </a:t>
            </a:r>
            <a:r>
              <a:rPr lang="en-US" sz="1818" b="1" i="1" dirty="0" err="1">
                <a:solidFill>
                  <a:srgbClr val="8E0000"/>
                </a:solidFill>
                <a:latin typeface="Times New Roman" panose="02020603050405020304" pitchFamily="18" charset="0"/>
                <a:cs typeface="Times New Roman" panose="02020603050405020304" pitchFamily="18" charset="0"/>
              </a:rPr>
              <a:t>thật</a:t>
            </a:r>
            <a:r>
              <a:rPr lang="en-US" sz="1818" b="1" i="1" dirty="0">
                <a:solidFill>
                  <a:srgbClr val="8E0000"/>
                </a:solidFill>
                <a:latin typeface="Times New Roman" panose="02020603050405020304" pitchFamily="18" charset="0"/>
                <a:cs typeface="Times New Roman" panose="02020603050405020304" pitchFamily="18" charset="0"/>
              </a:rPr>
              <a:t> </a:t>
            </a:r>
            <a:r>
              <a:rPr lang="en-US" sz="1818" b="1" i="1" dirty="0" err="1">
                <a:solidFill>
                  <a:srgbClr val="8E0000"/>
                </a:solidFill>
                <a:latin typeface="Times New Roman" panose="02020603050405020304" pitchFamily="18" charset="0"/>
                <a:cs typeface="Times New Roman" panose="02020603050405020304" pitchFamily="18" charset="0"/>
              </a:rPr>
              <a:t>thà</a:t>
            </a:r>
            <a:r>
              <a:rPr lang="en-US" sz="1818" b="1" i="1" dirty="0">
                <a:solidFill>
                  <a:srgbClr val="8E0000"/>
                </a:solidFill>
                <a:latin typeface="Times New Roman" panose="02020603050405020304" pitchFamily="18" charset="0"/>
                <a:cs typeface="Times New Roman" panose="02020603050405020304" pitchFamily="18" charset="0"/>
              </a:rPr>
              <a:t>, </a:t>
            </a:r>
            <a:r>
              <a:rPr lang="en-US" sz="1818" b="1" i="1" dirty="0" err="1">
                <a:solidFill>
                  <a:srgbClr val="8E0000"/>
                </a:solidFill>
                <a:latin typeface="Times New Roman" panose="02020603050405020304" pitchFamily="18" charset="0"/>
                <a:cs typeface="Times New Roman" panose="02020603050405020304" pitchFamily="18" charset="0"/>
              </a:rPr>
              <a:t>giúp</a:t>
            </a:r>
            <a:r>
              <a:rPr lang="en-US" sz="1818" b="1" i="1" dirty="0">
                <a:solidFill>
                  <a:srgbClr val="8E0000"/>
                </a:solidFill>
                <a:latin typeface="Times New Roman" panose="02020603050405020304" pitchFamily="18" charset="0"/>
                <a:cs typeface="Times New Roman" panose="02020603050405020304" pitchFamily="18" charset="0"/>
              </a:rPr>
              <a:t> </a:t>
            </a:r>
            <a:r>
              <a:rPr lang="en-US" sz="1818" b="1" i="1" dirty="0" err="1">
                <a:solidFill>
                  <a:srgbClr val="8E0000"/>
                </a:solidFill>
                <a:latin typeface="Times New Roman" panose="02020603050405020304" pitchFamily="18" charset="0"/>
                <a:cs typeface="Times New Roman" panose="02020603050405020304" pitchFamily="18" charset="0"/>
              </a:rPr>
              <a:t>đỡ</a:t>
            </a:r>
            <a:r>
              <a:rPr lang="en-US" sz="1818" b="1" i="1" dirty="0">
                <a:solidFill>
                  <a:srgbClr val="8E0000"/>
                </a:solidFill>
                <a:latin typeface="Times New Roman" panose="02020603050405020304" pitchFamily="18" charset="0"/>
                <a:cs typeface="Times New Roman" panose="02020603050405020304" pitchFamily="18" charset="0"/>
              </a:rPr>
              <a:t> </a:t>
            </a:r>
            <a:r>
              <a:rPr lang="en-US" sz="1818" b="1" i="1" dirty="0" err="1">
                <a:solidFill>
                  <a:srgbClr val="8E0000"/>
                </a:solidFill>
                <a:latin typeface="Times New Roman" panose="02020603050405020304" pitchFamily="18" charset="0"/>
                <a:cs typeface="Times New Roman" panose="02020603050405020304" pitchFamily="18" charset="0"/>
              </a:rPr>
              <a:t>nhau</a:t>
            </a:r>
            <a:r>
              <a:rPr lang="en-US" sz="1818" b="1" i="1" dirty="0">
                <a:solidFill>
                  <a:srgbClr val="8E0000"/>
                </a:solidFill>
                <a:latin typeface="Times New Roman" panose="02020603050405020304" pitchFamily="18" charset="0"/>
                <a:cs typeface="Times New Roman" panose="02020603050405020304" pitchFamily="18" charset="0"/>
              </a:rPr>
              <a:t> </a:t>
            </a:r>
            <a:r>
              <a:rPr lang="en-US" sz="1818" b="1" i="1" dirty="0" err="1">
                <a:solidFill>
                  <a:srgbClr val="8E0000"/>
                </a:solidFill>
                <a:latin typeface="Times New Roman" panose="02020603050405020304" pitchFamily="18" charset="0"/>
                <a:cs typeface="Times New Roman" panose="02020603050405020304" pitchFamily="18" charset="0"/>
              </a:rPr>
              <a:t>cùng</a:t>
            </a:r>
            <a:r>
              <a:rPr lang="en-US" sz="1818" b="1" i="1" dirty="0">
                <a:solidFill>
                  <a:srgbClr val="8E0000"/>
                </a:solidFill>
                <a:latin typeface="Times New Roman" panose="02020603050405020304" pitchFamily="18" charset="0"/>
                <a:cs typeface="Times New Roman" panose="02020603050405020304" pitchFamily="18" charset="0"/>
              </a:rPr>
              <a:t> </a:t>
            </a:r>
            <a:r>
              <a:rPr lang="en-US" sz="1818" b="1" i="1" dirty="0" err="1">
                <a:solidFill>
                  <a:srgbClr val="8E0000"/>
                </a:solidFill>
                <a:latin typeface="Times New Roman" panose="02020603050405020304" pitchFamily="18" charset="0"/>
                <a:cs typeface="Times New Roman" panose="02020603050405020304" pitchFamily="18" charset="0"/>
              </a:rPr>
              <a:t>tiến</a:t>
            </a:r>
            <a:r>
              <a:rPr lang="en-US" sz="1818" b="1" i="1" dirty="0">
                <a:solidFill>
                  <a:srgbClr val="8E0000"/>
                </a:solidFill>
                <a:latin typeface="Times New Roman" panose="02020603050405020304" pitchFamily="18" charset="0"/>
                <a:cs typeface="Times New Roman" panose="02020603050405020304" pitchFamily="18" charset="0"/>
              </a:rPr>
              <a:t> </a:t>
            </a:r>
            <a:r>
              <a:rPr lang="en-US" sz="1818" b="1" i="1" dirty="0" err="1">
                <a:solidFill>
                  <a:srgbClr val="8E0000"/>
                </a:solidFill>
                <a:latin typeface="Times New Roman" panose="02020603050405020304" pitchFamily="18" charset="0"/>
                <a:cs typeface="Times New Roman" panose="02020603050405020304" pitchFamily="18" charset="0"/>
              </a:rPr>
              <a:t>bộ</a:t>
            </a:r>
            <a:r>
              <a:rPr lang="en-US" sz="1818" b="1" i="1" dirty="0">
                <a:solidFill>
                  <a:srgbClr val="8E0000"/>
                </a:solidFill>
                <a:latin typeface="Times New Roman" panose="02020603050405020304" pitchFamily="18" charset="0"/>
                <a:cs typeface="Times New Roman" panose="02020603050405020304" pitchFamily="18" charset="0"/>
              </a:rPr>
              <a:t>, </a:t>
            </a:r>
            <a:r>
              <a:rPr lang="en-US" sz="1818" b="1" i="1" dirty="0" err="1">
                <a:solidFill>
                  <a:srgbClr val="8E0000"/>
                </a:solidFill>
                <a:latin typeface="Times New Roman" panose="02020603050405020304" pitchFamily="18" charset="0"/>
                <a:cs typeface="Times New Roman" panose="02020603050405020304" pitchFamily="18" charset="0"/>
              </a:rPr>
              <a:t>biết</a:t>
            </a:r>
            <a:r>
              <a:rPr lang="en-US" sz="1818" b="1" i="1" dirty="0">
                <a:solidFill>
                  <a:srgbClr val="8E0000"/>
                </a:solidFill>
                <a:latin typeface="Times New Roman" panose="02020603050405020304" pitchFamily="18" charset="0"/>
                <a:cs typeface="Times New Roman" panose="02020603050405020304" pitchFamily="18" charset="0"/>
              </a:rPr>
              <a:t> chia </a:t>
            </a:r>
            <a:r>
              <a:rPr lang="en-US" sz="1818" b="1" i="1" dirty="0" err="1">
                <a:solidFill>
                  <a:srgbClr val="8E0000"/>
                </a:solidFill>
                <a:latin typeface="Times New Roman" panose="02020603050405020304" pitchFamily="18" charset="0"/>
                <a:cs typeface="Times New Roman" panose="02020603050405020304" pitchFamily="18" charset="0"/>
              </a:rPr>
              <a:t>sẻ</a:t>
            </a:r>
            <a:r>
              <a:rPr lang="en-US" sz="1818" b="1" i="1" dirty="0">
                <a:solidFill>
                  <a:srgbClr val="8E0000"/>
                </a:solidFill>
                <a:latin typeface="Times New Roman" panose="02020603050405020304" pitchFamily="18" charset="0"/>
                <a:cs typeface="Times New Roman" panose="02020603050405020304" pitchFamily="18" charset="0"/>
              </a:rPr>
              <a:t> </a:t>
            </a:r>
            <a:r>
              <a:rPr lang="en-US" sz="1818" b="1" i="1" dirty="0" err="1">
                <a:solidFill>
                  <a:srgbClr val="8E0000"/>
                </a:solidFill>
                <a:latin typeface="Times New Roman" panose="02020603050405020304" pitchFamily="18" charset="0"/>
                <a:cs typeface="Times New Roman" panose="02020603050405020304" pitchFamily="18" charset="0"/>
              </a:rPr>
              <a:t>vui</a:t>
            </a:r>
            <a:r>
              <a:rPr lang="en-US" sz="1818" b="1" i="1" dirty="0">
                <a:solidFill>
                  <a:srgbClr val="8E0000"/>
                </a:solidFill>
                <a:latin typeface="Times New Roman" panose="02020603050405020304" pitchFamily="18" charset="0"/>
                <a:cs typeface="Times New Roman" panose="02020603050405020304" pitchFamily="18" charset="0"/>
              </a:rPr>
              <a:t> </a:t>
            </a:r>
            <a:r>
              <a:rPr lang="en-US" sz="1818" b="1" i="1" dirty="0" err="1">
                <a:solidFill>
                  <a:srgbClr val="8E0000"/>
                </a:solidFill>
                <a:latin typeface="Times New Roman" panose="02020603050405020304" pitchFamily="18" charset="0"/>
                <a:cs typeface="Times New Roman" panose="02020603050405020304" pitchFamily="18" charset="0"/>
              </a:rPr>
              <a:t>buồn</a:t>
            </a:r>
            <a:r>
              <a:rPr lang="en-US" sz="1818" b="1" i="1" dirty="0">
                <a:solidFill>
                  <a:srgbClr val="8E0000"/>
                </a:solidFill>
                <a:latin typeface="Times New Roman" panose="02020603050405020304" pitchFamily="18" charset="0"/>
                <a:cs typeface="Times New Roman" panose="02020603050405020304" pitchFamily="18" charset="0"/>
              </a:rPr>
              <a:t> </a:t>
            </a:r>
            <a:r>
              <a:rPr lang="en-US" sz="1818" b="1" i="1" dirty="0" err="1">
                <a:solidFill>
                  <a:srgbClr val="8E0000"/>
                </a:solidFill>
                <a:latin typeface="Times New Roman" panose="02020603050405020304" pitchFamily="18" charset="0"/>
                <a:cs typeface="Times New Roman" panose="02020603050405020304" pitchFamily="18" charset="0"/>
              </a:rPr>
              <a:t>cùng</a:t>
            </a:r>
            <a:r>
              <a:rPr lang="en-US" sz="1818" b="1" i="1" dirty="0">
                <a:solidFill>
                  <a:srgbClr val="8E0000"/>
                </a:solidFill>
                <a:latin typeface="Times New Roman" panose="02020603050405020304" pitchFamily="18" charset="0"/>
                <a:cs typeface="Times New Roman" panose="02020603050405020304" pitchFamily="18" charset="0"/>
              </a:rPr>
              <a:t> </a:t>
            </a:r>
            <a:r>
              <a:rPr lang="en-US" sz="1818" b="1" i="1" dirty="0" err="1">
                <a:solidFill>
                  <a:srgbClr val="8E0000"/>
                </a:solidFill>
                <a:latin typeface="Times New Roman" panose="02020603050405020304" pitchFamily="18" charset="0"/>
                <a:cs typeface="Times New Roman" panose="02020603050405020304" pitchFamily="18" charset="0"/>
              </a:rPr>
              <a:t>nhau</a:t>
            </a:r>
            <a:r>
              <a:rPr lang="en-US" sz="1818" b="1" i="1" dirty="0">
                <a:solidFill>
                  <a:srgbClr val="8E0000"/>
                </a:solidFill>
                <a:latin typeface="Times New Roman" panose="02020603050405020304" pitchFamily="18" charset="0"/>
                <a:cs typeface="Times New Roman" panose="02020603050405020304" pitchFamily="18" charset="0"/>
              </a:rPr>
              <a:t>,…</a:t>
            </a:r>
            <a:endParaRPr lang="vi-VN" sz="1818" b="1" i="1" dirty="0">
              <a:solidFill>
                <a:srgbClr val="8E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3522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1" nodeType="clickEffect">
                                  <p:stCondLst>
                                    <p:cond delay="0"/>
                                  </p:stCondLst>
                                  <p:childTnLst>
                                    <p:animEffect transition="out" filter="fade">
                                      <p:cBhvr>
                                        <p:cTn id="20" dur="1000"/>
                                        <p:tgtEl>
                                          <p:spTgt spid="4"/>
                                        </p:tgtEl>
                                      </p:cBhvr>
                                    </p:animEffect>
                                    <p:anim calcmode="lin" valueType="num">
                                      <p:cBhvr>
                                        <p:cTn id="21" dur="1000"/>
                                        <p:tgtEl>
                                          <p:spTgt spid="4"/>
                                        </p:tgtEl>
                                        <p:attrNameLst>
                                          <p:attrName>ppt_x</p:attrName>
                                        </p:attrNameLst>
                                      </p:cBhvr>
                                      <p:tavLst>
                                        <p:tav tm="0">
                                          <p:val>
                                            <p:strVal val="ppt_x"/>
                                          </p:val>
                                        </p:tav>
                                        <p:tav tm="100000">
                                          <p:val>
                                            <p:strVal val="ppt_x"/>
                                          </p:val>
                                        </p:tav>
                                      </p:tavLst>
                                    </p:anim>
                                    <p:anim calcmode="lin" valueType="num">
                                      <p:cBhvr>
                                        <p:cTn id="22" dur="1000"/>
                                        <p:tgtEl>
                                          <p:spTgt spid="4"/>
                                        </p:tgtEl>
                                        <p:attrNameLst>
                                          <p:attrName>ppt_y</p:attrName>
                                        </p:attrNameLst>
                                      </p:cBhvr>
                                      <p:tavLst>
                                        <p:tav tm="0">
                                          <p:val>
                                            <p:strVal val="ppt_y"/>
                                          </p:val>
                                        </p:tav>
                                        <p:tav tm="100000">
                                          <p:val>
                                            <p:strVal val="ppt_y+.1"/>
                                          </p:val>
                                        </p:tav>
                                      </p:tavLst>
                                    </p:anim>
                                    <p:set>
                                      <p:cBhvr>
                                        <p:cTn id="23" dur="1" fill="hold">
                                          <p:stCondLst>
                                            <p:cond delay="999"/>
                                          </p:stCondLst>
                                        </p:cTn>
                                        <p:tgtEl>
                                          <p:spTgt spid="4"/>
                                        </p:tgtEl>
                                        <p:attrNameLst>
                                          <p:attrName>style.visibility</p:attrName>
                                        </p:attrNameLst>
                                      </p:cBhvr>
                                      <p:to>
                                        <p:strVal val="hidden"/>
                                      </p:to>
                                    </p:set>
                                  </p:childTnLst>
                                </p:cTn>
                              </p:par>
                            </p:childTnLst>
                          </p:cTn>
                        </p:par>
                        <p:par>
                          <p:cTn id="24" fill="hold">
                            <p:stCondLst>
                              <p:cond delay="1000"/>
                            </p:stCondLst>
                            <p:childTnLst>
                              <p:par>
                                <p:cTn id="25" presetID="42" presetClass="entr" presetSubtype="0"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04"/>
        <p:cNvGrpSpPr/>
        <p:nvPr/>
      </p:nvGrpSpPr>
      <p:grpSpPr>
        <a:xfrm>
          <a:off x="0" y="0"/>
          <a:ext cx="0" cy="0"/>
          <a:chOff x="0" y="0"/>
          <a:chExt cx="0" cy="0"/>
        </a:xfrm>
      </p:grpSpPr>
      <p:sp>
        <p:nvSpPr>
          <p:cNvPr id="3005" name="Google Shape;3005;p61"/>
          <p:cNvSpPr/>
          <p:nvPr/>
        </p:nvSpPr>
        <p:spPr>
          <a:xfrm>
            <a:off x="523039" y="1662073"/>
            <a:ext cx="90351" cy="17196"/>
          </a:xfrm>
          <a:custGeom>
            <a:avLst/>
            <a:gdLst/>
            <a:ahLst/>
            <a:cxnLst/>
            <a:rect l="l" t="t" r="r" b="b"/>
            <a:pathLst>
              <a:path w="3578" h="681" extrusionOk="0">
                <a:moveTo>
                  <a:pt x="0" y="1"/>
                </a:moveTo>
                <a:lnTo>
                  <a:pt x="0" y="305"/>
                </a:lnTo>
                <a:cubicBezTo>
                  <a:pt x="0" y="305"/>
                  <a:pt x="1270" y="519"/>
                  <a:pt x="3578" y="680"/>
                </a:cubicBezTo>
                <a:lnTo>
                  <a:pt x="3578" y="376"/>
                </a:lnTo>
                <a:cubicBezTo>
                  <a:pt x="2469" y="305"/>
                  <a:pt x="1574" y="233"/>
                  <a:pt x="984" y="144"/>
                </a:cubicBezTo>
                <a:cubicBezTo>
                  <a:pt x="680" y="72"/>
                  <a:pt x="447" y="72"/>
                  <a:pt x="233" y="72"/>
                </a:cubicBezTo>
                <a:cubicBezTo>
                  <a:pt x="90" y="1"/>
                  <a:pt x="0" y="1"/>
                  <a:pt x="0" y="1"/>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08" name="Google Shape;3008;p61"/>
          <p:cNvSpPr/>
          <p:nvPr/>
        </p:nvSpPr>
        <p:spPr>
          <a:xfrm>
            <a:off x="581749" y="2258747"/>
            <a:ext cx="37524" cy="33913"/>
          </a:xfrm>
          <a:custGeom>
            <a:avLst/>
            <a:gdLst/>
            <a:ahLst/>
            <a:cxnLst/>
            <a:rect l="l" t="t" r="r" b="b"/>
            <a:pathLst>
              <a:path w="1486" h="1343" extrusionOk="0">
                <a:moveTo>
                  <a:pt x="1342" y="1"/>
                </a:moveTo>
                <a:cubicBezTo>
                  <a:pt x="448" y="752"/>
                  <a:pt x="1" y="1199"/>
                  <a:pt x="1" y="1199"/>
                </a:cubicBezTo>
                <a:lnTo>
                  <a:pt x="144" y="1342"/>
                </a:lnTo>
                <a:cubicBezTo>
                  <a:pt x="144" y="1342"/>
                  <a:pt x="287" y="1271"/>
                  <a:pt x="519" y="1038"/>
                </a:cubicBezTo>
                <a:cubicBezTo>
                  <a:pt x="734" y="895"/>
                  <a:pt x="1038" y="591"/>
                  <a:pt x="1485" y="215"/>
                </a:cubicBezTo>
                <a:lnTo>
                  <a:pt x="1342" y="1"/>
                </a:ln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0" name="Google Shape;3010;p61"/>
          <p:cNvSpPr/>
          <p:nvPr/>
        </p:nvSpPr>
        <p:spPr>
          <a:xfrm>
            <a:off x="2239425" y="525189"/>
            <a:ext cx="43408" cy="86740"/>
          </a:xfrm>
          <a:custGeom>
            <a:avLst/>
            <a:gdLst/>
            <a:ahLst/>
            <a:cxnLst/>
            <a:rect l="l" t="t" r="r" b="b"/>
            <a:pathLst>
              <a:path w="1719" h="3435" extrusionOk="0">
                <a:moveTo>
                  <a:pt x="1432" y="0"/>
                </a:moveTo>
                <a:cubicBezTo>
                  <a:pt x="985" y="1127"/>
                  <a:pt x="538" y="2236"/>
                  <a:pt x="1" y="3292"/>
                </a:cubicBezTo>
                <a:lnTo>
                  <a:pt x="305" y="3435"/>
                </a:lnTo>
                <a:cubicBezTo>
                  <a:pt x="752" y="2397"/>
                  <a:pt x="1271" y="1270"/>
                  <a:pt x="1718" y="161"/>
                </a:cubicBezTo>
                <a:lnTo>
                  <a:pt x="1432" y="0"/>
                </a:ln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1" name="Google Shape;3011;p61"/>
          <p:cNvSpPr/>
          <p:nvPr/>
        </p:nvSpPr>
        <p:spPr>
          <a:xfrm>
            <a:off x="5055247" y="213262"/>
            <a:ext cx="611597" cy="175298"/>
          </a:xfrm>
          <a:custGeom>
            <a:avLst/>
            <a:gdLst/>
            <a:ahLst/>
            <a:cxnLst/>
            <a:rect l="l" t="t" r="r" b="b"/>
            <a:pathLst>
              <a:path w="24220" h="6942" extrusionOk="0">
                <a:moveTo>
                  <a:pt x="0" y="1"/>
                </a:moveTo>
                <a:lnTo>
                  <a:pt x="0" y="305"/>
                </a:lnTo>
                <a:lnTo>
                  <a:pt x="215" y="305"/>
                </a:lnTo>
                <a:cubicBezTo>
                  <a:pt x="662" y="377"/>
                  <a:pt x="1789" y="609"/>
                  <a:pt x="3506" y="895"/>
                </a:cubicBezTo>
                <a:lnTo>
                  <a:pt x="3578" y="609"/>
                </a:lnTo>
                <a:cubicBezTo>
                  <a:pt x="1270" y="162"/>
                  <a:pt x="0" y="1"/>
                  <a:pt x="0" y="1"/>
                </a:cubicBezTo>
                <a:close/>
                <a:moveTo>
                  <a:pt x="7084" y="1342"/>
                </a:moveTo>
                <a:lnTo>
                  <a:pt x="6994" y="1647"/>
                </a:lnTo>
                <a:cubicBezTo>
                  <a:pt x="8050" y="1879"/>
                  <a:pt x="9230" y="2165"/>
                  <a:pt x="10500" y="2541"/>
                </a:cubicBezTo>
                <a:lnTo>
                  <a:pt x="10572" y="2237"/>
                </a:lnTo>
                <a:cubicBezTo>
                  <a:pt x="9320" y="1879"/>
                  <a:pt x="8121" y="1575"/>
                  <a:pt x="7084" y="1342"/>
                </a:cubicBezTo>
                <a:close/>
                <a:moveTo>
                  <a:pt x="14006" y="3221"/>
                </a:moveTo>
                <a:lnTo>
                  <a:pt x="13935" y="3507"/>
                </a:lnTo>
                <a:cubicBezTo>
                  <a:pt x="15044" y="3811"/>
                  <a:pt x="16170" y="4187"/>
                  <a:pt x="17369" y="4562"/>
                </a:cubicBezTo>
                <a:lnTo>
                  <a:pt x="17440" y="4258"/>
                </a:lnTo>
                <a:cubicBezTo>
                  <a:pt x="16242" y="3882"/>
                  <a:pt x="15133" y="3507"/>
                  <a:pt x="14006" y="3221"/>
                </a:cubicBezTo>
                <a:close/>
                <a:moveTo>
                  <a:pt x="20857" y="5457"/>
                </a:moveTo>
                <a:lnTo>
                  <a:pt x="20714" y="5743"/>
                </a:lnTo>
                <a:cubicBezTo>
                  <a:pt x="21751" y="6118"/>
                  <a:pt x="22878" y="6494"/>
                  <a:pt x="23987" y="6941"/>
                </a:cubicBezTo>
                <a:lnTo>
                  <a:pt x="24077" y="6941"/>
                </a:lnTo>
                <a:lnTo>
                  <a:pt x="24220" y="6709"/>
                </a:lnTo>
                <a:cubicBezTo>
                  <a:pt x="23021" y="6261"/>
                  <a:pt x="21912" y="5814"/>
                  <a:pt x="20857" y="5457"/>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3" name="Google Shape;3013;p61"/>
          <p:cNvSpPr/>
          <p:nvPr/>
        </p:nvSpPr>
        <p:spPr>
          <a:xfrm>
            <a:off x="6300990" y="177582"/>
            <a:ext cx="131915" cy="210978"/>
          </a:xfrm>
          <a:custGeom>
            <a:avLst/>
            <a:gdLst/>
            <a:ahLst/>
            <a:cxnLst/>
            <a:rect l="l" t="t" r="r" b="b"/>
            <a:pathLst>
              <a:path w="5224" h="8355" extrusionOk="0">
                <a:moveTo>
                  <a:pt x="305" y="1"/>
                </a:moveTo>
                <a:lnTo>
                  <a:pt x="1" y="162"/>
                </a:lnTo>
                <a:cubicBezTo>
                  <a:pt x="1" y="162"/>
                  <a:pt x="591" y="1342"/>
                  <a:pt x="1718" y="3364"/>
                </a:cubicBezTo>
                <a:lnTo>
                  <a:pt x="1932" y="3203"/>
                </a:lnTo>
                <a:cubicBezTo>
                  <a:pt x="1414" y="2165"/>
                  <a:pt x="966" y="1414"/>
                  <a:pt x="680" y="824"/>
                </a:cubicBezTo>
                <a:cubicBezTo>
                  <a:pt x="519" y="609"/>
                  <a:pt x="448" y="376"/>
                  <a:pt x="376" y="233"/>
                </a:cubicBezTo>
                <a:cubicBezTo>
                  <a:pt x="305" y="72"/>
                  <a:pt x="305" y="1"/>
                  <a:pt x="305" y="1"/>
                </a:cubicBezTo>
                <a:close/>
                <a:moveTo>
                  <a:pt x="3811" y="6261"/>
                </a:moveTo>
                <a:lnTo>
                  <a:pt x="3578" y="6422"/>
                </a:lnTo>
                <a:cubicBezTo>
                  <a:pt x="3954" y="7013"/>
                  <a:pt x="4401" y="7674"/>
                  <a:pt x="4848" y="8354"/>
                </a:cubicBezTo>
                <a:lnTo>
                  <a:pt x="5224" y="8354"/>
                </a:lnTo>
                <a:cubicBezTo>
                  <a:pt x="4705" y="7603"/>
                  <a:pt x="4258" y="6941"/>
                  <a:pt x="3811" y="6261"/>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4" name="Google Shape;3014;p61"/>
          <p:cNvSpPr/>
          <p:nvPr/>
        </p:nvSpPr>
        <p:spPr>
          <a:xfrm>
            <a:off x="7178160" y="1351779"/>
            <a:ext cx="174843" cy="84492"/>
          </a:xfrm>
          <a:custGeom>
            <a:avLst/>
            <a:gdLst/>
            <a:ahLst/>
            <a:cxnLst/>
            <a:rect l="l" t="t" r="r" b="b"/>
            <a:pathLst>
              <a:path w="6924" h="3346" extrusionOk="0">
                <a:moveTo>
                  <a:pt x="144" y="0"/>
                </a:moveTo>
                <a:lnTo>
                  <a:pt x="1" y="286"/>
                </a:lnTo>
                <a:cubicBezTo>
                  <a:pt x="1038" y="805"/>
                  <a:pt x="2165" y="1342"/>
                  <a:pt x="3203" y="1860"/>
                </a:cubicBezTo>
                <a:lnTo>
                  <a:pt x="3346" y="1556"/>
                </a:lnTo>
                <a:cubicBezTo>
                  <a:pt x="2237" y="1038"/>
                  <a:pt x="1181" y="590"/>
                  <a:pt x="144" y="0"/>
                </a:cubicBezTo>
                <a:close/>
                <a:moveTo>
                  <a:pt x="6637" y="2969"/>
                </a:moveTo>
                <a:lnTo>
                  <a:pt x="6547" y="3202"/>
                </a:lnTo>
                <a:cubicBezTo>
                  <a:pt x="6637" y="3273"/>
                  <a:pt x="6708" y="3273"/>
                  <a:pt x="6780" y="3345"/>
                </a:cubicBezTo>
                <a:lnTo>
                  <a:pt x="6923" y="3041"/>
                </a:lnTo>
                <a:cubicBezTo>
                  <a:pt x="6852" y="3041"/>
                  <a:pt x="6708" y="2969"/>
                  <a:pt x="6637" y="2969"/>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6" name="Google Shape;3016;p61"/>
          <p:cNvSpPr/>
          <p:nvPr/>
        </p:nvSpPr>
        <p:spPr>
          <a:xfrm>
            <a:off x="7078339" y="5492486"/>
            <a:ext cx="28029" cy="271027"/>
          </a:xfrm>
          <a:custGeom>
            <a:avLst/>
            <a:gdLst/>
            <a:ahLst/>
            <a:cxnLst/>
            <a:rect l="l" t="t" r="r" b="b"/>
            <a:pathLst>
              <a:path w="1110" h="10733" extrusionOk="0">
                <a:moveTo>
                  <a:pt x="1" y="0"/>
                </a:moveTo>
                <a:cubicBezTo>
                  <a:pt x="144" y="1199"/>
                  <a:pt x="215" y="2397"/>
                  <a:pt x="376" y="3578"/>
                </a:cubicBezTo>
                <a:lnTo>
                  <a:pt x="662" y="3578"/>
                </a:lnTo>
                <a:cubicBezTo>
                  <a:pt x="519" y="2397"/>
                  <a:pt x="448" y="1199"/>
                  <a:pt x="305" y="0"/>
                </a:cubicBezTo>
                <a:close/>
                <a:moveTo>
                  <a:pt x="591" y="7155"/>
                </a:moveTo>
                <a:cubicBezTo>
                  <a:pt x="662" y="8354"/>
                  <a:pt x="752" y="9552"/>
                  <a:pt x="823" y="10733"/>
                </a:cubicBezTo>
                <a:lnTo>
                  <a:pt x="1110" y="10733"/>
                </a:lnTo>
                <a:cubicBezTo>
                  <a:pt x="1038" y="9481"/>
                  <a:pt x="967" y="8354"/>
                  <a:pt x="895" y="7155"/>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7" name="Google Shape;3017;p61"/>
          <p:cNvSpPr/>
          <p:nvPr/>
        </p:nvSpPr>
        <p:spPr>
          <a:xfrm>
            <a:off x="325647" y="3077206"/>
            <a:ext cx="252063" cy="118835"/>
          </a:xfrm>
          <a:custGeom>
            <a:avLst/>
            <a:gdLst/>
            <a:ahLst/>
            <a:cxnLst/>
            <a:rect l="l" t="t" r="r" b="b"/>
            <a:pathLst>
              <a:path w="9982" h="4706" extrusionOk="0">
                <a:moveTo>
                  <a:pt x="144" y="1"/>
                </a:moveTo>
                <a:lnTo>
                  <a:pt x="0" y="305"/>
                </a:lnTo>
                <a:cubicBezTo>
                  <a:pt x="0" y="305"/>
                  <a:pt x="72" y="305"/>
                  <a:pt x="215" y="376"/>
                </a:cubicBezTo>
                <a:cubicBezTo>
                  <a:pt x="662" y="537"/>
                  <a:pt x="1789" y="895"/>
                  <a:pt x="3345" y="1575"/>
                </a:cubicBezTo>
                <a:lnTo>
                  <a:pt x="3506" y="1271"/>
                </a:lnTo>
                <a:cubicBezTo>
                  <a:pt x="1342" y="376"/>
                  <a:pt x="144" y="1"/>
                  <a:pt x="144" y="1"/>
                </a:cubicBezTo>
                <a:close/>
                <a:moveTo>
                  <a:pt x="6780" y="2773"/>
                </a:moveTo>
                <a:lnTo>
                  <a:pt x="6637" y="3059"/>
                </a:lnTo>
                <a:cubicBezTo>
                  <a:pt x="7603" y="3507"/>
                  <a:pt x="8640" y="4115"/>
                  <a:pt x="9838" y="4705"/>
                </a:cubicBezTo>
                <a:lnTo>
                  <a:pt x="9982" y="4473"/>
                </a:lnTo>
                <a:cubicBezTo>
                  <a:pt x="8801" y="3811"/>
                  <a:pt x="7746" y="3292"/>
                  <a:pt x="6780" y="2773"/>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8" name="Google Shape;3018;p61"/>
          <p:cNvSpPr/>
          <p:nvPr/>
        </p:nvSpPr>
        <p:spPr>
          <a:xfrm>
            <a:off x="1731284" y="5292742"/>
            <a:ext cx="7702" cy="13106"/>
          </a:xfrm>
          <a:custGeom>
            <a:avLst/>
            <a:gdLst/>
            <a:ahLst/>
            <a:cxnLst/>
            <a:rect l="l" t="t" r="r" b="b"/>
            <a:pathLst>
              <a:path w="305" h="519" extrusionOk="0">
                <a:moveTo>
                  <a:pt x="1" y="0"/>
                </a:moveTo>
                <a:lnTo>
                  <a:pt x="1" y="519"/>
                </a:lnTo>
                <a:lnTo>
                  <a:pt x="305" y="519"/>
                </a:lnTo>
                <a:lnTo>
                  <a:pt x="305" y="0"/>
                </a:ln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9" name="Google Shape;3019;p61"/>
          <p:cNvSpPr/>
          <p:nvPr/>
        </p:nvSpPr>
        <p:spPr>
          <a:xfrm>
            <a:off x="1729492" y="5215498"/>
            <a:ext cx="9495" cy="77245"/>
          </a:xfrm>
          <a:custGeom>
            <a:avLst/>
            <a:gdLst/>
            <a:ahLst/>
            <a:cxnLst/>
            <a:rect l="l" t="t" r="r" b="b"/>
            <a:pathLst>
              <a:path w="376" h="3059" extrusionOk="0">
                <a:moveTo>
                  <a:pt x="0" y="0"/>
                </a:moveTo>
                <a:cubicBezTo>
                  <a:pt x="0" y="1038"/>
                  <a:pt x="72" y="2004"/>
                  <a:pt x="72" y="3059"/>
                </a:cubicBezTo>
                <a:lnTo>
                  <a:pt x="376" y="3059"/>
                </a:lnTo>
                <a:cubicBezTo>
                  <a:pt x="376" y="2004"/>
                  <a:pt x="304" y="1038"/>
                  <a:pt x="304" y="0"/>
                </a:cubicBezTo>
                <a:close/>
              </a:path>
            </a:pathLst>
          </a:custGeom>
          <a:solidFill>
            <a:srgbClr val="E2F1EF"/>
          </a:solidFill>
          <a:ln>
            <a:noFill/>
          </a:ln>
        </p:spPr>
        <p:txBody>
          <a:bodyPr spcFirstLastPara="1" wrap="square" lIns="92346" tIns="92346" rIns="92346" bIns="92346" anchor="ctr" anchorCtr="0">
            <a:noAutofit/>
          </a:bodyPr>
          <a:lstStyle/>
          <a:p>
            <a:endParaRPr sz="1458"/>
          </a:p>
        </p:txBody>
      </p:sp>
      <p:sp>
        <p:nvSpPr>
          <p:cNvPr id="3020" name="Google Shape;3020;p61"/>
          <p:cNvSpPr/>
          <p:nvPr/>
        </p:nvSpPr>
        <p:spPr>
          <a:xfrm>
            <a:off x="1724062" y="5541727"/>
            <a:ext cx="16742" cy="271027"/>
          </a:xfrm>
          <a:custGeom>
            <a:avLst/>
            <a:gdLst/>
            <a:ahLst/>
            <a:cxnLst/>
            <a:rect l="l" t="t" r="r" b="b"/>
            <a:pathLst>
              <a:path w="663" h="10733" extrusionOk="0">
                <a:moveTo>
                  <a:pt x="376" y="0"/>
                </a:moveTo>
                <a:lnTo>
                  <a:pt x="376" y="143"/>
                </a:lnTo>
                <a:cubicBezTo>
                  <a:pt x="376" y="1270"/>
                  <a:pt x="376" y="2451"/>
                  <a:pt x="287" y="3578"/>
                </a:cubicBezTo>
                <a:lnTo>
                  <a:pt x="591" y="3578"/>
                </a:lnTo>
                <a:cubicBezTo>
                  <a:pt x="662" y="2451"/>
                  <a:pt x="662" y="1270"/>
                  <a:pt x="662" y="143"/>
                </a:cubicBezTo>
                <a:lnTo>
                  <a:pt x="662" y="0"/>
                </a:lnTo>
                <a:close/>
                <a:moveTo>
                  <a:pt x="215" y="7155"/>
                </a:moveTo>
                <a:cubicBezTo>
                  <a:pt x="144" y="8336"/>
                  <a:pt x="72" y="9534"/>
                  <a:pt x="1" y="10733"/>
                </a:cubicBezTo>
                <a:lnTo>
                  <a:pt x="287" y="10733"/>
                </a:lnTo>
                <a:cubicBezTo>
                  <a:pt x="376" y="9534"/>
                  <a:pt x="448" y="8336"/>
                  <a:pt x="519" y="7155"/>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25" name="Google Shape;3025;p61"/>
          <p:cNvSpPr/>
          <p:nvPr/>
        </p:nvSpPr>
        <p:spPr>
          <a:xfrm>
            <a:off x="3139195" y="5488875"/>
            <a:ext cx="169414" cy="224059"/>
          </a:xfrm>
          <a:custGeom>
            <a:avLst/>
            <a:gdLst/>
            <a:ahLst/>
            <a:cxnLst/>
            <a:rect l="l" t="t" r="r" b="b"/>
            <a:pathLst>
              <a:path w="6709" h="8873" extrusionOk="0">
                <a:moveTo>
                  <a:pt x="6494" y="0"/>
                </a:moveTo>
                <a:cubicBezTo>
                  <a:pt x="5671" y="1038"/>
                  <a:pt x="4919" y="2022"/>
                  <a:pt x="4329" y="2916"/>
                </a:cubicBezTo>
                <a:lnTo>
                  <a:pt x="4544" y="3059"/>
                </a:lnTo>
                <a:cubicBezTo>
                  <a:pt x="5224" y="2165"/>
                  <a:pt x="5885" y="1199"/>
                  <a:pt x="6708" y="233"/>
                </a:cubicBezTo>
                <a:lnTo>
                  <a:pt x="6494" y="0"/>
                </a:lnTo>
                <a:close/>
                <a:moveTo>
                  <a:pt x="2165" y="5742"/>
                </a:moveTo>
                <a:cubicBezTo>
                  <a:pt x="752" y="7674"/>
                  <a:pt x="0" y="8729"/>
                  <a:pt x="0" y="8729"/>
                </a:cubicBezTo>
                <a:lnTo>
                  <a:pt x="305" y="8873"/>
                </a:lnTo>
                <a:cubicBezTo>
                  <a:pt x="305" y="8873"/>
                  <a:pt x="448" y="8640"/>
                  <a:pt x="823" y="8121"/>
                </a:cubicBezTo>
                <a:cubicBezTo>
                  <a:pt x="1199" y="7603"/>
                  <a:pt x="1718" y="6851"/>
                  <a:pt x="2379" y="5957"/>
                </a:cubicBezTo>
                <a:lnTo>
                  <a:pt x="2165" y="5742"/>
                </a:ln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26" name="Google Shape;3026;p61"/>
          <p:cNvSpPr/>
          <p:nvPr/>
        </p:nvSpPr>
        <p:spPr>
          <a:xfrm>
            <a:off x="969287" y="384260"/>
            <a:ext cx="39342" cy="271027"/>
          </a:xfrm>
          <a:custGeom>
            <a:avLst/>
            <a:gdLst/>
            <a:ahLst/>
            <a:cxnLst/>
            <a:rect l="l" t="t" r="r" b="b"/>
            <a:pathLst>
              <a:path w="1558" h="10733" extrusionOk="0">
                <a:moveTo>
                  <a:pt x="1271" y="72"/>
                </a:moveTo>
                <a:lnTo>
                  <a:pt x="1271" y="144"/>
                </a:lnTo>
                <a:lnTo>
                  <a:pt x="1342" y="72"/>
                </a:lnTo>
                <a:close/>
                <a:moveTo>
                  <a:pt x="1557" y="0"/>
                </a:moveTo>
                <a:lnTo>
                  <a:pt x="1271" y="144"/>
                </a:lnTo>
                <a:lnTo>
                  <a:pt x="1271" y="144"/>
                </a:lnTo>
                <a:lnTo>
                  <a:pt x="1271" y="448"/>
                </a:lnTo>
                <a:cubicBezTo>
                  <a:pt x="1199" y="966"/>
                  <a:pt x="967" y="2093"/>
                  <a:pt x="752" y="3578"/>
                </a:cubicBezTo>
                <a:lnTo>
                  <a:pt x="1038" y="3649"/>
                </a:lnTo>
                <a:cubicBezTo>
                  <a:pt x="1199" y="2612"/>
                  <a:pt x="1342" y="1789"/>
                  <a:pt x="1414" y="1199"/>
                </a:cubicBezTo>
                <a:cubicBezTo>
                  <a:pt x="1486" y="895"/>
                  <a:pt x="1486" y="662"/>
                  <a:pt x="1557" y="519"/>
                </a:cubicBezTo>
                <a:lnTo>
                  <a:pt x="1557" y="72"/>
                </a:lnTo>
                <a:lnTo>
                  <a:pt x="1557" y="0"/>
                </a:lnTo>
                <a:close/>
                <a:moveTo>
                  <a:pt x="376" y="7155"/>
                </a:moveTo>
                <a:cubicBezTo>
                  <a:pt x="216" y="8264"/>
                  <a:pt x="72" y="9463"/>
                  <a:pt x="1" y="10733"/>
                </a:cubicBezTo>
                <a:lnTo>
                  <a:pt x="305" y="10733"/>
                </a:lnTo>
                <a:cubicBezTo>
                  <a:pt x="376" y="9463"/>
                  <a:pt x="520" y="8264"/>
                  <a:pt x="591" y="7155"/>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29" name="Google Shape;3029;p61"/>
          <p:cNvSpPr/>
          <p:nvPr/>
        </p:nvSpPr>
        <p:spPr>
          <a:xfrm>
            <a:off x="2245309" y="5492486"/>
            <a:ext cx="65983" cy="71841"/>
          </a:xfrm>
          <a:custGeom>
            <a:avLst/>
            <a:gdLst/>
            <a:ahLst/>
            <a:cxnLst/>
            <a:rect l="l" t="t" r="r" b="b"/>
            <a:pathLst>
              <a:path w="2613" h="2845" extrusionOk="0">
                <a:moveTo>
                  <a:pt x="2379" y="0"/>
                </a:moveTo>
                <a:cubicBezTo>
                  <a:pt x="1646" y="823"/>
                  <a:pt x="1109" y="1431"/>
                  <a:pt x="662" y="1879"/>
                </a:cubicBezTo>
                <a:cubicBezTo>
                  <a:pt x="448" y="2093"/>
                  <a:pt x="305" y="2326"/>
                  <a:pt x="215" y="2397"/>
                </a:cubicBezTo>
                <a:lnTo>
                  <a:pt x="72" y="2540"/>
                </a:lnTo>
                <a:lnTo>
                  <a:pt x="0" y="2540"/>
                </a:lnTo>
                <a:lnTo>
                  <a:pt x="72" y="2684"/>
                </a:lnTo>
                <a:lnTo>
                  <a:pt x="72" y="2845"/>
                </a:lnTo>
                <a:lnTo>
                  <a:pt x="144" y="2845"/>
                </a:lnTo>
                <a:cubicBezTo>
                  <a:pt x="215" y="2773"/>
                  <a:pt x="215" y="2773"/>
                  <a:pt x="305" y="2684"/>
                </a:cubicBezTo>
                <a:cubicBezTo>
                  <a:pt x="448" y="2540"/>
                  <a:pt x="752" y="2236"/>
                  <a:pt x="1109" y="1789"/>
                </a:cubicBezTo>
                <a:cubicBezTo>
                  <a:pt x="1485" y="1431"/>
                  <a:pt x="2004" y="823"/>
                  <a:pt x="2612" y="161"/>
                </a:cubicBezTo>
                <a:lnTo>
                  <a:pt x="2379" y="0"/>
                </a:ln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30" name="Google Shape;3030;p61"/>
          <p:cNvSpPr/>
          <p:nvPr/>
        </p:nvSpPr>
        <p:spPr>
          <a:xfrm>
            <a:off x="1629672" y="5311252"/>
            <a:ext cx="406528" cy="84947"/>
          </a:xfrm>
          <a:custGeom>
            <a:avLst/>
            <a:gdLst/>
            <a:ahLst/>
            <a:cxnLst/>
            <a:rect l="l" t="t" r="r" b="b"/>
            <a:pathLst>
              <a:path w="16099" h="3364" extrusionOk="0">
                <a:moveTo>
                  <a:pt x="90" y="0"/>
                </a:moveTo>
                <a:lnTo>
                  <a:pt x="0" y="304"/>
                </a:lnTo>
                <a:cubicBezTo>
                  <a:pt x="1127" y="609"/>
                  <a:pt x="2236" y="966"/>
                  <a:pt x="3434" y="1199"/>
                </a:cubicBezTo>
                <a:lnTo>
                  <a:pt x="3506" y="966"/>
                </a:lnTo>
                <a:cubicBezTo>
                  <a:pt x="2325" y="680"/>
                  <a:pt x="1199" y="304"/>
                  <a:pt x="90" y="0"/>
                </a:cubicBezTo>
                <a:close/>
                <a:moveTo>
                  <a:pt x="7012" y="1718"/>
                </a:moveTo>
                <a:lnTo>
                  <a:pt x="6940" y="2022"/>
                </a:lnTo>
                <a:cubicBezTo>
                  <a:pt x="8049" y="2236"/>
                  <a:pt x="9248" y="2469"/>
                  <a:pt x="10446" y="2683"/>
                </a:cubicBezTo>
                <a:lnTo>
                  <a:pt x="10518" y="2397"/>
                </a:lnTo>
                <a:cubicBezTo>
                  <a:pt x="9319" y="2165"/>
                  <a:pt x="8139" y="1950"/>
                  <a:pt x="7012" y="1718"/>
                </a:cubicBezTo>
                <a:close/>
                <a:moveTo>
                  <a:pt x="14024" y="2844"/>
                </a:moveTo>
                <a:lnTo>
                  <a:pt x="14024" y="3131"/>
                </a:lnTo>
                <a:cubicBezTo>
                  <a:pt x="14686" y="3202"/>
                  <a:pt x="15365" y="3292"/>
                  <a:pt x="16099" y="3363"/>
                </a:cubicBezTo>
                <a:lnTo>
                  <a:pt x="16099" y="3059"/>
                </a:lnTo>
                <a:cubicBezTo>
                  <a:pt x="15437" y="2988"/>
                  <a:pt x="14686" y="2916"/>
                  <a:pt x="14024" y="2844"/>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34" name="Google Shape;3034;p61"/>
          <p:cNvSpPr/>
          <p:nvPr/>
        </p:nvSpPr>
        <p:spPr>
          <a:xfrm>
            <a:off x="4957219" y="5292743"/>
            <a:ext cx="71412" cy="58281"/>
          </a:xfrm>
          <a:custGeom>
            <a:avLst/>
            <a:gdLst/>
            <a:ahLst/>
            <a:cxnLst/>
            <a:rect l="l" t="t" r="r" b="b"/>
            <a:pathLst>
              <a:path w="2828" h="2308" extrusionOk="0">
                <a:moveTo>
                  <a:pt x="2380" y="0"/>
                </a:moveTo>
                <a:cubicBezTo>
                  <a:pt x="1718" y="590"/>
                  <a:pt x="1128" y="1109"/>
                  <a:pt x="752" y="1413"/>
                </a:cubicBezTo>
                <a:cubicBezTo>
                  <a:pt x="520" y="1628"/>
                  <a:pt x="305" y="1789"/>
                  <a:pt x="233" y="1860"/>
                </a:cubicBezTo>
                <a:cubicBezTo>
                  <a:pt x="144" y="1932"/>
                  <a:pt x="72" y="1932"/>
                  <a:pt x="1" y="2003"/>
                </a:cubicBezTo>
                <a:lnTo>
                  <a:pt x="1" y="2307"/>
                </a:lnTo>
                <a:cubicBezTo>
                  <a:pt x="72" y="2307"/>
                  <a:pt x="144" y="2307"/>
                  <a:pt x="144" y="2236"/>
                </a:cubicBezTo>
                <a:cubicBezTo>
                  <a:pt x="376" y="2146"/>
                  <a:pt x="681" y="1932"/>
                  <a:pt x="1128" y="1485"/>
                </a:cubicBezTo>
                <a:cubicBezTo>
                  <a:pt x="1575" y="1109"/>
                  <a:pt x="2165" y="590"/>
                  <a:pt x="2827" y="0"/>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135" name="Google Shape;2427;p49">
            <a:extLst>
              <a:ext uri="{FF2B5EF4-FFF2-40B4-BE49-F238E27FC236}">
                <a16:creationId xmlns:a16="http://schemas.microsoft.com/office/drawing/2014/main" id="{B36EFD23-91D1-44FC-A01D-985D814C2203}"/>
              </a:ext>
            </a:extLst>
          </p:cNvPr>
          <p:cNvSpPr/>
          <p:nvPr/>
        </p:nvSpPr>
        <p:spPr>
          <a:xfrm>
            <a:off x="2195005" y="1995093"/>
            <a:ext cx="4983155" cy="1082112"/>
          </a:xfrm>
          <a:custGeom>
            <a:avLst/>
            <a:gdLst/>
            <a:ahLst/>
            <a:cxnLst/>
            <a:rect l="l" t="t" r="r" b="b"/>
            <a:pathLst>
              <a:path w="91361" h="13334" extrusionOk="0">
                <a:moveTo>
                  <a:pt x="0" y="1"/>
                </a:moveTo>
                <a:lnTo>
                  <a:pt x="6402" y="6730"/>
                </a:lnTo>
                <a:lnTo>
                  <a:pt x="0" y="13333"/>
                </a:lnTo>
                <a:lnTo>
                  <a:pt x="91361" y="13333"/>
                </a:lnTo>
                <a:lnTo>
                  <a:pt x="84959" y="6730"/>
                </a:lnTo>
                <a:lnTo>
                  <a:pt x="91361" y="1"/>
                </a:lnTo>
                <a:close/>
              </a:path>
            </a:pathLst>
          </a:custGeom>
          <a:solidFill>
            <a:srgbClr val="FFFF00"/>
          </a:solidFill>
          <a:ln>
            <a:solidFill>
              <a:srgbClr val="FFFF00"/>
            </a:solidFill>
          </a:ln>
        </p:spPr>
        <p:txBody>
          <a:bodyPr spcFirstLastPara="1" wrap="square" lIns="92346" tIns="92346" rIns="92346" bIns="92346" anchor="ctr" anchorCtr="0">
            <a:noAutofit/>
          </a:bodyPr>
          <a:lstStyle/>
          <a:p>
            <a:endParaRPr sz="1458" dirty="0">
              <a:ln>
                <a:solidFill>
                  <a:srgbClr val="FFFF00"/>
                </a:solidFill>
              </a:ln>
              <a:solidFill>
                <a:srgbClr val="FFFF00"/>
              </a:solidFill>
            </a:endParaRPr>
          </a:p>
        </p:txBody>
      </p:sp>
      <p:sp>
        <p:nvSpPr>
          <p:cNvPr id="136" name="Google Shape;2434;p49">
            <a:extLst>
              <a:ext uri="{FF2B5EF4-FFF2-40B4-BE49-F238E27FC236}">
                <a16:creationId xmlns:a16="http://schemas.microsoft.com/office/drawing/2014/main" id="{7652E72D-8D8B-4943-BA00-683B39F864A6}"/>
              </a:ext>
            </a:extLst>
          </p:cNvPr>
          <p:cNvSpPr txBox="1">
            <a:spLocks/>
          </p:cNvSpPr>
          <p:nvPr/>
        </p:nvSpPr>
        <p:spPr>
          <a:xfrm>
            <a:off x="2414248" y="458898"/>
            <a:ext cx="4404105" cy="770321"/>
          </a:xfrm>
          <a:prstGeom prst="rect">
            <a:avLst/>
          </a:prstGeom>
        </p:spPr>
        <p:txBody>
          <a:bodyPr spcFirstLastPara="1" wrap="square" lIns="92346" tIns="92346" rIns="92346" bIns="92346"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615"/>
              </a:spcAft>
            </a:pPr>
            <a:endParaRPr lang="vi-VN" sz="2827" dirty="0">
              <a:latin typeface="Rockstone" panose="00000400000000000000" pitchFamily="2" charset="0"/>
            </a:endParaRPr>
          </a:p>
        </p:txBody>
      </p:sp>
      <p:grpSp>
        <p:nvGrpSpPr>
          <p:cNvPr id="151" name="Google Shape;3685;p75">
            <a:extLst>
              <a:ext uri="{FF2B5EF4-FFF2-40B4-BE49-F238E27FC236}">
                <a16:creationId xmlns:a16="http://schemas.microsoft.com/office/drawing/2014/main" id="{51407D19-850E-4238-BAF4-6B5DE1617EC4}"/>
              </a:ext>
            </a:extLst>
          </p:cNvPr>
          <p:cNvGrpSpPr/>
          <p:nvPr/>
        </p:nvGrpSpPr>
        <p:grpSpPr>
          <a:xfrm>
            <a:off x="1573698" y="1655171"/>
            <a:ext cx="925000" cy="963273"/>
            <a:chOff x="1282386" y="1143839"/>
            <a:chExt cx="1297589" cy="1637258"/>
          </a:xfrm>
        </p:grpSpPr>
        <p:sp>
          <p:nvSpPr>
            <p:cNvPr id="152" name="Google Shape;3686;p75">
              <a:extLst>
                <a:ext uri="{FF2B5EF4-FFF2-40B4-BE49-F238E27FC236}">
                  <a16:creationId xmlns:a16="http://schemas.microsoft.com/office/drawing/2014/main" id="{BC470BE7-F775-4F74-AE37-DC912C2FBA5C}"/>
                </a:ext>
              </a:extLst>
            </p:cNvPr>
            <p:cNvSpPr/>
            <p:nvPr/>
          </p:nvSpPr>
          <p:spPr>
            <a:xfrm>
              <a:off x="1613251" y="1379838"/>
              <a:ext cx="707100" cy="707100"/>
            </a:xfrm>
            <a:prstGeom prst="ellipse">
              <a:avLst/>
            </a:prstGeom>
            <a:solidFill>
              <a:schemeClr val="accent5"/>
            </a:solidFill>
            <a:ln>
              <a:noFill/>
            </a:ln>
          </p:spPr>
          <p:txBody>
            <a:bodyPr spcFirstLastPara="1" wrap="square" lIns="92346" tIns="92346" rIns="92346" bIns="92346" anchor="ctr" anchorCtr="0">
              <a:noAutofit/>
            </a:bodyPr>
            <a:lstStyle/>
            <a:p>
              <a:endParaRPr sz="1458"/>
            </a:p>
          </p:txBody>
        </p:sp>
        <p:grpSp>
          <p:nvGrpSpPr>
            <p:cNvPr id="153" name="Google Shape;3687;p75">
              <a:extLst>
                <a:ext uri="{FF2B5EF4-FFF2-40B4-BE49-F238E27FC236}">
                  <a16:creationId xmlns:a16="http://schemas.microsoft.com/office/drawing/2014/main" id="{54FDF592-C2A2-49D2-B6B3-419F9395E144}"/>
                </a:ext>
              </a:extLst>
            </p:cNvPr>
            <p:cNvGrpSpPr/>
            <p:nvPr/>
          </p:nvGrpSpPr>
          <p:grpSpPr>
            <a:xfrm>
              <a:off x="1282386" y="1143839"/>
              <a:ext cx="1297589" cy="1637258"/>
              <a:chOff x="4439275" y="3658575"/>
              <a:chExt cx="1433325" cy="1808525"/>
            </a:xfrm>
          </p:grpSpPr>
          <p:sp>
            <p:nvSpPr>
              <p:cNvPr id="154" name="Google Shape;3688;p75">
                <a:extLst>
                  <a:ext uri="{FF2B5EF4-FFF2-40B4-BE49-F238E27FC236}">
                    <a16:creationId xmlns:a16="http://schemas.microsoft.com/office/drawing/2014/main" id="{A3137DE6-2D2A-4D55-97F9-FD3F61F5AA59}"/>
                  </a:ext>
                </a:extLst>
              </p:cNvPr>
              <p:cNvSpPr/>
              <p:nvPr/>
            </p:nvSpPr>
            <p:spPr>
              <a:xfrm>
                <a:off x="4439275" y="3658575"/>
                <a:ext cx="1433325" cy="1808525"/>
              </a:xfrm>
              <a:custGeom>
                <a:avLst/>
                <a:gdLst/>
                <a:ahLst/>
                <a:cxnLst/>
                <a:rect l="l" t="t" r="r" b="b"/>
                <a:pathLst>
                  <a:path w="57333" h="72341" extrusionOk="0">
                    <a:moveTo>
                      <a:pt x="34366" y="1050"/>
                    </a:moveTo>
                    <a:cubicBezTo>
                      <a:pt x="38056" y="1050"/>
                      <a:pt x="40838" y="2815"/>
                      <a:pt x="43144" y="5616"/>
                    </a:cubicBezTo>
                    <a:cubicBezTo>
                      <a:pt x="45818" y="9019"/>
                      <a:pt x="48613" y="12453"/>
                      <a:pt x="51894" y="15491"/>
                    </a:cubicBezTo>
                    <a:cubicBezTo>
                      <a:pt x="55449" y="18651"/>
                      <a:pt x="56057" y="22175"/>
                      <a:pt x="54416" y="26246"/>
                    </a:cubicBezTo>
                    <a:cubicBezTo>
                      <a:pt x="53170" y="29649"/>
                      <a:pt x="52654" y="33204"/>
                      <a:pt x="52137" y="36759"/>
                    </a:cubicBezTo>
                    <a:cubicBezTo>
                      <a:pt x="51651" y="39797"/>
                      <a:pt x="50254" y="42562"/>
                      <a:pt x="47853" y="44598"/>
                    </a:cubicBezTo>
                    <a:cubicBezTo>
                      <a:pt x="45939" y="46238"/>
                      <a:pt x="43661" y="46755"/>
                      <a:pt x="41382" y="46998"/>
                    </a:cubicBezTo>
                    <a:cubicBezTo>
                      <a:pt x="37979" y="47393"/>
                      <a:pt x="34789" y="48395"/>
                      <a:pt x="31629" y="49520"/>
                    </a:cubicBezTo>
                    <a:cubicBezTo>
                      <a:pt x="29397" y="50310"/>
                      <a:pt x="27183" y="51012"/>
                      <a:pt x="24783" y="51012"/>
                    </a:cubicBezTo>
                    <a:cubicBezTo>
                      <a:pt x="24046" y="51012"/>
                      <a:pt x="23292" y="50945"/>
                      <a:pt x="22514" y="50796"/>
                    </a:cubicBezTo>
                    <a:cubicBezTo>
                      <a:pt x="21633" y="50674"/>
                      <a:pt x="20752" y="50431"/>
                      <a:pt x="19992" y="49671"/>
                    </a:cubicBezTo>
                    <a:cubicBezTo>
                      <a:pt x="16438" y="45479"/>
                      <a:pt x="12275" y="41924"/>
                      <a:pt x="8082" y="38399"/>
                    </a:cubicBezTo>
                    <a:cubicBezTo>
                      <a:pt x="7718" y="38004"/>
                      <a:pt x="7323" y="37640"/>
                      <a:pt x="6958" y="37123"/>
                    </a:cubicBezTo>
                    <a:cubicBezTo>
                      <a:pt x="4285" y="34723"/>
                      <a:pt x="3282" y="31563"/>
                      <a:pt x="4558" y="28252"/>
                    </a:cubicBezTo>
                    <a:cubicBezTo>
                      <a:pt x="6442" y="22935"/>
                      <a:pt x="6958" y="17496"/>
                      <a:pt x="8204" y="12179"/>
                    </a:cubicBezTo>
                    <a:cubicBezTo>
                      <a:pt x="8599" y="10174"/>
                      <a:pt x="9723" y="8260"/>
                      <a:pt x="10999" y="6619"/>
                    </a:cubicBezTo>
                    <a:cubicBezTo>
                      <a:pt x="12275" y="5100"/>
                      <a:pt x="14037" y="4462"/>
                      <a:pt x="15800" y="4340"/>
                    </a:cubicBezTo>
                    <a:cubicBezTo>
                      <a:pt x="21269" y="4097"/>
                      <a:pt x="26312" y="1940"/>
                      <a:pt x="31629" y="1302"/>
                    </a:cubicBezTo>
                    <a:cubicBezTo>
                      <a:pt x="32389" y="1181"/>
                      <a:pt x="33148" y="1059"/>
                      <a:pt x="33908" y="1059"/>
                    </a:cubicBezTo>
                    <a:cubicBezTo>
                      <a:pt x="34062" y="1053"/>
                      <a:pt x="34215" y="1050"/>
                      <a:pt x="34366" y="1050"/>
                    </a:cubicBezTo>
                    <a:close/>
                    <a:moveTo>
                      <a:pt x="14280" y="45236"/>
                    </a:moveTo>
                    <a:cubicBezTo>
                      <a:pt x="14797" y="45600"/>
                      <a:pt x="15192" y="45995"/>
                      <a:pt x="15557" y="46360"/>
                    </a:cubicBezTo>
                    <a:cubicBezTo>
                      <a:pt x="11394" y="52436"/>
                      <a:pt x="7201" y="58391"/>
                      <a:pt x="2279" y="63830"/>
                    </a:cubicBezTo>
                    <a:cubicBezTo>
                      <a:pt x="2127" y="63708"/>
                      <a:pt x="1884" y="63587"/>
                      <a:pt x="1763" y="63344"/>
                    </a:cubicBezTo>
                    <a:cubicBezTo>
                      <a:pt x="5925" y="57389"/>
                      <a:pt x="9997" y="51434"/>
                      <a:pt x="14280" y="45236"/>
                    </a:cubicBezTo>
                    <a:close/>
                    <a:moveTo>
                      <a:pt x="47094" y="46633"/>
                    </a:moveTo>
                    <a:cubicBezTo>
                      <a:pt x="49373" y="52710"/>
                      <a:pt x="50618" y="58908"/>
                      <a:pt x="52654" y="65106"/>
                    </a:cubicBezTo>
                    <a:cubicBezTo>
                      <a:pt x="51894" y="64984"/>
                      <a:pt x="51651" y="64711"/>
                      <a:pt x="51499" y="64103"/>
                    </a:cubicBezTo>
                    <a:cubicBezTo>
                      <a:pt x="49859" y="58513"/>
                      <a:pt x="48096" y="52831"/>
                      <a:pt x="46061" y="47241"/>
                    </a:cubicBezTo>
                    <a:cubicBezTo>
                      <a:pt x="46182" y="46876"/>
                      <a:pt x="46699" y="46876"/>
                      <a:pt x="47094" y="46633"/>
                    </a:cubicBezTo>
                    <a:close/>
                    <a:moveTo>
                      <a:pt x="45180" y="47514"/>
                    </a:moveTo>
                    <a:cubicBezTo>
                      <a:pt x="47094" y="52831"/>
                      <a:pt x="48978" y="58270"/>
                      <a:pt x="50375" y="63951"/>
                    </a:cubicBezTo>
                    <a:cubicBezTo>
                      <a:pt x="48978" y="63587"/>
                      <a:pt x="47975" y="62949"/>
                      <a:pt x="46820" y="62432"/>
                    </a:cubicBezTo>
                    <a:cubicBezTo>
                      <a:pt x="45972" y="61957"/>
                      <a:pt x="45434" y="61704"/>
                      <a:pt x="44990" y="61704"/>
                    </a:cubicBezTo>
                    <a:cubicBezTo>
                      <a:pt x="44383" y="61704"/>
                      <a:pt x="43951" y="62175"/>
                      <a:pt x="43144" y="63192"/>
                    </a:cubicBezTo>
                    <a:cubicBezTo>
                      <a:pt x="42385" y="64468"/>
                      <a:pt x="41503" y="65622"/>
                      <a:pt x="40622" y="66868"/>
                    </a:cubicBezTo>
                    <a:cubicBezTo>
                      <a:pt x="37979" y="61430"/>
                      <a:pt x="35427" y="55991"/>
                      <a:pt x="32905" y="50553"/>
                    </a:cubicBezTo>
                    <a:cubicBezTo>
                      <a:pt x="36703" y="48517"/>
                      <a:pt x="41017" y="48395"/>
                      <a:pt x="45180" y="47514"/>
                    </a:cubicBezTo>
                    <a:close/>
                    <a:moveTo>
                      <a:pt x="16195" y="47393"/>
                    </a:moveTo>
                    <a:cubicBezTo>
                      <a:pt x="17957" y="48274"/>
                      <a:pt x="18716" y="50158"/>
                      <a:pt x="20509" y="51191"/>
                    </a:cubicBezTo>
                    <a:cubicBezTo>
                      <a:pt x="21890" y="51881"/>
                      <a:pt x="23346" y="51956"/>
                      <a:pt x="24950" y="51956"/>
                    </a:cubicBezTo>
                    <a:cubicBezTo>
                      <a:pt x="25392" y="51956"/>
                      <a:pt x="25846" y="51950"/>
                      <a:pt x="26312" y="51950"/>
                    </a:cubicBezTo>
                    <a:cubicBezTo>
                      <a:pt x="22788" y="57632"/>
                      <a:pt x="18838" y="62827"/>
                      <a:pt x="14675" y="67901"/>
                    </a:cubicBezTo>
                    <a:cubicBezTo>
                      <a:pt x="14037" y="67142"/>
                      <a:pt x="13916" y="66230"/>
                      <a:pt x="13673" y="65471"/>
                    </a:cubicBezTo>
                    <a:cubicBezTo>
                      <a:pt x="13311" y="64079"/>
                      <a:pt x="12439" y="63325"/>
                      <a:pt x="11034" y="63325"/>
                    </a:cubicBezTo>
                    <a:cubicBezTo>
                      <a:pt x="10905" y="63325"/>
                      <a:pt x="10772" y="63331"/>
                      <a:pt x="10635" y="63344"/>
                    </a:cubicBezTo>
                    <a:cubicBezTo>
                      <a:pt x="8720" y="63465"/>
                      <a:pt x="6837" y="63587"/>
                      <a:pt x="4923" y="63708"/>
                    </a:cubicBezTo>
                    <a:lnTo>
                      <a:pt x="3798" y="63708"/>
                    </a:lnTo>
                    <a:cubicBezTo>
                      <a:pt x="8082" y="58148"/>
                      <a:pt x="12154" y="52710"/>
                      <a:pt x="16195" y="47393"/>
                    </a:cubicBezTo>
                    <a:close/>
                    <a:moveTo>
                      <a:pt x="31650" y="50858"/>
                    </a:moveTo>
                    <a:cubicBezTo>
                      <a:pt x="31968" y="50858"/>
                      <a:pt x="32223" y="51156"/>
                      <a:pt x="32510" y="51677"/>
                    </a:cubicBezTo>
                    <a:cubicBezTo>
                      <a:pt x="35062" y="56751"/>
                      <a:pt x="37341" y="61946"/>
                      <a:pt x="39498" y="66990"/>
                    </a:cubicBezTo>
                    <a:cubicBezTo>
                      <a:pt x="40258" y="68782"/>
                      <a:pt x="38344" y="69147"/>
                      <a:pt x="38101" y="70301"/>
                    </a:cubicBezTo>
                    <a:cubicBezTo>
                      <a:pt x="36308" y="63587"/>
                      <a:pt x="33270" y="57632"/>
                      <a:pt x="30869" y="51312"/>
                    </a:cubicBezTo>
                    <a:cubicBezTo>
                      <a:pt x="31180" y="51001"/>
                      <a:pt x="31430" y="50858"/>
                      <a:pt x="31650" y="50858"/>
                    </a:cubicBezTo>
                    <a:close/>
                    <a:moveTo>
                      <a:pt x="28352" y="51783"/>
                    </a:moveTo>
                    <a:cubicBezTo>
                      <a:pt x="28426" y="51783"/>
                      <a:pt x="28506" y="51788"/>
                      <a:pt x="28591" y="51798"/>
                    </a:cubicBezTo>
                    <a:cubicBezTo>
                      <a:pt x="24550" y="58391"/>
                      <a:pt x="20357" y="64711"/>
                      <a:pt x="15678" y="70666"/>
                    </a:cubicBezTo>
                    <a:cubicBezTo>
                      <a:pt x="15192" y="69906"/>
                      <a:pt x="14797" y="69420"/>
                      <a:pt x="15435" y="68509"/>
                    </a:cubicBezTo>
                    <a:cubicBezTo>
                      <a:pt x="19476" y="63465"/>
                      <a:pt x="23152" y="57875"/>
                      <a:pt x="27072" y="52710"/>
                    </a:cubicBezTo>
                    <a:cubicBezTo>
                      <a:pt x="27322" y="52348"/>
                      <a:pt x="27547" y="51783"/>
                      <a:pt x="28352" y="51783"/>
                    </a:cubicBezTo>
                    <a:close/>
                    <a:moveTo>
                      <a:pt x="34187" y="0"/>
                    </a:moveTo>
                    <a:cubicBezTo>
                      <a:pt x="32504" y="0"/>
                      <a:pt x="30866" y="293"/>
                      <a:pt x="29229" y="664"/>
                    </a:cubicBezTo>
                    <a:cubicBezTo>
                      <a:pt x="24914" y="1545"/>
                      <a:pt x="20630" y="2943"/>
                      <a:pt x="16195" y="3459"/>
                    </a:cubicBezTo>
                    <a:cubicBezTo>
                      <a:pt x="14037" y="3702"/>
                      <a:pt x="11759" y="4462"/>
                      <a:pt x="10240" y="6224"/>
                    </a:cubicBezTo>
                    <a:cubicBezTo>
                      <a:pt x="8964" y="8017"/>
                      <a:pt x="7839" y="9779"/>
                      <a:pt x="7323" y="11936"/>
                    </a:cubicBezTo>
                    <a:cubicBezTo>
                      <a:pt x="5925" y="17253"/>
                      <a:pt x="5318" y="22813"/>
                      <a:pt x="3403" y="28009"/>
                    </a:cubicBezTo>
                    <a:cubicBezTo>
                      <a:pt x="2644" y="29923"/>
                      <a:pt x="2522" y="32049"/>
                      <a:pt x="3525" y="34085"/>
                    </a:cubicBezTo>
                    <a:cubicBezTo>
                      <a:pt x="4558" y="36121"/>
                      <a:pt x="5925" y="37883"/>
                      <a:pt x="7596" y="39402"/>
                    </a:cubicBezTo>
                    <a:cubicBezTo>
                      <a:pt x="9358" y="41164"/>
                      <a:pt x="11394" y="42683"/>
                      <a:pt x="13399" y="44476"/>
                    </a:cubicBezTo>
                    <a:cubicBezTo>
                      <a:pt x="9602" y="49915"/>
                      <a:pt x="5682" y="55353"/>
                      <a:pt x="2006" y="60792"/>
                    </a:cubicBezTo>
                    <a:cubicBezTo>
                      <a:pt x="1368" y="61673"/>
                      <a:pt x="882" y="62432"/>
                      <a:pt x="365" y="63344"/>
                    </a:cubicBezTo>
                    <a:cubicBezTo>
                      <a:pt x="1" y="64103"/>
                      <a:pt x="365" y="64711"/>
                      <a:pt x="1125" y="64863"/>
                    </a:cubicBezTo>
                    <a:cubicBezTo>
                      <a:pt x="2354" y="64961"/>
                      <a:pt x="3583" y="65139"/>
                      <a:pt x="4812" y="65139"/>
                    </a:cubicBezTo>
                    <a:cubicBezTo>
                      <a:pt x="5102" y="65139"/>
                      <a:pt x="5392" y="65129"/>
                      <a:pt x="5682" y="65106"/>
                    </a:cubicBezTo>
                    <a:cubicBezTo>
                      <a:pt x="7323" y="64863"/>
                      <a:pt x="8842" y="64863"/>
                      <a:pt x="10361" y="64589"/>
                    </a:cubicBezTo>
                    <a:cubicBezTo>
                      <a:pt x="10484" y="64578"/>
                      <a:pt x="10600" y="64572"/>
                      <a:pt x="10709" y="64572"/>
                    </a:cubicBezTo>
                    <a:cubicBezTo>
                      <a:pt x="11735" y="64572"/>
                      <a:pt x="12189" y="65081"/>
                      <a:pt x="12518" y="65987"/>
                    </a:cubicBezTo>
                    <a:cubicBezTo>
                      <a:pt x="13035" y="67901"/>
                      <a:pt x="13673" y="69663"/>
                      <a:pt x="14432" y="71304"/>
                    </a:cubicBezTo>
                    <a:cubicBezTo>
                      <a:pt x="14767" y="71857"/>
                      <a:pt x="15149" y="72151"/>
                      <a:pt x="15576" y="72151"/>
                    </a:cubicBezTo>
                    <a:cubicBezTo>
                      <a:pt x="15924" y="72151"/>
                      <a:pt x="16302" y="71956"/>
                      <a:pt x="16711" y="71547"/>
                    </a:cubicBezTo>
                    <a:cubicBezTo>
                      <a:pt x="16954" y="71182"/>
                      <a:pt x="17197" y="70788"/>
                      <a:pt x="17592" y="70423"/>
                    </a:cubicBezTo>
                    <a:cubicBezTo>
                      <a:pt x="21117" y="65866"/>
                      <a:pt x="24155" y="61065"/>
                      <a:pt x="27072" y="55991"/>
                    </a:cubicBezTo>
                    <a:cubicBezTo>
                      <a:pt x="27831" y="54715"/>
                      <a:pt x="28591" y="53469"/>
                      <a:pt x="29624" y="52315"/>
                    </a:cubicBezTo>
                    <a:cubicBezTo>
                      <a:pt x="29867" y="52710"/>
                      <a:pt x="29988" y="52953"/>
                      <a:pt x="30110" y="53196"/>
                    </a:cubicBezTo>
                    <a:cubicBezTo>
                      <a:pt x="32389" y="59272"/>
                      <a:pt x="35305" y="64984"/>
                      <a:pt x="36824" y="71304"/>
                    </a:cubicBezTo>
                    <a:cubicBezTo>
                      <a:pt x="36946" y="71821"/>
                      <a:pt x="37068" y="72185"/>
                      <a:pt x="37706" y="72307"/>
                    </a:cubicBezTo>
                    <a:cubicBezTo>
                      <a:pt x="37802" y="72330"/>
                      <a:pt x="37889" y="72340"/>
                      <a:pt x="37969" y="72340"/>
                    </a:cubicBezTo>
                    <a:cubicBezTo>
                      <a:pt x="38418" y="72340"/>
                      <a:pt x="38628" y="72009"/>
                      <a:pt x="38860" y="71699"/>
                    </a:cubicBezTo>
                    <a:cubicBezTo>
                      <a:pt x="39225" y="71304"/>
                      <a:pt x="39498" y="70939"/>
                      <a:pt x="39741" y="70544"/>
                    </a:cubicBezTo>
                    <a:cubicBezTo>
                      <a:pt x="41382" y="68023"/>
                      <a:pt x="43296" y="65744"/>
                      <a:pt x="44815" y="62949"/>
                    </a:cubicBezTo>
                    <a:cubicBezTo>
                      <a:pt x="46942" y="64468"/>
                      <a:pt x="49494" y="64863"/>
                      <a:pt x="51651" y="65987"/>
                    </a:cubicBezTo>
                    <a:cubicBezTo>
                      <a:pt x="52041" y="66143"/>
                      <a:pt x="52444" y="66362"/>
                      <a:pt x="52851" y="66362"/>
                    </a:cubicBezTo>
                    <a:cubicBezTo>
                      <a:pt x="53078" y="66362"/>
                      <a:pt x="53306" y="66294"/>
                      <a:pt x="53535" y="66109"/>
                    </a:cubicBezTo>
                    <a:cubicBezTo>
                      <a:pt x="54173" y="65622"/>
                      <a:pt x="53778" y="64863"/>
                      <a:pt x="53778" y="64225"/>
                    </a:cubicBezTo>
                    <a:cubicBezTo>
                      <a:pt x="53778" y="63951"/>
                      <a:pt x="53656" y="63830"/>
                      <a:pt x="53656" y="63587"/>
                    </a:cubicBezTo>
                    <a:cubicBezTo>
                      <a:pt x="52259" y="58148"/>
                      <a:pt x="50618" y="52710"/>
                      <a:pt x="48461" y="47514"/>
                    </a:cubicBezTo>
                    <a:cubicBezTo>
                      <a:pt x="48096" y="46481"/>
                      <a:pt x="48096" y="45874"/>
                      <a:pt x="48978" y="45114"/>
                    </a:cubicBezTo>
                    <a:cubicBezTo>
                      <a:pt x="51378" y="42957"/>
                      <a:pt x="52654" y="40040"/>
                      <a:pt x="53292" y="36880"/>
                    </a:cubicBezTo>
                    <a:cubicBezTo>
                      <a:pt x="53930" y="33447"/>
                      <a:pt x="54416" y="30044"/>
                      <a:pt x="55571" y="26732"/>
                    </a:cubicBezTo>
                    <a:cubicBezTo>
                      <a:pt x="57333" y="22054"/>
                      <a:pt x="56452" y="18134"/>
                      <a:pt x="52654" y="14579"/>
                    </a:cubicBezTo>
                    <a:cubicBezTo>
                      <a:pt x="49221" y="11420"/>
                      <a:pt x="46061" y="7895"/>
                      <a:pt x="43144" y="4219"/>
                    </a:cubicBezTo>
                    <a:cubicBezTo>
                      <a:pt x="41382" y="1940"/>
                      <a:pt x="39103" y="543"/>
                      <a:pt x="36186" y="148"/>
                    </a:cubicBezTo>
                    <a:cubicBezTo>
                      <a:pt x="35511" y="45"/>
                      <a:pt x="34846" y="0"/>
                      <a:pt x="34187" y="0"/>
                    </a:cubicBezTo>
                    <a:close/>
                  </a:path>
                </a:pathLst>
              </a:custGeom>
              <a:solidFill>
                <a:srgbClr val="8E0000"/>
              </a:solidFill>
              <a:ln>
                <a:noFill/>
              </a:ln>
            </p:spPr>
            <p:txBody>
              <a:bodyPr spcFirstLastPara="1" wrap="square" lIns="92346" tIns="92346" rIns="92346" bIns="92346" anchor="ctr" anchorCtr="0">
                <a:noAutofit/>
              </a:bodyPr>
              <a:lstStyle/>
              <a:p>
                <a:endParaRPr sz="1458"/>
              </a:p>
            </p:txBody>
          </p:sp>
          <p:sp>
            <p:nvSpPr>
              <p:cNvPr id="155" name="Google Shape;3689;p75">
                <a:extLst>
                  <a:ext uri="{FF2B5EF4-FFF2-40B4-BE49-F238E27FC236}">
                    <a16:creationId xmlns:a16="http://schemas.microsoft.com/office/drawing/2014/main" id="{B3298C84-2134-4DB6-8B82-BF66317BA033}"/>
                  </a:ext>
                </a:extLst>
              </p:cNvPr>
              <p:cNvSpPr/>
              <p:nvPr/>
            </p:nvSpPr>
            <p:spPr>
              <a:xfrm>
                <a:off x="4695250" y="3811125"/>
                <a:ext cx="962400" cy="902525"/>
              </a:xfrm>
              <a:custGeom>
                <a:avLst/>
                <a:gdLst/>
                <a:ahLst/>
                <a:cxnLst/>
                <a:rect l="l" t="t" r="r" b="b"/>
                <a:pathLst>
                  <a:path w="38496" h="36101" extrusionOk="0">
                    <a:moveTo>
                      <a:pt x="18625" y="4680"/>
                    </a:moveTo>
                    <a:cubicBezTo>
                      <a:pt x="25947" y="4680"/>
                      <a:pt x="33300" y="12427"/>
                      <a:pt x="33300" y="19871"/>
                    </a:cubicBezTo>
                    <a:cubicBezTo>
                      <a:pt x="33300" y="27619"/>
                      <a:pt x="26069" y="34941"/>
                      <a:pt x="18747" y="34941"/>
                    </a:cubicBezTo>
                    <a:cubicBezTo>
                      <a:pt x="10270" y="34941"/>
                      <a:pt x="3039" y="27983"/>
                      <a:pt x="3039" y="19871"/>
                    </a:cubicBezTo>
                    <a:cubicBezTo>
                      <a:pt x="3039" y="12032"/>
                      <a:pt x="10391" y="4831"/>
                      <a:pt x="18625" y="4680"/>
                    </a:cubicBezTo>
                    <a:close/>
                    <a:moveTo>
                      <a:pt x="11273" y="1"/>
                    </a:moveTo>
                    <a:cubicBezTo>
                      <a:pt x="12032" y="1793"/>
                      <a:pt x="12275" y="3434"/>
                      <a:pt x="11789" y="5439"/>
                    </a:cubicBezTo>
                    <a:cubicBezTo>
                      <a:pt x="10391" y="4072"/>
                      <a:pt x="9996" y="2279"/>
                      <a:pt x="8751" y="1155"/>
                    </a:cubicBezTo>
                    <a:lnTo>
                      <a:pt x="8751" y="1155"/>
                    </a:lnTo>
                    <a:cubicBezTo>
                      <a:pt x="8872" y="2796"/>
                      <a:pt x="9996" y="4072"/>
                      <a:pt x="10513" y="5591"/>
                    </a:cubicBezTo>
                    <a:cubicBezTo>
                      <a:pt x="1" y="11273"/>
                      <a:pt x="1" y="22788"/>
                      <a:pt x="4193" y="28743"/>
                    </a:cubicBezTo>
                    <a:cubicBezTo>
                      <a:pt x="7202" y="32847"/>
                      <a:pt x="12346" y="36101"/>
                      <a:pt x="18201" y="36101"/>
                    </a:cubicBezTo>
                    <a:cubicBezTo>
                      <a:pt x="21924" y="36101"/>
                      <a:pt x="25934" y="34785"/>
                      <a:pt x="29867" y="31538"/>
                    </a:cubicBezTo>
                    <a:cubicBezTo>
                      <a:pt x="31902" y="32936"/>
                      <a:pt x="33422" y="34819"/>
                      <a:pt x="35700" y="35822"/>
                    </a:cubicBezTo>
                    <a:cubicBezTo>
                      <a:pt x="34303" y="33695"/>
                      <a:pt x="32146" y="32541"/>
                      <a:pt x="30778" y="30657"/>
                    </a:cubicBezTo>
                    <a:cubicBezTo>
                      <a:pt x="31017" y="29822"/>
                      <a:pt x="31424" y="29482"/>
                      <a:pt x="32000" y="29482"/>
                    </a:cubicBezTo>
                    <a:cubicBezTo>
                      <a:pt x="32305" y="29482"/>
                      <a:pt x="32657" y="29577"/>
                      <a:pt x="33057" y="29745"/>
                    </a:cubicBezTo>
                    <a:cubicBezTo>
                      <a:pt x="33665" y="30019"/>
                      <a:pt x="34424" y="30140"/>
                      <a:pt x="35062" y="30383"/>
                    </a:cubicBezTo>
                    <a:cubicBezTo>
                      <a:pt x="36095" y="30657"/>
                      <a:pt x="37219" y="31021"/>
                      <a:pt x="38222" y="31416"/>
                    </a:cubicBezTo>
                    <a:cubicBezTo>
                      <a:pt x="38374" y="31264"/>
                      <a:pt x="38374" y="31143"/>
                      <a:pt x="38495" y="31021"/>
                    </a:cubicBezTo>
                    <a:cubicBezTo>
                      <a:pt x="36703" y="29502"/>
                      <a:pt x="34181" y="29624"/>
                      <a:pt x="32419" y="28500"/>
                    </a:cubicBezTo>
                    <a:cubicBezTo>
                      <a:pt x="35579" y="22423"/>
                      <a:pt x="36095" y="16468"/>
                      <a:pt x="31781" y="10908"/>
                    </a:cubicBezTo>
                    <a:cubicBezTo>
                      <a:pt x="28231" y="6183"/>
                      <a:pt x="23807" y="3661"/>
                      <a:pt x="18561" y="3661"/>
                    </a:cubicBezTo>
                    <a:cubicBezTo>
                      <a:pt x="16893" y="3661"/>
                      <a:pt x="15141" y="3916"/>
                      <a:pt x="13308" y="4436"/>
                    </a:cubicBezTo>
                    <a:cubicBezTo>
                      <a:pt x="12275" y="517"/>
                      <a:pt x="12275" y="517"/>
                      <a:pt x="11273"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grpSp>
      </p:grpSp>
      <p:grpSp>
        <p:nvGrpSpPr>
          <p:cNvPr id="156" name="Google Shape;3690;p75">
            <a:extLst>
              <a:ext uri="{FF2B5EF4-FFF2-40B4-BE49-F238E27FC236}">
                <a16:creationId xmlns:a16="http://schemas.microsoft.com/office/drawing/2014/main" id="{BEA1BB05-3DFA-43A4-8A75-D5FB25E6C5DE}"/>
              </a:ext>
            </a:extLst>
          </p:cNvPr>
          <p:cNvGrpSpPr/>
          <p:nvPr/>
        </p:nvGrpSpPr>
        <p:grpSpPr>
          <a:xfrm rot="985293">
            <a:off x="6891791" y="2570111"/>
            <a:ext cx="723074" cy="514554"/>
            <a:chOff x="6942000" y="1240025"/>
            <a:chExt cx="714508" cy="679809"/>
          </a:xfrm>
        </p:grpSpPr>
        <p:sp>
          <p:nvSpPr>
            <p:cNvPr id="157" name="Google Shape;3691;p75">
              <a:extLst>
                <a:ext uri="{FF2B5EF4-FFF2-40B4-BE49-F238E27FC236}">
                  <a16:creationId xmlns:a16="http://schemas.microsoft.com/office/drawing/2014/main" id="{E5AA8109-CE04-41DF-A395-F48EA54713EF}"/>
                </a:ext>
              </a:extLst>
            </p:cNvPr>
            <p:cNvSpPr/>
            <p:nvPr/>
          </p:nvSpPr>
          <p:spPr>
            <a:xfrm>
              <a:off x="6942000" y="1240025"/>
              <a:ext cx="714508" cy="679809"/>
            </a:xfrm>
            <a:custGeom>
              <a:avLst/>
              <a:gdLst/>
              <a:ahLst/>
              <a:cxnLst/>
              <a:rect l="l" t="t" r="r" b="b"/>
              <a:pathLst>
                <a:path w="35623" h="33893" extrusionOk="0">
                  <a:moveTo>
                    <a:pt x="18132" y="0"/>
                  </a:moveTo>
                  <a:cubicBezTo>
                    <a:pt x="18075" y="0"/>
                    <a:pt x="18021" y="11"/>
                    <a:pt x="17969" y="34"/>
                  </a:cubicBezTo>
                  <a:cubicBezTo>
                    <a:pt x="17575" y="212"/>
                    <a:pt x="17319" y="625"/>
                    <a:pt x="17082" y="941"/>
                  </a:cubicBezTo>
                  <a:cubicBezTo>
                    <a:pt x="15762" y="3660"/>
                    <a:pt x="14363" y="6280"/>
                    <a:pt x="12965" y="8999"/>
                  </a:cubicBezTo>
                  <a:cubicBezTo>
                    <a:pt x="11664" y="11462"/>
                    <a:pt x="0" y="10477"/>
                    <a:pt x="237" y="12762"/>
                  </a:cubicBezTo>
                  <a:cubicBezTo>
                    <a:pt x="335" y="13334"/>
                    <a:pt x="729" y="13747"/>
                    <a:pt x="1143" y="14161"/>
                  </a:cubicBezTo>
                  <a:cubicBezTo>
                    <a:pt x="3113" y="16053"/>
                    <a:pt x="5655" y="18023"/>
                    <a:pt x="7231" y="20230"/>
                  </a:cubicBezTo>
                  <a:cubicBezTo>
                    <a:pt x="9280" y="23185"/>
                    <a:pt x="6975" y="28781"/>
                    <a:pt x="6325" y="32051"/>
                  </a:cubicBezTo>
                  <a:cubicBezTo>
                    <a:pt x="6148" y="32965"/>
                    <a:pt x="6487" y="33291"/>
                    <a:pt x="7070" y="33291"/>
                  </a:cubicBezTo>
                  <a:cubicBezTo>
                    <a:pt x="8371" y="33291"/>
                    <a:pt x="10885" y="31662"/>
                    <a:pt x="11566" y="31322"/>
                  </a:cubicBezTo>
                  <a:cubicBezTo>
                    <a:pt x="13457" y="30416"/>
                    <a:pt x="15270" y="29431"/>
                    <a:pt x="17161" y="28524"/>
                  </a:cubicBezTo>
                  <a:cubicBezTo>
                    <a:pt x="17261" y="28458"/>
                    <a:pt x="17379" y="28433"/>
                    <a:pt x="17499" y="28433"/>
                  </a:cubicBezTo>
                  <a:cubicBezTo>
                    <a:pt x="17663" y="28433"/>
                    <a:pt x="17833" y="28479"/>
                    <a:pt x="17969" y="28524"/>
                  </a:cubicBezTo>
                  <a:lnTo>
                    <a:pt x="27505" y="33785"/>
                  </a:lnTo>
                  <a:cubicBezTo>
                    <a:pt x="27632" y="33859"/>
                    <a:pt x="27766" y="33893"/>
                    <a:pt x="27898" y="33893"/>
                  </a:cubicBezTo>
                  <a:cubicBezTo>
                    <a:pt x="28360" y="33893"/>
                    <a:pt x="28788" y="33479"/>
                    <a:pt x="28727" y="32958"/>
                  </a:cubicBezTo>
                  <a:cubicBezTo>
                    <a:pt x="28313" y="30337"/>
                    <a:pt x="27998" y="27717"/>
                    <a:pt x="27505" y="25155"/>
                  </a:cubicBezTo>
                  <a:cubicBezTo>
                    <a:pt x="26757" y="21550"/>
                    <a:pt x="29554" y="19835"/>
                    <a:pt x="31682" y="17373"/>
                  </a:cubicBezTo>
                  <a:cubicBezTo>
                    <a:pt x="32175" y="16880"/>
                    <a:pt x="35623" y="13334"/>
                    <a:pt x="33987" y="12841"/>
                  </a:cubicBezTo>
                  <a:cubicBezTo>
                    <a:pt x="31367" y="12033"/>
                    <a:pt x="24136" y="12033"/>
                    <a:pt x="23072" y="9393"/>
                  </a:cubicBezTo>
                  <a:cubicBezTo>
                    <a:pt x="22597" y="8291"/>
                    <a:pt x="19665" y="0"/>
                    <a:pt x="18132" y="0"/>
                  </a:cubicBezTo>
                  <a:close/>
                </a:path>
              </a:pathLst>
            </a:custGeom>
            <a:solidFill>
              <a:srgbClr val="FFC000"/>
            </a:solidFill>
            <a:ln w="19050" cap="flat" cmpd="sng">
              <a:solidFill>
                <a:schemeClr val="accent2"/>
              </a:solidFill>
              <a:prstDash val="solid"/>
              <a:round/>
              <a:headEnd type="none" w="sm" len="sm"/>
              <a:tailEnd type="none" w="sm" len="sm"/>
            </a:ln>
          </p:spPr>
          <p:txBody>
            <a:bodyPr spcFirstLastPara="1" wrap="square" lIns="92346" tIns="92346" rIns="92346" bIns="92346" anchor="ctr" anchorCtr="0">
              <a:noAutofit/>
            </a:bodyPr>
            <a:lstStyle/>
            <a:p>
              <a:endParaRPr sz="1458" dirty="0"/>
            </a:p>
          </p:txBody>
        </p:sp>
        <p:sp>
          <p:nvSpPr>
            <p:cNvPr id="158" name="Google Shape;3693;p75">
              <a:extLst>
                <a:ext uri="{FF2B5EF4-FFF2-40B4-BE49-F238E27FC236}">
                  <a16:creationId xmlns:a16="http://schemas.microsoft.com/office/drawing/2014/main" id="{2C5E7BB2-19AD-47BD-BDA3-71A4799FB55F}"/>
                </a:ext>
              </a:extLst>
            </p:cNvPr>
            <p:cNvSpPr/>
            <p:nvPr/>
          </p:nvSpPr>
          <p:spPr>
            <a:xfrm>
              <a:off x="7266751" y="1639924"/>
              <a:ext cx="7409" cy="7724"/>
            </a:xfrm>
            <a:custGeom>
              <a:avLst/>
              <a:gdLst/>
              <a:ahLst/>
              <a:cxnLst/>
              <a:rect l="l" t="t" r="r" b="b"/>
              <a:pathLst>
                <a:path w="1219" h="1271" extrusionOk="0">
                  <a:moveTo>
                    <a:pt x="1218" y="1"/>
                  </a:moveTo>
                  <a:lnTo>
                    <a:pt x="331" y="836"/>
                  </a:lnTo>
                  <a:cubicBezTo>
                    <a:pt x="801" y="418"/>
                    <a:pt x="1218" y="210"/>
                    <a:pt x="1218" y="1"/>
                  </a:cubicBezTo>
                  <a:close/>
                  <a:moveTo>
                    <a:pt x="331" y="836"/>
                  </a:moveTo>
                  <a:lnTo>
                    <a:pt x="331" y="836"/>
                  </a:lnTo>
                  <a:cubicBezTo>
                    <a:pt x="104" y="1092"/>
                    <a:pt x="0" y="1270"/>
                    <a:pt x="20" y="1270"/>
                  </a:cubicBezTo>
                  <a:cubicBezTo>
                    <a:pt x="37" y="1270"/>
                    <a:pt x="141" y="1145"/>
                    <a:pt x="331" y="836"/>
                  </a:cubicBezTo>
                  <a:close/>
                </a:path>
              </a:pathLst>
            </a:custGeom>
            <a:solidFill>
              <a:srgbClr val="020203"/>
            </a:solidFill>
            <a:ln>
              <a:noFill/>
            </a:ln>
          </p:spPr>
          <p:txBody>
            <a:bodyPr spcFirstLastPara="1" wrap="square" lIns="92346" tIns="92346" rIns="92346" bIns="92346" anchor="ctr" anchorCtr="0">
              <a:noAutofit/>
            </a:bodyPr>
            <a:lstStyle/>
            <a:p>
              <a:endParaRPr sz="1458"/>
            </a:p>
          </p:txBody>
        </p:sp>
      </p:grpSp>
      <p:grpSp>
        <p:nvGrpSpPr>
          <p:cNvPr id="159" name="Google Shape;3695;p75">
            <a:extLst>
              <a:ext uri="{FF2B5EF4-FFF2-40B4-BE49-F238E27FC236}">
                <a16:creationId xmlns:a16="http://schemas.microsoft.com/office/drawing/2014/main" id="{50F6D613-238A-4F2B-9BE3-02F356A79799}"/>
              </a:ext>
            </a:extLst>
          </p:cNvPr>
          <p:cNvGrpSpPr/>
          <p:nvPr/>
        </p:nvGrpSpPr>
        <p:grpSpPr>
          <a:xfrm>
            <a:off x="6562802" y="3007291"/>
            <a:ext cx="723066" cy="514548"/>
            <a:chOff x="7137530" y="2102266"/>
            <a:chExt cx="714495" cy="679796"/>
          </a:xfrm>
        </p:grpSpPr>
        <p:sp>
          <p:nvSpPr>
            <p:cNvPr id="160" name="Google Shape;3696;p75">
              <a:extLst>
                <a:ext uri="{FF2B5EF4-FFF2-40B4-BE49-F238E27FC236}">
                  <a16:creationId xmlns:a16="http://schemas.microsoft.com/office/drawing/2014/main" id="{3B610461-4BE1-4346-BB6A-93B4DDB38605}"/>
                </a:ext>
              </a:extLst>
            </p:cNvPr>
            <p:cNvSpPr/>
            <p:nvPr/>
          </p:nvSpPr>
          <p:spPr>
            <a:xfrm rot="-847994">
              <a:off x="7137530" y="2102266"/>
              <a:ext cx="714495" cy="679796"/>
            </a:xfrm>
            <a:custGeom>
              <a:avLst/>
              <a:gdLst/>
              <a:ahLst/>
              <a:cxnLst/>
              <a:rect l="l" t="t" r="r" b="b"/>
              <a:pathLst>
                <a:path w="35623" h="33893" extrusionOk="0">
                  <a:moveTo>
                    <a:pt x="18132" y="0"/>
                  </a:moveTo>
                  <a:cubicBezTo>
                    <a:pt x="18075" y="0"/>
                    <a:pt x="18021" y="11"/>
                    <a:pt x="17969" y="34"/>
                  </a:cubicBezTo>
                  <a:cubicBezTo>
                    <a:pt x="17575" y="212"/>
                    <a:pt x="17319" y="625"/>
                    <a:pt x="17082" y="941"/>
                  </a:cubicBezTo>
                  <a:cubicBezTo>
                    <a:pt x="15762" y="3660"/>
                    <a:pt x="14363" y="6280"/>
                    <a:pt x="12965" y="8999"/>
                  </a:cubicBezTo>
                  <a:cubicBezTo>
                    <a:pt x="11664" y="11462"/>
                    <a:pt x="0" y="10477"/>
                    <a:pt x="237" y="12762"/>
                  </a:cubicBezTo>
                  <a:cubicBezTo>
                    <a:pt x="335" y="13334"/>
                    <a:pt x="729" y="13747"/>
                    <a:pt x="1143" y="14161"/>
                  </a:cubicBezTo>
                  <a:cubicBezTo>
                    <a:pt x="3113" y="16053"/>
                    <a:pt x="5655" y="18023"/>
                    <a:pt x="7231" y="20230"/>
                  </a:cubicBezTo>
                  <a:cubicBezTo>
                    <a:pt x="9280" y="23185"/>
                    <a:pt x="6975" y="28781"/>
                    <a:pt x="6325" y="32051"/>
                  </a:cubicBezTo>
                  <a:cubicBezTo>
                    <a:pt x="6148" y="32965"/>
                    <a:pt x="6487" y="33291"/>
                    <a:pt x="7070" y="33291"/>
                  </a:cubicBezTo>
                  <a:cubicBezTo>
                    <a:pt x="8371" y="33291"/>
                    <a:pt x="10885" y="31662"/>
                    <a:pt x="11566" y="31322"/>
                  </a:cubicBezTo>
                  <a:cubicBezTo>
                    <a:pt x="13457" y="30416"/>
                    <a:pt x="15270" y="29431"/>
                    <a:pt x="17161" y="28524"/>
                  </a:cubicBezTo>
                  <a:cubicBezTo>
                    <a:pt x="17261" y="28458"/>
                    <a:pt x="17379" y="28433"/>
                    <a:pt x="17499" y="28433"/>
                  </a:cubicBezTo>
                  <a:cubicBezTo>
                    <a:pt x="17663" y="28433"/>
                    <a:pt x="17833" y="28479"/>
                    <a:pt x="17969" y="28524"/>
                  </a:cubicBezTo>
                  <a:lnTo>
                    <a:pt x="27505" y="33785"/>
                  </a:lnTo>
                  <a:cubicBezTo>
                    <a:pt x="27632" y="33859"/>
                    <a:pt x="27766" y="33893"/>
                    <a:pt x="27898" y="33893"/>
                  </a:cubicBezTo>
                  <a:cubicBezTo>
                    <a:pt x="28360" y="33893"/>
                    <a:pt x="28788" y="33479"/>
                    <a:pt x="28727" y="32958"/>
                  </a:cubicBezTo>
                  <a:cubicBezTo>
                    <a:pt x="28313" y="30337"/>
                    <a:pt x="27998" y="27717"/>
                    <a:pt x="27505" y="25155"/>
                  </a:cubicBezTo>
                  <a:cubicBezTo>
                    <a:pt x="26757" y="21550"/>
                    <a:pt x="29554" y="19835"/>
                    <a:pt x="31682" y="17373"/>
                  </a:cubicBezTo>
                  <a:cubicBezTo>
                    <a:pt x="32175" y="16880"/>
                    <a:pt x="35623" y="13334"/>
                    <a:pt x="33987" y="12841"/>
                  </a:cubicBezTo>
                  <a:cubicBezTo>
                    <a:pt x="31367" y="12033"/>
                    <a:pt x="24136" y="12033"/>
                    <a:pt x="23072" y="9393"/>
                  </a:cubicBezTo>
                  <a:cubicBezTo>
                    <a:pt x="22597" y="8291"/>
                    <a:pt x="19665" y="0"/>
                    <a:pt x="18132" y="0"/>
                  </a:cubicBezTo>
                  <a:close/>
                </a:path>
              </a:pathLst>
            </a:custGeom>
            <a:solidFill>
              <a:srgbClr val="FFC000"/>
            </a:solidFill>
            <a:ln w="19050" cap="flat" cmpd="sng">
              <a:solidFill>
                <a:schemeClr val="accent2"/>
              </a:solidFill>
              <a:prstDash val="solid"/>
              <a:round/>
              <a:headEnd type="none" w="sm" len="sm"/>
              <a:tailEnd type="none" w="sm" len="sm"/>
            </a:ln>
          </p:spPr>
          <p:txBody>
            <a:bodyPr spcFirstLastPara="1" wrap="square" lIns="92346" tIns="92346" rIns="92346" bIns="92346" anchor="ctr" anchorCtr="0">
              <a:noAutofit/>
            </a:bodyPr>
            <a:lstStyle/>
            <a:p>
              <a:endParaRPr sz="1458"/>
            </a:p>
          </p:txBody>
        </p:sp>
        <p:grpSp>
          <p:nvGrpSpPr>
            <p:cNvPr id="161" name="Google Shape;3697;p75">
              <a:extLst>
                <a:ext uri="{FF2B5EF4-FFF2-40B4-BE49-F238E27FC236}">
                  <a16:creationId xmlns:a16="http://schemas.microsoft.com/office/drawing/2014/main" id="{BFD9B723-4032-46E4-954D-F65FD02EECAF}"/>
                </a:ext>
              </a:extLst>
            </p:cNvPr>
            <p:cNvGrpSpPr/>
            <p:nvPr/>
          </p:nvGrpSpPr>
          <p:grpSpPr>
            <a:xfrm>
              <a:off x="7397407" y="2390503"/>
              <a:ext cx="38141" cy="86396"/>
              <a:chOff x="774275" y="461225"/>
              <a:chExt cx="133875" cy="303250"/>
            </a:xfrm>
          </p:grpSpPr>
          <p:sp>
            <p:nvSpPr>
              <p:cNvPr id="162" name="Google Shape;3699;p75">
                <a:extLst>
                  <a:ext uri="{FF2B5EF4-FFF2-40B4-BE49-F238E27FC236}">
                    <a16:creationId xmlns:a16="http://schemas.microsoft.com/office/drawing/2014/main" id="{DCFE887C-0FA1-497F-80AB-65EC328E27D2}"/>
                  </a:ext>
                </a:extLst>
              </p:cNvPr>
              <p:cNvSpPr/>
              <p:nvPr/>
            </p:nvSpPr>
            <p:spPr>
              <a:xfrm>
                <a:off x="834200" y="461225"/>
                <a:ext cx="73950" cy="72650"/>
              </a:xfrm>
              <a:custGeom>
                <a:avLst/>
                <a:gdLst/>
                <a:ahLst/>
                <a:cxnLst/>
                <a:rect l="l" t="t" r="r" b="b"/>
                <a:pathLst>
                  <a:path w="2958" h="2906" extrusionOk="0">
                    <a:moveTo>
                      <a:pt x="2957" y="1"/>
                    </a:moveTo>
                    <a:lnTo>
                      <a:pt x="2488" y="418"/>
                    </a:lnTo>
                    <a:cubicBezTo>
                      <a:pt x="1707" y="1248"/>
                      <a:pt x="1063" y="1850"/>
                      <a:pt x="470" y="2650"/>
                    </a:cubicBezTo>
                    <a:lnTo>
                      <a:pt x="470" y="2650"/>
                    </a:lnTo>
                    <a:cubicBezTo>
                      <a:pt x="498" y="2637"/>
                      <a:pt x="527" y="2624"/>
                      <a:pt x="557" y="2610"/>
                    </a:cubicBezTo>
                    <a:cubicBezTo>
                      <a:pt x="1183" y="1932"/>
                      <a:pt x="1653" y="1306"/>
                      <a:pt x="2279" y="888"/>
                    </a:cubicBezTo>
                    <a:cubicBezTo>
                      <a:pt x="2696" y="418"/>
                      <a:pt x="2957" y="210"/>
                      <a:pt x="2957" y="1"/>
                    </a:cubicBezTo>
                    <a:close/>
                    <a:moveTo>
                      <a:pt x="470" y="2650"/>
                    </a:moveTo>
                    <a:cubicBezTo>
                      <a:pt x="338" y="2713"/>
                      <a:pt x="231" y="2773"/>
                      <a:pt x="153" y="2819"/>
                    </a:cubicBezTo>
                    <a:lnTo>
                      <a:pt x="348" y="2819"/>
                    </a:lnTo>
                    <a:cubicBezTo>
                      <a:pt x="388" y="2762"/>
                      <a:pt x="429" y="2706"/>
                      <a:pt x="470" y="2650"/>
                    </a:cubicBezTo>
                    <a:close/>
                    <a:moveTo>
                      <a:pt x="87" y="2819"/>
                    </a:moveTo>
                    <a:cubicBezTo>
                      <a:pt x="26" y="2880"/>
                      <a:pt x="0" y="2906"/>
                      <a:pt x="7" y="2906"/>
                    </a:cubicBezTo>
                    <a:cubicBezTo>
                      <a:pt x="15" y="2906"/>
                      <a:pt x="65" y="2871"/>
                      <a:pt x="153" y="2819"/>
                    </a:cubicBezTo>
                    <a:close/>
                  </a:path>
                </a:pathLst>
              </a:custGeom>
              <a:solidFill>
                <a:srgbClr val="020203"/>
              </a:solidFill>
              <a:ln>
                <a:noFill/>
              </a:ln>
            </p:spPr>
            <p:txBody>
              <a:bodyPr spcFirstLastPara="1" wrap="square" lIns="92346" tIns="92346" rIns="92346" bIns="92346" anchor="ctr" anchorCtr="0">
                <a:noAutofit/>
              </a:bodyPr>
              <a:lstStyle/>
              <a:p>
                <a:endParaRPr sz="1458"/>
              </a:p>
            </p:txBody>
          </p:sp>
          <p:sp>
            <p:nvSpPr>
              <p:cNvPr id="163" name="Google Shape;3700;p75">
                <a:extLst>
                  <a:ext uri="{FF2B5EF4-FFF2-40B4-BE49-F238E27FC236}">
                    <a16:creationId xmlns:a16="http://schemas.microsoft.com/office/drawing/2014/main" id="{E56FACF3-D323-4C9F-BEE0-BF27F52ACBE5}"/>
                  </a:ext>
                </a:extLst>
              </p:cNvPr>
              <p:cNvSpPr/>
              <p:nvPr/>
            </p:nvSpPr>
            <p:spPr>
              <a:xfrm>
                <a:off x="774275" y="647825"/>
                <a:ext cx="120825" cy="116650"/>
              </a:xfrm>
              <a:custGeom>
                <a:avLst/>
                <a:gdLst/>
                <a:ahLst/>
                <a:cxnLst/>
                <a:rect l="l" t="t" r="r" b="b"/>
                <a:pathLst>
                  <a:path w="4833" h="4666" extrusionOk="0">
                    <a:moveTo>
                      <a:pt x="4806" y="0"/>
                    </a:moveTo>
                    <a:cubicBezTo>
                      <a:pt x="4780" y="0"/>
                      <a:pt x="4676" y="52"/>
                      <a:pt x="4467" y="157"/>
                    </a:cubicBezTo>
                    <a:cubicBezTo>
                      <a:pt x="3870" y="754"/>
                      <a:pt x="3272" y="1396"/>
                      <a:pt x="2654" y="2061"/>
                    </a:cubicBezTo>
                    <a:lnTo>
                      <a:pt x="2654" y="2061"/>
                    </a:lnTo>
                    <a:cubicBezTo>
                      <a:pt x="3279" y="1463"/>
                      <a:pt x="3971" y="810"/>
                      <a:pt x="4676" y="157"/>
                    </a:cubicBezTo>
                    <a:cubicBezTo>
                      <a:pt x="4780" y="52"/>
                      <a:pt x="4833" y="0"/>
                      <a:pt x="4806" y="0"/>
                    </a:cubicBezTo>
                    <a:close/>
                    <a:moveTo>
                      <a:pt x="2654" y="2061"/>
                    </a:moveTo>
                    <a:cubicBezTo>
                      <a:pt x="1123" y="3528"/>
                      <a:pt x="0" y="4665"/>
                      <a:pt x="94" y="4665"/>
                    </a:cubicBezTo>
                    <a:cubicBezTo>
                      <a:pt x="114" y="4665"/>
                      <a:pt x="195" y="4609"/>
                      <a:pt x="344" y="4489"/>
                    </a:cubicBezTo>
                    <a:cubicBezTo>
                      <a:pt x="1164" y="3668"/>
                      <a:pt x="1923" y="2848"/>
                      <a:pt x="2654" y="2061"/>
                    </a:cubicBezTo>
                    <a:close/>
                  </a:path>
                </a:pathLst>
              </a:custGeom>
              <a:solidFill>
                <a:srgbClr val="020203"/>
              </a:solidFill>
              <a:ln>
                <a:noFill/>
              </a:ln>
            </p:spPr>
            <p:txBody>
              <a:bodyPr spcFirstLastPara="1" wrap="square" lIns="92346" tIns="92346" rIns="92346" bIns="92346" anchor="ctr" anchorCtr="0">
                <a:noAutofit/>
              </a:bodyPr>
              <a:lstStyle/>
              <a:p>
                <a:endParaRPr sz="1458"/>
              </a:p>
            </p:txBody>
          </p:sp>
        </p:grpSp>
      </p:grpSp>
      <p:sp>
        <p:nvSpPr>
          <p:cNvPr id="164" name="Google Shape;3702;p75">
            <a:extLst>
              <a:ext uri="{FF2B5EF4-FFF2-40B4-BE49-F238E27FC236}">
                <a16:creationId xmlns:a16="http://schemas.microsoft.com/office/drawing/2014/main" id="{2AEFE7FB-D3AB-47E6-9763-95D08BD11DB9}"/>
              </a:ext>
            </a:extLst>
          </p:cNvPr>
          <p:cNvSpPr/>
          <p:nvPr/>
        </p:nvSpPr>
        <p:spPr>
          <a:xfrm rot="20752006">
            <a:off x="6991469" y="3358768"/>
            <a:ext cx="723066" cy="514548"/>
          </a:xfrm>
          <a:custGeom>
            <a:avLst/>
            <a:gdLst/>
            <a:ahLst/>
            <a:cxnLst/>
            <a:rect l="l" t="t" r="r" b="b"/>
            <a:pathLst>
              <a:path w="35623" h="33893" extrusionOk="0">
                <a:moveTo>
                  <a:pt x="18132" y="0"/>
                </a:moveTo>
                <a:cubicBezTo>
                  <a:pt x="18075" y="0"/>
                  <a:pt x="18021" y="11"/>
                  <a:pt x="17969" y="34"/>
                </a:cubicBezTo>
                <a:cubicBezTo>
                  <a:pt x="17575" y="212"/>
                  <a:pt x="17319" y="625"/>
                  <a:pt x="17082" y="941"/>
                </a:cubicBezTo>
                <a:cubicBezTo>
                  <a:pt x="15762" y="3660"/>
                  <a:pt x="14363" y="6280"/>
                  <a:pt x="12965" y="8999"/>
                </a:cubicBezTo>
                <a:cubicBezTo>
                  <a:pt x="11664" y="11462"/>
                  <a:pt x="0" y="10477"/>
                  <a:pt x="237" y="12762"/>
                </a:cubicBezTo>
                <a:cubicBezTo>
                  <a:pt x="335" y="13334"/>
                  <a:pt x="729" y="13747"/>
                  <a:pt x="1143" y="14161"/>
                </a:cubicBezTo>
                <a:cubicBezTo>
                  <a:pt x="3113" y="16053"/>
                  <a:pt x="5655" y="18023"/>
                  <a:pt x="7231" y="20230"/>
                </a:cubicBezTo>
                <a:cubicBezTo>
                  <a:pt x="9280" y="23185"/>
                  <a:pt x="6975" y="28781"/>
                  <a:pt x="6325" y="32051"/>
                </a:cubicBezTo>
                <a:cubicBezTo>
                  <a:pt x="6148" y="32965"/>
                  <a:pt x="6487" y="33291"/>
                  <a:pt x="7070" y="33291"/>
                </a:cubicBezTo>
                <a:cubicBezTo>
                  <a:pt x="8371" y="33291"/>
                  <a:pt x="10885" y="31662"/>
                  <a:pt x="11566" y="31322"/>
                </a:cubicBezTo>
                <a:cubicBezTo>
                  <a:pt x="13457" y="30416"/>
                  <a:pt x="15270" y="29431"/>
                  <a:pt x="17161" y="28524"/>
                </a:cubicBezTo>
                <a:cubicBezTo>
                  <a:pt x="17261" y="28458"/>
                  <a:pt x="17379" y="28433"/>
                  <a:pt x="17499" y="28433"/>
                </a:cubicBezTo>
                <a:cubicBezTo>
                  <a:pt x="17663" y="28433"/>
                  <a:pt x="17833" y="28479"/>
                  <a:pt x="17969" y="28524"/>
                </a:cubicBezTo>
                <a:lnTo>
                  <a:pt x="27505" y="33785"/>
                </a:lnTo>
                <a:cubicBezTo>
                  <a:pt x="27632" y="33859"/>
                  <a:pt x="27766" y="33893"/>
                  <a:pt x="27898" y="33893"/>
                </a:cubicBezTo>
                <a:cubicBezTo>
                  <a:pt x="28360" y="33893"/>
                  <a:pt x="28788" y="33479"/>
                  <a:pt x="28727" y="32958"/>
                </a:cubicBezTo>
                <a:cubicBezTo>
                  <a:pt x="28313" y="30337"/>
                  <a:pt x="27998" y="27717"/>
                  <a:pt x="27505" y="25155"/>
                </a:cubicBezTo>
                <a:cubicBezTo>
                  <a:pt x="26757" y="21550"/>
                  <a:pt x="29554" y="19835"/>
                  <a:pt x="31682" y="17373"/>
                </a:cubicBezTo>
                <a:cubicBezTo>
                  <a:pt x="32175" y="16880"/>
                  <a:pt x="35623" y="13334"/>
                  <a:pt x="33987" y="12841"/>
                </a:cubicBezTo>
                <a:cubicBezTo>
                  <a:pt x="31367" y="12033"/>
                  <a:pt x="24136" y="12033"/>
                  <a:pt x="23072" y="9393"/>
                </a:cubicBezTo>
                <a:cubicBezTo>
                  <a:pt x="22597" y="8291"/>
                  <a:pt x="19665" y="0"/>
                  <a:pt x="18132" y="0"/>
                </a:cubicBezTo>
                <a:close/>
              </a:path>
            </a:pathLst>
          </a:custGeom>
          <a:solidFill>
            <a:srgbClr val="FFC000"/>
          </a:solidFill>
          <a:ln w="19050" cap="flat" cmpd="sng">
            <a:solidFill>
              <a:schemeClr val="accent2"/>
            </a:solidFill>
            <a:prstDash val="solid"/>
            <a:round/>
            <a:headEnd type="none" w="sm" len="sm"/>
            <a:tailEnd type="none" w="sm" len="sm"/>
          </a:ln>
        </p:spPr>
        <p:txBody>
          <a:bodyPr spcFirstLastPara="1" wrap="square" lIns="92346" tIns="92346" rIns="92346" bIns="92346" anchor="ctr" anchorCtr="0">
            <a:noAutofit/>
          </a:bodyPr>
          <a:lstStyle/>
          <a:p>
            <a:endParaRPr sz="1458" dirty="0"/>
          </a:p>
        </p:txBody>
      </p:sp>
      <p:sp>
        <p:nvSpPr>
          <p:cNvPr id="2" name="TextBox 1">
            <a:extLst>
              <a:ext uri="{FF2B5EF4-FFF2-40B4-BE49-F238E27FC236}">
                <a16:creationId xmlns:a16="http://schemas.microsoft.com/office/drawing/2014/main" id="{A0F341E8-AE3B-4CDD-BC1B-29C81B7DCADF}"/>
              </a:ext>
            </a:extLst>
          </p:cNvPr>
          <p:cNvSpPr txBox="1"/>
          <p:nvPr/>
        </p:nvSpPr>
        <p:spPr>
          <a:xfrm>
            <a:off x="2689011" y="2051151"/>
            <a:ext cx="3995140" cy="1024896"/>
          </a:xfrm>
          <a:prstGeom prst="rect">
            <a:avLst/>
          </a:prstGeom>
          <a:noFill/>
        </p:spPr>
        <p:txBody>
          <a:bodyPr wrap="square" rtlCol="0">
            <a:spAutoFit/>
          </a:bodyPr>
          <a:lstStyle/>
          <a:p>
            <a:pPr algn="just">
              <a:lnSpc>
                <a:spcPct val="150000"/>
              </a:lnSpc>
            </a:pPr>
            <a:r>
              <a:rPr lang="en-US" sz="2020" dirty="0">
                <a:latin typeface="Times New Roman" panose="02020603050405020304" pitchFamily="18" charset="0"/>
                <a:cs typeface="Times New Roman" panose="02020603050405020304" pitchFamily="18" charset="0"/>
              </a:rPr>
              <a:t>S</a:t>
            </a:r>
            <a:r>
              <a:rPr lang="vi-VN" sz="2020" dirty="0">
                <a:latin typeface="Times New Roman" panose="02020603050405020304" pitchFamily="18" charset="0"/>
                <a:cs typeface="Times New Roman" panose="02020603050405020304" pitchFamily="18" charset="0"/>
              </a:rPr>
              <a:t>ưu tầm truyện, ca dao, tục ngữ, bài thơ, bài hát…về chủ đề tình bạn</a:t>
            </a:r>
          </a:p>
        </p:txBody>
      </p:sp>
    </p:spTree>
    <p:extLst>
      <p:ext uri="{BB962C8B-B14F-4D97-AF65-F5344CB8AC3E}">
        <p14:creationId xmlns:p14="http://schemas.microsoft.com/office/powerpoint/2010/main" val="35122875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3004"/>
        <p:cNvGrpSpPr/>
        <p:nvPr/>
      </p:nvGrpSpPr>
      <p:grpSpPr>
        <a:xfrm>
          <a:off x="0" y="0"/>
          <a:ext cx="0" cy="0"/>
          <a:chOff x="0" y="0"/>
          <a:chExt cx="0" cy="0"/>
        </a:xfrm>
      </p:grpSpPr>
      <p:sp>
        <p:nvSpPr>
          <p:cNvPr id="3005" name="Google Shape;3005;p61"/>
          <p:cNvSpPr/>
          <p:nvPr/>
        </p:nvSpPr>
        <p:spPr>
          <a:xfrm>
            <a:off x="523039" y="1662073"/>
            <a:ext cx="90351" cy="17196"/>
          </a:xfrm>
          <a:custGeom>
            <a:avLst/>
            <a:gdLst/>
            <a:ahLst/>
            <a:cxnLst/>
            <a:rect l="l" t="t" r="r" b="b"/>
            <a:pathLst>
              <a:path w="3578" h="681" extrusionOk="0">
                <a:moveTo>
                  <a:pt x="0" y="1"/>
                </a:moveTo>
                <a:lnTo>
                  <a:pt x="0" y="305"/>
                </a:lnTo>
                <a:cubicBezTo>
                  <a:pt x="0" y="305"/>
                  <a:pt x="1270" y="519"/>
                  <a:pt x="3578" y="680"/>
                </a:cubicBezTo>
                <a:lnTo>
                  <a:pt x="3578" y="376"/>
                </a:lnTo>
                <a:cubicBezTo>
                  <a:pt x="2469" y="305"/>
                  <a:pt x="1574" y="233"/>
                  <a:pt x="984" y="144"/>
                </a:cubicBezTo>
                <a:cubicBezTo>
                  <a:pt x="680" y="72"/>
                  <a:pt x="447" y="72"/>
                  <a:pt x="233" y="72"/>
                </a:cubicBezTo>
                <a:cubicBezTo>
                  <a:pt x="90" y="1"/>
                  <a:pt x="0" y="1"/>
                  <a:pt x="0" y="1"/>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08" name="Google Shape;3008;p61"/>
          <p:cNvSpPr/>
          <p:nvPr/>
        </p:nvSpPr>
        <p:spPr>
          <a:xfrm>
            <a:off x="581749" y="2258747"/>
            <a:ext cx="37524" cy="33913"/>
          </a:xfrm>
          <a:custGeom>
            <a:avLst/>
            <a:gdLst/>
            <a:ahLst/>
            <a:cxnLst/>
            <a:rect l="l" t="t" r="r" b="b"/>
            <a:pathLst>
              <a:path w="1486" h="1343" extrusionOk="0">
                <a:moveTo>
                  <a:pt x="1342" y="1"/>
                </a:moveTo>
                <a:cubicBezTo>
                  <a:pt x="448" y="752"/>
                  <a:pt x="1" y="1199"/>
                  <a:pt x="1" y="1199"/>
                </a:cubicBezTo>
                <a:lnTo>
                  <a:pt x="144" y="1342"/>
                </a:lnTo>
                <a:cubicBezTo>
                  <a:pt x="144" y="1342"/>
                  <a:pt x="287" y="1271"/>
                  <a:pt x="519" y="1038"/>
                </a:cubicBezTo>
                <a:cubicBezTo>
                  <a:pt x="734" y="895"/>
                  <a:pt x="1038" y="591"/>
                  <a:pt x="1485" y="215"/>
                </a:cubicBezTo>
                <a:lnTo>
                  <a:pt x="1342" y="1"/>
                </a:ln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0" name="Google Shape;3010;p61"/>
          <p:cNvSpPr/>
          <p:nvPr/>
        </p:nvSpPr>
        <p:spPr>
          <a:xfrm>
            <a:off x="2239425" y="525189"/>
            <a:ext cx="43408" cy="86740"/>
          </a:xfrm>
          <a:custGeom>
            <a:avLst/>
            <a:gdLst/>
            <a:ahLst/>
            <a:cxnLst/>
            <a:rect l="l" t="t" r="r" b="b"/>
            <a:pathLst>
              <a:path w="1719" h="3435" extrusionOk="0">
                <a:moveTo>
                  <a:pt x="1432" y="0"/>
                </a:moveTo>
                <a:cubicBezTo>
                  <a:pt x="985" y="1127"/>
                  <a:pt x="538" y="2236"/>
                  <a:pt x="1" y="3292"/>
                </a:cubicBezTo>
                <a:lnTo>
                  <a:pt x="305" y="3435"/>
                </a:lnTo>
                <a:cubicBezTo>
                  <a:pt x="752" y="2397"/>
                  <a:pt x="1271" y="1270"/>
                  <a:pt x="1718" y="161"/>
                </a:cubicBezTo>
                <a:lnTo>
                  <a:pt x="1432" y="0"/>
                </a:ln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1" name="Google Shape;3011;p61"/>
          <p:cNvSpPr/>
          <p:nvPr/>
        </p:nvSpPr>
        <p:spPr>
          <a:xfrm>
            <a:off x="5055247" y="213262"/>
            <a:ext cx="611597" cy="175298"/>
          </a:xfrm>
          <a:custGeom>
            <a:avLst/>
            <a:gdLst/>
            <a:ahLst/>
            <a:cxnLst/>
            <a:rect l="l" t="t" r="r" b="b"/>
            <a:pathLst>
              <a:path w="24220" h="6942" extrusionOk="0">
                <a:moveTo>
                  <a:pt x="0" y="1"/>
                </a:moveTo>
                <a:lnTo>
                  <a:pt x="0" y="305"/>
                </a:lnTo>
                <a:lnTo>
                  <a:pt x="215" y="305"/>
                </a:lnTo>
                <a:cubicBezTo>
                  <a:pt x="662" y="377"/>
                  <a:pt x="1789" y="609"/>
                  <a:pt x="3506" y="895"/>
                </a:cubicBezTo>
                <a:lnTo>
                  <a:pt x="3578" y="609"/>
                </a:lnTo>
                <a:cubicBezTo>
                  <a:pt x="1270" y="162"/>
                  <a:pt x="0" y="1"/>
                  <a:pt x="0" y="1"/>
                </a:cubicBezTo>
                <a:close/>
                <a:moveTo>
                  <a:pt x="7084" y="1342"/>
                </a:moveTo>
                <a:lnTo>
                  <a:pt x="6994" y="1647"/>
                </a:lnTo>
                <a:cubicBezTo>
                  <a:pt x="8050" y="1879"/>
                  <a:pt x="9230" y="2165"/>
                  <a:pt x="10500" y="2541"/>
                </a:cubicBezTo>
                <a:lnTo>
                  <a:pt x="10572" y="2237"/>
                </a:lnTo>
                <a:cubicBezTo>
                  <a:pt x="9320" y="1879"/>
                  <a:pt x="8121" y="1575"/>
                  <a:pt x="7084" y="1342"/>
                </a:cubicBezTo>
                <a:close/>
                <a:moveTo>
                  <a:pt x="14006" y="3221"/>
                </a:moveTo>
                <a:lnTo>
                  <a:pt x="13935" y="3507"/>
                </a:lnTo>
                <a:cubicBezTo>
                  <a:pt x="15044" y="3811"/>
                  <a:pt x="16170" y="4187"/>
                  <a:pt x="17369" y="4562"/>
                </a:cubicBezTo>
                <a:lnTo>
                  <a:pt x="17440" y="4258"/>
                </a:lnTo>
                <a:cubicBezTo>
                  <a:pt x="16242" y="3882"/>
                  <a:pt x="15133" y="3507"/>
                  <a:pt x="14006" y="3221"/>
                </a:cubicBezTo>
                <a:close/>
                <a:moveTo>
                  <a:pt x="20857" y="5457"/>
                </a:moveTo>
                <a:lnTo>
                  <a:pt x="20714" y="5743"/>
                </a:lnTo>
                <a:cubicBezTo>
                  <a:pt x="21751" y="6118"/>
                  <a:pt x="22878" y="6494"/>
                  <a:pt x="23987" y="6941"/>
                </a:cubicBezTo>
                <a:lnTo>
                  <a:pt x="24077" y="6941"/>
                </a:lnTo>
                <a:lnTo>
                  <a:pt x="24220" y="6709"/>
                </a:lnTo>
                <a:cubicBezTo>
                  <a:pt x="23021" y="6261"/>
                  <a:pt x="21912" y="5814"/>
                  <a:pt x="20857" y="5457"/>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3" name="Google Shape;3013;p61"/>
          <p:cNvSpPr/>
          <p:nvPr/>
        </p:nvSpPr>
        <p:spPr>
          <a:xfrm>
            <a:off x="6300990" y="177582"/>
            <a:ext cx="131915" cy="210978"/>
          </a:xfrm>
          <a:custGeom>
            <a:avLst/>
            <a:gdLst/>
            <a:ahLst/>
            <a:cxnLst/>
            <a:rect l="l" t="t" r="r" b="b"/>
            <a:pathLst>
              <a:path w="5224" h="8355" extrusionOk="0">
                <a:moveTo>
                  <a:pt x="305" y="1"/>
                </a:moveTo>
                <a:lnTo>
                  <a:pt x="1" y="162"/>
                </a:lnTo>
                <a:cubicBezTo>
                  <a:pt x="1" y="162"/>
                  <a:pt x="591" y="1342"/>
                  <a:pt x="1718" y="3364"/>
                </a:cubicBezTo>
                <a:lnTo>
                  <a:pt x="1932" y="3203"/>
                </a:lnTo>
                <a:cubicBezTo>
                  <a:pt x="1414" y="2165"/>
                  <a:pt x="966" y="1414"/>
                  <a:pt x="680" y="824"/>
                </a:cubicBezTo>
                <a:cubicBezTo>
                  <a:pt x="519" y="609"/>
                  <a:pt x="448" y="376"/>
                  <a:pt x="376" y="233"/>
                </a:cubicBezTo>
                <a:cubicBezTo>
                  <a:pt x="305" y="72"/>
                  <a:pt x="305" y="1"/>
                  <a:pt x="305" y="1"/>
                </a:cubicBezTo>
                <a:close/>
                <a:moveTo>
                  <a:pt x="3811" y="6261"/>
                </a:moveTo>
                <a:lnTo>
                  <a:pt x="3578" y="6422"/>
                </a:lnTo>
                <a:cubicBezTo>
                  <a:pt x="3954" y="7013"/>
                  <a:pt x="4401" y="7674"/>
                  <a:pt x="4848" y="8354"/>
                </a:cubicBezTo>
                <a:lnTo>
                  <a:pt x="5224" y="8354"/>
                </a:lnTo>
                <a:cubicBezTo>
                  <a:pt x="4705" y="7603"/>
                  <a:pt x="4258" y="6941"/>
                  <a:pt x="3811" y="6261"/>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4" name="Google Shape;3014;p61"/>
          <p:cNvSpPr/>
          <p:nvPr/>
        </p:nvSpPr>
        <p:spPr>
          <a:xfrm>
            <a:off x="7178160" y="1351779"/>
            <a:ext cx="174843" cy="84492"/>
          </a:xfrm>
          <a:custGeom>
            <a:avLst/>
            <a:gdLst/>
            <a:ahLst/>
            <a:cxnLst/>
            <a:rect l="l" t="t" r="r" b="b"/>
            <a:pathLst>
              <a:path w="6924" h="3346" extrusionOk="0">
                <a:moveTo>
                  <a:pt x="144" y="0"/>
                </a:moveTo>
                <a:lnTo>
                  <a:pt x="1" y="286"/>
                </a:lnTo>
                <a:cubicBezTo>
                  <a:pt x="1038" y="805"/>
                  <a:pt x="2165" y="1342"/>
                  <a:pt x="3203" y="1860"/>
                </a:cubicBezTo>
                <a:lnTo>
                  <a:pt x="3346" y="1556"/>
                </a:lnTo>
                <a:cubicBezTo>
                  <a:pt x="2237" y="1038"/>
                  <a:pt x="1181" y="590"/>
                  <a:pt x="144" y="0"/>
                </a:cubicBezTo>
                <a:close/>
                <a:moveTo>
                  <a:pt x="6637" y="2969"/>
                </a:moveTo>
                <a:lnTo>
                  <a:pt x="6547" y="3202"/>
                </a:lnTo>
                <a:cubicBezTo>
                  <a:pt x="6637" y="3273"/>
                  <a:pt x="6708" y="3273"/>
                  <a:pt x="6780" y="3345"/>
                </a:cubicBezTo>
                <a:lnTo>
                  <a:pt x="6923" y="3041"/>
                </a:lnTo>
                <a:cubicBezTo>
                  <a:pt x="6852" y="3041"/>
                  <a:pt x="6708" y="2969"/>
                  <a:pt x="6637" y="2969"/>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6" name="Google Shape;3016;p61"/>
          <p:cNvSpPr/>
          <p:nvPr/>
        </p:nvSpPr>
        <p:spPr>
          <a:xfrm>
            <a:off x="7078339" y="5492486"/>
            <a:ext cx="28029" cy="271027"/>
          </a:xfrm>
          <a:custGeom>
            <a:avLst/>
            <a:gdLst/>
            <a:ahLst/>
            <a:cxnLst/>
            <a:rect l="l" t="t" r="r" b="b"/>
            <a:pathLst>
              <a:path w="1110" h="10733" extrusionOk="0">
                <a:moveTo>
                  <a:pt x="1" y="0"/>
                </a:moveTo>
                <a:cubicBezTo>
                  <a:pt x="144" y="1199"/>
                  <a:pt x="215" y="2397"/>
                  <a:pt x="376" y="3578"/>
                </a:cubicBezTo>
                <a:lnTo>
                  <a:pt x="662" y="3578"/>
                </a:lnTo>
                <a:cubicBezTo>
                  <a:pt x="519" y="2397"/>
                  <a:pt x="448" y="1199"/>
                  <a:pt x="305" y="0"/>
                </a:cubicBezTo>
                <a:close/>
                <a:moveTo>
                  <a:pt x="591" y="7155"/>
                </a:moveTo>
                <a:cubicBezTo>
                  <a:pt x="662" y="8354"/>
                  <a:pt x="752" y="9552"/>
                  <a:pt x="823" y="10733"/>
                </a:cubicBezTo>
                <a:lnTo>
                  <a:pt x="1110" y="10733"/>
                </a:lnTo>
                <a:cubicBezTo>
                  <a:pt x="1038" y="9481"/>
                  <a:pt x="967" y="8354"/>
                  <a:pt x="895" y="7155"/>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7" name="Google Shape;3017;p61"/>
          <p:cNvSpPr/>
          <p:nvPr/>
        </p:nvSpPr>
        <p:spPr>
          <a:xfrm>
            <a:off x="325647" y="3077206"/>
            <a:ext cx="252063" cy="118835"/>
          </a:xfrm>
          <a:custGeom>
            <a:avLst/>
            <a:gdLst/>
            <a:ahLst/>
            <a:cxnLst/>
            <a:rect l="l" t="t" r="r" b="b"/>
            <a:pathLst>
              <a:path w="9982" h="4706" extrusionOk="0">
                <a:moveTo>
                  <a:pt x="144" y="1"/>
                </a:moveTo>
                <a:lnTo>
                  <a:pt x="0" y="305"/>
                </a:lnTo>
                <a:cubicBezTo>
                  <a:pt x="0" y="305"/>
                  <a:pt x="72" y="305"/>
                  <a:pt x="215" y="376"/>
                </a:cubicBezTo>
                <a:cubicBezTo>
                  <a:pt x="662" y="537"/>
                  <a:pt x="1789" y="895"/>
                  <a:pt x="3345" y="1575"/>
                </a:cubicBezTo>
                <a:lnTo>
                  <a:pt x="3506" y="1271"/>
                </a:lnTo>
                <a:cubicBezTo>
                  <a:pt x="1342" y="376"/>
                  <a:pt x="144" y="1"/>
                  <a:pt x="144" y="1"/>
                </a:cubicBezTo>
                <a:close/>
                <a:moveTo>
                  <a:pt x="6780" y="2773"/>
                </a:moveTo>
                <a:lnTo>
                  <a:pt x="6637" y="3059"/>
                </a:lnTo>
                <a:cubicBezTo>
                  <a:pt x="7603" y="3507"/>
                  <a:pt x="8640" y="4115"/>
                  <a:pt x="9838" y="4705"/>
                </a:cubicBezTo>
                <a:lnTo>
                  <a:pt x="9982" y="4473"/>
                </a:lnTo>
                <a:cubicBezTo>
                  <a:pt x="8801" y="3811"/>
                  <a:pt x="7746" y="3292"/>
                  <a:pt x="6780" y="2773"/>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8" name="Google Shape;3018;p61"/>
          <p:cNvSpPr/>
          <p:nvPr/>
        </p:nvSpPr>
        <p:spPr>
          <a:xfrm>
            <a:off x="1731284" y="5292742"/>
            <a:ext cx="7702" cy="13106"/>
          </a:xfrm>
          <a:custGeom>
            <a:avLst/>
            <a:gdLst/>
            <a:ahLst/>
            <a:cxnLst/>
            <a:rect l="l" t="t" r="r" b="b"/>
            <a:pathLst>
              <a:path w="305" h="519" extrusionOk="0">
                <a:moveTo>
                  <a:pt x="1" y="0"/>
                </a:moveTo>
                <a:lnTo>
                  <a:pt x="1" y="519"/>
                </a:lnTo>
                <a:lnTo>
                  <a:pt x="305" y="519"/>
                </a:lnTo>
                <a:lnTo>
                  <a:pt x="305" y="0"/>
                </a:ln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9" name="Google Shape;3019;p61"/>
          <p:cNvSpPr/>
          <p:nvPr/>
        </p:nvSpPr>
        <p:spPr>
          <a:xfrm>
            <a:off x="1729492" y="5215498"/>
            <a:ext cx="9495" cy="77245"/>
          </a:xfrm>
          <a:custGeom>
            <a:avLst/>
            <a:gdLst/>
            <a:ahLst/>
            <a:cxnLst/>
            <a:rect l="l" t="t" r="r" b="b"/>
            <a:pathLst>
              <a:path w="376" h="3059" extrusionOk="0">
                <a:moveTo>
                  <a:pt x="0" y="0"/>
                </a:moveTo>
                <a:cubicBezTo>
                  <a:pt x="0" y="1038"/>
                  <a:pt x="72" y="2004"/>
                  <a:pt x="72" y="3059"/>
                </a:cubicBezTo>
                <a:lnTo>
                  <a:pt x="376" y="3059"/>
                </a:lnTo>
                <a:cubicBezTo>
                  <a:pt x="376" y="2004"/>
                  <a:pt x="304" y="1038"/>
                  <a:pt x="304" y="0"/>
                </a:cubicBezTo>
                <a:close/>
              </a:path>
            </a:pathLst>
          </a:custGeom>
          <a:solidFill>
            <a:srgbClr val="E2F1EF"/>
          </a:solidFill>
          <a:ln>
            <a:noFill/>
          </a:ln>
        </p:spPr>
        <p:txBody>
          <a:bodyPr spcFirstLastPara="1" wrap="square" lIns="92346" tIns="92346" rIns="92346" bIns="92346" anchor="ctr" anchorCtr="0">
            <a:noAutofit/>
          </a:bodyPr>
          <a:lstStyle/>
          <a:p>
            <a:endParaRPr sz="1458"/>
          </a:p>
        </p:txBody>
      </p:sp>
      <p:sp>
        <p:nvSpPr>
          <p:cNvPr id="3020" name="Google Shape;3020;p61"/>
          <p:cNvSpPr/>
          <p:nvPr/>
        </p:nvSpPr>
        <p:spPr>
          <a:xfrm>
            <a:off x="1724062" y="5541727"/>
            <a:ext cx="16742" cy="271027"/>
          </a:xfrm>
          <a:custGeom>
            <a:avLst/>
            <a:gdLst/>
            <a:ahLst/>
            <a:cxnLst/>
            <a:rect l="l" t="t" r="r" b="b"/>
            <a:pathLst>
              <a:path w="663" h="10733" extrusionOk="0">
                <a:moveTo>
                  <a:pt x="376" y="0"/>
                </a:moveTo>
                <a:lnTo>
                  <a:pt x="376" y="143"/>
                </a:lnTo>
                <a:cubicBezTo>
                  <a:pt x="376" y="1270"/>
                  <a:pt x="376" y="2451"/>
                  <a:pt x="287" y="3578"/>
                </a:cubicBezTo>
                <a:lnTo>
                  <a:pt x="591" y="3578"/>
                </a:lnTo>
                <a:cubicBezTo>
                  <a:pt x="662" y="2451"/>
                  <a:pt x="662" y="1270"/>
                  <a:pt x="662" y="143"/>
                </a:cubicBezTo>
                <a:lnTo>
                  <a:pt x="662" y="0"/>
                </a:lnTo>
                <a:close/>
                <a:moveTo>
                  <a:pt x="215" y="7155"/>
                </a:moveTo>
                <a:cubicBezTo>
                  <a:pt x="144" y="8336"/>
                  <a:pt x="72" y="9534"/>
                  <a:pt x="1" y="10733"/>
                </a:cubicBezTo>
                <a:lnTo>
                  <a:pt x="287" y="10733"/>
                </a:lnTo>
                <a:cubicBezTo>
                  <a:pt x="376" y="9534"/>
                  <a:pt x="448" y="8336"/>
                  <a:pt x="519" y="7155"/>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25" name="Google Shape;3025;p61"/>
          <p:cNvSpPr/>
          <p:nvPr/>
        </p:nvSpPr>
        <p:spPr>
          <a:xfrm>
            <a:off x="3139195" y="5488875"/>
            <a:ext cx="169414" cy="224059"/>
          </a:xfrm>
          <a:custGeom>
            <a:avLst/>
            <a:gdLst/>
            <a:ahLst/>
            <a:cxnLst/>
            <a:rect l="l" t="t" r="r" b="b"/>
            <a:pathLst>
              <a:path w="6709" h="8873" extrusionOk="0">
                <a:moveTo>
                  <a:pt x="6494" y="0"/>
                </a:moveTo>
                <a:cubicBezTo>
                  <a:pt x="5671" y="1038"/>
                  <a:pt x="4919" y="2022"/>
                  <a:pt x="4329" y="2916"/>
                </a:cubicBezTo>
                <a:lnTo>
                  <a:pt x="4544" y="3059"/>
                </a:lnTo>
                <a:cubicBezTo>
                  <a:pt x="5224" y="2165"/>
                  <a:pt x="5885" y="1199"/>
                  <a:pt x="6708" y="233"/>
                </a:cubicBezTo>
                <a:lnTo>
                  <a:pt x="6494" y="0"/>
                </a:lnTo>
                <a:close/>
                <a:moveTo>
                  <a:pt x="2165" y="5742"/>
                </a:moveTo>
                <a:cubicBezTo>
                  <a:pt x="752" y="7674"/>
                  <a:pt x="0" y="8729"/>
                  <a:pt x="0" y="8729"/>
                </a:cubicBezTo>
                <a:lnTo>
                  <a:pt x="305" y="8873"/>
                </a:lnTo>
                <a:cubicBezTo>
                  <a:pt x="305" y="8873"/>
                  <a:pt x="448" y="8640"/>
                  <a:pt x="823" y="8121"/>
                </a:cubicBezTo>
                <a:cubicBezTo>
                  <a:pt x="1199" y="7603"/>
                  <a:pt x="1718" y="6851"/>
                  <a:pt x="2379" y="5957"/>
                </a:cubicBezTo>
                <a:lnTo>
                  <a:pt x="2165" y="5742"/>
                </a:ln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26" name="Google Shape;3026;p61"/>
          <p:cNvSpPr/>
          <p:nvPr/>
        </p:nvSpPr>
        <p:spPr>
          <a:xfrm>
            <a:off x="969287" y="384260"/>
            <a:ext cx="39342" cy="271027"/>
          </a:xfrm>
          <a:custGeom>
            <a:avLst/>
            <a:gdLst/>
            <a:ahLst/>
            <a:cxnLst/>
            <a:rect l="l" t="t" r="r" b="b"/>
            <a:pathLst>
              <a:path w="1558" h="10733" extrusionOk="0">
                <a:moveTo>
                  <a:pt x="1271" y="72"/>
                </a:moveTo>
                <a:lnTo>
                  <a:pt x="1271" y="144"/>
                </a:lnTo>
                <a:lnTo>
                  <a:pt x="1342" y="72"/>
                </a:lnTo>
                <a:close/>
                <a:moveTo>
                  <a:pt x="1557" y="0"/>
                </a:moveTo>
                <a:lnTo>
                  <a:pt x="1271" y="144"/>
                </a:lnTo>
                <a:lnTo>
                  <a:pt x="1271" y="144"/>
                </a:lnTo>
                <a:lnTo>
                  <a:pt x="1271" y="448"/>
                </a:lnTo>
                <a:cubicBezTo>
                  <a:pt x="1199" y="966"/>
                  <a:pt x="967" y="2093"/>
                  <a:pt x="752" y="3578"/>
                </a:cubicBezTo>
                <a:lnTo>
                  <a:pt x="1038" y="3649"/>
                </a:lnTo>
                <a:cubicBezTo>
                  <a:pt x="1199" y="2612"/>
                  <a:pt x="1342" y="1789"/>
                  <a:pt x="1414" y="1199"/>
                </a:cubicBezTo>
                <a:cubicBezTo>
                  <a:pt x="1486" y="895"/>
                  <a:pt x="1486" y="662"/>
                  <a:pt x="1557" y="519"/>
                </a:cubicBezTo>
                <a:lnTo>
                  <a:pt x="1557" y="72"/>
                </a:lnTo>
                <a:lnTo>
                  <a:pt x="1557" y="0"/>
                </a:lnTo>
                <a:close/>
                <a:moveTo>
                  <a:pt x="376" y="7155"/>
                </a:moveTo>
                <a:cubicBezTo>
                  <a:pt x="216" y="8264"/>
                  <a:pt x="72" y="9463"/>
                  <a:pt x="1" y="10733"/>
                </a:cubicBezTo>
                <a:lnTo>
                  <a:pt x="305" y="10733"/>
                </a:lnTo>
                <a:cubicBezTo>
                  <a:pt x="376" y="9463"/>
                  <a:pt x="520" y="8264"/>
                  <a:pt x="591" y="7155"/>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29" name="Google Shape;3029;p61"/>
          <p:cNvSpPr/>
          <p:nvPr/>
        </p:nvSpPr>
        <p:spPr>
          <a:xfrm>
            <a:off x="2245309" y="5492486"/>
            <a:ext cx="65983" cy="71841"/>
          </a:xfrm>
          <a:custGeom>
            <a:avLst/>
            <a:gdLst/>
            <a:ahLst/>
            <a:cxnLst/>
            <a:rect l="l" t="t" r="r" b="b"/>
            <a:pathLst>
              <a:path w="2613" h="2845" extrusionOk="0">
                <a:moveTo>
                  <a:pt x="2379" y="0"/>
                </a:moveTo>
                <a:cubicBezTo>
                  <a:pt x="1646" y="823"/>
                  <a:pt x="1109" y="1431"/>
                  <a:pt x="662" y="1879"/>
                </a:cubicBezTo>
                <a:cubicBezTo>
                  <a:pt x="448" y="2093"/>
                  <a:pt x="305" y="2326"/>
                  <a:pt x="215" y="2397"/>
                </a:cubicBezTo>
                <a:lnTo>
                  <a:pt x="72" y="2540"/>
                </a:lnTo>
                <a:lnTo>
                  <a:pt x="0" y="2540"/>
                </a:lnTo>
                <a:lnTo>
                  <a:pt x="72" y="2684"/>
                </a:lnTo>
                <a:lnTo>
                  <a:pt x="72" y="2845"/>
                </a:lnTo>
                <a:lnTo>
                  <a:pt x="144" y="2845"/>
                </a:lnTo>
                <a:cubicBezTo>
                  <a:pt x="215" y="2773"/>
                  <a:pt x="215" y="2773"/>
                  <a:pt x="305" y="2684"/>
                </a:cubicBezTo>
                <a:cubicBezTo>
                  <a:pt x="448" y="2540"/>
                  <a:pt x="752" y="2236"/>
                  <a:pt x="1109" y="1789"/>
                </a:cubicBezTo>
                <a:cubicBezTo>
                  <a:pt x="1485" y="1431"/>
                  <a:pt x="2004" y="823"/>
                  <a:pt x="2612" y="161"/>
                </a:cubicBezTo>
                <a:lnTo>
                  <a:pt x="2379" y="0"/>
                </a:ln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30" name="Google Shape;3030;p61"/>
          <p:cNvSpPr/>
          <p:nvPr/>
        </p:nvSpPr>
        <p:spPr>
          <a:xfrm>
            <a:off x="1629672" y="5311252"/>
            <a:ext cx="406528" cy="84947"/>
          </a:xfrm>
          <a:custGeom>
            <a:avLst/>
            <a:gdLst/>
            <a:ahLst/>
            <a:cxnLst/>
            <a:rect l="l" t="t" r="r" b="b"/>
            <a:pathLst>
              <a:path w="16099" h="3364" extrusionOk="0">
                <a:moveTo>
                  <a:pt x="90" y="0"/>
                </a:moveTo>
                <a:lnTo>
                  <a:pt x="0" y="304"/>
                </a:lnTo>
                <a:cubicBezTo>
                  <a:pt x="1127" y="609"/>
                  <a:pt x="2236" y="966"/>
                  <a:pt x="3434" y="1199"/>
                </a:cubicBezTo>
                <a:lnTo>
                  <a:pt x="3506" y="966"/>
                </a:lnTo>
                <a:cubicBezTo>
                  <a:pt x="2325" y="680"/>
                  <a:pt x="1199" y="304"/>
                  <a:pt x="90" y="0"/>
                </a:cubicBezTo>
                <a:close/>
                <a:moveTo>
                  <a:pt x="7012" y="1718"/>
                </a:moveTo>
                <a:lnTo>
                  <a:pt x="6940" y="2022"/>
                </a:lnTo>
                <a:cubicBezTo>
                  <a:pt x="8049" y="2236"/>
                  <a:pt x="9248" y="2469"/>
                  <a:pt x="10446" y="2683"/>
                </a:cubicBezTo>
                <a:lnTo>
                  <a:pt x="10518" y="2397"/>
                </a:lnTo>
                <a:cubicBezTo>
                  <a:pt x="9319" y="2165"/>
                  <a:pt x="8139" y="1950"/>
                  <a:pt x="7012" y="1718"/>
                </a:cubicBezTo>
                <a:close/>
                <a:moveTo>
                  <a:pt x="14024" y="2844"/>
                </a:moveTo>
                <a:lnTo>
                  <a:pt x="14024" y="3131"/>
                </a:lnTo>
                <a:cubicBezTo>
                  <a:pt x="14686" y="3202"/>
                  <a:pt x="15365" y="3292"/>
                  <a:pt x="16099" y="3363"/>
                </a:cubicBezTo>
                <a:lnTo>
                  <a:pt x="16099" y="3059"/>
                </a:lnTo>
                <a:cubicBezTo>
                  <a:pt x="15437" y="2988"/>
                  <a:pt x="14686" y="2916"/>
                  <a:pt x="14024" y="2844"/>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34" name="Google Shape;3034;p61"/>
          <p:cNvSpPr/>
          <p:nvPr/>
        </p:nvSpPr>
        <p:spPr>
          <a:xfrm>
            <a:off x="4957219" y="5292743"/>
            <a:ext cx="71412" cy="58281"/>
          </a:xfrm>
          <a:custGeom>
            <a:avLst/>
            <a:gdLst/>
            <a:ahLst/>
            <a:cxnLst/>
            <a:rect l="l" t="t" r="r" b="b"/>
            <a:pathLst>
              <a:path w="2828" h="2308" extrusionOk="0">
                <a:moveTo>
                  <a:pt x="2380" y="0"/>
                </a:moveTo>
                <a:cubicBezTo>
                  <a:pt x="1718" y="590"/>
                  <a:pt x="1128" y="1109"/>
                  <a:pt x="752" y="1413"/>
                </a:cubicBezTo>
                <a:cubicBezTo>
                  <a:pt x="520" y="1628"/>
                  <a:pt x="305" y="1789"/>
                  <a:pt x="233" y="1860"/>
                </a:cubicBezTo>
                <a:cubicBezTo>
                  <a:pt x="144" y="1932"/>
                  <a:pt x="72" y="1932"/>
                  <a:pt x="1" y="2003"/>
                </a:cubicBezTo>
                <a:lnTo>
                  <a:pt x="1" y="2307"/>
                </a:lnTo>
                <a:cubicBezTo>
                  <a:pt x="72" y="2307"/>
                  <a:pt x="144" y="2307"/>
                  <a:pt x="144" y="2236"/>
                </a:cubicBezTo>
                <a:cubicBezTo>
                  <a:pt x="376" y="2146"/>
                  <a:pt x="681" y="1932"/>
                  <a:pt x="1128" y="1485"/>
                </a:cubicBezTo>
                <a:cubicBezTo>
                  <a:pt x="1575" y="1109"/>
                  <a:pt x="2165" y="590"/>
                  <a:pt x="2827" y="0"/>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135" name="Google Shape;2427;p49">
            <a:extLst>
              <a:ext uri="{FF2B5EF4-FFF2-40B4-BE49-F238E27FC236}">
                <a16:creationId xmlns:a16="http://schemas.microsoft.com/office/drawing/2014/main" id="{B36EFD23-91D1-44FC-A01D-985D814C2203}"/>
              </a:ext>
            </a:extLst>
          </p:cNvPr>
          <p:cNvSpPr/>
          <p:nvPr/>
        </p:nvSpPr>
        <p:spPr>
          <a:xfrm>
            <a:off x="2174676" y="1936032"/>
            <a:ext cx="4983155" cy="1082112"/>
          </a:xfrm>
          <a:custGeom>
            <a:avLst/>
            <a:gdLst/>
            <a:ahLst/>
            <a:cxnLst/>
            <a:rect l="l" t="t" r="r" b="b"/>
            <a:pathLst>
              <a:path w="91361" h="13334" extrusionOk="0">
                <a:moveTo>
                  <a:pt x="0" y="1"/>
                </a:moveTo>
                <a:lnTo>
                  <a:pt x="6402" y="6730"/>
                </a:lnTo>
                <a:lnTo>
                  <a:pt x="0" y="13333"/>
                </a:lnTo>
                <a:lnTo>
                  <a:pt x="91361" y="13333"/>
                </a:lnTo>
                <a:lnTo>
                  <a:pt x="84959" y="6730"/>
                </a:lnTo>
                <a:lnTo>
                  <a:pt x="91361" y="1"/>
                </a:lnTo>
                <a:close/>
              </a:path>
            </a:pathLst>
          </a:custGeom>
          <a:solidFill>
            <a:schemeClr val="accent3">
              <a:lumMod val="20000"/>
              <a:lumOff val="80000"/>
            </a:schemeClr>
          </a:solidFill>
          <a:ln>
            <a:noFill/>
          </a:ln>
        </p:spPr>
        <p:txBody>
          <a:bodyPr spcFirstLastPara="1" wrap="square" lIns="92346" tIns="92346" rIns="92346" bIns="92346" anchor="ctr" anchorCtr="0">
            <a:noAutofit/>
          </a:bodyPr>
          <a:lstStyle/>
          <a:p>
            <a:endParaRPr sz="1458" dirty="0">
              <a:solidFill>
                <a:srgbClr val="FF0000"/>
              </a:solidFill>
            </a:endParaRPr>
          </a:p>
        </p:txBody>
      </p:sp>
      <p:sp>
        <p:nvSpPr>
          <p:cNvPr id="136" name="Google Shape;2434;p49">
            <a:extLst>
              <a:ext uri="{FF2B5EF4-FFF2-40B4-BE49-F238E27FC236}">
                <a16:creationId xmlns:a16="http://schemas.microsoft.com/office/drawing/2014/main" id="{7652E72D-8D8B-4943-BA00-683B39F864A6}"/>
              </a:ext>
            </a:extLst>
          </p:cNvPr>
          <p:cNvSpPr txBox="1">
            <a:spLocks/>
          </p:cNvSpPr>
          <p:nvPr/>
        </p:nvSpPr>
        <p:spPr>
          <a:xfrm>
            <a:off x="2414248" y="458898"/>
            <a:ext cx="4404105" cy="770321"/>
          </a:xfrm>
          <a:prstGeom prst="rect">
            <a:avLst/>
          </a:prstGeom>
        </p:spPr>
        <p:txBody>
          <a:bodyPr spcFirstLastPara="1" wrap="square" lIns="92346" tIns="92346" rIns="92346" bIns="92346"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615"/>
              </a:spcAft>
            </a:pPr>
            <a:endParaRPr lang="vi-VN" sz="2827" dirty="0">
              <a:latin typeface="Rockstone" panose="00000400000000000000" pitchFamily="2" charset="0"/>
            </a:endParaRPr>
          </a:p>
        </p:txBody>
      </p:sp>
      <p:grpSp>
        <p:nvGrpSpPr>
          <p:cNvPr id="151" name="Google Shape;3685;p75">
            <a:extLst>
              <a:ext uri="{FF2B5EF4-FFF2-40B4-BE49-F238E27FC236}">
                <a16:creationId xmlns:a16="http://schemas.microsoft.com/office/drawing/2014/main" id="{51407D19-850E-4238-BAF4-6B5DE1617EC4}"/>
              </a:ext>
            </a:extLst>
          </p:cNvPr>
          <p:cNvGrpSpPr/>
          <p:nvPr/>
        </p:nvGrpSpPr>
        <p:grpSpPr>
          <a:xfrm>
            <a:off x="1573698" y="1655171"/>
            <a:ext cx="925000" cy="963273"/>
            <a:chOff x="1282386" y="1143839"/>
            <a:chExt cx="1297589" cy="1637258"/>
          </a:xfrm>
        </p:grpSpPr>
        <p:sp>
          <p:nvSpPr>
            <p:cNvPr id="152" name="Google Shape;3686;p75">
              <a:extLst>
                <a:ext uri="{FF2B5EF4-FFF2-40B4-BE49-F238E27FC236}">
                  <a16:creationId xmlns:a16="http://schemas.microsoft.com/office/drawing/2014/main" id="{BC470BE7-F775-4F74-AE37-DC912C2FBA5C}"/>
                </a:ext>
              </a:extLst>
            </p:cNvPr>
            <p:cNvSpPr/>
            <p:nvPr/>
          </p:nvSpPr>
          <p:spPr>
            <a:xfrm>
              <a:off x="1613251" y="1379838"/>
              <a:ext cx="707100" cy="707100"/>
            </a:xfrm>
            <a:prstGeom prst="ellipse">
              <a:avLst/>
            </a:prstGeom>
            <a:solidFill>
              <a:schemeClr val="accent5"/>
            </a:solidFill>
            <a:ln>
              <a:noFill/>
            </a:ln>
          </p:spPr>
          <p:txBody>
            <a:bodyPr spcFirstLastPara="1" wrap="square" lIns="92346" tIns="92346" rIns="92346" bIns="92346" anchor="ctr" anchorCtr="0">
              <a:noAutofit/>
            </a:bodyPr>
            <a:lstStyle/>
            <a:p>
              <a:endParaRPr sz="1458"/>
            </a:p>
          </p:txBody>
        </p:sp>
        <p:grpSp>
          <p:nvGrpSpPr>
            <p:cNvPr id="153" name="Google Shape;3687;p75">
              <a:extLst>
                <a:ext uri="{FF2B5EF4-FFF2-40B4-BE49-F238E27FC236}">
                  <a16:creationId xmlns:a16="http://schemas.microsoft.com/office/drawing/2014/main" id="{54FDF592-C2A2-49D2-B6B3-419F9395E144}"/>
                </a:ext>
              </a:extLst>
            </p:cNvPr>
            <p:cNvGrpSpPr/>
            <p:nvPr/>
          </p:nvGrpSpPr>
          <p:grpSpPr>
            <a:xfrm>
              <a:off x="1282386" y="1143839"/>
              <a:ext cx="1297589" cy="1637258"/>
              <a:chOff x="4439275" y="3658575"/>
              <a:chExt cx="1433325" cy="1808525"/>
            </a:xfrm>
          </p:grpSpPr>
          <p:sp>
            <p:nvSpPr>
              <p:cNvPr id="154" name="Google Shape;3688;p75">
                <a:extLst>
                  <a:ext uri="{FF2B5EF4-FFF2-40B4-BE49-F238E27FC236}">
                    <a16:creationId xmlns:a16="http://schemas.microsoft.com/office/drawing/2014/main" id="{A3137DE6-2D2A-4D55-97F9-FD3F61F5AA59}"/>
                  </a:ext>
                </a:extLst>
              </p:cNvPr>
              <p:cNvSpPr/>
              <p:nvPr/>
            </p:nvSpPr>
            <p:spPr>
              <a:xfrm>
                <a:off x="4439275" y="3658575"/>
                <a:ext cx="1433325" cy="1808525"/>
              </a:xfrm>
              <a:custGeom>
                <a:avLst/>
                <a:gdLst/>
                <a:ahLst/>
                <a:cxnLst/>
                <a:rect l="l" t="t" r="r" b="b"/>
                <a:pathLst>
                  <a:path w="57333" h="72341" extrusionOk="0">
                    <a:moveTo>
                      <a:pt x="34366" y="1050"/>
                    </a:moveTo>
                    <a:cubicBezTo>
                      <a:pt x="38056" y="1050"/>
                      <a:pt x="40838" y="2815"/>
                      <a:pt x="43144" y="5616"/>
                    </a:cubicBezTo>
                    <a:cubicBezTo>
                      <a:pt x="45818" y="9019"/>
                      <a:pt x="48613" y="12453"/>
                      <a:pt x="51894" y="15491"/>
                    </a:cubicBezTo>
                    <a:cubicBezTo>
                      <a:pt x="55449" y="18651"/>
                      <a:pt x="56057" y="22175"/>
                      <a:pt x="54416" y="26246"/>
                    </a:cubicBezTo>
                    <a:cubicBezTo>
                      <a:pt x="53170" y="29649"/>
                      <a:pt x="52654" y="33204"/>
                      <a:pt x="52137" y="36759"/>
                    </a:cubicBezTo>
                    <a:cubicBezTo>
                      <a:pt x="51651" y="39797"/>
                      <a:pt x="50254" y="42562"/>
                      <a:pt x="47853" y="44598"/>
                    </a:cubicBezTo>
                    <a:cubicBezTo>
                      <a:pt x="45939" y="46238"/>
                      <a:pt x="43661" y="46755"/>
                      <a:pt x="41382" y="46998"/>
                    </a:cubicBezTo>
                    <a:cubicBezTo>
                      <a:pt x="37979" y="47393"/>
                      <a:pt x="34789" y="48395"/>
                      <a:pt x="31629" y="49520"/>
                    </a:cubicBezTo>
                    <a:cubicBezTo>
                      <a:pt x="29397" y="50310"/>
                      <a:pt x="27183" y="51012"/>
                      <a:pt x="24783" y="51012"/>
                    </a:cubicBezTo>
                    <a:cubicBezTo>
                      <a:pt x="24046" y="51012"/>
                      <a:pt x="23292" y="50945"/>
                      <a:pt x="22514" y="50796"/>
                    </a:cubicBezTo>
                    <a:cubicBezTo>
                      <a:pt x="21633" y="50674"/>
                      <a:pt x="20752" y="50431"/>
                      <a:pt x="19992" y="49671"/>
                    </a:cubicBezTo>
                    <a:cubicBezTo>
                      <a:pt x="16438" y="45479"/>
                      <a:pt x="12275" y="41924"/>
                      <a:pt x="8082" y="38399"/>
                    </a:cubicBezTo>
                    <a:cubicBezTo>
                      <a:pt x="7718" y="38004"/>
                      <a:pt x="7323" y="37640"/>
                      <a:pt x="6958" y="37123"/>
                    </a:cubicBezTo>
                    <a:cubicBezTo>
                      <a:pt x="4285" y="34723"/>
                      <a:pt x="3282" y="31563"/>
                      <a:pt x="4558" y="28252"/>
                    </a:cubicBezTo>
                    <a:cubicBezTo>
                      <a:pt x="6442" y="22935"/>
                      <a:pt x="6958" y="17496"/>
                      <a:pt x="8204" y="12179"/>
                    </a:cubicBezTo>
                    <a:cubicBezTo>
                      <a:pt x="8599" y="10174"/>
                      <a:pt x="9723" y="8260"/>
                      <a:pt x="10999" y="6619"/>
                    </a:cubicBezTo>
                    <a:cubicBezTo>
                      <a:pt x="12275" y="5100"/>
                      <a:pt x="14037" y="4462"/>
                      <a:pt x="15800" y="4340"/>
                    </a:cubicBezTo>
                    <a:cubicBezTo>
                      <a:pt x="21269" y="4097"/>
                      <a:pt x="26312" y="1940"/>
                      <a:pt x="31629" y="1302"/>
                    </a:cubicBezTo>
                    <a:cubicBezTo>
                      <a:pt x="32389" y="1181"/>
                      <a:pt x="33148" y="1059"/>
                      <a:pt x="33908" y="1059"/>
                    </a:cubicBezTo>
                    <a:cubicBezTo>
                      <a:pt x="34062" y="1053"/>
                      <a:pt x="34215" y="1050"/>
                      <a:pt x="34366" y="1050"/>
                    </a:cubicBezTo>
                    <a:close/>
                    <a:moveTo>
                      <a:pt x="14280" y="45236"/>
                    </a:moveTo>
                    <a:cubicBezTo>
                      <a:pt x="14797" y="45600"/>
                      <a:pt x="15192" y="45995"/>
                      <a:pt x="15557" y="46360"/>
                    </a:cubicBezTo>
                    <a:cubicBezTo>
                      <a:pt x="11394" y="52436"/>
                      <a:pt x="7201" y="58391"/>
                      <a:pt x="2279" y="63830"/>
                    </a:cubicBezTo>
                    <a:cubicBezTo>
                      <a:pt x="2127" y="63708"/>
                      <a:pt x="1884" y="63587"/>
                      <a:pt x="1763" y="63344"/>
                    </a:cubicBezTo>
                    <a:cubicBezTo>
                      <a:pt x="5925" y="57389"/>
                      <a:pt x="9997" y="51434"/>
                      <a:pt x="14280" y="45236"/>
                    </a:cubicBezTo>
                    <a:close/>
                    <a:moveTo>
                      <a:pt x="47094" y="46633"/>
                    </a:moveTo>
                    <a:cubicBezTo>
                      <a:pt x="49373" y="52710"/>
                      <a:pt x="50618" y="58908"/>
                      <a:pt x="52654" y="65106"/>
                    </a:cubicBezTo>
                    <a:cubicBezTo>
                      <a:pt x="51894" y="64984"/>
                      <a:pt x="51651" y="64711"/>
                      <a:pt x="51499" y="64103"/>
                    </a:cubicBezTo>
                    <a:cubicBezTo>
                      <a:pt x="49859" y="58513"/>
                      <a:pt x="48096" y="52831"/>
                      <a:pt x="46061" y="47241"/>
                    </a:cubicBezTo>
                    <a:cubicBezTo>
                      <a:pt x="46182" y="46876"/>
                      <a:pt x="46699" y="46876"/>
                      <a:pt x="47094" y="46633"/>
                    </a:cubicBezTo>
                    <a:close/>
                    <a:moveTo>
                      <a:pt x="45180" y="47514"/>
                    </a:moveTo>
                    <a:cubicBezTo>
                      <a:pt x="47094" y="52831"/>
                      <a:pt x="48978" y="58270"/>
                      <a:pt x="50375" y="63951"/>
                    </a:cubicBezTo>
                    <a:cubicBezTo>
                      <a:pt x="48978" y="63587"/>
                      <a:pt x="47975" y="62949"/>
                      <a:pt x="46820" y="62432"/>
                    </a:cubicBezTo>
                    <a:cubicBezTo>
                      <a:pt x="45972" y="61957"/>
                      <a:pt x="45434" y="61704"/>
                      <a:pt x="44990" y="61704"/>
                    </a:cubicBezTo>
                    <a:cubicBezTo>
                      <a:pt x="44383" y="61704"/>
                      <a:pt x="43951" y="62175"/>
                      <a:pt x="43144" y="63192"/>
                    </a:cubicBezTo>
                    <a:cubicBezTo>
                      <a:pt x="42385" y="64468"/>
                      <a:pt x="41503" y="65622"/>
                      <a:pt x="40622" y="66868"/>
                    </a:cubicBezTo>
                    <a:cubicBezTo>
                      <a:pt x="37979" y="61430"/>
                      <a:pt x="35427" y="55991"/>
                      <a:pt x="32905" y="50553"/>
                    </a:cubicBezTo>
                    <a:cubicBezTo>
                      <a:pt x="36703" y="48517"/>
                      <a:pt x="41017" y="48395"/>
                      <a:pt x="45180" y="47514"/>
                    </a:cubicBezTo>
                    <a:close/>
                    <a:moveTo>
                      <a:pt x="16195" y="47393"/>
                    </a:moveTo>
                    <a:cubicBezTo>
                      <a:pt x="17957" y="48274"/>
                      <a:pt x="18716" y="50158"/>
                      <a:pt x="20509" y="51191"/>
                    </a:cubicBezTo>
                    <a:cubicBezTo>
                      <a:pt x="21890" y="51881"/>
                      <a:pt x="23346" y="51956"/>
                      <a:pt x="24950" y="51956"/>
                    </a:cubicBezTo>
                    <a:cubicBezTo>
                      <a:pt x="25392" y="51956"/>
                      <a:pt x="25846" y="51950"/>
                      <a:pt x="26312" y="51950"/>
                    </a:cubicBezTo>
                    <a:cubicBezTo>
                      <a:pt x="22788" y="57632"/>
                      <a:pt x="18838" y="62827"/>
                      <a:pt x="14675" y="67901"/>
                    </a:cubicBezTo>
                    <a:cubicBezTo>
                      <a:pt x="14037" y="67142"/>
                      <a:pt x="13916" y="66230"/>
                      <a:pt x="13673" y="65471"/>
                    </a:cubicBezTo>
                    <a:cubicBezTo>
                      <a:pt x="13311" y="64079"/>
                      <a:pt x="12439" y="63325"/>
                      <a:pt x="11034" y="63325"/>
                    </a:cubicBezTo>
                    <a:cubicBezTo>
                      <a:pt x="10905" y="63325"/>
                      <a:pt x="10772" y="63331"/>
                      <a:pt x="10635" y="63344"/>
                    </a:cubicBezTo>
                    <a:cubicBezTo>
                      <a:pt x="8720" y="63465"/>
                      <a:pt x="6837" y="63587"/>
                      <a:pt x="4923" y="63708"/>
                    </a:cubicBezTo>
                    <a:lnTo>
                      <a:pt x="3798" y="63708"/>
                    </a:lnTo>
                    <a:cubicBezTo>
                      <a:pt x="8082" y="58148"/>
                      <a:pt x="12154" y="52710"/>
                      <a:pt x="16195" y="47393"/>
                    </a:cubicBezTo>
                    <a:close/>
                    <a:moveTo>
                      <a:pt x="31650" y="50858"/>
                    </a:moveTo>
                    <a:cubicBezTo>
                      <a:pt x="31968" y="50858"/>
                      <a:pt x="32223" y="51156"/>
                      <a:pt x="32510" y="51677"/>
                    </a:cubicBezTo>
                    <a:cubicBezTo>
                      <a:pt x="35062" y="56751"/>
                      <a:pt x="37341" y="61946"/>
                      <a:pt x="39498" y="66990"/>
                    </a:cubicBezTo>
                    <a:cubicBezTo>
                      <a:pt x="40258" y="68782"/>
                      <a:pt x="38344" y="69147"/>
                      <a:pt x="38101" y="70301"/>
                    </a:cubicBezTo>
                    <a:cubicBezTo>
                      <a:pt x="36308" y="63587"/>
                      <a:pt x="33270" y="57632"/>
                      <a:pt x="30869" y="51312"/>
                    </a:cubicBezTo>
                    <a:cubicBezTo>
                      <a:pt x="31180" y="51001"/>
                      <a:pt x="31430" y="50858"/>
                      <a:pt x="31650" y="50858"/>
                    </a:cubicBezTo>
                    <a:close/>
                    <a:moveTo>
                      <a:pt x="28352" y="51783"/>
                    </a:moveTo>
                    <a:cubicBezTo>
                      <a:pt x="28426" y="51783"/>
                      <a:pt x="28506" y="51788"/>
                      <a:pt x="28591" y="51798"/>
                    </a:cubicBezTo>
                    <a:cubicBezTo>
                      <a:pt x="24550" y="58391"/>
                      <a:pt x="20357" y="64711"/>
                      <a:pt x="15678" y="70666"/>
                    </a:cubicBezTo>
                    <a:cubicBezTo>
                      <a:pt x="15192" y="69906"/>
                      <a:pt x="14797" y="69420"/>
                      <a:pt x="15435" y="68509"/>
                    </a:cubicBezTo>
                    <a:cubicBezTo>
                      <a:pt x="19476" y="63465"/>
                      <a:pt x="23152" y="57875"/>
                      <a:pt x="27072" y="52710"/>
                    </a:cubicBezTo>
                    <a:cubicBezTo>
                      <a:pt x="27322" y="52348"/>
                      <a:pt x="27547" y="51783"/>
                      <a:pt x="28352" y="51783"/>
                    </a:cubicBezTo>
                    <a:close/>
                    <a:moveTo>
                      <a:pt x="34187" y="0"/>
                    </a:moveTo>
                    <a:cubicBezTo>
                      <a:pt x="32504" y="0"/>
                      <a:pt x="30866" y="293"/>
                      <a:pt x="29229" y="664"/>
                    </a:cubicBezTo>
                    <a:cubicBezTo>
                      <a:pt x="24914" y="1545"/>
                      <a:pt x="20630" y="2943"/>
                      <a:pt x="16195" y="3459"/>
                    </a:cubicBezTo>
                    <a:cubicBezTo>
                      <a:pt x="14037" y="3702"/>
                      <a:pt x="11759" y="4462"/>
                      <a:pt x="10240" y="6224"/>
                    </a:cubicBezTo>
                    <a:cubicBezTo>
                      <a:pt x="8964" y="8017"/>
                      <a:pt x="7839" y="9779"/>
                      <a:pt x="7323" y="11936"/>
                    </a:cubicBezTo>
                    <a:cubicBezTo>
                      <a:pt x="5925" y="17253"/>
                      <a:pt x="5318" y="22813"/>
                      <a:pt x="3403" y="28009"/>
                    </a:cubicBezTo>
                    <a:cubicBezTo>
                      <a:pt x="2644" y="29923"/>
                      <a:pt x="2522" y="32049"/>
                      <a:pt x="3525" y="34085"/>
                    </a:cubicBezTo>
                    <a:cubicBezTo>
                      <a:pt x="4558" y="36121"/>
                      <a:pt x="5925" y="37883"/>
                      <a:pt x="7596" y="39402"/>
                    </a:cubicBezTo>
                    <a:cubicBezTo>
                      <a:pt x="9358" y="41164"/>
                      <a:pt x="11394" y="42683"/>
                      <a:pt x="13399" y="44476"/>
                    </a:cubicBezTo>
                    <a:cubicBezTo>
                      <a:pt x="9602" y="49915"/>
                      <a:pt x="5682" y="55353"/>
                      <a:pt x="2006" y="60792"/>
                    </a:cubicBezTo>
                    <a:cubicBezTo>
                      <a:pt x="1368" y="61673"/>
                      <a:pt x="882" y="62432"/>
                      <a:pt x="365" y="63344"/>
                    </a:cubicBezTo>
                    <a:cubicBezTo>
                      <a:pt x="1" y="64103"/>
                      <a:pt x="365" y="64711"/>
                      <a:pt x="1125" y="64863"/>
                    </a:cubicBezTo>
                    <a:cubicBezTo>
                      <a:pt x="2354" y="64961"/>
                      <a:pt x="3583" y="65139"/>
                      <a:pt x="4812" y="65139"/>
                    </a:cubicBezTo>
                    <a:cubicBezTo>
                      <a:pt x="5102" y="65139"/>
                      <a:pt x="5392" y="65129"/>
                      <a:pt x="5682" y="65106"/>
                    </a:cubicBezTo>
                    <a:cubicBezTo>
                      <a:pt x="7323" y="64863"/>
                      <a:pt x="8842" y="64863"/>
                      <a:pt x="10361" y="64589"/>
                    </a:cubicBezTo>
                    <a:cubicBezTo>
                      <a:pt x="10484" y="64578"/>
                      <a:pt x="10600" y="64572"/>
                      <a:pt x="10709" y="64572"/>
                    </a:cubicBezTo>
                    <a:cubicBezTo>
                      <a:pt x="11735" y="64572"/>
                      <a:pt x="12189" y="65081"/>
                      <a:pt x="12518" y="65987"/>
                    </a:cubicBezTo>
                    <a:cubicBezTo>
                      <a:pt x="13035" y="67901"/>
                      <a:pt x="13673" y="69663"/>
                      <a:pt x="14432" y="71304"/>
                    </a:cubicBezTo>
                    <a:cubicBezTo>
                      <a:pt x="14767" y="71857"/>
                      <a:pt x="15149" y="72151"/>
                      <a:pt x="15576" y="72151"/>
                    </a:cubicBezTo>
                    <a:cubicBezTo>
                      <a:pt x="15924" y="72151"/>
                      <a:pt x="16302" y="71956"/>
                      <a:pt x="16711" y="71547"/>
                    </a:cubicBezTo>
                    <a:cubicBezTo>
                      <a:pt x="16954" y="71182"/>
                      <a:pt x="17197" y="70788"/>
                      <a:pt x="17592" y="70423"/>
                    </a:cubicBezTo>
                    <a:cubicBezTo>
                      <a:pt x="21117" y="65866"/>
                      <a:pt x="24155" y="61065"/>
                      <a:pt x="27072" y="55991"/>
                    </a:cubicBezTo>
                    <a:cubicBezTo>
                      <a:pt x="27831" y="54715"/>
                      <a:pt x="28591" y="53469"/>
                      <a:pt x="29624" y="52315"/>
                    </a:cubicBezTo>
                    <a:cubicBezTo>
                      <a:pt x="29867" y="52710"/>
                      <a:pt x="29988" y="52953"/>
                      <a:pt x="30110" y="53196"/>
                    </a:cubicBezTo>
                    <a:cubicBezTo>
                      <a:pt x="32389" y="59272"/>
                      <a:pt x="35305" y="64984"/>
                      <a:pt x="36824" y="71304"/>
                    </a:cubicBezTo>
                    <a:cubicBezTo>
                      <a:pt x="36946" y="71821"/>
                      <a:pt x="37068" y="72185"/>
                      <a:pt x="37706" y="72307"/>
                    </a:cubicBezTo>
                    <a:cubicBezTo>
                      <a:pt x="37802" y="72330"/>
                      <a:pt x="37889" y="72340"/>
                      <a:pt x="37969" y="72340"/>
                    </a:cubicBezTo>
                    <a:cubicBezTo>
                      <a:pt x="38418" y="72340"/>
                      <a:pt x="38628" y="72009"/>
                      <a:pt x="38860" y="71699"/>
                    </a:cubicBezTo>
                    <a:cubicBezTo>
                      <a:pt x="39225" y="71304"/>
                      <a:pt x="39498" y="70939"/>
                      <a:pt x="39741" y="70544"/>
                    </a:cubicBezTo>
                    <a:cubicBezTo>
                      <a:pt x="41382" y="68023"/>
                      <a:pt x="43296" y="65744"/>
                      <a:pt x="44815" y="62949"/>
                    </a:cubicBezTo>
                    <a:cubicBezTo>
                      <a:pt x="46942" y="64468"/>
                      <a:pt x="49494" y="64863"/>
                      <a:pt x="51651" y="65987"/>
                    </a:cubicBezTo>
                    <a:cubicBezTo>
                      <a:pt x="52041" y="66143"/>
                      <a:pt x="52444" y="66362"/>
                      <a:pt x="52851" y="66362"/>
                    </a:cubicBezTo>
                    <a:cubicBezTo>
                      <a:pt x="53078" y="66362"/>
                      <a:pt x="53306" y="66294"/>
                      <a:pt x="53535" y="66109"/>
                    </a:cubicBezTo>
                    <a:cubicBezTo>
                      <a:pt x="54173" y="65622"/>
                      <a:pt x="53778" y="64863"/>
                      <a:pt x="53778" y="64225"/>
                    </a:cubicBezTo>
                    <a:cubicBezTo>
                      <a:pt x="53778" y="63951"/>
                      <a:pt x="53656" y="63830"/>
                      <a:pt x="53656" y="63587"/>
                    </a:cubicBezTo>
                    <a:cubicBezTo>
                      <a:pt x="52259" y="58148"/>
                      <a:pt x="50618" y="52710"/>
                      <a:pt x="48461" y="47514"/>
                    </a:cubicBezTo>
                    <a:cubicBezTo>
                      <a:pt x="48096" y="46481"/>
                      <a:pt x="48096" y="45874"/>
                      <a:pt x="48978" y="45114"/>
                    </a:cubicBezTo>
                    <a:cubicBezTo>
                      <a:pt x="51378" y="42957"/>
                      <a:pt x="52654" y="40040"/>
                      <a:pt x="53292" y="36880"/>
                    </a:cubicBezTo>
                    <a:cubicBezTo>
                      <a:pt x="53930" y="33447"/>
                      <a:pt x="54416" y="30044"/>
                      <a:pt x="55571" y="26732"/>
                    </a:cubicBezTo>
                    <a:cubicBezTo>
                      <a:pt x="57333" y="22054"/>
                      <a:pt x="56452" y="18134"/>
                      <a:pt x="52654" y="14579"/>
                    </a:cubicBezTo>
                    <a:cubicBezTo>
                      <a:pt x="49221" y="11420"/>
                      <a:pt x="46061" y="7895"/>
                      <a:pt x="43144" y="4219"/>
                    </a:cubicBezTo>
                    <a:cubicBezTo>
                      <a:pt x="41382" y="1940"/>
                      <a:pt x="39103" y="543"/>
                      <a:pt x="36186" y="148"/>
                    </a:cubicBezTo>
                    <a:cubicBezTo>
                      <a:pt x="35511" y="45"/>
                      <a:pt x="34846" y="0"/>
                      <a:pt x="34187" y="0"/>
                    </a:cubicBezTo>
                    <a:close/>
                  </a:path>
                </a:pathLst>
              </a:custGeom>
              <a:solidFill>
                <a:srgbClr val="8E0000"/>
              </a:solidFill>
              <a:ln>
                <a:noFill/>
              </a:ln>
            </p:spPr>
            <p:txBody>
              <a:bodyPr spcFirstLastPara="1" wrap="square" lIns="92346" tIns="92346" rIns="92346" bIns="92346" anchor="ctr" anchorCtr="0">
                <a:noAutofit/>
              </a:bodyPr>
              <a:lstStyle/>
              <a:p>
                <a:endParaRPr sz="1458"/>
              </a:p>
            </p:txBody>
          </p:sp>
          <p:sp>
            <p:nvSpPr>
              <p:cNvPr id="155" name="Google Shape;3689;p75">
                <a:extLst>
                  <a:ext uri="{FF2B5EF4-FFF2-40B4-BE49-F238E27FC236}">
                    <a16:creationId xmlns:a16="http://schemas.microsoft.com/office/drawing/2014/main" id="{B3298C84-2134-4DB6-8B82-BF66317BA033}"/>
                  </a:ext>
                </a:extLst>
              </p:cNvPr>
              <p:cNvSpPr/>
              <p:nvPr/>
            </p:nvSpPr>
            <p:spPr>
              <a:xfrm>
                <a:off x="4695250" y="3811125"/>
                <a:ext cx="962400" cy="902525"/>
              </a:xfrm>
              <a:custGeom>
                <a:avLst/>
                <a:gdLst/>
                <a:ahLst/>
                <a:cxnLst/>
                <a:rect l="l" t="t" r="r" b="b"/>
                <a:pathLst>
                  <a:path w="38496" h="36101" extrusionOk="0">
                    <a:moveTo>
                      <a:pt x="18625" y="4680"/>
                    </a:moveTo>
                    <a:cubicBezTo>
                      <a:pt x="25947" y="4680"/>
                      <a:pt x="33300" y="12427"/>
                      <a:pt x="33300" y="19871"/>
                    </a:cubicBezTo>
                    <a:cubicBezTo>
                      <a:pt x="33300" y="27619"/>
                      <a:pt x="26069" y="34941"/>
                      <a:pt x="18747" y="34941"/>
                    </a:cubicBezTo>
                    <a:cubicBezTo>
                      <a:pt x="10270" y="34941"/>
                      <a:pt x="3039" y="27983"/>
                      <a:pt x="3039" y="19871"/>
                    </a:cubicBezTo>
                    <a:cubicBezTo>
                      <a:pt x="3039" y="12032"/>
                      <a:pt x="10391" y="4831"/>
                      <a:pt x="18625" y="4680"/>
                    </a:cubicBezTo>
                    <a:close/>
                    <a:moveTo>
                      <a:pt x="11273" y="1"/>
                    </a:moveTo>
                    <a:cubicBezTo>
                      <a:pt x="12032" y="1793"/>
                      <a:pt x="12275" y="3434"/>
                      <a:pt x="11789" y="5439"/>
                    </a:cubicBezTo>
                    <a:cubicBezTo>
                      <a:pt x="10391" y="4072"/>
                      <a:pt x="9996" y="2279"/>
                      <a:pt x="8751" y="1155"/>
                    </a:cubicBezTo>
                    <a:lnTo>
                      <a:pt x="8751" y="1155"/>
                    </a:lnTo>
                    <a:cubicBezTo>
                      <a:pt x="8872" y="2796"/>
                      <a:pt x="9996" y="4072"/>
                      <a:pt x="10513" y="5591"/>
                    </a:cubicBezTo>
                    <a:cubicBezTo>
                      <a:pt x="1" y="11273"/>
                      <a:pt x="1" y="22788"/>
                      <a:pt x="4193" y="28743"/>
                    </a:cubicBezTo>
                    <a:cubicBezTo>
                      <a:pt x="7202" y="32847"/>
                      <a:pt x="12346" y="36101"/>
                      <a:pt x="18201" y="36101"/>
                    </a:cubicBezTo>
                    <a:cubicBezTo>
                      <a:pt x="21924" y="36101"/>
                      <a:pt x="25934" y="34785"/>
                      <a:pt x="29867" y="31538"/>
                    </a:cubicBezTo>
                    <a:cubicBezTo>
                      <a:pt x="31902" y="32936"/>
                      <a:pt x="33422" y="34819"/>
                      <a:pt x="35700" y="35822"/>
                    </a:cubicBezTo>
                    <a:cubicBezTo>
                      <a:pt x="34303" y="33695"/>
                      <a:pt x="32146" y="32541"/>
                      <a:pt x="30778" y="30657"/>
                    </a:cubicBezTo>
                    <a:cubicBezTo>
                      <a:pt x="31017" y="29822"/>
                      <a:pt x="31424" y="29482"/>
                      <a:pt x="32000" y="29482"/>
                    </a:cubicBezTo>
                    <a:cubicBezTo>
                      <a:pt x="32305" y="29482"/>
                      <a:pt x="32657" y="29577"/>
                      <a:pt x="33057" y="29745"/>
                    </a:cubicBezTo>
                    <a:cubicBezTo>
                      <a:pt x="33665" y="30019"/>
                      <a:pt x="34424" y="30140"/>
                      <a:pt x="35062" y="30383"/>
                    </a:cubicBezTo>
                    <a:cubicBezTo>
                      <a:pt x="36095" y="30657"/>
                      <a:pt x="37219" y="31021"/>
                      <a:pt x="38222" y="31416"/>
                    </a:cubicBezTo>
                    <a:cubicBezTo>
                      <a:pt x="38374" y="31264"/>
                      <a:pt x="38374" y="31143"/>
                      <a:pt x="38495" y="31021"/>
                    </a:cubicBezTo>
                    <a:cubicBezTo>
                      <a:pt x="36703" y="29502"/>
                      <a:pt x="34181" y="29624"/>
                      <a:pt x="32419" y="28500"/>
                    </a:cubicBezTo>
                    <a:cubicBezTo>
                      <a:pt x="35579" y="22423"/>
                      <a:pt x="36095" y="16468"/>
                      <a:pt x="31781" y="10908"/>
                    </a:cubicBezTo>
                    <a:cubicBezTo>
                      <a:pt x="28231" y="6183"/>
                      <a:pt x="23807" y="3661"/>
                      <a:pt x="18561" y="3661"/>
                    </a:cubicBezTo>
                    <a:cubicBezTo>
                      <a:pt x="16893" y="3661"/>
                      <a:pt x="15141" y="3916"/>
                      <a:pt x="13308" y="4436"/>
                    </a:cubicBezTo>
                    <a:cubicBezTo>
                      <a:pt x="12275" y="517"/>
                      <a:pt x="12275" y="517"/>
                      <a:pt x="11273"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grpSp>
      </p:grpSp>
      <p:grpSp>
        <p:nvGrpSpPr>
          <p:cNvPr id="156" name="Google Shape;3690;p75">
            <a:extLst>
              <a:ext uri="{FF2B5EF4-FFF2-40B4-BE49-F238E27FC236}">
                <a16:creationId xmlns:a16="http://schemas.microsoft.com/office/drawing/2014/main" id="{BEA1BB05-3DFA-43A4-8A75-D5FB25E6C5DE}"/>
              </a:ext>
            </a:extLst>
          </p:cNvPr>
          <p:cNvGrpSpPr/>
          <p:nvPr/>
        </p:nvGrpSpPr>
        <p:grpSpPr>
          <a:xfrm rot="985293">
            <a:off x="6891791" y="2570111"/>
            <a:ext cx="723074" cy="514554"/>
            <a:chOff x="6942000" y="1240025"/>
            <a:chExt cx="714508" cy="679809"/>
          </a:xfrm>
        </p:grpSpPr>
        <p:sp>
          <p:nvSpPr>
            <p:cNvPr id="157" name="Google Shape;3691;p75">
              <a:extLst>
                <a:ext uri="{FF2B5EF4-FFF2-40B4-BE49-F238E27FC236}">
                  <a16:creationId xmlns:a16="http://schemas.microsoft.com/office/drawing/2014/main" id="{E5AA8109-CE04-41DF-A395-F48EA54713EF}"/>
                </a:ext>
              </a:extLst>
            </p:cNvPr>
            <p:cNvSpPr/>
            <p:nvPr/>
          </p:nvSpPr>
          <p:spPr>
            <a:xfrm>
              <a:off x="6942000" y="1240025"/>
              <a:ext cx="714508" cy="679809"/>
            </a:xfrm>
            <a:custGeom>
              <a:avLst/>
              <a:gdLst/>
              <a:ahLst/>
              <a:cxnLst/>
              <a:rect l="l" t="t" r="r" b="b"/>
              <a:pathLst>
                <a:path w="35623" h="33893" extrusionOk="0">
                  <a:moveTo>
                    <a:pt x="18132" y="0"/>
                  </a:moveTo>
                  <a:cubicBezTo>
                    <a:pt x="18075" y="0"/>
                    <a:pt x="18021" y="11"/>
                    <a:pt x="17969" y="34"/>
                  </a:cubicBezTo>
                  <a:cubicBezTo>
                    <a:pt x="17575" y="212"/>
                    <a:pt x="17319" y="625"/>
                    <a:pt x="17082" y="941"/>
                  </a:cubicBezTo>
                  <a:cubicBezTo>
                    <a:pt x="15762" y="3660"/>
                    <a:pt x="14363" y="6280"/>
                    <a:pt x="12965" y="8999"/>
                  </a:cubicBezTo>
                  <a:cubicBezTo>
                    <a:pt x="11664" y="11462"/>
                    <a:pt x="0" y="10477"/>
                    <a:pt x="237" y="12762"/>
                  </a:cubicBezTo>
                  <a:cubicBezTo>
                    <a:pt x="335" y="13334"/>
                    <a:pt x="729" y="13747"/>
                    <a:pt x="1143" y="14161"/>
                  </a:cubicBezTo>
                  <a:cubicBezTo>
                    <a:pt x="3113" y="16053"/>
                    <a:pt x="5655" y="18023"/>
                    <a:pt x="7231" y="20230"/>
                  </a:cubicBezTo>
                  <a:cubicBezTo>
                    <a:pt x="9280" y="23185"/>
                    <a:pt x="6975" y="28781"/>
                    <a:pt x="6325" y="32051"/>
                  </a:cubicBezTo>
                  <a:cubicBezTo>
                    <a:pt x="6148" y="32965"/>
                    <a:pt x="6487" y="33291"/>
                    <a:pt x="7070" y="33291"/>
                  </a:cubicBezTo>
                  <a:cubicBezTo>
                    <a:pt x="8371" y="33291"/>
                    <a:pt x="10885" y="31662"/>
                    <a:pt x="11566" y="31322"/>
                  </a:cubicBezTo>
                  <a:cubicBezTo>
                    <a:pt x="13457" y="30416"/>
                    <a:pt x="15270" y="29431"/>
                    <a:pt x="17161" y="28524"/>
                  </a:cubicBezTo>
                  <a:cubicBezTo>
                    <a:pt x="17261" y="28458"/>
                    <a:pt x="17379" y="28433"/>
                    <a:pt x="17499" y="28433"/>
                  </a:cubicBezTo>
                  <a:cubicBezTo>
                    <a:pt x="17663" y="28433"/>
                    <a:pt x="17833" y="28479"/>
                    <a:pt x="17969" y="28524"/>
                  </a:cubicBezTo>
                  <a:lnTo>
                    <a:pt x="27505" y="33785"/>
                  </a:lnTo>
                  <a:cubicBezTo>
                    <a:pt x="27632" y="33859"/>
                    <a:pt x="27766" y="33893"/>
                    <a:pt x="27898" y="33893"/>
                  </a:cubicBezTo>
                  <a:cubicBezTo>
                    <a:pt x="28360" y="33893"/>
                    <a:pt x="28788" y="33479"/>
                    <a:pt x="28727" y="32958"/>
                  </a:cubicBezTo>
                  <a:cubicBezTo>
                    <a:pt x="28313" y="30337"/>
                    <a:pt x="27998" y="27717"/>
                    <a:pt x="27505" y="25155"/>
                  </a:cubicBezTo>
                  <a:cubicBezTo>
                    <a:pt x="26757" y="21550"/>
                    <a:pt x="29554" y="19835"/>
                    <a:pt x="31682" y="17373"/>
                  </a:cubicBezTo>
                  <a:cubicBezTo>
                    <a:pt x="32175" y="16880"/>
                    <a:pt x="35623" y="13334"/>
                    <a:pt x="33987" y="12841"/>
                  </a:cubicBezTo>
                  <a:cubicBezTo>
                    <a:pt x="31367" y="12033"/>
                    <a:pt x="24136" y="12033"/>
                    <a:pt x="23072" y="9393"/>
                  </a:cubicBezTo>
                  <a:cubicBezTo>
                    <a:pt x="22597" y="8291"/>
                    <a:pt x="19665" y="0"/>
                    <a:pt x="18132" y="0"/>
                  </a:cubicBezTo>
                  <a:close/>
                </a:path>
              </a:pathLst>
            </a:custGeom>
            <a:solidFill>
              <a:srgbClr val="FFC000"/>
            </a:solidFill>
            <a:ln w="19050" cap="flat" cmpd="sng">
              <a:solidFill>
                <a:schemeClr val="accent2"/>
              </a:solidFill>
              <a:prstDash val="solid"/>
              <a:round/>
              <a:headEnd type="none" w="sm" len="sm"/>
              <a:tailEnd type="none" w="sm" len="sm"/>
            </a:ln>
          </p:spPr>
          <p:txBody>
            <a:bodyPr spcFirstLastPara="1" wrap="square" lIns="92346" tIns="92346" rIns="92346" bIns="92346" anchor="ctr" anchorCtr="0">
              <a:noAutofit/>
            </a:bodyPr>
            <a:lstStyle/>
            <a:p>
              <a:endParaRPr sz="1458" dirty="0"/>
            </a:p>
          </p:txBody>
        </p:sp>
        <p:sp>
          <p:nvSpPr>
            <p:cNvPr id="158" name="Google Shape;3693;p75">
              <a:extLst>
                <a:ext uri="{FF2B5EF4-FFF2-40B4-BE49-F238E27FC236}">
                  <a16:creationId xmlns:a16="http://schemas.microsoft.com/office/drawing/2014/main" id="{2C5E7BB2-19AD-47BD-BDA3-71A4799FB55F}"/>
                </a:ext>
              </a:extLst>
            </p:cNvPr>
            <p:cNvSpPr/>
            <p:nvPr/>
          </p:nvSpPr>
          <p:spPr>
            <a:xfrm>
              <a:off x="7266751" y="1639924"/>
              <a:ext cx="7409" cy="7724"/>
            </a:xfrm>
            <a:custGeom>
              <a:avLst/>
              <a:gdLst/>
              <a:ahLst/>
              <a:cxnLst/>
              <a:rect l="l" t="t" r="r" b="b"/>
              <a:pathLst>
                <a:path w="1219" h="1271" extrusionOk="0">
                  <a:moveTo>
                    <a:pt x="1218" y="1"/>
                  </a:moveTo>
                  <a:lnTo>
                    <a:pt x="331" y="836"/>
                  </a:lnTo>
                  <a:cubicBezTo>
                    <a:pt x="801" y="418"/>
                    <a:pt x="1218" y="210"/>
                    <a:pt x="1218" y="1"/>
                  </a:cubicBezTo>
                  <a:close/>
                  <a:moveTo>
                    <a:pt x="331" y="836"/>
                  </a:moveTo>
                  <a:lnTo>
                    <a:pt x="331" y="836"/>
                  </a:lnTo>
                  <a:cubicBezTo>
                    <a:pt x="104" y="1092"/>
                    <a:pt x="0" y="1270"/>
                    <a:pt x="20" y="1270"/>
                  </a:cubicBezTo>
                  <a:cubicBezTo>
                    <a:pt x="37" y="1270"/>
                    <a:pt x="141" y="1145"/>
                    <a:pt x="331" y="836"/>
                  </a:cubicBezTo>
                  <a:close/>
                </a:path>
              </a:pathLst>
            </a:custGeom>
            <a:solidFill>
              <a:srgbClr val="020203"/>
            </a:solidFill>
            <a:ln>
              <a:noFill/>
            </a:ln>
          </p:spPr>
          <p:txBody>
            <a:bodyPr spcFirstLastPara="1" wrap="square" lIns="92346" tIns="92346" rIns="92346" bIns="92346" anchor="ctr" anchorCtr="0">
              <a:noAutofit/>
            </a:bodyPr>
            <a:lstStyle/>
            <a:p>
              <a:endParaRPr sz="1458"/>
            </a:p>
          </p:txBody>
        </p:sp>
      </p:grpSp>
      <p:grpSp>
        <p:nvGrpSpPr>
          <p:cNvPr id="159" name="Google Shape;3695;p75">
            <a:extLst>
              <a:ext uri="{FF2B5EF4-FFF2-40B4-BE49-F238E27FC236}">
                <a16:creationId xmlns:a16="http://schemas.microsoft.com/office/drawing/2014/main" id="{50F6D613-238A-4F2B-9BE3-02F356A79799}"/>
              </a:ext>
            </a:extLst>
          </p:cNvPr>
          <p:cNvGrpSpPr/>
          <p:nvPr/>
        </p:nvGrpSpPr>
        <p:grpSpPr>
          <a:xfrm>
            <a:off x="6562802" y="3007291"/>
            <a:ext cx="723066" cy="514548"/>
            <a:chOff x="7137530" y="2102266"/>
            <a:chExt cx="714495" cy="679796"/>
          </a:xfrm>
        </p:grpSpPr>
        <p:sp>
          <p:nvSpPr>
            <p:cNvPr id="160" name="Google Shape;3696;p75">
              <a:extLst>
                <a:ext uri="{FF2B5EF4-FFF2-40B4-BE49-F238E27FC236}">
                  <a16:creationId xmlns:a16="http://schemas.microsoft.com/office/drawing/2014/main" id="{3B610461-4BE1-4346-BB6A-93B4DDB38605}"/>
                </a:ext>
              </a:extLst>
            </p:cNvPr>
            <p:cNvSpPr/>
            <p:nvPr/>
          </p:nvSpPr>
          <p:spPr>
            <a:xfrm rot="-847994">
              <a:off x="7137530" y="2102266"/>
              <a:ext cx="714495" cy="679796"/>
            </a:xfrm>
            <a:custGeom>
              <a:avLst/>
              <a:gdLst/>
              <a:ahLst/>
              <a:cxnLst/>
              <a:rect l="l" t="t" r="r" b="b"/>
              <a:pathLst>
                <a:path w="35623" h="33893" extrusionOk="0">
                  <a:moveTo>
                    <a:pt x="18132" y="0"/>
                  </a:moveTo>
                  <a:cubicBezTo>
                    <a:pt x="18075" y="0"/>
                    <a:pt x="18021" y="11"/>
                    <a:pt x="17969" y="34"/>
                  </a:cubicBezTo>
                  <a:cubicBezTo>
                    <a:pt x="17575" y="212"/>
                    <a:pt x="17319" y="625"/>
                    <a:pt x="17082" y="941"/>
                  </a:cubicBezTo>
                  <a:cubicBezTo>
                    <a:pt x="15762" y="3660"/>
                    <a:pt x="14363" y="6280"/>
                    <a:pt x="12965" y="8999"/>
                  </a:cubicBezTo>
                  <a:cubicBezTo>
                    <a:pt x="11664" y="11462"/>
                    <a:pt x="0" y="10477"/>
                    <a:pt x="237" y="12762"/>
                  </a:cubicBezTo>
                  <a:cubicBezTo>
                    <a:pt x="335" y="13334"/>
                    <a:pt x="729" y="13747"/>
                    <a:pt x="1143" y="14161"/>
                  </a:cubicBezTo>
                  <a:cubicBezTo>
                    <a:pt x="3113" y="16053"/>
                    <a:pt x="5655" y="18023"/>
                    <a:pt x="7231" y="20230"/>
                  </a:cubicBezTo>
                  <a:cubicBezTo>
                    <a:pt x="9280" y="23185"/>
                    <a:pt x="6975" y="28781"/>
                    <a:pt x="6325" y="32051"/>
                  </a:cubicBezTo>
                  <a:cubicBezTo>
                    <a:pt x="6148" y="32965"/>
                    <a:pt x="6487" y="33291"/>
                    <a:pt x="7070" y="33291"/>
                  </a:cubicBezTo>
                  <a:cubicBezTo>
                    <a:pt x="8371" y="33291"/>
                    <a:pt x="10885" y="31662"/>
                    <a:pt x="11566" y="31322"/>
                  </a:cubicBezTo>
                  <a:cubicBezTo>
                    <a:pt x="13457" y="30416"/>
                    <a:pt x="15270" y="29431"/>
                    <a:pt x="17161" y="28524"/>
                  </a:cubicBezTo>
                  <a:cubicBezTo>
                    <a:pt x="17261" y="28458"/>
                    <a:pt x="17379" y="28433"/>
                    <a:pt x="17499" y="28433"/>
                  </a:cubicBezTo>
                  <a:cubicBezTo>
                    <a:pt x="17663" y="28433"/>
                    <a:pt x="17833" y="28479"/>
                    <a:pt x="17969" y="28524"/>
                  </a:cubicBezTo>
                  <a:lnTo>
                    <a:pt x="27505" y="33785"/>
                  </a:lnTo>
                  <a:cubicBezTo>
                    <a:pt x="27632" y="33859"/>
                    <a:pt x="27766" y="33893"/>
                    <a:pt x="27898" y="33893"/>
                  </a:cubicBezTo>
                  <a:cubicBezTo>
                    <a:pt x="28360" y="33893"/>
                    <a:pt x="28788" y="33479"/>
                    <a:pt x="28727" y="32958"/>
                  </a:cubicBezTo>
                  <a:cubicBezTo>
                    <a:pt x="28313" y="30337"/>
                    <a:pt x="27998" y="27717"/>
                    <a:pt x="27505" y="25155"/>
                  </a:cubicBezTo>
                  <a:cubicBezTo>
                    <a:pt x="26757" y="21550"/>
                    <a:pt x="29554" y="19835"/>
                    <a:pt x="31682" y="17373"/>
                  </a:cubicBezTo>
                  <a:cubicBezTo>
                    <a:pt x="32175" y="16880"/>
                    <a:pt x="35623" y="13334"/>
                    <a:pt x="33987" y="12841"/>
                  </a:cubicBezTo>
                  <a:cubicBezTo>
                    <a:pt x="31367" y="12033"/>
                    <a:pt x="24136" y="12033"/>
                    <a:pt x="23072" y="9393"/>
                  </a:cubicBezTo>
                  <a:cubicBezTo>
                    <a:pt x="22597" y="8291"/>
                    <a:pt x="19665" y="0"/>
                    <a:pt x="18132" y="0"/>
                  </a:cubicBezTo>
                  <a:close/>
                </a:path>
              </a:pathLst>
            </a:custGeom>
            <a:solidFill>
              <a:srgbClr val="FFC000"/>
            </a:solidFill>
            <a:ln w="19050" cap="flat" cmpd="sng">
              <a:solidFill>
                <a:schemeClr val="accent2"/>
              </a:solidFill>
              <a:prstDash val="solid"/>
              <a:round/>
              <a:headEnd type="none" w="sm" len="sm"/>
              <a:tailEnd type="none" w="sm" len="sm"/>
            </a:ln>
          </p:spPr>
          <p:txBody>
            <a:bodyPr spcFirstLastPara="1" wrap="square" lIns="92346" tIns="92346" rIns="92346" bIns="92346" anchor="ctr" anchorCtr="0">
              <a:noAutofit/>
            </a:bodyPr>
            <a:lstStyle/>
            <a:p>
              <a:endParaRPr sz="1458"/>
            </a:p>
          </p:txBody>
        </p:sp>
        <p:grpSp>
          <p:nvGrpSpPr>
            <p:cNvPr id="161" name="Google Shape;3697;p75">
              <a:extLst>
                <a:ext uri="{FF2B5EF4-FFF2-40B4-BE49-F238E27FC236}">
                  <a16:creationId xmlns:a16="http://schemas.microsoft.com/office/drawing/2014/main" id="{BFD9B723-4032-46E4-954D-F65FD02EECAF}"/>
                </a:ext>
              </a:extLst>
            </p:cNvPr>
            <p:cNvGrpSpPr/>
            <p:nvPr/>
          </p:nvGrpSpPr>
          <p:grpSpPr>
            <a:xfrm>
              <a:off x="7397407" y="2390503"/>
              <a:ext cx="38141" cy="86396"/>
              <a:chOff x="774275" y="461225"/>
              <a:chExt cx="133875" cy="303250"/>
            </a:xfrm>
          </p:grpSpPr>
          <p:sp>
            <p:nvSpPr>
              <p:cNvPr id="162" name="Google Shape;3699;p75">
                <a:extLst>
                  <a:ext uri="{FF2B5EF4-FFF2-40B4-BE49-F238E27FC236}">
                    <a16:creationId xmlns:a16="http://schemas.microsoft.com/office/drawing/2014/main" id="{DCFE887C-0FA1-497F-80AB-65EC328E27D2}"/>
                  </a:ext>
                </a:extLst>
              </p:cNvPr>
              <p:cNvSpPr/>
              <p:nvPr/>
            </p:nvSpPr>
            <p:spPr>
              <a:xfrm>
                <a:off x="834200" y="461225"/>
                <a:ext cx="73950" cy="72650"/>
              </a:xfrm>
              <a:custGeom>
                <a:avLst/>
                <a:gdLst/>
                <a:ahLst/>
                <a:cxnLst/>
                <a:rect l="l" t="t" r="r" b="b"/>
                <a:pathLst>
                  <a:path w="2958" h="2906" extrusionOk="0">
                    <a:moveTo>
                      <a:pt x="2957" y="1"/>
                    </a:moveTo>
                    <a:lnTo>
                      <a:pt x="2488" y="418"/>
                    </a:lnTo>
                    <a:cubicBezTo>
                      <a:pt x="1707" y="1248"/>
                      <a:pt x="1063" y="1850"/>
                      <a:pt x="470" y="2650"/>
                    </a:cubicBezTo>
                    <a:lnTo>
                      <a:pt x="470" y="2650"/>
                    </a:lnTo>
                    <a:cubicBezTo>
                      <a:pt x="498" y="2637"/>
                      <a:pt x="527" y="2624"/>
                      <a:pt x="557" y="2610"/>
                    </a:cubicBezTo>
                    <a:cubicBezTo>
                      <a:pt x="1183" y="1932"/>
                      <a:pt x="1653" y="1306"/>
                      <a:pt x="2279" y="888"/>
                    </a:cubicBezTo>
                    <a:cubicBezTo>
                      <a:pt x="2696" y="418"/>
                      <a:pt x="2957" y="210"/>
                      <a:pt x="2957" y="1"/>
                    </a:cubicBezTo>
                    <a:close/>
                    <a:moveTo>
                      <a:pt x="470" y="2650"/>
                    </a:moveTo>
                    <a:cubicBezTo>
                      <a:pt x="338" y="2713"/>
                      <a:pt x="231" y="2773"/>
                      <a:pt x="153" y="2819"/>
                    </a:cubicBezTo>
                    <a:lnTo>
                      <a:pt x="348" y="2819"/>
                    </a:lnTo>
                    <a:cubicBezTo>
                      <a:pt x="388" y="2762"/>
                      <a:pt x="429" y="2706"/>
                      <a:pt x="470" y="2650"/>
                    </a:cubicBezTo>
                    <a:close/>
                    <a:moveTo>
                      <a:pt x="87" y="2819"/>
                    </a:moveTo>
                    <a:cubicBezTo>
                      <a:pt x="26" y="2880"/>
                      <a:pt x="0" y="2906"/>
                      <a:pt x="7" y="2906"/>
                    </a:cubicBezTo>
                    <a:cubicBezTo>
                      <a:pt x="15" y="2906"/>
                      <a:pt x="65" y="2871"/>
                      <a:pt x="153" y="2819"/>
                    </a:cubicBezTo>
                    <a:close/>
                  </a:path>
                </a:pathLst>
              </a:custGeom>
              <a:solidFill>
                <a:srgbClr val="020203"/>
              </a:solidFill>
              <a:ln>
                <a:noFill/>
              </a:ln>
            </p:spPr>
            <p:txBody>
              <a:bodyPr spcFirstLastPara="1" wrap="square" lIns="92346" tIns="92346" rIns="92346" bIns="92346" anchor="ctr" anchorCtr="0">
                <a:noAutofit/>
              </a:bodyPr>
              <a:lstStyle/>
              <a:p>
                <a:endParaRPr sz="1458"/>
              </a:p>
            </p:txBody>
          </p:sp>
          <p:sp>
            <p:nvSpPr>
              <p:cNvPr id="163" name="Google Shape;3700;p75">
                <a:extLst>
                  <a:ext uri="{FF2B5EF4-FFF2-40B4-BE49-F238E27FC236}">
                    <a16:creationId xmlns:a16="http://schemas.microsoft.com/office/drawing/2014/main" id="{E56FACF3-D323-4C9F-BEE0-BF27F52ACBE5}"/>
                  </a:ext>
                </a:extLst>
              </p:cNvPr>
              <p:cNvSpPr/>
              <p:nvPr/>
            </p:nvSpPr>
            <p:spPr>
              <a:xfrm>
                <a:off x="774275" y="647825"/>
                <a:ext cx="120825" cy="116650"/>
              </a:xfrm>
              <a:custGeom>
                <a:avLst/>
                <a:gdLst/>
                <a:ahLst/>
                <a:cxnLst/>
                <a:rect l="l" t="t" r="r" b="b"/>
                <a:pathLst>
                  <a:path w="4833" h="4666" extrusionOk="0">
                    <a:moveTo>
                      <a:pt x="4806" y="0"/>
                    </a:moveTo>
                    <a:cubicBezTo>
                      <a:pt x="4780" y="0"/>
                      <a:pt x="4676" y="52"/>
                      <a:pt x="4467" y="157"/>
                    </a:cubicBezTo>
                    <a:cubicBezTo>
                      <a:pt x="3870" y="754"/>
                      <a:pt x="3272" y="1396"/>
                      <a:pt x="2654" y="2061"/>
                    </a:cubicBezTo>
                    <a:lnTo>
                      <a:pt x="2654" y="2061"/>
                    </a:lnTo>
                    <a:cubicBezTo>
                      <a:pt x="3279" y="1463"/>
                      <a:pt x="3971" y="810"/>
                      <a:pt x="4676" y="157"/>
                    </a:cubicBezTo>
                    <a:cubicBezTo>
                      <a:pt x="4780" y="52"/>
                      <a:pt x="4833" y="0"/>
                      <a:pt x="4806" y="0"/>
                    </a:cubicBezTo>
                    <a:close/>
                    <a:moveTo>
                      <a:pt x="2654" y="2061"/>
                    </a:moveTo>
                    <a:cubicBezTo>
                      <a:pt x="1123" y="3528"/>
                      <a:pt x="0" y="4665"/>
                      <a:pt x="94" y="4665"/>
                    </a:cubicBezTo>
                    <a:cubicBezTo>
                      <a:pt x="114" y="4665"/>
                      <a:pt x="195" y="4609"/>
                      <a:pt x="344" y="4489"/>
                    </a:cubicBezTo>
                    <a:cubicBezTo>
                      <a:pt x="1164" y="3668"/>
                      <a:pt x="1923" y="2848"/>
                      <a:pt x="2654" y="2061"/>
                    </a:cubicBezTo>
                    <a:close/>
                  </a:path>
                </a:pathLst>
              </a:custGeom>
              <a:solidFill>
                <a:srgbClr val="020203"/>
              </a:solidFill>
              <a:ln>
                <a:noFill/>
              </a:ln>
            </p:spPr>
            <p:txBody>
              <a:bodyPr spcFirstLastPara="1" wrap="square" lIns="92346" tIns="92346" rIns="92346" bIns="92346" anchor="ctr" anchorCtr="0">
                <a:noAutofit/>
              </a:bodyPr>
              <a:lstStyle/>
              <a:p>
                <a:endParaRPr sz="1458"/>
              </a:p>
            </p:txBody>
          </p:sp>
        </p:grpSp>
      </p:grpSp>
      <p:sp>
        <p:nvSpPr>
          <p:cNvPr id="164" name="Google Shape;3702;p75">
            <a:extLst>
              <a:ext uri="{FF2B5EF4-FFF2-40B4-BE49-F238E27FC236}">
                <a16:creationId xmlns:a16="http://schemas.microsoft.com/office/drawing/2014/main" id="{2AEFE7FB-D3AB-47E6-9763-95D08BD11DB9}"/>
              </a:ext>
            </a:extLst>
          </p:cNvPr>
          <p:cNvSpPr/>
          <p:nvPr/>
        </p:nvSpPr>
        <p:spPr>
          <a:xfrm rot="20752006">
            <a:off x="6991469" y="3358768"/>
            <a:ext cx="723066" cy="514548"/>
          </a:xfrm>
          <a:custGeom>
            <a:avLst/>
            <a:gdLst/>
            <a:ahLst/>
            <a:cxnLst/>
            <a:rect l="l" t="t" r="r" b="b"/>
            <a:pathLst>
              <a:path w="35623" h="33893" extrusionOk="0">
                <a:moveTo>
                  <a:pt x="18132" y="0"/>
                </a:moveTo>
                <a:cubicBezTo>
                  <a:pt x="18075" y="0"/>
                  <a:pt x="18021" y="11"/>
                  <a:pt x="17969" y="34"/>
                </a:cubicBezTo>
                <a:cubicBezTo>
                  <a:pt x="17575" y="212"/>
                  <a:pt x="17319" y="625"/>
                  <a:pt x="17082" y="941"/>
                </a:cubicBezTo>
                <a:cubicBezTo>
                  <a:pt x="15762" y="3660"/>
                  <a:pt x="14363" y="6280"/>
                  <a:pt x="12965" y="8999"/>
                </a:cubicBezTo>
                <a:cubicBezTo>
                  <a:pt x="11664" y="11462"/>
                  <a:pt x="0" y="10477"/>
                  <a:pt x="237" y="12762"/>
                </a:cubicBezTo>
                <a:cubicBezTo>
                  <a:pt x="335" y="13334"/>
                  <a:pt x="729" y="13747"/>
                  <a:pt x="1143" y="14161"/>
                </a:cubicBezTo>
                <a:cubicBezTo>
                  <a:pt x="3113" y="16053"/>
                  <a:pt x="5655" y="18023"/>
                  <a:pt x="7231" y="20230"/>
                </a:cubicBezTo>
                <a:cubicBezTo>
                  <a:pt x="9280" y="23185"/>
                  <a:pt x="6975" y="28781"/>
                  <a:pt x="6325" y="32051"/>
                </a:cubicBezTo>
                <a:cubicBezTo>
                  <a:pt x="6148" y="32965"/>
                  <a:pt x="6487" y="33291"/>
                  <a:pt x="7070" y="33291"/>
                </a:cubicBezTo>
                <a:cubicBezTo>
                  <a:pt x="8371" y="33291"/>
                  <a:pt x="10885" y="31662"/>
                  <a:pt x="11566" y="31322"/>
                </a:cubicBezTo>
                <a:cubicBezTo>
                  <a:pt x="13457" y="30416"/>
                  <a:pt x="15270" y="29431"/>
                  <a:pt x="17161" y="28524"/>
                </a:cubicBezTo>
                <a:cubicBezTo>
                  <a:pt x="17261" y="28458"/>
                  <a:pt x="17379" y="28433"/>
                  <a:pt x="17499" y="28433"/>
                </a:cubicBezTo>
                <a:cubicBezTo>
                  <a:pt x="17663" y="28433"/>
                  <a:pt x="17833" y="28479"/>
                  <a:pt x="17969" y="28524"/>
                </a:cubicBezTo>
                <a:lnTo>
                  <a:pt x="27505" y="33785"/>
                </a:lnTo>
                <a:cubicBezTo>
                  <a:pt x="27632" y="33859"/>
                  <a:pt x="27766" y="33893"/>
                  <a:pt x="27898" y="33893"/>
                </a:cubicBezTo>
                <a:cubicBezTo>
                  <a:pt x="28360" y="33893"/>
                  <a:pt x="28788" y="33479"/>
                  <a:pt x="28727" y="32958"/>
                </a:cubicBezTo>
                <a:cubicBezTo>
                  <a:pt x="28313" y="30337"/>
                  <a:pt x="27998" y="27717"/>
                  <a:pt x="27505" y="25155"/>
                </a:cubicBezTo>
                <a:cubicBezTo>
                  <a:pt x="26757" y="21550"/>
                  <a:pt x="29554" y="19835"/>
                  <a:pt x="31682" y="17373"/>
                </a:cubicBezTo>
                <a:cubicBezTo>
                  <a:pt x="32175" y="16880"/>
                  <a:pt x="35623" y="13334"/>
                  <a:pt x="33987" y="12841"/>
                </a:cubicBezTo>
                <a:cubicBezTo>
                  <a:pt x="31367" y="12033"/>
                  <a:pt x="24136" y="12033"/>
                  <a:pt x="23072" y="9393"/>
                </a:cubicBezTo>
                <a:cubicBezTo>
                  <a:pt x="22597" y="8291"/>
                  <a:pt x="19665" y="0"/>
                  <a:pt x="18132" y="0"/>
                </a:cubicBezTo>
                <a:close/>
              </a:path>
            </a:pathLst>
          </a:custGeom>
          <a:solidFill>
            <a:srgbClr val="FFC000"/>
          </a:solidFill>
          <a:ln w="19050" cap="flat" cmpd="sng">
            <a:solidFill>
              <a:schemeClr val="accent2"/>
            </a:solidFill>
            <a:prstDash val="solid"/>
            <a:round/>
            <a:headEnd type="none" w="sm" len="sm"/>
            <a:tailEnd type="none" w="sm" len="sm"/>
          </a:ln>
        </p:spPr>
        <p:txBody>
          <a:bodyPr spcFirstLastPara="1" wrap="square" lIns="92346" tIns="92346" rIns="92346" bIns="92346" anchor="ctr" anchorCtr="0">
            <a:noAutofit/>
          </a:bodyPr>
          <a:lstStyle/>
          <a:p>
            <a:endParaRPr sz="1458" dirty="0"/>
          </a:p>
        </p:txBody>
      </p:sp>
      <p:sp>
        <p:nvSpPr>
          <p:cNvPr id="35" name="Google Shape;2946;p59">
            <a:extLst>
              <a:ext uri="{FF2B5EF4-FFF2-40B4-BE49-F238E27FC236}">
                <a16:creationId xmlns:a16="http://schemas.microsoft.com/office/drawing/2014/main" id="{3D97C828-351D-4201-8DC1-36D3CCAE0870}"/>
              </a:ext>
            </a:extLst>
          </p:cNvPr>
          <p:cNvSpPr txBox="1">
            <a:spLocks noGrp="1"/>
          </p:cNvSpPr>
          <p:nvPr>
            <p:ph type="title"/>
          </p:nvPr>
        </p:nvSpPr>
        <p:spPr>
          <a:xfrm>
            <a:off x="2311292" y="2084090"/>
            <a:ext cx="4746858" cy="850276"/>
          </a:xfrm>
          <a:prstGeom prst="rect">
            <a:avLst/>
          </a:prstGeom>
        </p:spPr>
        <p:txBody>
          <a:bodyPr spcFirstLastPara="1" vert="horz" wrap="square" lIns="92346" tIns="92346" rIns="92346" bIns="92346" rtlCol="0" anchor="ctr" anchorCtr="0">
            <a:noAutofit/>
          </a:bodyPr>
          <a:lstStyle/>
          <a:p>
            <a:r>
              <a:rPr lang="en-US" sz="2827" b="1" dirty="0" err="1">
                <a:solidFill>
                  <a:srgbClr val="C00000"/>
                </a:solidFill>
                <a:latin typeface="Crystal" panose="00000400000000000000" pitchFamily="2" charset="0"/>
              </a:rPr>
              <a:t>Tìm</a:t>
            </a:r>
            <a:r>
              <a:rPr lang="en-US" sz="2827" b="1" dirty="0">
                <a:solidFill>
                  <a:srgbClr val="C00000"/>
                </a:solidFill>
                <a:latin typeface="Crystal" panose="00000400000000000000" pitchFamily="2" charset="0"/>
              </a:rPr>
              <a:t> </a:t>
            </a:r>
            <a:r>
              <a:rPr lang="en-US" sz="2827" b="1" dirty="0" err="1">
                <a:solidFill>
                  <a:srgbClr val="C00000"/>
                </a:solidFill>
                <a:latin typeface="Crystal" panose="00000400000000000000" pitchFamily="2" charset="0"/>
              </a:rPr>
              <a:t>hiểu</a:t>
            </a:r>
            <a:r>
              <a:rPr lang="en-US" sz="2827" b="1" dirty="0">
                <a:solidFill>
                  <a:srgbClr val="C00000"/>
                </a:solidFill>
                <a:latin typeface="Crystal" panose="00000400000000000000" pitchFamily="2" charset="0"/>
              </a:rPr>
              <a:t> </a:t>
            </a:r>
            <a:r>
              <a:rPr lang="en-US" sz="2827" b="1" dirty="0" err="1">
                <a:solidFill>
                  <a:srgbClr val="C00000"/>
                </a:solidFill>
                <a:latin typeface="Crystal" panose="00000400000000000000" pitchFamily="2" charset="0"/>
              </a:rPr>
              <a:t>truyện</a:t>
            </a:r>
            <a:r>
              <a:rPr lang="en-US" sz="2827" b="1" dirty="0">
                <a:solidFill>
                  <a:srgbClr val="C00000"/>
                </a:solidFill>
                <a:latin typeface="Crystal" panose="00000400000000000000" pitchFamily="2" charset="0"/>
              </a:rPr>
              <a:t/>
            </a:r>
            <a:br>
              <a:rPr lang="en-US" sz="2827" b="1" dirty="0">
                <a:solidFill>
                  <a:srgbClr val="C00000"/>
                </a:solidFill>
                <a:latin typeface="Crystal" panose="00000400000000000000" pitchFamily="2" charset="0"/>
              </a:rPr>
            </a:br>
            <a:r>
              <a:rPr lang="en-US" sz="2827" b="1" dirty="0">
                <a:solidFill>
                  <a:srgbClr val="C00000"/>
                </a:solidFill>
                <a:latin typeface="Crystal" panose="00000400000000000000" pitchFamily="2" charset="0"/>
              </a:rPr>
              <a:t>“</a:t>
            </a:r>
            <a:r>
              <a:rPr lang="en-US" sz="2827" b="1" dirty="0" err="1">
                <a:solidFill>
                  <a:srgbClr val="C00000"/>
                </a:solidFill>
                <a:latin typeface="Crystal" panose="00000400000000000000" pitchFamily="2" charset="0"/>
              </a:rPr>
              <a:t>Đôi</a:t>
            </a:r>
            <a:r>
              <a:rPr lang="en-US" sz="2827" b="1" dirty="0">
                <a:solidFill>
                  <a:srgbClr val="C00000"/>
                </a:solidFill>
                <a:latin typeface="Crystal" panose="00000400000000000000" pitchFamily="2" charset="0"/>
              </a:rPr>
              <a:t> </a:t>
            </a:r>
            <a:r>
              <a:rPr lang="en-US" sz="2827" b="1" dirty="0" err="1">
                <a:solidFill>
                  <a:srgbClr val="C00000"/>
                </a:solidFill>
                <a:latin typeface="Crystal" panose="00000400000000000000" pitchFamily="2" charset="0"/>
              </a:rPr>
              <a:t>bạn</a:t>
            </a:r>
            <a:r>
              <a:rPr lang="en-US" sz="2827" b="1" dirty="0">
                <a:solidFill>
                  <a:srgbClr val="C00000"/>
                </a:solidFill>
                <a:latin typeface="Crystal" panose="00000400000000000000" pitchFamily="2" charset="0"/>
              </a:rPr>
              <a:t>”</a:t>
            </a:r>
            <a:endParaRPr sz="2827" b="1" dirty="0">
              <a:solidFill>
                <a:srgbClr val="C00000"/>
              </a:solidFill>
              <a:latin typeface="Crystal" panose="00000400000000000000" pitchFamily="2" charset="0"/>
            </a:endParaRPr>
          </a:p>
        </p:txBody>
      </p:sp>
    </p:spTree>
    <p:extLst>
      <p:ext uri="{BB962C8B-B14F-4D97-AF65-F5344CB8AC3E}">
        <p14:creationId xmlns:p14="http://schemas.microsoft.com/office/powerpoint/2010/main" val="17963085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825"/>
        <p:cNvGrpSpPr/>
        <p:nvPr/>
      </p:nvGrpSpPr>
      <p:grpSpPr>
        <a:xfrm>
          <a:off x="0" y="0"/>
          <a:ext cx="0" cy="0"/>
          <a:chOff x="0" y="0"/>
          <a:chExt cx="0" cy="0"/>
        </a:xfrm>
      </p:grpSpPr>
      <p:pic>
        <p:nvPicPr>
          <p:cNvPr id="826" name="Google Shape;826;p33"/>
          <p:cNvPicPr preferRelativeResize="0"/>
          <p:nvPr/>
        </p:nvPicPr>
        <p:blipFill rotWithShape="1">
          <a:blip r:embed="rId4">
            <a:alphaModFix amt="90000"/>
          </a:blip>
          <a:srcRect r="2657"/>
          <a:stretch/>
        </p:blipFill>
        <p:spPr>
          <a:xfrm>
            <a:off x="2063130" y="181300"/>
            <a:ext cx="5109817" cy="747223"/>
          </a:xfrm>
          <a:prstGeom prst="rect">
            <a:avLst/>
          </a:prstGeom>
          <a:noFill/>
          <a:ln>
            <a:noFill/>
          </a:ln>
        </p:spPr>
      </p:pic>
      <p:sp>
        <p:nvSpPr>
          <p:cNvPr id="3" name="Title 2">
            <a:extLst>
              <a:ext uri="{FF2B5EF4-FFF2-40B4-BE49-F238E27FC236}">
                <a16:creationId xmlns:a16="http://schemas.microsoft.com/office/drawing/2014/main" id="{F179B30A-AD16-4608-BB0A-AFBA7E685B28}"/>
              </a:ext>
            </a:extLst>
          </p:cNvPr>
          <p:cNvSpPr>
            <a:spLocks noGrp="1"/>
          </p:cNvSpPr>
          <p:nvPr>
            <p:ph type="title"/>
          </p:nvPr>
        </p:nvSpPr>
        <p:spPr>
          <a:xfrm>
            <a:off x="2641852" y="232342"/>
            <a:ext cx="4252418" cy="614064"/>
          </a:xfrm>
        </p:spPr>
        <p:txBody>
          <a:bodyPr/>
          <a:lstStyle/>
          <a:p>
            <a:r>
              <a:rPr lang="en-US" dirty="0" err="1">
                <a:latin typeface="UVN Nguyen Du" panose="04030805020802020802" pitchFamily="82" charset="0"/>
              </a:rPr>
              <a:t>Đôi</a:t>
            </a:r>
            <a:r>
              <a:rPr lang="en-US" dirty="0">
                <a:latin typeface="UVN Nguyen Du" panose="04030805020802020802" pitchFamily="82" charset="0"/>
              </a:rPr>
              <a:t> </a:t>
            </a:r>
            <a:r>
              <a:rPr lang="en-US" dirty="0" err="1">
                <a:latin typeface="UVN Nguyen Du" panose="04030805020802020802" pitchFamily="82" charset="0"/>
              </a:rPr>
              <a:t>bạn</a:t>
            </a:r>
            <a:endParaRPr lang="vi-VN" dirty="0"/>
          </a:p>
        </p:txBody>
      </p:sp>
      <p:sp>
        <p:nvSpPr>
          <p:cNvPr id="827" name="Google Shape;827;p33"/>
          <p:cNvSpPr txBox="1">
            <a:spLocks noGrp="1"/>
          </p:cNvSpPr>
          <p:nvPr>
            <p:ph type="body" idx="1"/>
          </p:nvPr>
        </p:nvSpPr>
        <p:spPr>
          <a:xfrm>
            <a:off x="283486" y="994104"/>
            <a:ext cx="5816620" cy="4245416"/>
          </a:xfrm>
          <a:prstGeom prst="rect">
            <a:avLst/>
          </a:prstGeom>
        </p:spPr>
        <p:txBody>
          <a:bodyPr spcFirstLastPara="1" vert="horz" wrap="square" lIns="184716" tIns="92346" rIns="184716" bIns="92346" rtlCol="0" anchor="t" anchorCtr="0">
            <a:noAutofit/>
          </a:bodyPr>
          <a:lstStyle/>
          <a:p>
            <a:pPr marL="160341" indent="0" algn="just">
              <a:lnSpc>
                <a:spcPct val="114000"/>
              </a:lnSpc>
              <a:buNone/>
              <a:defRPr/>
            </a:pPr>
            <a:r>
              <a:rPr lang="en-US" sz="1818" dirty="0" err="1">
                <a:solidFill>
                  <a:schemeClr val="tx1"/>
                </a:solidFill>
                <a:cs typeface="Times New Roman" panose="02020603050405020304" pitchFamily="18" charset="0"/>
              </a:rPr>
              <a:t>Đôi</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bạn</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đang</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đi</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cùng</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nhau</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trong</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rừng</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bỗng</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trước</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mắt</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họ</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xuất</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hiện</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một</a:t>
            </a:r>
            <a:r>
              <a:rPr lang="en-US" sz="1818" dirty="0">
                <a:solidFill>
                  <a:schemeClr val="tx1"/>
                </a:solidFill>
                <a:cs typeface="Times New Roman" panose="02020603050405020304" pitchFamily="18" charset="0"/>
              </a:rPr>
              <a:t> con </a:t>
            </a:r>
            <a:r>
              <a:rPr lang="en-US" sz="1818" dirty="0" err="1">
                <a:solidFill>
                  <a:schemeClr val="tx1"/>
                </a:solidFill>
                <a:cs typeface="Times New Roman" panose="02020603050405020304" pitchFamily="18" charset="0"/>
              </a:rPr>
              <a:t>gấu</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Một</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người</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lập</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tức</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bỏ</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chạy</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và</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leo</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tót</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lên</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cây</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ẩn</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nấp</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Còn</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người</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kia</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đứng</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lại</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Sực</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nhớ</a:t>
            </a:r>
            <a:r>
              <a:rPr lang="en-US" sz="1818" dirty="0">
                <a:solidFill>
                  <a:schemeClr val="tx1"/>
                </a:solidFill>
                <a:cs typeface="Times New Roman" panose="02020603050405020304" pitchFamily="18" charset="0"/>
              </a:rPr>
              <a:t> ra </a:t>
            </a:r>
            <a:r>
              <a:rPr lang="en-US" sz="1818" dirty="0" err="1">
                <a:solidFill>
                  <a:schemeClr val="tx1"/>
                </a:solidFill>
                <a:cs typeface="Times New Roman" panose="02020603050405020304" pitchFamily="18" charset="0"/>
              </a:rPr>
              <a:t>rằng</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loài</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gấu</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thường</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không</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đụng</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đến</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xác</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chết</a:t>
            </a:r>
            <a:r>
              <a:rPr lang="en-US" sz="1818" dirty="0">
                <a:solidFill>
                  <a:schemeClr val="tx1"/>
                </a:solidFill>
                <a:cs typeface="Times New Roman" panose="02020603050405020304" pitchFamily="18" charset="0"/>
              </a:rPr>
              <a:t> bao </a:t>
            </a:r>
            <a:r>
              <a:rPr lang="en-US" sz="1818" dirty="0" err="1">
                <a:solidFill>
                  <a:schemeClr val="tx1"/>
                </a:solidFill>
                <a:cs typeface="Times New Roman" panose="02020603050405020304" pitchFamily="18" charset="0"/>
              </a:rPr>
              <a:t>giờ</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anh</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liền</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ngã</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lăn</a:t>
            </a:r>
            <a:r>
              <a:rPr lang="en-US" sz="1818" dirty="0">
                <a:solidFill>
                  <a:schemeClr val="tx1"/>
                </a:solidFill>
                <a:cs typeface="Times New Roman" panose="02020603050405020304" pitchFamily="18" charset="0"/>
              </a:rPr>
              <a:t> ra </a:t>
            </a:r>
            <a:r>
              <a:rPr lang="en-US" sz="1818" dirty="0" err="1">
                <a:solidFill>
                  <a:schemeClr val="tx1"/>
                </a:solidFill>
                <a:cs typeface="Times New Roman" panose="02020603050405020304" pitchFamily="18" charset="0"/>
              </a:rPr>
              <a:t>đất</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giả</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vờ</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chết</a:t>
            </a:r>
            <a:r>
              <a:rPr lang="en-US" sz="1818" dirty="0">
                <a:solidFill>
                  <a:schemeClr val="tx1"/>
                </a:solidFill>
                <a:cs typeface="Times New Roman" panose="02020603050405020304" pitchFamily="18" charset="0"/>
              </a:rPr>
              <a:t>. Con </a:t>
            </a:r>
            <a:r>
              <a:rPr lang="en-US" sz="1818" dirty="0" err="1">
                <a:solidFill>
                  <a:schemeClr val="tx1"/>
                </a:solidFill>
                <a:cs typeface="Times New Roman" panose="02020603050405020304" pitchFamily="18" charset="0"/>
              </a:rPr>
              <a:t>gấu</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tiến</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lại</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gần</a:t>
            </a:r>
            <a:r>
              <a:rPr lang="en-US" sz="1818" dirty="0">
                <a:solidFill>
                  <a:schemeClr val="tx1"/>
                </a:solidFill>
                <a:cs typeface="Times New Roman" panose="02020603050405020304" pitchFamily="18" charset="0"/>
              </a:rPr>
              <a:t>. Anh ta </a:t>
            </a:r>
            <a:r>
              <a:rPr lang="en-US" sz="1818" dirty="0" err="1">
                <a:solidFill>
                  <a:schemeClr val="tx1"/>
                </a:solidFill>
                <a:cs typeface="Times New Roman" panose="02020603050405020304" pitchFamily="18" charset="0"/>
              </a:rPr>
              <a:t>nín</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thở</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Gấu</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chỉ</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ngửi</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vào</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mặt</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anh</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rồi</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bỏ</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đi</a:t>
            </a:r>
            <a:r>
              <a:rPr lang="en-US" sz="1818" dirty="0">
                <a:solidFill>
                  <a:schemeClr val="tx1"/>
                </a:solidFill>
                <a:cs typeface="Times New Roman" panose="02020603050405020304" pitchFamily="18" charset="0"/>
              </a:rPr>
              <a:t>.</a:t>
            </a:r>
          </a:p>
          <a:p>
            <a:pPr marL="160341" indent="0" algn="just">
              <a:lnSpc>
                <a:spcPct val="114000"/>
              </a:lnSpc>
              <a:buNone/>
              <a:defRPr/>
            </a:pPr>
            <a:r>
              <a:rPr lang="en-US" sz="1818" dirty="0" err="1">
                <a:solidFill>
                  <a:schemeClr val="tx1"/>
                </a:solidFill>
                <a:cs typeface="Times New Roman" panose="02020603050405020304" pitchFamily="18" charset="0"/>
              </a:rPr>
              <a:t>Khi</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gấu</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đã</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đi</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khỏi</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anh</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bạn</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nấp</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trên</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cây</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liền</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tụt</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xuống</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và</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hỏi</a:t>
            </a:r>
            <a:r>
              <a:rPr lang="en-US" sz="1818" dirty="0">
                <a:solidFill>
                  <a:schemeClr val="tx1"/>
                </a:solidFill>
                <a:cs typeface="Times New Roman" panose="02020603050405020304" pitchFamily="18" charset="0"/>
              </a:rPr>
              <a:t>:</a:t>
            </a:r>
          </a:p>
          <a:p>
            <a:pPr marL="160341" indent="0" algn="just">
              <a:lnSpc>
                <a:spcPct val="114000"/>
              </a:lnSpc>
              <a:buNone/>
              <a:defRPr/>
            </a:pP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Gấu</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nó</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ghé</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vào</a:t>
            </a:r>
            <a:r>
              <a:rPr lang="en-US" sz="1818" dirty="0">
                <a:solidFill>
                  <a:schemeClr val="tx1"/>
                </a:solidFill>
                <a:cs typeface="Times New Roman" panose="02020603050405020304" pitchFamily="18" charset="0"/>
              </a:rPr>
              <a:t> tai </a:t>
            </a:r>
            <a:r>
              <a:rPr lang="en-US" sz="1818" dirty="0" err="1">
                <a:solidFill>
                  <a:schemeClr val="tx1"/>
                </a:solidFill>
                <a:cs typeface="Times New Roman" panose="02020603050405020304" pitchFamily="18" charset="0"/>
              </a:rPr>
              <a:t>cậu</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nói</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gì</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đấy</a:t>
            </a:r>
            <a:r>
              <a:rPr lang="en-US" sz="1818" dirty="0">
                <a:solidFill>
                  <a:schemeClr val="tx1"/>
                </a:solidFill>
                <a:cs typeface="Times New Roman" panose="02020603050405020304" pitchFamily="18" charset="0"/>
              </a:rPr>
              <a:t>?</a:t>
            </a:r>
          </a:p>
          <a:p>
            <a:pPr marL="0" indent="0" algn="just">
              <a:lnSpc>
                <a:spcPct val="114000"/>
              </a:lnSpc>
              <a:buNone/>
              <a:defRPr/>
            </a:pPr>
            <a:r>
              <a:rPr lang="en-US" sz="1818" dirty="0">
                <a:solidFill>
                  <a:schemeClr val="tx1"/>
                </a:solidFill>
                <a:cs typeface="Times New Roman" panose="02020603050405020304" pitchFamily="18" charset="0"/>
              </a:rPr>
              <a:t>  Anh ta </a:t>
            </a:r>
            <a:r>
              <a:rPr lang="en-US" sz="1818" dirty="0" err="1">
                <a:solidFill>
                  <a:schemeClr val="tx1"/>
                </a:solidFill>
                <a:cs typeface="Times New Roman" panose="02020603050405020304" pitchFamily="18" charset="0"/>
              </a:rPr>
              <a:t>liền</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đáp</a:t>
            </a:r>
            <a:r>
              <a:rPr lang="en-US" sz="1818" dirty="0">
                <a:solidFill>
                  <a:schemeClr val="tx1"/>
                </a:solidFill>
                <a:cs typeface="Times New Roman" panose="02020603050405020304" pitchFamily="18" charset="0"/>
              </a:rPr>
              <a:t>:</a:t>
            </a:r>
          </a:p>
          <a:p>
            <a:pPr marL="0" indent="0" algn="just">
              <a:lnSpc>
                <a:spcPct val="114000"/>
              </a:lnSpc>
              <a:buNone/>
              <a:defRPr/>
            </a:pPr>
            <a:r>
              <a:rPr lang="en-US" sz="1818" dirty="0">
                <a:solidFill>
                  <a:schemeClr val="tx1"/>
                </a:solidFill>
                <a:cs typeface="Times New Roman" panose="02020603050405020304" pitchFamily="18" charset="0"/>
              </a:rPr>
              <a:t>   - </a:t>
            </a:r>
            <a:r>
              <a:rPr lang="en-US" sz="1818" dirty="0" err="1">
                <a:solidFill>
                  <a:schemeClr val="tx1"/>
                </a:solidFill>
                <a:cs typeface="Times New Roman" panose="02020603050405020304" pitchFamily="18" charset="0"/>
              </a:rPr>
              <a:t>Gấu</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nói</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với</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tớ</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rằng</a:t>
            </a:r>
            <a:r>
              <a:rPr lang="en-US" sz="1818" dirty="0">
                <a:solidFill>
                  <a:schemeClr val="tx1"/>
                </a:solidFill>
                <a:cs typeface="Times New Roman" panose="02020603050405020304" pitchFamily="18" charset="0"/>
              </a:rPr>
              <a:t> : “Ai </a:t>
            </a:r>
            <a:r>
              <a:rPr lang="en-US" sz="1818" dirty="0" err="1">
                <a:solidFill>
                  <a:schemeClr val="tx1"/>
                </a:solidFill>
                <a:cs typeface="Times New Roman" panose="02020603050405020304" pitchFamily="18" charset="0"/>
              </a:rPr>
              <a:t>bỏ</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bạn</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trong</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lúc</a:t>
            </a:r>
            <a:r>
              <a:rPr lang="en-US" sz="1818" dirty="0">
                <a:solidFill>
                  <a:schemeClr val="tx1"/>
                </a:solidFill>
                <a:cs typeface="Times New Roman" panose="02020603050405020304" pitchFamily="18" charset="0"/>
              </a:rPr>
              <a:t> </a:t>
            </a:r>
            <a:r>
              <a:rPr lang="en-US" sz="1818" dirty="0" err="1" smtClean="0">
                <a:solidFill>
                  <a:schemeClr val="tx1"/>
                </a:solidFill>
                <a:cs typeface="Times New Roman" panose="02020603050405020304" pitchFamily="18" charset="0"/>
              </a:rPr>
              <a:t>hiểm</a:t>
            </a:r>
            <a:r>
              <a:rPr lang="en-US" sz="1818" dirty="0" smtClean="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nguy</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để</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chạy</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thoát</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thân</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là</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kẻ</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tồi</a:t>
            </a:r>
            <a:r>
              <a:rPr lang="en-US" sz="1818" dirty="0">
                <a:solidFill>
                  <a:schemeClr val="tx1"/>
                </a:solidFill>
                <a:cs typeface="Times New Roman" panose="02020603050405020304" pitchFamily="18" charset="0"/>
              </a:rPr>
              <a:t> </a:t>
            </a:r>
            <a:r>
              <a:rPr lang="en-US" sz="1818" dirty="0" err="1">
                <a:solidFill>
                  <a:schemeClr val="tx1"/>
                </a:solidFill>
                <a:cs typeface="Times New Roman" panose="02020603050405020304" pitchFamily="18" charset="0"/>
              </a:rPr>
              <a:t>tệ</a:t>
            </a:r>
            <a:r>
              <a:rPr lang="en-US" sz="1818" dirty="0">
                <a:solidFill>
                  <a:schemeClr val="tx1"/>
                </a:solidFill>
                <a:cs typeface="Times New Roman" panose="02020603050405020304" pitchFamily="18" charset="0"/>
              </a:rPr>
              <a:t>”</a:t>
            </a:r>
          </a:p>
          <a:p>
            <a:pPr marL="0" indent="0" algn="just">
              <a:lnSpc>
                <a:spcPct val="114000"/>
              </a:lnSpc>
              <a:spcBef>
                <a:spcPts val="1212"/>
              </a:spcBef>
              <a:buNone/>
            </a:pPr>
            <a:endParaRPr sz="1818" dirty="0"/>
          </a:p>
        </p:txBody>
      </p:sp>
      <p:pic>
        <p:nvPicPr>
          <p:cNvPr id="829" name="Google Shape;829;p33"/>
          <p:cNvPicPr preferRelativeResize="0"/>
          <p:nvPr/>
        </p:nvPicPr>
        <p:blipFill>
          <a:blip r:embed="rId5">
            <a:alphaModFix amt="89000"/>
          </a:blip>
          <a:stretch>
            <a:fillRect/>
          </a:stretch>
        </p:blipFill>
        <p:spPr>
          <a:xfrm>
            <a:off x="8537958" y="539374"/>
            <a:ext cx="679112" cy="682780"/>
          </a:xfrm>
          <a:prstGeom prst="rect">
            <a:avLst/>
          </a:prstGeom>
          <a:noFill/>
          <a:ln>
            <a:noFill/>
          </a:ln>
        </p:spPr>
      </p:pic>
      <p:pic>
        <p:nvPicPr>
          <p:cNvPr id="831" name="Google Shape;831;p33"/>
          <p:cNvPicPr preferRelativeResize="0"/>
          <p:nvPr/>
        </p:nvPicPr>
        <p:blipFill>
          <a:blip r:embed="rId6">
            <a:alphaModFix amt="85000"/>
          </a:blip>
          <a:stretch>
            <a:fillRect/>
          </a:stretch>
        </p:blipFill>
        <p:spPr>
          <a:xfrm>
            <a:off x="8091947" y="365226"/>
            <a:ext cx="731941" cy="636847"/>
          </a:xfrm>
          <a:prstGeom prst="rect">
            <a:avLst/>
          </a:prstGeom>
          <a:noFill/>
          <a:ln>
            <a:noFill/>
          </a:ln>
        </p:spPr>
      </p:pic>
      <p:pic>
        <p:nvPicPr>
          <p:cNvPr id="22" name="Picture 2" descr="H1">
            <a:extLst>
              <a:ext uri="{FF2B5EF4-FFF2-40B4-BE49-F238E27FC236}">
                <a16:creationId xmlns:a16="http://schemas.microsoft.com/office/drawing/2014/main" id="{9B90EFD8-F44D-46D1-A718-035B98462A3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3333" r="847" b="2222"/>
          <a:stretch/>
        </p:blipFill>
        <p:spPr bwMode="auto">
          <a:xfrm>
            <a:off x="6647125" y="-5005"/>
            <a:ext cx="2569945" cy="186705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3" name="Picture 2" descr="H2">
            <a:extLst>
              <a:ext uri="{FF2B5EF4-FFF2-40B4-BE49-F238E27FC236}">
                <a16:creationId xmlns:a16="http://schemas.microsoft.com/office/drawing/2014/main" id="{3986D8EF-1D2D-472F-AB27-3C39C1590C7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2500" b="1136"/>
          <a:stretch/>
        </p:blipFill>
        <p:spPr bwMode="auto">
          <a:xfrm>
            <a:off x="6647125" y="1766533"/>
            <a:ext cx="2700942" cy="186705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4" name="Picture 2" descr="H3">
            <a:extLst>
              <a:ext uri="{FF2B5EF4-FFF2-40B4-BE49-F238E27FC236}">
                <a16:creationId xmlns:a16="http://schemas.microsoft.com/office/drawing/2014/main" id="{DB98BF79-9A02-4248-9A27-B8F708561F97}"/>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833" t="1111" r="833" b="1111"/>
          <a:stretch/>
        </p:blipFill>
        <p:spPr bwMode="auto">
          <a:xfrm>
            <a:off x="6666130" y="3538070"/>
            <a:ext cx="2569945" cy="186705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ircle(in)">
                                      <p:cBhvr>
                                        <p:cTn id="16" dur="1000"/>
                                        <p:tgtEl>
                                          <p:spTgt spid="3"/>
                                        </p:tgtEl>
                                      </p:cBhvr>
                                    </p:animEffect>
                                  </p:childTnLst>
                                </p:cTn>
                              </p:par>
                              <p:par>
                                <p:cTn id="17" presetID="53" presetClass="entr" presetSubtype="16" fill="hold" grpId="1" nodeType="withEffect">
                                  <p:stCondLst>
                                    <p:cond delay="0"/>
                                  </p:stCondLst>
                                  <p:iterate type="lt">
                                    <p:tmPct val="0"/>
                                  </p:iterate>
                                  <p:childTnLst>
                                    <p:set>
                                      <p:cBhvr>
                                        <p:cTn id="18" dur="1" fill="hold">
                                          <p:stCondLst>
                                            <p:cond delay="0"/>
                                          </p:stCondLst>
                                        </p:cTn>
                                        <p:tgtEl>
                                          <p:spTgt spid="827">
                                            <p:txEl>
                                              <p:pRg st="0" end="0"/>
                                            </p:txEl>
                                          </p:spTgt>
                                        </p:tgtEl>
                                        <p:attrNameLst>
                                          <p:attrName>style.visibility</p:attrName>
                                        </p:attrNameLst>
                                      </p:cBhvr>
                                      <p:to>
                                        <p:strVal val="visible"/>
                                      </p:to>
                                    </p:set>
                                    <p:anim calcmode="lin" valueType="num">
                                      <p:cBhvr>
                                        <p:cTn id="19" dur="500" fill="hold"/>
                                        <p:tgtEl>
                                          <p:spTgt spid="827">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827">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827">
                                            <p:txEl>
                                              <p:pRg st="0" end="0"/>
                                            </p:txEl>
                                          </p:spTgt>
                                        </p:tgtEl>
                                      </p:cBhvr>
                                    </p:animEffect>
                                  </p:childTnLst>
                                </p:cTn>
                              </p:par>
                              <p:par>
                                <p:cTn id="22" presetID="53" presetClass="entr" presetSubtype="16" fill="hold" grpId="1" nodeType="withEffect">
                                  <p:stCondLst>
                                    <p:cond delay="0"/>
                                  </p:stCondLst>
                                  <p:iterate type="lt">
                                    <p:tmPct val="0"/>
                                  </p:iterate>
                                  <p:childTnLst>
                                    <p:set>
                                      <p:cBhvr>
                                        <p:cTn id="23" dur="1" fill="hold">
                                          <p:stCondLst>
                                            <p:cond delay="0"/>
                                          </p:stCondLst>
                                        </p:cTn>
                                        <p:tgtEl>
                                          <p:spTgt spid="827">
                                            <p:txEl>
                                              <p:pRg st="1" end="1"/>
                                            </p:txEl>
                                          </p:spTgt>
                                        </p:tgtEl>
                                        <p:attrNameLst>
                                          <p:attrName>style.visibility</p:attrName>
                                        </p:attrNameLst>
                                      </p:cBhvr>
                                      <p:to>
                                        <p:strVal val="visible"/>
                                      </p:to>
                                    </p:set>
                                    <p:anim calcmode="lin" valueType="num">
                                      <p:cBhvr>
                                        <p:cTn id="24" dur="500" fill="hold"/>
                                        <p:tgtEl>
                                          <p:spTgt spid="827">
                                            <p:txEl>
                                              <p:pRg st="1" end="1"/>
                                            </p:txEl>
                                          </p:spTgt>
                                        </p:tgtEl>
                                        <p:attrNameLst>
                                          <p:attrName>ppt_w</p:attrName>
                                        </p:attrNameLst>
                                      </p:cBhvr>
                                      <p:tavLst>
                                        <p:tav tm="0">
                                          <p:val>
                                            <p:fltVal val="0"/>
                                          </p:val>
                                        </p:tav>
                                        <p:tav tm="100000">
                                          <p:val>
                                            <p:strVal val="#ppt_w"/>
                                          </p:val>
                                        </p:tav>
                                      </p:tavLst>
                                    </p:anim>
                                    <p:anim calcmode="lin" valueType="num">
                                      <p:cBhvr>
                                        <p:cTn id="25" dur="500" fill="hold"/>
                                        <p:tgtEl>
                                          <p:spTgt spid="827">
                                            <p:txEl>
                                              <p:pRg st="1" end="1"/>
                                            </p:txEl>
                                          </p:spTgt>
                                        </p:tgtEl>
                                        <p:attrNameLst>
                                          <p:attrName>ppt_h</p:attrName>
                                        </p:attrNameLst>
                                      </p:cBhvr>
                                      <p:tavLst>
                                        <p:tav tm="0">
                                          <p:val>
                                            <p:fltVal val="0"/>
                                          </p:val>
                                        </p:tav>
                                        <p:tav tm="100000">
                                          <p:val>
                                            <p:strVal val="#ppt_h"/>
                                          </p:val>
                                        </p:tav>
                                      </p:tavLst>
                                    </p:anim>
                                    <p:animEffect transition="in" filter="fade">
                                      <p:cBhvr>
                                        <p:cTn id="26" dur="500"/>
                                        <p:tgtEl>
                                          <p:spTgt spid="827">
                                            <p:txEl>
                                              <p:pRg st="1" end="1"/>
                                            </p:txEl>
                                          </p:spTgt>
                                        </p:tgtEl>
                                      </p:cBhvr>
                                    </p:animEffect>
                                  </p:childTnLst>
                                </p:cTn>
                              </p:par>
                              <p:par>
                                <p:cTn id="27" presetID="53" presetClass="entr" presetSubtype="16" fill="hold" grpId="1" nodeType="withEffect">
                                  <p:stCondLst>
                                    <p:cond delay="0"/>
                                  </p:stCondLst>
                                  <p:iterate type="lt">
                                    <p:tmPct val="0"/>
                                  </p:iterate>
                                  <p:childTnLst>
                                    <p:set>
                                      <p:cBhvr>
                                        <p:cTn id="28" dur="1" fill="hold">
                                          <p:stCondLst>
                                            <p:cond delay="0"/>
                                          </p:stCondLst>
                                        </p:cTn>
                                        <p:tgtEl>
                                          <p:spTgt spid="827">
                                            <p:txEl>
                                              <p:pRg st="2" end="2"/>
                                            </p:txEl>
                                          </p:spTgt>
                                        </p:tgtEl>
                                        <p:attrNameLst>
                                          <p:attrName>style.visibility</p:attrName>
                                        </p:attrNameLst>
                                      </p:cBhvr>
                                      <p:to>
                                        <p:strVal val="visible"/>
                                      </p:to>
                                    </p:set>
                                    <p:anim calcmode="lin" valueType="num">
                                      <p:cBhvr>
                                        <p:cTn id="29" dur="500" fill="hold"/>
                                        <p:tgtEl>
                                          <p:spTgt spid="827">
                                            <p:txEl>
                                              <p:pRg st="2" end="2"/>
                                            </p:txEl>
                                          </p:spTgt>
                                        </p:tgtEl>
                                        <p:attrNameLst>
                                          <p:attrName>ppt_w</p:attrName>
                                        </p:attrNameLst>
                                      </p:cBhvr>
                                      <p:tavLst>
                                        <p:tav tm="0">
                                          <p:val>
                                            <p:fltVal val="0"/>
                                          </p:val>
                                        </p:tav>
                                        <p:tav tm="100000">
                                          <p:val>
                                            <p:strVal val="#ppt_w"/>
                                          </p:val>
                                        </p:tav>
                                      </p:tavLst>
                                    </p:anim>
                                    <p:anim calcmode="lin" valueType="num">
                                      <p:cBhvr>
                                        <p:cTn id="30" dur="500" fill="hold"/>
                                        <p:tgtEl>
                                          <p:spTgt spid="827">
                                            <p:txEl>
                                              <p:pRg st="2" end="2"/>
                                            </p:txEl>
                                          </p:spTgt>
                                        </p:tgtEl>
                                        <p:attrNameLst>
                                          <p:attrName>ppt_h</p:attrName>
                                        </p:attrNameLst>
                                      </p:cBhvr>
                                      <p:tavLst>
                                        <p:tav tm="0">
                                          <p:val>
                                            <p:fltVal val="0"/>
                                          </p:val>
                                        </p:tav>
                                        <p:tav tm="100000">
                                          <p:val>
                                            <p:strVal val="#ppt_h"/>
                                          </p:val>
                                        </p:tav>
                                      </p:tavLst>
                                    </p:anim>
                                    <p:animEffect transition="in" filter="fade">
                                      <p:cBhvr>
                                        <p:cTn id="31" dur="500"/>
                                        <p:tgtEl>
                                          <p:spTgt spid="827">
                                            <p:txEl>
                                              <p:pRg st="2" end="2"/>
                                            </p:txEl>
                                          </p:spTgt>
                                        </p:tgtEl>
                                      </p:cBhvr>
                                    </p:animEffect>
                                  </p:childTnLst>
                                </p:cTn>
                              </p:par>
                              <p:par>
                                <p:cTn id="32" presetID="53" presetClass="entr" presetSubtype="16" fill="hold" grpId="1" nodeType="withEffect">
                                  <p:stCondLst>
                                    <p:cond delay="0"/>
                                  </p:stCondLst>
                                  <p:iterate type="lt">
                                    <p:tmPct val="0"/>
                                  </p:iterate>
                                  <p:childTnLst>
                                    <p:set>
                                      <p:cBhvr>
                                        <p:cTn id="33" dur="1" fill="hold">
                                          <p:stCondLst>
                                            <p:cond delay="0"/>
                                          </p:stCondLst>
                                        </p:cTn>
                                        <p:tgtEl>
                                          <p:spTgt spid="827">
                                            <p:txEl>
                                              <p:pRg st="3" end="3"/>
                                            </p:txEl>
                                          </p:spTgt>
                                        </p:tgtEl>
                                        <p:attrNameLst>
                                          <p:attrName>style.visibility</p:attrName>
                                        </p:attrNameLst>
                                      </p:cBhvr>
                                      <p:to>
                                        <p:strVal val="visible"/>
                                      </p:to>
                                    </p:set>
                                    <p:anim calcmode="lin" valueType="num">
                                      <p:cBhvr>
                                        <p:cTn id="34" dur="500" fill="hold"/>
                                        <p:tgtEl>
                                          <p:spTgt spid="827">
                                            <p:txEl>
                                              <p:pRg st="3" end="3"/>
                                            </p:txEl>
                                          </p:spTgt>
                                        </p:tgtEl>
                                        <p:attrNameLst>
                                          <p:attrName>ppt_w</p:attrName>
                                        </p:attrNameLst>
                                      </p:cBhvr>
                                      <p:tavLst>
                                        <p:tav tm="0">
                                          <p:val>
                                            <p:fltVal val="0"/>
                                          </p:val>
                                        </p:tav>
                                        <p:tav tm="100000">
                                          <p:val>
                                            <p:strVal val="#ppt_w"/>
                                          </p:val>
                                        </p:tav>
                                      </p:tavLst>
                                    </p:anim>
                                    <p:anim calcmode="lin" valueType="num">
                                      <p:cBhvr>
                                        <p:cTn id="35" dur="500" fill="hold"/>
                                        <p:tgtEl>
                                          <p:spTgt spid="827">
                                            <p:txEl>
                                              <p:pRg st="3" end="3"/>
                                            </p:txEl>
                                          </p:spTgt>
                                        </p:tgtEl>
                                        <p:attrNameLst>
                                          <p:attrName>ppt_h</p:attrName>
                                        </p:attrNameLst>
                                      </p:cBhvr>
                                      <p:tavLst>
                                        <p:tav tm="0">
                                          <p:val>
                                            <p:fltVal val="0"/>
                                          </p:val>
                                        </p:tav>
                                        <p:tav tm="100000">
                                          <p:val>
                                            <p:strVal val="#ppt_h"/>
                                          </p:val>
                                        </p:tav>
                                      </p:tavLst>
                                    </p:anim>
                                    <p:animEffect transition="in" filter="fade">
                                      <p:cBhvr>
                                        <p:cTn id="36" dur="500"/>
                                        <p:tgtEl>
                                          <p:spTgt spid="827">
                                            <p:txEl>
                                              <p:pRg st="3" end="3"/>
                                            </p:txEl>
                                          </p:spTgt>
                                        </p:tgtEl>
                                      </p:cBhvr>
                                    </p:animEffect>
                                  </p:childTnLst>
                                </p:cTn>
                              </p:par>
                              <p:par>
                                <p:cTn id="37" presetID="53" presetClass="entr" presetSubtype="16" fill="hold" grpId="1" nodeType="withEffect">
                                  <p:stCondLst>
                                    <p:cond delay="0"/>
                                  </p:stCondLst>
                                  <p:iterate type="lt">
                                    <p:tmPct val="0"/>
                                  </p:iterate>
                                  <p:childTnLst>
                                    <p:set>
                                      <p:cBhvr>
                                        <p:cTn id="38" dur="1" fill="hold">
                                          <p:stCondLst>
                                            <p:cond delay="0"/>
                                          </p:stCondLst>
                                        </p:cTn>
                                        <p:tgtEl>
                                          <p:spTgt spid="827">
                                            <p:txEl>
                                              <p:pRg st="4" end="4"/>
                                            </p:txEl>
                                          </p:spTgt>
                                        </p:tgtEl>
                                        <p:attrNameLst>
                                          <p:attrName>style.visibility</p:attrName>
                                        </p:attrNameLst>
                                      </p:cBhvr>
                                      <p:to>
                                        <p:strVal val="visible"/>
                                      </p:to>
                                    </p:set>
                                    <p:anim calcmode="lin" valueType="num">
                                      <p:cBhvr>
                                        <p:cTn id="39" dur="500" fill="hold"/>
                                        <p:tgtEl>
                                          <p:spTgt spid="827">
                                            <p:txEl>
                                              <p:pRg st="4" end="4"/>
                                            </p:txEl>
                                          </p:spTgt>
                                        </p:tgtEl>
                                        <p:attrNameLst>
                                          <p:attrName>ppt_w</p:attrName>
                                        </p:attrNameLst>
                                      </p:cBhvr>
                                      <p:tavLst>
                                        <p:tav tm="0">
                                          <p:val>
                                            <p:fltVal val="0"/>
                                          </p:val>
                                        </p:tav>
                                        <p:tav tm="100000">
                                          <p:val>
                                            <p:strVal val="#ppt_w"/>
                                          </p:val>
                                        </p:tav>
                                      </p:tavLst>
                                    </p:anim>
                                    <p:anim calcmode="lin" valueType="num">
                                      <p:cBhvr>
                                        <p:cTn id="40" dur="500" fill="hold"/>
                                        <p:tgtEl>
                                          <p:spTgt spid="827">
                                            <p:txEl>
                                              <p:pRg st="4" end="4"/>
                                            </p:txEl>
                                          </p:spTgt>
                                        </p:tgtEl>
                                        <p:attrNameLst>
                                          <p:attrName>ppt_h</p:attrName>
                                        </p:attrNameLst>
                                      </p:cBhvr>
                                      <p:tavLst>
                                        <p:tav tm="0">
                                          <p:val>
                                            <p:fltVal val="0"/>
                                          </p:val>
                                        </p:tav>
                                        <p:tav tm="100000">
                                          <p:val>
                                            <p:strVal val="#ppt_h"/>
                                          </p:val>
                                        </p:tav>
                                      </p:tavLst>
                                    </p:anim>
                                    <p:animEffect transition="in" filter="fade">
                                      <p:cBhvr>
                                        <p:cTn id="41" dur="500"/>
                                        <p:tgtEl>
                                          <p:spTgt spid="827">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mph" presetSubtype="0" fill="hold" grpId="0" nodeType="clickEffect">
                                  <p:stCondLst>
                                    <p:cond delay="0"/>
                                  </p:stCondLst>
                                  <p:iterate type="lt">
                                    <p:tmPct val="4000"/>
                                  </p:iterate>
                                  <p:childTnLst>
                                    <p:set>
                                      <p:cBhvr override="childStyle">
                                        <p:cTn id="45" dur="2000" fill="hold"/>
                                        <p:tgtEl>
                                          <p:spTgt spid="827">
                                            <p:txEl>
                                              <p:pRg st="0" end="0"/>
                                            </p:txEl>
                                          </p:spTgt>
                                        </p:tgtEl>
                                        <p:attrNameLst>
                                          <p:attrName>style.color</p:attrName>
                                        </p:attrNameLst>
                                      </p:cBhvr>
                                      <p:to>
                                        <p:clrVal>
                                          <a:srgbClr val="FF0000"/>
                                        </p:clrVal>
                                      </p:to>
                                    </p:set>
                                    <p:set>
                                      <p:cBhvr>
                                        <p:cTn id="46" dur="2000" fill="hold"/>
                                        <p:tgtEl>
                                          <p:spTgt spid="827">
                                            <p:txEl>
                                              <p:pRg st="0" end="0"/>
                                            </p:txEl>
                                          </p:spTgt>
                                        </p:tgtEl>
                                        <p:attrNameLst>
                                          <p:attrName>fillcolor</p:attrName>
                                        </p:attrNameLst>
                                      </p:cBhvr>
                                      <p:to>
                                        <p:clrVal>
                                          <a:srgbClr val="FF0000"/>
                                        </p:clrVal>
                                      </p:to>
                                    </p:set>
                                    <p:set>
                                      <p:cBhvr>
                                        <p:cTn id="47" dur="2000" fill="hold"/>
                                        <p:tgtEl>
                                          <p:spTgt spid="827">
                                            <p:txEl>
                                              <p:pRg st="0" end="0"/>
                                            </p:txEl>
                                          </p:spTgt>
                                        </p:tgtEl>
                                        <p:attrNameLst>
                                          <p:attrName>fill.type</p:attrName>
                                        </p:attrNameLst>
                                      </p:cBhvr>
                                      <p:to>
                                        <p:strVal val="solid"/>
                                      </p:to>
                                    </p:set>
                                  </p:childTnLst>
                                </p:cTn>
                              </p:par>
                            </p:childTnLst>
                          </p:cTn>
                        </p:par>
                        <p:par>
                          <p:cTn id="48" fill="hold">
                            <p:stCondLst>
                              <p:cond delay="22400"/>
                            </p:stCondLst>
                            <p:childTnLst>
                              <p:par>
                                <p:cTn id="49" presetID="16" presetClass="emph" presetSubtype="0" fill="hold" grpId="0" nodeType="afterEffect">
                                  <p:stCondLst>
                                    <p:cond delay="0"/>
                                  </p:stCondLst>
                                  <p:iterate type="lt">
                                    <p:tmPct val="4000"/>
                                  </p:iterate>
                                  <p:childTnLst>
                                    <p:set>
                                      <p:cBhvr override="childStyle">
                                        <p:cTn id="50" dur="2000" fill="hold"/>
                                        <p:tgtEl>
                                          <p:spTgt spid="827">
                                            <p:txEl>
                                              <p:pRg st="1" end="1"/>
                                            </p:txEl>
                                          </p:spTgt>
                                        </p:tgtEl>
                                        <p:attrNameLst>
                                          <p:attrName>style.color</p:attrName>
                                        </p:attrNameLst>
                                      </p:cBhvr>
                                      <p:to>
                                        <p:clrVal>
                                          <a:srgbClr val="FF0000"/>
                                        </p:clrVal>
                                      </p:to>
                                    </p:set>
                                    <p:set>
                                      <p:cBhvr>
                                        <p:cTn id="51" dur="2000" fill="hold"/>
                                        <p:tgtEl>
                                          <p:spTgt spid="827">
                                            <p:txEl>
                                              <p:pRg st="1" end="1"/>
                                            </p:txEl>
                                          </p:spTgt>
                                        </p:tgtEl>
                                        <p:attrNameLst>
                                          <p:attrName>fillcolor</p:attrName>
                                        </p:attrNameLst>
                                      </p:cBhvr>
                                      <p:to>
                                        <p:clrVal>
                                          <a:srgbClr val="FF0000"/>
                                        </p:clrVal>
                                      </p:to>
                                    </p:set>
                                    <p:set>
                                      <p:cBhvr>
                                        <p:cTn id="52" dur="2000" fill="hold"/>
                                        <p:tgtEl>
                                          <p:spTgt spid="827">
                                            <p:txEl>
                                              <p:pRg st="1" end="1"/>
                                            </p:txEl>
                                          </p:spTgt>
                                        </p:tgtEl>
                                        <p:attrNameLst>
                                          <p:attrName>fill.type</p:attrName>
                                        </p:attrNameLst>
                                      </p:cBhvr>
                                      <p:to>
                                        <p:strVal val="solid"/>
                                      </p:to>
                                    </p:set>
                                  </p:childTnLst>
                                </p:cTn>
                              </p:par>
                            </p:childTnLst>
                          </p:cTn>
                        </p:par>
                        <p:par>
                          <p:cTn id="53" fill="hold">
                            <p:stCondLst>
                              <p:cond delay="28240"/>
                            </p:stCondLst>
                            <p:childTnLst>
                              <p:par>
                                <p:cTn id="54" presetID="16" presetClass="emph" presetSubtype="0" fill="hold" grpId="0" nodeType="afterEffect">
                                  <p:stCondLst>
                                    <p:cond delay="0"/>
                                  </p:stCondLst>
                                  <p:iterate type="lt">
                                    <p:tmPct val="4000"/>
                                  </p:iterate>
                                  <p:childTnLst>
                                    <p:set>
                                      <p:cBhvr override="childStyle">
                                        <p:cTn id="55" dur="2000" fill="hold"/>
                                        <p:tgtEl>
                                          <p:spTgt spid="827">
                                            <p:txEl>
                                              <p:pRg st="2" end="2"/>
                                            </p:txEl>
                                          </p:spTgt>
                                        </p:tgtEl>
                                        <p:attrNameLst>
                                          <p:attrName>style.color</p:attrName>
                                        </p:attrNameLst>
                                      </p:cBhvr>
                                      <p:to>
                                        <p:clrVal>
                                          <a:srgbClr val="FF0000"/>
                                        </p:clrVal>
                                      </p:to>
                                    </p:set>
                                    <p:set>
                                      <p:cBhvr>
                                        <p:cTn id="56" dur="2000" fill="hold"/>
                                        <p:tgtEl>
                                          <p:spTgt spid="827">
                                            <p:txEl>
                                              <p:pRg st="2" end="2"/>
                                            </p:txEl>
                                          </p:spTgt>
                                        </p:tgtEl>
                                        <p:attrNameLst>
                                          <p:attrName>fillcolor</p:attrName>
                                        </p:attrNameLst>
                                      </p:cBhvr>
                                      <p:to>
                                        <p:clrVal>
                                          <a:srgbClr val="FF0000"/>
                                        </p:clrVal>
                                      </p:to>
                                    </p:set>
                                    <p:set>
                                      <p:cBhvr>
                                        <p:cTn id="57" dur="2000" fill="hold"/>
                                        <p:tgtEl>
                                          <p:spTgt spid="827">
                                            <p:txEl>
                                              <p:pRg st="2" end="2"/>
                                            </p:txEl>
                                          </p:spTgt>
                                        </p:tgtEl>
                                        <p:attrNameLst>
                                          <p:attrName>fill.type</p:attrName>
                                        </p:attrNameLst>
                                      </p:cBhvr>
                                      <p:to>
                                        <p:strVal val="solid"/>
                                      </p:to>
                                    </p:set>
                                  </p:childTnLst>
                                </p:cTn>
                              </p:par>
                            </p:childTnLst>
                          </p:cTn>
                        </p:par>
                        <p:par>
                          <p:cTn id="58" fill="hold">
                            <p:stCondLst>
                              <p:cond delay="32320"/>
                            </p:stCondLst>
                            <p:childTnLst>
                              <p:par>
                                <p:cTn id="59" presetID="16" presetClass="emph" presetSubtype="0" fill="hold" grpId="0" nodeType="afterEffect">
                                  <p:stCondLst>
                                    <p:cond delay="0"/>
                                  </p:stCondLst>
                                  <p:iterate type="lt">
                                    <p:tmPct val="4000"/>
                                  </p:iterate>
                                  <p:childTnLst>
                                    <p:set>
                                      <p:cBhvr override="childStyle">
                                        <p:cTn id="60" dur="2000" fill="hold"/>
                                        <p:tgtEl>
                                          <p:spTgt spid="827">
                                            <p:txEl>
                                              <p:pRg st="3" end="3"/>
                                            </p:txEl>
                                          </p:spTgt>
                                        </p:tgtEl>
                                        <p:attrNameLst>
                                          <p:attrName>style.color</p:attrName>
                                        </p:attrNameLst>
                                      </p:cBhvr>
                                      <p:to>
                                        <p:clrVal>
                                          <a:srgbClr val="FF0000"/>
                                        </p:clrVal>
                                      </p:to>
                                    </p:set>
                                    <p:set>
                                      <p:cBhvr>
                                        <p:cTn id="61" dur="2000" fill="hold"/>
                                        <p:tgtEl>
                                          <p:spTgt spid="827">
                                            <p:txEl>
                                              <p:pRg st="3" end="3"/>
                                            </p:txEl>
                                          </p:spTgt>
                                        </p:tgtEl>
                                        <p:attrNameLst>
                                          <p:attrName>fillcolor</p:attrName>
                                        </p:attrNameLst>
                                      </p:cBhvr>
                                      <p:to>
                                        <p:clrVal>
                                          <a:srgbClr val="FF0000"/>
                                        </p:clrVal>
                                      </p:to>
                                    </p:set>
                                    <p:set>
                                      <p:cBhvr>
                                        <p:cTn id="62" dur="2000" fill="hold"/>
                                        <p:tgtEl>
                                          <p:spTgt spid="827">
                                            <p:txEl>
                                              <p:pRg st="3" end="3"/>
                                            </p:txEl>
                                          </p:spTgt>
                                        </p:tgtEl>
                                        <p:attrNameLst>
                                          <p:attrName>fill.type</p:attrName>
                                        </p:attrNameLst>
                                      </p:cBhvr>
                                      <p:to>
                                        <p:strVal val="solid"/>
                                      </p:to>
                                    </p:set>
                                  </p:childTnLst>
                                </p:cTn>
                              </p:par>
                            </p:childTnLst>
                          </p:cTn>
                        </p:par>
                        <p:par>
                          <p:cTn id="63" fill="hold">
                            <p:stCondLst>
                              <p:cond delay="35280"/>
                            </p:stCondLst>
                            <p:childTnLst>
                              <p:par>
                                <p:cTn id="64" presetID="16" presetClass="emph" presetSubtype="0" fill="hold" grpId="0" nodeType="afterEffect">
                                  <p:stCondLst>
                                    <p:cond delay="0"/>
                                  </p:stCondLst>
                                  <p:iterate type="lt">
                                    <p:tmPct val="4000"/>
                                  </p:iterate>
                                  <p:childTnLst>
                                    <p:set>
                                      <p:cBhvr override="childStyle">
                                        <p:cTn id="65" dur="2000" fill="hold"/>
                                        <p:tgtEl>
                                          <p:spTgt spid="827">
                                            <p:txEl>
                                              <p:pRg st="4" end="4"/>
                                            </p:txEl>
                                          </p:spTgt>
                                        </p:tgtEl>
                                        <p:attrNameLst>
                                          <p:attrName>style.color</p:attrName>
                                        </p:attrNameLst>
                                      </p:cBhvr>
                                      <p:to>
                                        <p:clrVal>
                                          <a:srgbClr val="FF0000"/>
                                        </p:clrVal>
                                      </p:to>
                                    </p:set>
                                    <p:set>
                                      <p:cBhvr>
                                        <p:cTn id="66" dur="2000" fill="hold"/>
                                        <p:tgtEl>
                                          <p:spTgt spid="827">
                                            <p:txEl>
                                              <p:pRg st="4" end="4"/>
                                            </p:txEl>
                                          </p:spTgt>
                                        </p:tgtEl>
                                        <p:attrNameLst>
                                          <p:attrName>fillcolor</p:attrName>
                                        </p:attrNameLst>
                                      </p:cBhvr>
                                      <p:to>
                                        <p:clrVal>
                                          <a:srgbClr val="FF0000"/>
                                        </p:clrVal>
                                      </p:to>
                                    </p:set>
                                    <p:set>
                                      <p:cBhvr>
                                        <p:cTn id="67" dur="2000" fill="hold"/>
                                        <p:tgtEl>
                                          <p:spTgt spid="827">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27" grpId="0" uiExpand="1" build="p"/>
      <p:bldP spid="827" grpId="1"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2945"/>
        <p:cNvGrpSpPr/>
        <p:nvPr/>
      </p:nvGrpSpPr>
      <p:grpSpPr>
        <a:xfrm>
          <a:off x="0" y="0"/>
          <a:ext cx="0" cy="0"/>
          <a:chOff x="0" y="0"/>
          <a:chExt cx="0" cy="0"/>
        </a:xfrm>
      </p:grpSpPr>
      <p:sp>
        <p:nvSpPr>
          <p:cNvPr id="2946" name="Google Shape;2946;p59"/>
          <p:cNvSpPr txBox="1">
            <a:spLocks noGrp="1"/>
          </p:cNvSpPr>
          <p:nvPr>
            <p:ph type="title"/>
          </p:nvPr>
        </p:nvSpPr>
        <p:spPr>
          <a:xfrm>
            <a:off x="2244609" y="601297"/>
            <a:ext cx="4746858" cy="850276"/>
          </a:xfrm>
          <a:prstGeom prst="rect">
            <a:avLst/>
          </a:prstGeom>
        </p:spPr>
        <p:txBody>
          <a:bodyPr spcFirstLastPara="1" vert="horz" wrap="square" lIns="92346" tIns="92346" rIns="92346" bIns="92346" rtlCol="0" anchor="ctr" anchorCtr="0">
            <a:noAutofit/>
          </a:bodyPr>
          <a:lstStyle/>
          <a:p>
            <a:r>
              <a:rPr lang="en-US" sz="2827" b="1" dirty="0">
                <a:latin typeface="Crystal" panose="00000400000000000000" pitchFamily="2" charset="0"/>
              </a:rPr>
              <a:t>THẢO LUẬN NHÓM</a:t>
            </a:r>
            <a:endParaRPr sz="2827" b="1" dirty="0">
              <a:latin typeface="Crystal" panose="00000400000000000000" pitchFamily="2" charset="0"/>
            </a:endParaRPr>
          </a:p>
        </p:txBody>
      </p:sp>
      <p:sp>
        <p:nvSpPr>
          <p:cNvPr id="2" name="Rectangle 1">
            <a:extLst>
              <a:ext uri="{FF2B5EF4-FFF2-40B4-BE49-F238E27FC236}">
                <a16:creationId xmlns:a16="http://schemas.microsoft.com/office/drawing/2014/main" id="{665D6791-56EF-4636-846A-EED8E7E287E4}"/>
              </a:ext>
            </a:extLst>
          </p:cNvPr>
          <p:cNvSpPr/>
          <p:nvPr/>
        </p:nvSpPr>
        <p:spPr>
          <a:xfrm>
            <a:off x="1471328" y="1498048"/>
            <a:ext cx="6293419" cy="403187"/>
          </a:xfrm>
          <a:prstGeom prst="rect">
            <a:avLst/>
          </a:prstGeom>
        </p:spPr>
        <p:txBody>
          <a:bodyPr wrap="square">
            <a:spAutoFit/>
          </a:bodyPr>
          <a:lstStyle/>
          <a:p>
            <a:pPr algn="just"/>
            <a:r>
              <a:rPr lang="nl-NL" sz="2020" b="1" dirty="0">
                <a:latin typeface="HP001 5 hàng" panose="020B0603050302020204" pitchFamily="34" charset="0"/>
                <a:ea typeface="Times New Roman" panose="02020603050405020304" pitchFamily="18" charset="0"/>
                <a:cs typeface="Times New Roman" panose="02020603050405020304" pitchFamily="18" charset="0"/>
              </a:rPr>
              <a:t>1) Khi đi vào rừng, hai người bạn đã gặp chuyện gì?</a:t>
            </a:r>
            <a:endParaRPr lang="vi-VN" sz="2020" b="1" dirty="0">
              <a:latin typeface="HP001 5 hàng" panose="020B0603050302020204" pitchFamily="34" charset="0"/>
              <a:ea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91D9ECDC-AFA9-47A9-A3BD-B120B278E9D0}"/>
              </a:ext>
            </a:extLst>
          </p:cNvPr>
          <p:cNvSpPr/>
          <p:nvPr/>
        </p:nvSpPr>
        <p:spPr>
          <a:xfrm>
            <a:off x="1390781" y="2002360"/>
            <a:ext cx="6373966" cy="714042"/>
          </a:xfrm>
          <a:prstGeom prst="rect">
            <a:avLst/>
          </a:prstGeom>
        </p:spPr>
        <p:txBody>
          <a:bodyPr wrap="square">
            <a:spAutoFit/>
          </a:bodyPr>
          <a:lstStyle/>
          <a:p>
            <a:pPr algn="just"/>
            <a:r>
              <a:rPr lang="nl-NL" sz="2020" b="1" dirty="0">
                <a:latin typeface="HP001 5 hàng" panose="020B0603050302020204" pitchFamily="34" charset="0"/>
                <a:ea typeface="Times New Roman" panose="02020603050405020304" pitchFamily="18" charset="0"/>
                <a:cs typeface="Times New Roman" panose="02020603050405020304" pitchFamily="18" charset="0"/>
              </a:rPr>
              <a:t>2) Hành động bỏ bạn để chạy thoát thân của nhân vật đó là một người bạn như thế nào?</a:t>
            </a:r>
            <a:endParaRPr lang="vi-VN" sz="2020" b="1" dirty="0">
              <a:latin typeface="HP001 5 hàng" panose="020B0603050302020204" pitchFamily="34" charset="0"/>
              <a:ea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F0947308-803B-4B7B-A069-12259728851E}"/>
              </a:ext>
            </a:extLst>
          </p:cNvPr>
          <p:cNvSpPr/>
          <p:nvPr/>
        </p:nvSpPr>
        <p:spPr>
          <a:xfrm>
            <a:off x="1390781" y="2817548"/>
            <a:ext cx="6373966" cy="714042"/>
          </a:xfrm>
          <a:prstGeom prst="rect">
            <a:avLst/>
          </a:prstGeom>
        </p:spPr>
        <p:txBody>
          <a:bodyPr wrap="square">
            <a:spAutoFit/>
          </a:bodyPr>
          <a:lstStyle/>
          <a:p>
            <a:pPr algn="just"/>
            <a:r>
              <a:rPr lang="nl-NL" sz="2020" b="1" dirty="0">
                <a:latin typeface="HP001 5 hàng" panose="020B0603050302020204" pitchFamily="34" charset="0"/>
                <a:ea typeface="Times New Roman" panose="02020603050405020304" pitchFamily="18" charset="0"/>
                <a:cs typeface="Times New Roman" panose="02020603050405020304" pitchFamily="18" charset="0"/>
              </a:rPr>
              <a:t>3) Khi con gấu bỏ đi, người bạn bị bỏ rơi lại đã nói gì với người bạn kia?</a:t>
            </a:r>
            <a:endParaRPr lang="vi-VN" sz="2020" b="1" dirty="0">
              <a:latin typeface="HP001 5 hàng" panose="020B0603050302020204" pitchFamily="34" charset="0"/>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5A1A8013-6809-43CE-B2C0-B49D6CBF35FC}"/>
              </a:ext>
            </a:extLst>
          </p:cNvPr>
          <p:cNvSpPr/>
          <p:nvPr/>
        </p:nvSpPr>
        <p:spPr>
          <a:xfrm>
            <a:off x="1390781" y="3632736"/>
            <a:ext cx="6373966" cy="714042"/>
          </a:xfrm>
          <a:prstGeom prst="rect">
            <a:avLst/>
          </a:prstGeom>
        </p:spPr>
        <p:txBody>
          <a:bodyPr wrap="square">
            <a:spAutoFit/>
          </a:bodyPr>
          <a:lstStyle/>
          <a:p>
            <a:pPr algn="just"/>
            <a:r>
              <a:rPr lang="nl-NL" sz="2020" b="1" dirty="0">
                <a:latin typeface="HP001 5 hàng" panose="020B0603050302020204" pitchFamily="34" charset="0"/>
                <a:ea typeface="Times New Roman" panose="02020603050405020304" pitchFamily="18" charset="0"/>
                <a:cs typeface="Times New Roman" panose="02020603050405020304" pitchFamily="18" charset="0"/>
              </a:rPr>
              <a:t>4) Em thử đoán xem sau câu chuyện này tình cảm giữa 2 người sẽ như thế nào?</a:t>
            </a:r>
            <a:endParaRPr lang="vi-VN" sz="2020" b="1" dirty="0">
              <a:latin typeface="HP001 5 hàng" panose="020B06030503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6848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2414"/>
        <p:cNvGrpSpPr/>
        <p:nvPr/>
      </p:nvGrpSpPr>
      <p:grpSpPr>
        <a:xfrm>
          <a:off x="0" y="0"/>
          <a:ext cx="0" cy="0"/>
          <a:chOff x="0" y="0"/>
          <a:chExt cx="0" cy="0"/>
        </a:xfrm>
      </p:grpSpPr>
      <p:grpSp>
        <p:nvGrpSpPr>
          <p:cNvPr id="8" name="Google Shape;3148;p62">
            <a:extLst>
              <a:ext uri="{FF2B5EF4-FFF2-40B4-BE49-F238E27FC236}">
                <a16:creationId xmlns:a16="http://schemas.microsoft.com/office/drawing/2014/main" id="{14BFD2AC-F1FF-45A5-B911-41CAE8DF84D2}"/>
              </a:ext>
            </a:extLst>
          </p:cNvPr>
          <p:cNvGrpSpPr/>
          <p:nvPr/>
        </p:nvGrpSpPr>
        <p:grpSpPr>
          <a:xfrm>
            <a:off x="-143861" y="3325836"/>
            <a:ext cx="2441717" cy="2160564"/>
            <a:chOff x="3294275" y="2775850"/>
            <a:chExt cx="2417375" cy="2139025"/>
          </a:xfrm>
        </p:grpSpPr>
        <p:grpSp>
          <p:nvGrpSpPr>
            <p:cNvPr id="9" name="Google Shape;3149;p62">
              <a:extLst>
                <a:ext uri="{FF2B5EF4-FFF2-40B4-BE49-F238E27FC236}">
                  <a16:creationId xmlns:a16="http://schemas.microsoft.com/office/drawing/2014/main" id="{5699A4DC-A789-4296-BA91-BF99ECFBB2CF}"/>
                </a:ext>
              </a:extLst>
            </p:cNvPr>
            <p:cNvGrpSpPr/>
            <p:nvPr/>
          </p:nvGrpSpPr>
          <p:grpSpPr>
            <a:xfrm>
              <a:off x="3294275" y="2775850"/>
              <a:ext cx="2417375" cy="2139025"/>
              <a:chOff x="3197975" y="2394850"/>
              <a:chExt cx="2417375" cy="2139025"/>
            </a:xfrm>
          </p:grpSpPr>
          <p:sp>
            <p:nvSpPr>
              <p:cNvPr id="11" name="Google Shape;3150;p62">
                <a:extLst>
                  <a:ext uri="{FF2B5EF4-FFF2-40B4-BE49-F238E27FC236}">
                    <a16:creationId xmlns:a16="http://schemas.microsoft.com/office/drawing/2014/main" id="{0D157E01-FA5A-429F-90A7-2C12EB6A1449}"/>
                  </a:ext>
                </a:extLst>
              </p:cNvPr>
              <p:cNvSpPr/>
              <p:nvPr/>
            </p:nvSpPr>
            <p:spPr>
              <a:xfrm>
                <a:off x="3197975" y="2680375"/>
                <a:ext cx="89050" cy="84000"/>
              </a:xfrm>
              <a:custGeom>
                <a:avLst/>
                <a:gdLst/>
                <a:ahLst/>
                <a:cxnLst/>
                <a:rect l="l" t="t" r="r" b="b"/>
                <a:pathLst>
                  <a:path w="3562" h="3360" extrusionOk="0">
                    <a:moveTo>
                      <a:pt x="306" y="1"/>
                    </a:moveTo>
                    <a:cubicBezTo>
                      <a:pt x="141" y="1"/>
                      <a:pt x="1" y="236"/>
                      <a:pt x="194" y="365"/>
                    </a:cubicBezTo>
                    <a:cubicBezTo>
                      <a:pt x="1107" y="1365"/>
                      <a:pt x="2107" y="2365"/>
                      <a:pt x="3086" y="3257"/>
                    </a:cubicBezTo>
                    <a:cubicBezTo>
                      <a:pt x="3137" y="3330"/>
                      <a:pt x="3198" y="3360"/>
                      <a:pt x="3256" y="3360"/>
                    </a:cubicBezTo>
                    <a:cubicBezTo>
                      <a:pt x="3421" y="3360"/>
                      <a:pt x="3561" y="3124"/>
                      <a:pt x="3368" y="2996"/>
                    </a:cubicBezTo>
                    <a:cubicBezTo>
                      <a:pt x="2455" y="1996"/>
                      <a:pt x="1455" y="995"/>
                      <a:pt x="476" y="104"/>
                    </a:cubicBezTo>
                    <a:cubicBezTo>
                      <a:pt x="425" y="30"/>
                      <a:pt x="364" y="1"/>
                      <a:pt x="306"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12" name="Google Shape;3151;p62">
                <a:extLst>
                  <a:ext uri="{FF2B5EF4-FFF2-40B4-BE49-F238E27FC236}">
                    <a16:creationId xmlns:a16="http://schemas.microsoft.com/office/drawing/2014/main" id="{61B1650A-F658-4EA1-9BBB-35989D743D1D}"/>
                  </a:ext>
                </a:extLst>
              </p:cNvPr>
              <p:cNvSpPr/>
              <p:nvPr/>
            </p:nvSpPr>
            <p:spPr>
              <a:xfrm>
                <a:off x="3210875" y="2683500"/>
                <a:ext cx="74650" cy="71025"/>
              </a:xfrm>
              <a:custGeom>
                <a:avLst/>
                <a:gdLst/>
                <a:ahLst/>
                <a:cxnLst/>
                <a:rect l="l" t="t" r="r" b="b"/>
                <a:pathLst>
                  <a:path w="2986" h="2841" extrusionOk="0">
                    <a:moveTo>
                      <a:pt x="2671" y="1"/>
                    </a:moveTo>
                    <a:cubicBezTo>
                      <a:pt x="2613" y="1"/>
                      <a:pt x="2549" y="20"/>
                      <a:pt x="2483" y="66"/>
                    </a:cubicBezTo>
                    <a:cubicBezTo>
                      <a:pt x="1765" y="870"/>
                      <a:pt x="939" y="1697"/>
                      <a:pt x="134" y="2501"/>
                    </a:cubicBezTo>
                    <a:cubicBezTo>
                      <a:pt x="0" y="2652"/>
                      <a:pt x="124" y="2841"/>
                      <a:pt x="317" y="2841"/>
                    </a:cubicBezTo>
                    <a:cubicBezTo>
                      <a:pt x="375" y="2841"/>
                      <a:pt x="439" y="2824"/>
                      <a:pt x="504" y="2784"/>
                    </a:cubicBezTo>
                    <a:cubicBezTo>
                      <a:pt x="1221" y="1958"/>
                      <a:pt x="2026" y="1153"/>
                      <a:pt x="2852" y="414"/>
                    </a:cubicBezTo>
                    <a:cubicBezTo>
                      <a:pt x="2986" y="214"/>
                      <a:pt x="2863" y="1"/>
                      <a:pt x="2671"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grpSp>
            <p:nvGrpSpPr>
              <p:cNvPr id="14" name="Google Shape;3157;p62">
                <a:extLst>
                  <a:ext uri="{FF2B5EF4-FFF2-40B4-BE49-F238E27FC236}">
                    <a16:creationId xmlns:a16="http://schemas.microsoft.com/office/drawing/2014/main" id="{8BF35668-9E9F-4A37-A5A3-5983FBB17D80}"/>
                  </a:ext>
                </a:extLst>
              </p:cNvPr>
              <p:cNvGrpSpPr/>
              <p:nvPr/>
            </p:nvGrpSpPr>
            <p:grpSpPr>
              <a:xfrm>
                <a:off x="4913000" y="2474125"/>
                <a:ext cx="84625" cy="178775"/>
                <a:chOff x="4227200" y="1626400"/>
                <a:chExt cx="84625" cy="178775"/>
              </a:xfrm>
            </p:grpSpPr>
            <p:sp>
              <p:nvSpPr>
                <p:cNvPr id="92" name="Google Shape;3160;p62">
                  <a:extLst>
                    <a:ext uri="{FF2B5EF4-FFF2-40B4-BE49-F238E27FC236}">
                      <a16:creationId xmlns:a16="http://schemas.microsoft.com/office/drawing/2014/main" id="{44EB1C0F-32A8-413C-B4B0-0338550C0B2D}"/>
                    </a:ext>
                  </a:extLst>
                </p:cNvPr>
                <p:cNvSpPr/>
                <p:nvPr/>
              </p:nvSpPr>
              <p:spPr>
                <a:xfrm>
                  <a:off x="4272325" y="1626400"/>
                  <a:ext cx="39500" cy="109600"/>
                </a:xfrm>
                <a:custGeom>
                  <a:avLst/>
                  <a:gdLst/>
                  <a:ahLst/>
                  <a:cxnLst/>
                  <a:rect l="l" t="t" r="r" b="b"/>
                  <a:pathLst>
                    <a:path w="1580" h="4384" extrusionOk="0">
                      <a:moveTo>
                        <a:pt x="1140" y="1"/>
                      </a:moveTo>
                      <a:cubicBezTo>
                        <a:pt x="1093" y="1"/>
                        <a:pt x="1043" y="27"/>
                        <a:pt x="1000" y="91"/>
                      </a:cubicBezTo>
                      <a:cubicBezTo>
                        <a:pt x="0" y="1287"/>
                        <a:pt x="457" y="3005"/>
                        <a:pt x="1087" y="4266"/>
                      </a:cubicBezTo>
                      <a:cubicBezTo>
                        <a:pt x="1113" y="4349"/>
                        <a:pt x="1171" y="4384"/>
                        <a:pt x="1235" y="4384"/>
                      </a:cubicBezTo>
                      <a:cubicBezTo>
                        <a:pt x="1389" y="4384"/>
                        <a:pt x="1580" y="4189"/>
                        <a:pt x="1457" y="4005"/>
                      </a:cubicBezTo>
                      <a:cubicBezTo>
                        <a:pt x="913" y="3005"/>
                        <a:pt x="457" y="1461"/>
                        <a:pt x="1283" y="374"/>
                      </a:cubicBezTo>
                      <a:cubicBezTo>
                        <a:pt x="1414" y="243"/>
                        <a:pt x="1286" y="1"/>
                        <a:pt x="1140"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93" name="Google Shape;3161;p62">
                  <a:extLst>
                    <a:ext uri="{FF2B5EF4-FFF2-40B4-BE49-F238E27FC236}">
                      <a16:creationId xmlns:a16="http://schemas.microsoft.com/office/drawing/2014/main" id="{7C8D8930-CFC5-4E2C-8B8A-2F19EDE88212}"/>
                    </a:ext>
                  </a:extLst>
                </p:cNvPr>
                <p:cNvSpPr/>
                <p:nvPr/>
              </p:nvSpPr>
              <p:spPr>
                <a:xfrm>
                  <a:off x="4227200" y="1645325"/>
                  <a:ext cx="65775" cy="44800"/>
                </a:xfrm>
                <a:custGeom>
                  <a:avLst/>
                  <a:gdLst/>
                  <a:ahLst/>
                  <a:cxnLst/>
                  <a:rect l="l" t="t" r="r" b="b"/>
                  <a:pathLst>
                    <a:path w="2631" h="1792" extrusionOk="0">
                      <a:moveTo>
                        <a:pt x="783" y="427"/>
                      </a:moveTo>
                      <a:cubicBezTo>
                        <a:pt x="886" y="427"/>
                        <a:pt x="1001" y="476"/>
                        <a:pt x="1087" y="530"/>
                      </a:cubicBezTo>
                      <a:cubicBezTo>
                        <a:pt x="1562" y="606"/>
                        <a:pt x="1755" y="963"/>
                        <a:pt x="1926" y="1342"/>
                      </a:cubicBezTo>
                      <a:lnTo>
                        <a:pt x="1926" y="1342"/>
                      </a:lnTo>
                      <a:cubicBezTo>
                        <a:pt x="1872" y="1343"/>
                        <a:pt x="1818" y="1344"/>
                        <a:pt x="1763" y="1344"/>
                      </a:cubicBezTo>
                      <a:cubicBezTo>
                        <a:pt x="1356" y="1344"/>
                        <a:pt x="935" y="1305"/>
                        <a:pt x="631" y="1074"/>
                      </a:cubicBezTo>
                      <a:cubicBezTo>
                        <a:pt x="544" y="965"/>
                        <a:pt x="544" y="791"/>
                        <a:pt x="544" y="617"/>
                      </a:cubicBezTo>
                      <a:cubicBezTo>
                        <a:pt x="587" y="476"/>
                        <a:pt x="680" y="427"/>
                        <a:pt x="783" y="427"/>
                      </a:cubicBezTo>
                      <a:close/>
                      <a:moveTo>
                        <a:pt x="866" y="1"/>
                      </a:moveTo>
                      <a:cubicBezTo>
                        <a:pt x="477" y="1"/>
                        <a:pt x="153" y="229"/>
                        <a:pt x="87" y="704"/>
                      </a:cubicBezTo>
                      <a:cubicBezTo>
                        <a:pt x="0" y="1791"/>
                        <a:pt x="1631" y="1791"/>
                        <a:pt x="2349" y="1791"/>
                      </a:cubicBezTo>
                      <a:cubicBezTo>
                        <a:pt x="2612" y="1791"/>
                        <a:pt x="2630" y="1394"/>
                        <a:pt x="2402" y="1340"/>
                      </a:cubicBezTo>
                      <a:lnTo>
                        <a:pt x="2402" y="1340"/>
                      </a:lnTo>
                      <a:cubicBezTo>
                        <a:pt x="2150" y="745"/>
                        <a:pt x="1865" y="240"/>
                        <a:pt x="1261" y="73"/>
                      </a:cubicBezTo>
                      <a:cubicBezTo>
                        <a:pt x="1127" y="25"/>
                        <a:pt x="993" y="1"/>
                        <a:pt x="866"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94" name="Google Shape;3162;p62">
                  <a:extLst>
                    <a:ext uri="{FF2B5EF4-FFF2-40B4-BE49-F238E27FC236}">
                      <a16:creationId xmlns:a16="http://schemas.microsoft.com/office/drawing/2014/main" id="{018547C2-AAA9-44E5-857B-86123B738726}"/>
                    </a:ext>
                  </a:extLst>
                </p:cNvPr>
                <p:cNvSpPr/>
                <p:nvPr/>
              </p:nvSpPr>
              <p:spPr>
                <a:xfrm>
                  <a:off x="4250025" y="1750975"/>
                  <a:ext cx="38075" cy="54200"/>
                </a:xfrm>
                <a:custGeom>
                  <a:avLst/>
                  <a:gdLst/>
                  <a:ahLst/>
                  <a:cxnLst/>
                  <a:rect l="l" t="t" r="r" b="b"/>
                  <a:pathLst>
                    <a:path w="1523" h="2168" extrusionOk="0">
                      <a:moveTo>
                        <a:pt x="1175" y="0"/>
                      </a:moveTo>
                      <a:cubicBezTo>
                        <a:pt x="261" y="283"/>
                        <a:pt x="1" y="1283"/>
                        <a:pt x="174" y="2001"/>
                      </a:cubicBezTo>
                      <a:cubicBezTo>
                        <a:pt x="210" y="2118"/>
                        <a:pt x="310" y="2168"/>
                        <a:pt x="407" y="2168"/>
                      </a:cubicBezTo>
                      <a:cubicBezTo>
                        <a:pt x="546" y="2168"/>
                        <a:pt x="682" y="2067"/>
                        <a:pt x="631" y="1914"/>
                      </a:cubicBezTo>
                      <a:cubicBezTo>
                        <a:pt x="544" y="1370"/>
                        <a:pt x="631" y="653"/>
                        <a:pt x="1262" y="457"/>
                      </a:cubicBezTo>
                      <a:cubicBezTo>
                        <a:pt x="1523" y="370"/>
                        <a:pt x="1436" y="0"/>
                        <a:pt x="1175"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grpSp>
          <p:sp>
            <p:nvSpPr>
              <p:cNvPr id="15" name="Google Shape;3163;p62">
                <a:extLst>
                  <a:ext uri="{FF2B5EF4-FFF2-40B4-BE49-F238E27FC236}">
                    <a16:creationId xmlns:a16="http://schemas.microsoft.com/office/drawing/2014/main" id="{1259BE3E-6270-4BDD-AFFB-2D18AA277900}"/>
                  </a:ext>
                </a:extLst>
              </p:cNvPr>
              <p:cNvSpPr/>
              <p:nvPr/>
            </p:nvSpPr>
            <p:spPr>
              <a:xfrm>
                <a:off x="5556075" y="2938450"/>
                <a:ext cx="59275" cy="45700"/>
              </a:xfrm>
              <a:custGeom>
                <a:avLst/>
                <a:gdLst/>
                <a:ahLst/>
                <a:cxnLst/>
                <a:rect l="l" t="t" r="r" b="b"/>
                <a:pathLst>
                  <a:path w="2371" h="1828" extrusionOk="0">
                    <a:moveTo>
                      <a:pt x="1175" y="1"/>
                    </a:moveTo>
                    <a:cubicBezTo>
                      <a:pt x="1" y="1"/>
                      <a:pt x="1" y="1827"/>
                      <a:pt x="1175" y="1827"/>
                    </a:cubicBezTo>
                    <a:cubicBezTo>
                      <a:pt x="2371" y="1827"/>
                      <a:pt x="2371" y="1"/>
                      <a:pt x="1175" y="1"/>
                    </a:cubicBezTo>
                    <a:close/>
                  </a:path>
                </a:pathLst>
              </a:custGeom>
              <a:solidFill>
                <a:srgbClr val="FFD07D"/>
              </a:solidFill>
              <a:ln>
                <a:noFill/>
              </a:ln>
            </p:spPr>
            <p:txBody>
              <a:bodyPr spcFirstLastPara="1" wrap="square" lIns="92346" tIns="92346" rIns="92346" bIns="92346" anchor="ctr" anchorCtr="0">
                <a:noAutofit/>
              </a:bodyPr>
              <a:lstStyle/>
              <a:p>
                <a:endParaRPr sz="1458"/>
              </a:p>
            </p:txBody>
          </p:sp>
          <p:grpSp>
            <p:nvGrpSpPr>
              <p:cNvPr id="16" name="Google Shape;3164;p62">
                <a:extLst>
                  <a:ext uri="{FF2B5EF4-FFF2-40B4-BE49-F238E27FC236}">
                    <a16:creationId xmlns:a16="http://schemas.microsoft.com/office/drawing/2014/main" id="{4ACEB1A9-3A85-4EF8-B86D-ED8CAFC5D4A2}"/>
                  </a:ext>
                </a:extLst>
              </p:cNvPr>
              <p:cNvGrpSpPr/>
              <p:nvPr/>
            </p:nvGrpSpPr>
            <p:grpSpPr>
              <a:xfrm>
                <a:off x="3264225" y="2594675"/>
                <a:ext cx="2342150" cy="1939200"/>
                <a:chOff x="2578425" y="1746950"/>
                <a:chExt cx="2342150" cy="1939200"/>
              </a:xfrm>
            </p:grpSpPr>
            <p:sp>
              <p:nvSpPr>
                <p:cNvPr id="23" name="Google Shape;3165;p62">
                  <a:extLst>
                    <a:ext uri="{FF2B5EF4-FFF2-40B4-BE49-F238E27FC236}">
                      <a16:creationId xmlns:a16="http://schemas.microsoft.com/office/drawing/2014/main" id="{55E9D696-8C49-4A04-BDAC-30A5A132BAC1}"/>
                    </a:ext>
                  </a:extLst>
                </p:cNvPr>
                <p:cNvSpPr/>
                <p:nvPr/>
              </p:nvSpPr>
              <p:spPr>
                <a:xfrm>
                  <a:off x="4234900" y="2882200"/>
                  <a:ext cx="88825" cy="84350"/>
                </a:xfrm>
                <a:custGeom>
                  <a:avLst/>
                  <a:gdLst/>
                  <a:ahLst/>
                  <a:cxnLst/>
                  <a:rect l="l" t="t" r="r" b="b"/>
                  <a:pathLst>
                    <a:path w="3553" h="3374" extrusionOk="0">
                      <a:moveTo>
                        <a:pt x="312" y="0"/>
                      </a:moveTo>
                      <a:cubicBezTo>
                        <a:pt x="128" y="0"/>
                        <a:pt x="0" y="195"/>
                        <a:pt x="149" y="328"/>
                      </a:cubicBezTo>
                      <a:cubicBezTo>
                        <a:pt x="1149" y="1328"/>
                        <a:pt x="2128" y="2328"/>
                        <a:pt x="3041" y="3328"/>
                      </a:cubicBezTo>
                      <a:cubicBezTo>
                        <a:pt x="3093" y="3360"/>
                        <a:pt x="3143" y="3374"/>
                        <a:pt x="3191" y="3374"/>
                      </a:cubicBezTo>
                      <a:cubicBezTo>
                        <a:pt x="3404" y="3374"/>
                        <a:pt x="3553" y="3101"/>
                        <a:pt x="3411" y="2959"/>
                      </a:cubicBezTo>
                      <a:cubicBezTo>
                        <a:pt x="2410" y="1958"/>
                        <a:pt x="1410" y="1067"/>
                        <a:pt x="497" y="67"/>
                      </a:cubicBezTo>
                      <a:cubicBezTo>
                        <a:pt x="434" y="20"/>
                        <a:pt x="370" y="0"/>
                        <a:pt x="312"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4" name="Google Shape;3166;p62">
                  <a:extLst>
                    <a:ext uri="{FF2B5EF4-FFF2-40B4-BE49-F238E27FC236}">
                      <a16:creationId xmlns:a16="http://schemas.microsoft.com/office/drawing/2014/main" id="{5D8B3ADB-7866-4AD2-8065-44C0B9C2C771}"/>
                    </a:ext>
                  </a:extLst>
                </p:cNvPr>
                <p:cNvSpPr/>
                <p:nvPr/>
              </p:nvSpPr>
              <p:spPr>
                <a:xfrm>
                  <a:off x="4246250" y="2884850"/>
                  <a:ext cx="77025" cy="70575"/>
                </a:xfrm>
                <a:custGeom>
                  <a:avLst/>
                  <a:gdLst/>
                  <a:ahLst/>
                  <a:cxnLst/>
                  <a:rect l="l" t="t" r="r" b="b"/>
                  <a:pathLst>
                    <a:path w="3081" h="2823" extrusionOk="0">
                      <a:moveTo>
                        <a:pt x="2702" y="0"/>
                      </a:moveTo>
                      <a:cubicBezTo>
                        <a:pt x="2660" y="0"/>
                        <a:pt x="2620" y="15"/>
                        <a:pt x="2587" y="48"/>
                      </a:cubicBezTo>
                      <a:lnTo>
                        <a:pt x="152" y="2483"/>
                      </a:lnTo>
                      <a:cubicBezTo>
                        <a:pt x="1" y="2634"/>
                        <a:pt x="185" y="2823"/>
                        <a:pt x="357" y="2823"/>
                      </a:cubicBezTo>
                      <a:cubicBezTo>
                        <a:pt x="409" y="2823"/>
                        <a:pt x="459" y="2806"/>
                        <a:pt x="499" y="2766"/>
                      </a:cubicBezTo>
                      <a:cubicBezTo>
                        <a:pt x="1326" y="1939"/>
                        <a:pt x="2130" y="1222"/>
                        <a:pt x="2870" y="417"/>
                      </a:cubicBezTo>
                      <a:cubicBezTo>
                        <a:pt x="3081" y="259"/>
                        <a:pt x="2879" y="0"/>
                        <a:pt x="2702"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5" name="Google Shape;3167;p62">
                  <a:extLst>
                    <a:ext uri="{FF2B5EF4-FFF2-40B4-BE49-F238E27FC236}">
                      <a16:creationId xmlns:a16="http://schemas.microsoft.com/office/drawing/2014/main" id="{27402BAE-6FB3-4517-B24B-E104921D6B8B}"/>
                    </a:ext>
                  </a:extLst>
                </p:cNvPr>
                <p:cNvSpPr/>
                <p:nvPr/>
              </p:nvSpPr>
              <p:spPr>
                <a:xfrm>
                  <a:off x="2841825" y="2778300"/>
                  <a:ext cx="88850" cy="84175"/>
                </a:xfrm>
                <a:custGeom>
                  <a:avLst/>
                  <a:gdLst/>
                  <a:ahLst/>
                  <a:cxnLst/>
                  <a:rect l="l" t="t" r="r" b="b"/>
                  <a:pathLst>
                    <a:path w="3554" h="3367" extrusionOk="0">
                      <a:moveTo>
                        <a:pt x="309" y="0"/>
                      </a:moveTo>
                      <a:cubicBezTo>
                        <a:pt x="145" y="0"/>
                        <a:pt x="0" y="259"/>
                        <a:pt x="141" y="417"/>
                      </a:cubicBezTo>
                      <a:lnTo>
                        <a:pt x="3055" y="3309"/>
                      </a:lnTo>
                      <a:cubicBezTo>
                        <a:pt x="3095" y="3350"/>
                        <a:pt x="3146" y="3367"/>
                        <a:pt x="3198" y="3367"/>
                      </a:cubicBezTo>
                      <a:cubicBezTo>
                        <a:pt x="3370" y="3367"/>
                        <a:pt x="3553" y="3182"/>
                        <a:pt x="3403" y="3048"/>
                      </a:cubicBezTo>
                      <a:cubicBezTo>
                        <a:pt x="2403" y="2048"/>
                        <a:pt x="1424" y="1048"/>
                        <a:pt x="424" y="48"/>
                      </a:cubicBezTo>
                      <a:cubicBezTo>
                        <a:pt x="387" y="15"/>
                        <a:pt x="347" y="0"/>
                        <a:pt x="309"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6" name="Google Shape;3168;p62">
                  <a:extLst>
                    <a:ext uri="{FF2B5EF4-FFF2-40B4-BE49-F238E27FC236}">
                      <a16:creationId xmlns:a16="http://schemas.microsoft.com/office/drawing/2014/main" id="{8CDC92FE-5899-4CB8-BE9B-064A59FB39AC}"/>
                    </a:ext>
                  </a:extLst>
                </p:cNvPr>
                <p:cNvSpPr/>
                <p:nvPr/>
              </p:nvSpPr>
              <p:spPr>
                <a:xfrm>
                  <a:off x="2853275" y="2782475"/>
                  <a:ext cx="74850" cy="70725"/>
                </a:xfrm>
                <a:custGeom>
                  <a:avLst/>
                  <a:gdLst/>
                  <a:ahLst/>
                  <a:cxnLst/>
                  <a:rect l="l" t="t" r="r" b="b"/>
                  <a:pathLst>
                    <a:path w="2994" h="2829" extrusionOk="0">
                      <a:moveTo>
                        <a:pt x="2719" y="0"/>
                      </a:moveTo>
                      <a:cubicBezTo>
                        <a:pt x="2678" y="0"/>
                        <a:pt x="2635" y="16"/>
                        <a:pt x="2597" y="55"/>
                      </a:cubicBezTo>
                      <a:cubicBezTo>
                        <a:pt x="1771" y="881"/>
                        <a:pt x="966" y="1598"/>
                        <a:pt x="140" y="2425"/>
                      </a:cubicBezTo>
                      <a:cubicBezTo>
                        <a:pt x="1" y="2564"/>
                        <a:pt x="140" y="2828"/>
                        <a:pt x="346" y="2828"/>
                      </a:cubicBezTo>
                      <a:cubicBezTo>
                        <a:pt x="397" y="2828"/>
                        <a:pt x="453" y="2812"/>
                        <a:pt x="510" y="2773"/>
                      </a:cubicBezTo>
                      <a:cubicBezTo>
                        <a:pt x="1314" y="1968"/>
                        <a:pt x="2053" y="1142"/>
                        <a:pt x="2858" y="337"/>
                      </a:cubicBezTo>
                      <a:cubicBezTo>
                        <a:pt x="2993" y="202"/>
                        <a:pt x="2865" y="0"/>
                        <a:pt x="2719"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7" name="Google Shape;3169;p62">
                  <a:extLst>
                    <a:ext uri="{FF2B5EF4-FFF2-40B4-BE49-F238E27FC236}">
                      <a16:creationId xmlns:a16="http://schemas.microsoft.com/office/drawing/2014/main" id="{E6854796-9429-4186-8831-C4F4E9A073E6}"/>
                    </a:ext>
                  </a:extLst>
                </p:cNvPr>
                <p:cNvSpPr/>
                <p:nvPr/>
              </p:nvSpPr>
              <p:spPr>
                <a:xfrm>
                  <a:off x="2578425" y="3019325"/>
                  <a:ext cx="2342150" cy="666825"/>
                </a:xfrm>
                <a:custGeom>
                  <a:avLst/>
                  <a:gdLst/>
                  <a:ahLst/>
                  <a:cxnLst/>
                  <a:rect l="l" t="t" r="r" b="b"/>
                  <a:pathLst>
                    <a:path w="93686" h="26673" extrusionOk="0">
                      <a:moveTo>
                        <a:pt x="91648" y="594"/>
                      </a:moveTo>
                      <a:lnTo>
                        <a:pt x="91648" y="594"/>
                      </a:lnTo>
                      <a:cubicBezTo>
                        <a:pt x="88845" y="5042"/>
                        <a:pt x="86139" y="9506"/>
                        <a:pt x="83434" y="13869"/>
                      </a:cubicBezTo>
                      <a:cubicBezTo>
                        <a:pt x="83347" y="14065"/>
                        <a:pt x="83434" y="14151"/>
                        <a:pt x="83521" y="14238"/>
                      </a:cubicBezTo>
                      <a:cubicBezTo>
                        <a:pt x="86622" y="15707"/>
                        <a:pt x="89646" y="17254"/>
                        <a:pt x="92740" y="18804"/>
                      </a:cubicBezTo>
                      <a:lnTo>
                        <a:pt x="92740" y="18804"/>
                      </a:lnTo>
                      <a:cubicBezTo>
                        <a:pt x="81666" y="22999"/>
                        <a:pt x="69383" y="24843"/>
                        <a:pt x="57710" y="25741"/>
                      </a:cubicBezTo>
                      <a:cubicBezTo>
                        <a:pt x="53695" y="26051"/>
                        <a:pt x="49651" y="26207"/>
                        <a:pt x="45600" y="26207"/>
                      </a:cubicBezTo>
                      <a:cubicBezTo>
                        <a:pt x="31729" y="26207"/>
                        <a:pt x="17768" y="24374"/>
                        <a:pt x="4524" y="20588"/>
                      </a:cubicBezTo>
                      <a:cubicBezTo>
                        <a:pt x="3216" y="20256"/>
                        <a:pt x="1996" y="19854"/>
                        <a:pt x="770" y="19445"/>
                      </a:cubicBezTo>
                      <a:lnTo>
                        <a:pt x="770" y="19445"/>
                      </a:lnTo>
                      <a:cubicBezTo>
                        <a:pt x="3290" y="17715"/>
                        <a:pt x="5813" y="15967"/>
                        <a:pt x="8416" y="14238"/>
                      </a:cubicBezTo>
                      <a:cubicBezTo>
                        <a:pt x="8503" y="14151"/>
                        <a:pt x="8503" y="14065"/>
                        <a:pt x="8503" y="13869"/>
                      </a:cubicBezTo>
                      <a:cubicBezTo>
                        <a:pt x="6079" y="9523"/>
                        <a:pt x="3716" y="5077"/>
                        <a:pt x="1374" y="646"/>
                      </a:cubicBezTo>
                      <a:lnTo>
                        <a:pt x="1374" y="646"/>
                      </a:lnTo>
                      <a:cubicBezTo>
                        <a:pt x="15521" y="4885"/>
                        <a:pt x="30727" y="7174"/>
                        <a:pt x="45468" y="7346"/>
                      </a:cubicBezTo>
                      <a:cubicBezTo>
                        <a:pt x="46028" y="7353"/>
                        <a:pt x="46588" y="7356"/>
                        <a:pt x="47149" y="7356"/>
                      </a:cubicBezTo>
                      <a:cubicBezTo>
                        <a:pt x="62077" y="7356"/>
                        <a:pt x="77440" y="4881"/>
                        <a:pt x="91648" y="594"/>
                      </a:cubicBezTo>
                      <a:close/>
                      <a:moveTo>
                        <a:pt x="822" y="0"/>
                      </a:moveTo>
                      <a:cubicBezTo>
                        <a:pt x="676" y="0"/>
                        <a:pt x="556" y="215"/>
                        <a:pt x="631" y="366"/>
                      </a:cubicBezTo>
                      <a:cubicBezTo>
                        <a:pt x="2893" y="4454"/>
                        <a:pt x="5067" y="8628"/>
                        <a:pt x="7329" y="12695"/>
                      </a:cubicBezTo>
                      <a:cubicBezTo>
                        <a:pt x="7503" y="13064"/>
                        <a:pt x="7698" y="13325"/>
                        <a:pt x="7872" y="13695"/>
                      </a:cubicBezTo>
                      <a:cubicBezTo>
                        <a:pt x="7939" y="13823"/>
                        <a:pt x="7974" y="13912"/>
                        <a:pt x="7993" y="13969"/>
                      </a:cubicBezTo>
                      <a:lnTo>
                        <a:pt x="7993" y="13969"/>
                      </a:lnTo>
                      <a:cubicBezTo>
                        <a:pt x="7310" y="14393"/>
                        <a:pt x="6645" y="14822"/>
                        <a:pt x="5980" y="15326"/>
                      </a:cubicBezTo>
                      <a:cubicBezTo>
                        <a:pt x="4067" y="16674"/>
                        <a:pt x="2175" y="17957"/>
                        <a:pt x="175" y="19305"/>
                      </a:cubicBezTo>
                      <a:cubicBezTo>
                        <a:pt x="1" y="19392"/>
                        <a:pt x="88" y="19675"/>
                        <a:pt x="262" y="19762"/>
                      </a:cubicBezTo>
                      <a:cubicBezTo>
                        <a:pt x="11308" y="23741"/>
                        <a:pt x="23463" y="25372"/>
                        <a:pt x="35053" y="26285"/>
                      </a:cubicBezTo>
                      <a:cubicBezTo>
                        <a:pt x="38701" y="26543"/>
                        <a:pt x="42363" y="26672"/>
                        <a:pt x="46029" y="26672"/>
                      </a:cubicBezTo>
                      <a:cubicBezTo>
                        <a:pt x="60302" y="26672"/>
                        <a:pt x="74624" y="24706"/>
                        <a:pt x="88326" y="20675"/>
                      </a:cubicBezTo>
                      <a:cubicBezTo>
                        <a:pt x="90044" y="20218"/>
                        <a:pt x="91762" y="19675"/>
                        <a:pt x="93393" y="19044"/>
                      </a:cubicBezTo>
                      <a:cubicBezTo>
                        <a:pt x="93413" y="19038"/>
                        <a:pt x="93432" y="19029"/>
                        <a:pt x="93448" y="19019"/>
                      </a:cubicBezTo>
                      <a:lnTo>
                        <a:pt x="93448" y="19019"/>
                      </a:lnTo>
                      <a:cubicBezTo>
                        <a:pt x="93609" y="18932"/>
                        <a:pt x="93686" y="18710"/>
                        <a:pt x="93501" y="18587"/>
                      </a:cubicBezTo>
                      <a:cubicBezTo>
                        <a:pt x="91218" y="17500"/>
                        <a:pt x="89044" y="16413"/>
                        <a:pt x="86869" y="15326"/>
                      </a:cubicBezTo>
                      <a:cubicBezTo>
                        <a:pt x="85924" y="14885"/>
                        <a:pt x="84959" y="14444"/>
                        <a:pt x="83993" y="13924"/>
                      </a:cubicBezTo>
                      <a:lnTo>
                        <a:pt x="83993" y="13924"/>
                      </a:lnTo>
                      <a:cubicBezTo>
                        <a:pt x="84163" y="13591"/>
                        <a:pt x="84352" y="13315"/>
                        <a:pt x="84521" y="12977"/>
                      </a:cubicBezTo>
                      <a:cubicBezTo>
                        <a:pt x="87152" y="8802"/>
                        <a:pt x="89696" y="4541"/>
                        <a:pt x="92305" y="366"/>
                      </a:cubicBezTo>
                      <a:cubicBezTo>
                        <a:pt x="92399" y="215"/>
                        <a:pt x="92266" y="0"/>
                        <a:pt x="92116" y="0"/>
                      </a:cubicBezTo>
                      <a:cubicBezTo>
                        <a:pt x="92092" y="0"/>
                        <a:pt x="92068" y="6"/>
                        <a:pt x="92044" y="18"/>
                      </a:cubicBezTo>
                      <a:cubicBezTo>
                        <a:pt x="77439" y="4559"/>
                        <a:pt x="62165" y="6778"/>
                        <a:pt x="46872" y="6778"/>
                      </a:cubicBezTo>
                      <a:cubicBezTo>
                        <a:pt x="31337" y="6778"/>
                        <a:pt x="15783" y="4488"/>
                        <a:pt x="892" y="18"/>
                      </a:cubicBezTo>
                      <a:cubicBezTo>
                        <a:pt x="869" y="6"/>
                        <a:pt x="845" y="0"/>
                        <a:pt x="822"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28" name="Google Shape;3170;p62">
                  <a:extLst>
                    <a:ext uri="{FF2B5EF4-FFF2-40B4-BE49-F238E27FC236}">
                      <a16:creationId xmlns:a16="http://schemas.microsoft.com/office/drawing/2014/main" id="{E96C8474-3FCF-4398-9D37-EB1D9D256A3E}"/>
                    </a:ext>
                  </a:extLst>
                </p:cNvPr>
                <p:cNvSpPr/>
                <p:nvPr/>
              </p:nvSpPr>
              <p:spPr>
                <a:xfrm>
                  <a:off x="3289475" y="1753025"/>
                  <a:ext cx="935575" cy="813925"/>
                </a:xfrm>
                <a:custGeom>
                  <a:avLst/>
                  <a:gdLst/>
                  <a:ahLst/>
                  <a:cxnLst/>
                  <a:rect l="l" t="t" r="r" b="b"/>
                  <a:pathLst>
                    <a:path w="37423" h="32557" extrusionOk="0">
                      <a:moveTo>
                        <a:pt x="18691" y="0"/>
                      </a:moveTo>
                      <a:cubicBezTo>
                        <a:pt x="16535" y="0"/>
                        <a:pt x="14386" y="421"/>
                        <a:pt x="12329" y="1201"/>
                      </a:cubicBezTo>
                      <a:cubicBezTo>
                        <a:pt x="10242" y="2006"/>
                        <a:pt x="8328" y="3289"/>
                        <a:pt x="6611" y="4811"/>
                      </a:cubicBezTo>
                      <a:cubicBezTo>
                        <a:pt x="5154" y="6094"/>
                        <a:pt x="4436" y="8073"/>
                        <a:pt x="3523" y="9812"/>
                      </a:cubicBezTo>
                      <a:cubicBezTo>
                        <a:pt x="1631" y="13704"/>
                        <a:pt x="631" y="18401"/>
                        <a:pt x="174" y="22576"/>
                      </a:cubicBezTo>
                      <a:cubicBezTo>
                        <a:pt x="0" y="24663"/>
                        <a:pt x="87" y="26381"/>
                        <a:pt x="718" y="28382"/>
                      </a:cubicBezTo>
                      <a:cubicBezTo>
                        <a:pt x="1457" y="30730"/>
                        <a:pt x="2979" y="31556"/>
                        <a:pt x="5349" y="31991"/>
                      </a:cubicBezTo>
                      <a:cubicBezTo>
                        <a:pt x="7067" y="32448"/>
                        <a:pt x="8872" y="32448"/>
                        <a:pt x="10590" y="32448"/>
                      </a:cubicBezTo>
                      <a:cubicBezTo>
                        <a:pt x="10681" y="32438"/>
                        <a:pt x="10775" y="32434"/>
                        <a:pt x="10871" y="32434"/>
                      </a:cubicBezTo>
                      <a:cubicBezTo>
                        <a:pt x="11400" y="32434"/>
                        <a:pt x="11998" y="32556"/>
                        <a:pt x="12528" y="32556"/>
                      </a:cubicBezTo>
                      <a:cubicBezTo>
                        <a:pt x="12780" y="32556"/>
                        <a:pt x="13015" y="32529"/>
                        <a:pt x="13221" y="32448"/>
                      </a:cubicBezTo>
                      <a:lnTo>
                        <a:pt x="13308" y="32448"/>
                      </a:lnTo>
                      <a:cubicBezTo>
                        <a:pt x="13221" y="31100"/>
                        <a:pt x="14047" y="29643"/>
                        <a:pt x="15765" y="29643"/>
                      </a:cubicBezTo>
                      <a:lnTo>
                        <a:pt x="15852" y="29643"/>
                      </a:lnTo>
                      <a:cubicBezTo>
                        <a:pt x="15939" y="29012"/>
                        <a:pt x="16026" y="28295"/>
                        <a:pt x="16135" y="27555"/>
                      </a:cubicBezTo>
                      <a:cubicBezTo>
                        <a:pt x="12764" y="26381"/>
                        <a:pt x="10046" y="23750"/>
                        <a:pt x="8524" y="20576"/>
                      </a:cubicBezTo>
                      <a:cubicBezTo>
                        <a:pt x="8509" y="20548"/>
                        <a:pt x="8479" y="20536"/>
                        <a:pt x="8437" y="20536"/>
                      </a:cubicBezTo>
                      <a:cubicBezTo>
                        <a:pt x="8104" y="20536"/>
                        <a:pt x="7004" y="21315"/>
                        <a:pt x="6159" y="21315"/>
                      </a:cubicBezTo>
                      <a:cubicBezTo>
                        <a:pt x="5775" y="21315"/>
                        <a:pt x="5444" y="21154"/>
                        <a:pt x="5262" y="20684"/>
                      </a:cubicBezTo>
                      <a:cubicBezTo>
                        <a:pt x="4610" y="19053"/>
                        <a:pt x="7698" y="19597"/>
                        <a:pt x="7524" y="19227"/>
                      </a:cubicBezTo>
                      <a:cubicBezTo>
                        <a:pt x="7437" y="18858"/>
                        <a:pt x="7524" y="17858"/>
                        <a:pt x="7437" y="17510"/>
                      </a:cubicBezTo>
                      <a:cubicBezTo>
                        <a:pt x="7067" y="16966"/>
                        <a:pt x="6980" y="16422"/>
                        <a:pt x="7067" y="15683"/>
                      </a:cubicBezTo>
                      <a:cubicBezTo>
                        <a:pt x="7067" y="15596"/>
                        <a:pt x="7067" y="15509"/>
                        <a:pt x="7154" y="15422"/>
                      </a:cubicBezTo>
                      <a:lnTo>
                        <a:pt x="7154" y="15248"/>
                      </a:lnTo>
                      <a:cubicBezTo>
                        <a:pt x="7067" y="14596"/>
                        <a:pt x="7241" y="14052"/>
                        <a:pt x="7611" y="13617"/>
                      </a:cubicBezTo>
                      <a:cubicBezTo>
                        <a:pt x="8241" y="11987"/>
                        <a:pt x="9416" y="10791"/>
                        <a:pt x="11503" y="10160"/>
                      </a:cubicBezTo>
                      <a:cubicBezTo>
                        <a:pt x="14765" y="9269"/>
                        <a:pt x="18200" y="8725"/>
                        <a:pt x="21571" y="8268"/>
                      </a:cubicBezTo>
                      <a:cubicBezTo>
                        <a:pt x="22353" y="8181"/>
                        <a:pt x="23181" y="8103"/>
                        <a:pt x="24005" y="8103"/>
                      </a:cubicBezTo>
                      <a:cubicBezTo>
                        <a:pt x="25839" y="8103"/>
                        <a:pt x="27653" y="8486"/>
                        <a:pt x="28899" y="9986"/>
                      </a:cubicBezTo>
                      <a:cubicBezTo>
                        <a:pt x="30442" y="11878"/>
                        <a:pt x="30442" y="14792"/>
                        <a:pt x="29986" y="17140"/>
                      </a:cubicBezTo>
                      <a:cubicBezTo>
                        <a:pt x="29899" y="17597"/>
                        <a:pt x="32986" y="16509"/>
                        <a:pt x="31986" y="19401"/>
                      </a:cubicBezTo>
                      <a:cubicBezTo>
                        <a:pt x="31762" y="19980"/>
                        <a:pt x="31441" y="20177"/>
                        <a:pt x="31099" y="20177"/>
                      </a:cubicBezTo>
                      <a:cubicBezTo>
                        <a:pt x="30375" y="20177"/>
                        <a:pt x="29559" y="19293"/>
                        <a:pt x="29385" y="19293"/>
                      </a:cubicBezTo>
                      <a:cubicBezTo>
                        <a:pt x="29370" y="19293"/>
                        <a:pt x="29360" y="19300"/>
                        <a:pt x="29355" y="19314"/>
                      </a:cubicBezTo>
                      <a:cubicBezTo>
                        <a:pt x="28094" y="22576"/>
                        <a:pt x="25637" y="26012"/>
                        <a:pt x="22462" y="27468"/>
                      </a:cubicBezTo>
                      <a:lnTo>
                        <a:pt x="22462" y="27642"/>
                      </a:lnTo>
                      <a:cubicBezTo>
                        <a:pt x="22658" y="28556"/>
                        <a:pt x="22745" y="29382"/>
                        <a:pt x="22832" y="30187"/>
                      </a:cubicBezTo>
                      <a:lnTo>
                        <a:pt x="22919" y="30187"/>
                      </a:lnTo>
                      <a:cubicBezTo>
                        <a:pt x="23832" y="30187"/>
                        <a:pt x="24550" y="30643"/>
                        <a:pt x="24919" y="31274"/>
                      </a:cubicBezTo>
                      <a:lnTo>
                        <a:pt x="25180" y="31187"/>
                      </a:lnTo>
                      <a:cubicBezTo>
                        <a:pt x="25273" y="31264"/>
                        <a:pt x="25425" y="31297"/>
                        <a:pt x="25618" y="31297"/>
                      </a:cubicBezTo>
                      <a:cubicBezTo>
                        <a:pt x="26562" y="31297"/>
                        <a:pt x="28477" y="30508"/>
                        <a:pt x="29072" y="30274"/>
                      </a:cubicBezTo>
                      <a:cubicBezTo>
                        <a:pt x="30812" y="29817"/>
                        <a:pt x="33073" y="29382"/>
                        <a:pt x="34509" y="28295"/>
                      </a:cubicBezTo>
                      <a:cubicBezTo>
                        <a:pt x="37422" y="26120"/>
                        <a:pt x="36248" y="21771"/>
                        <a:pt x="35596" y="18684"/>
                      </a:cubicBezTo>
                      <a:cubicBezTo>
                        <a:pt x="34704" y="14792"/>
                        <a:pt x="33965" y="10791"/>
                        <a:pt x="31791" y="7355"/>
                      </a:cubicBezTo>
                      <a:cubicBezTo>
                        <a:pt x="30703" y="5637"/>
                        <a:pt x="29812" y="4267"/>
                        <a:pt x="28094" y="3006"/>
                      </a:cubicBezTo>
                      <a:cubicBezTo>
                        <a:pt x="26724" y="2006"/>
                        <a:pt x="25267" y="1201"/>
                        <a:pt x="23549" y="745"/>
                      </a:cubicBezTo>
                      <a:cubicBezTo>
                        <a:pt x="21950" y="240"/>
                        <a:pt x="20319" y="0"/>
                        <a:pt x="18691" y="0"/>
                      </a:cubicBezTo>
                      <a:close/>
                    </a:path>
                  </a:pathLst>
                </a:custGeom>
                <a:solidFill>
                  <a:schemeClr val="accent5"/>
                </a:solidFill>
                <a:ln>
                  <a:noFill/>
                </a:ln>
              </p:spPr>
              <p:txBody>
                <a:bodyPr spcFirstLastPara="1" wrap="square" lIns="92346" tIns="92346" rIns="92346" bIns="92346" anchor="ctr" anchorCtr="0">
                  <a:noAutofit/>
                </a:bodyPr>
                <a:lstStyle/>
                <a:p>
                  <a:endParaRPr sz="1458"/>
                </a:p>
              </p:txBody>
            </p:sp>
            <p:sp>
              <p:nvSpPr>
                <p:cNvPr id="29" name="Google Shape;3171;p62">
                  <a:extLst>
                    <a:ext uri="{FF2B5EF4-FFF2-40B4-BE49-F238E27FC236}">
                      <a16:creationId xmlns:a16="http://schemas.microsoft.com/office/drawing/2014/main" id="{CEC0C46A-52B0-40A7-8C58-98DAB9C98948}"/>
                    </a:ext>
                  </a:extLst>
                </p:cNvPr>
                <p:cNvSpPr/>
                <p:nvPr/>
              </p:nvSpPr>
              <p:spPr>
                <a:xfrm>
                  <a:off x="3455650" y="2086525"/>
                  <a:ext cx="601425" cy="375650"/>
                </a:xfrm>
                <a:custGeom>
                  <a:avLst/>
                  <a:gdLst/>
                  <a:ahLst/>
                  <a:cxnLst/>
                  <a:rect l="l" t="t" r="r" b="b"/>
                  <a:pathLst>
                    <a:path w="24057" h="15026" extrusionOk="0">
                      <a:moveTo>
                        <a:pt x="23839" y="0"/>
                      </a:moveTo>
                      <a:cubicBezTo>
                        <a:pt x="23730" y="0"/>
                        <a:pt x="23621" y="93"/>
                        <a:pt x="23621" y="277"/>
                      </a:cubicBezTo>
                      <a:cubicBezTo>
                        <a:pt x="23513" y="6344"/>
                        <a:pt x="19816" y="13868"/>
                        <a:pt x="13097" y="14585"/>
                      </a:cubicBezTo>
                      <a:cubicBezTo>
                        <a:pt x="12774" y="14622"/>
                        <a:pt x="12454" y="14639"/>
                        <a:pt x="12137" y="14639"/>
                      </a:cubicBezTo>
                      <a:cubicBezTo>
                        <a:pt x="6236" y="14639"/>
                        <a:pt x="1374" y="8489"/>
                        <a:pt x="507" y="3082"/>
                      </a:cubicBezTo>
                      <a:cubicBezTo>
                        <a:pt x="470" y="2962"/>
                        <a:pt x="367" y="2909"/>
                        <a:pt x="266" y="2909"/>
                      </a:cubicBezTo>
                      <a:cubicBezTo>
                        <a:pt x="130" y="2909"/>
                        <a:pt x="1" y="3007"/>
                        <a:pt x="51" y="3169"/>
                      </a:cubicBezTo>
                      <a:cubicBezTo>
                        <a:pt x="1074" y="9145"/>
                        <a:pt x="6123" y="15025"/>
                        <a:pt x="12442" y="15025"/>
                      </a:cubicBezTo>
                      <a:cubicBezTo>
                        <a:pt x="12837" y="15025"/>
                        <a:pt x="13237" y="15002"/>
                        <a:pt x="13641" y="14955"/>
                      </a:cubicBezTo>
                      <a:cubicBezTo>
                        <a:pt x="20360" y="14215"/>
                        <a:pt x="23969" y="6148"/>
                        <a:pt x="24056" y="277"/>
                      </a:cubicBezTo>
                      <a:cubicBezTo>
                        <a:pt x="24056" y="93"/>
                        <a:pt x="23948" y="0"/>
                        <a:pt x="23839"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30" name="Google Shape;3172;p62">
                  <a:extLst>
                    <a:ext uri="{FF2B5EF4-FFF2-40B4-BE49-F238E27FC236}">
                      <a16:creationId xmlns:a16="http://schemas.microsoft.com/office/drawing/2014/main" id="{4A8D334A-D235-4B5F-A388-BD72676F692A}"/>
                    </a:ext>
                  </a:extLst>
                </p:cNvPr>
                <p:cNvSpPr/>
                <p:nvPr/>
              </p:nvSpPr>
              <p:spPr>
                <a:xfrm>
                  <a:off x="4017975" y="2177875"/>
                  <a:ext cx="87275" cy="83975"/>
                </a:xfrm>
                <a:custGeom>
                  <a:avLst/>
                  <a:gdLst/>
                  <a:ahLst/>
                  <a:cxnLst/>
                  <a:rect l="l" t="t" r="r" b="b"/>
                  <a:pathLst>
                    <a:path w="3491" h="3359" extrusionOk="0">
                      <a:moveTo>
                        <a:pt x="1654" y="0"/>
                      </a:moveTo>
                      <a:cubicBezTo>
                        <a:pt x="1451" y="0"/>
                        <a:pt x="1238" y="45"/>
                        <a:pt x="1020" y="146"/>
                      </a:cubicBezTo>
                      <a:cubicBezTo>
                        <a:pt x="786" y="302"/>
                        <a:pt x="902" y="616"/>
                        <a:pt x="1132" y="616"/>
                      </a:cubicBezTo>
                      <a:cubicBezTo>
                        <a:pt x="1158" y="616"/>
                        <a:pt x="1186" y="612"/>
                        <a:pt x="1215" y="603"/>
                      </a:cubicBezTo>
                      <a:cubicBezTo>
                        <a:pt x="1378" y="528"/>
                        <a:pt x="1533" y="495"/>
                        <a:pt x="1678" y="495"/>
                      </a:cubicBezTo>
                      <a:cubicBezTo>
                        <a:pt x="2423" y="495"/>
                        <a:pt x="2887" y="1382"/>
                        <a:pt x="2651" y="2146"/>
                      </a:cubicBezTo>
                      <a:cubicBezTo>
                        <a:pt x="2564" y="2603"/>
                        <a:pt x="2020" y="2951"/>
                        <a:pt x="1563" y="2951"/>
                      </a:cubicBezTo>
                      <a:cubicBezTo>
                        <a:pt x="1020" y="2951"/>
                        <a:pt x="672" y="2603"/>
                        <a:pt x="476" y="2233"/>
                      </a:cubicBezTo>
                      <a:cubicBezTo>
                        <a:pt x="446" y="2135"/>
                        <a:pt x="371" y="2095"/>
                        <a:pt x="294" y="2095"/>
                      </a:cubicBezTo>
                      <a:cubicBezTo>
                        <a:pt x="150" y="2095"/>
                        <a:pt x="1" y="2237"/>
                        <a:pt x="128" y="2407"/>
                      </a:cubicBezTo>
                      <a:cubicBezTo>
                        <a:pt x="438" y="3038"/>
                        <a:pt x="1032" y="3359"/>
                        <a:pt x="1621" y="3359"/>
                      </a:cubicBezTo>
                      <a:cubicBezTo>
                        <a:pt x="2229" y="3359"/>
                        <a:pt x="2831" y="3017"/>
                        <a:pt x="3107" y="2320"/>
                      </a:cubicBezTo>
                      <a:cubicBezTo>
                        <a:pt x="3491" y="1260"/>
                        <a:pt x="2722" y="0"/>
                        <a:pt x="1654"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31" name="Google Shape;3173;p62">
                  <a:extLst>
                    <a:ext uri="{FF2B5EF4-FFF2-40B4-BE49-F238E27FC236}">
                      <a16:creationId xmlns:a16="http://schemas.microsoft.com/office/drawing/2014/main" id="{BC89B014-DE5C-42FE-A715-A66B20D1621D}"/>
                    </a:ext>
                  </a:extLst>
                </p:cNvPr>
                <p:cNvSpPr/>
                <p:nvPr/>
              </p:nvSpPr>
              <p:spPr>
                <a:xfrm>
                  <a:off x="4034750" y="2204350"/>
                  <a:ext cx="35350" cy="18225"/>
                </a:xfrm>
                <a:custGeom>
                  <a:avLst/>
                  <a:gdLst/>
                  <a:ahLst/>
                  <a:cxnLst/>
                  <a:rect l="l" t="t" r="r" b="b"/>
                  <a:pathLst>
                    <a:path w="1414" h="729" extrusionOk="0">
                      <a:moveTo>
                        <a:pt x="349" y="0"/>
                      </a:moveTo>
                      <a:cubicBezTo>
                        <a:pt x="88" y="0"/>
                        <a:pt x="1" y="348"/>
                        <a:pt x="262" y="457"/>
                      </a:cubicBezTo>
                      <a:cubicBezTo>
                        <a:pt x="544" y="544"/>
                        <a:pt x="805" y="631"/>
                        <a:pt x="1088" y="718"/>
                      </a:cubicBezTo>
                      <a:cubicBezTo>
                        <a:pt x="1111" y="725"/>
                        <a:pt x="1132" y="729"/>
                        <a:pt x="1152" y="729"/>
                      </a:cubicBezTo>
                      <a:cubicBezTo>
                        <a:pt x="1361" y="729"/>
                        <a:pt x="1413" y="341"/>
                        <a:pt x="1175" y="261"/>
                      </a:cubicBezTo>
                      <a:cubicBezTo>
                        <a:pt x="892" y="174"/>
                        <a:pt x="631" y="87"/>
                        <a:pt x="349"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32" name="Google Shape;3174;p62">
                  <a:extLst>
                    <a:ext uri="{FF2B5EF4-FFF2-40B4-BE49-F238E27FC236}">
                      <a16:creationId xmlns:a16="http://schemas.microsoft.com/office/drawing/2014/main" id="{41DC39FD-EF62-4465-83F2-202A84488BEF}"/>
                    </a:ext>
                  </a:extLst>
                </p:cNvPr>
                <p:cNvSpPr/>
                <p:nvPr/>
              </p:nvSpPr>
              <p:spPr>
                <a:xfrm>
                  <a:off x="3408775" y="2227750"/>
                  <a:ext cx="92400" cy="67200"/>
                </a:xfrm>
                <a:custGeom>
                  <a:avLst/>
                  <a:gdLst/>
                  <a:ahLst/>
                  <a:cxnLst/>
                  <a:rect l="l" t="t" r="r" b="b"/>
                  <a:pathLst>
                    <a:path w="3696" h="2688" extrusionOk="0">
                      <a:moveTo>
                        <a:pt x="2139" y="1"/>
                      </a:moveTo>
                      <a:cubicBezTo>
                        <a:pt x="1155" y="1"/>
                        <a:pt x="0" y="358"/>
                        <a:pt x="208" y="1500"/>
                      </a:cubicBezTo>
                      <a:cubicBezTo>
                        <a:pt x="287" y="2175"/>
                        <a:pt x="821" y="2688"/>
                        <a:pt x="1410" y="2688"/>
                      </a:cubicBezTo>
                      <a:cubicBezTo>
                        <a:pt x="1466" y="2688"/>
                        <a:pt x="1522" y="2683"/>
                        <a:pt x="1578" y="2674"/>
                      </a:cubicBezTo>
                      <a:cubicBezTo>
                        <a:pt x="2382" y="2500"/>
                        <a:pt x="3013" y="2043"/>
                        <a:pt x="3469" y="1500"/>
                      </a:cubicBezTo>
                      <a:cubicBezTo>
                        <a:pt x="3696" y="1360"/>
                        <a:pt x="3504" y="1096"/>
                        <a:pt x="3330" y="1096"/>
                      </a:cubicBezTo>
                      <a:cubicBezTo>
                        <a:pt x="3286" y="1096"/>
                        <a:pt x="3243" y="1113"/>
                        <a:pt x="3208" y="1152"/>
                      </a:cubicBezTo>
                      <a:cubicBezTo>
                        <a:pt x="2746" y="1600"/>
                        <a:pt x="2046" y="2159"/>
                        <a:pt x="1474" y="2159"/>
                      </a:cubicBezTo>
                      <a:cubicBezTo>
                        <a:pt x="1132" y="2159"/>
                        <a:pt x="836" y="1959"/>
                        <a:pt x="664" y="1413"/>
                      </a:cubicBezTo>
                      <a:cubicBezTo>
                        <a:pt x="388" y="666"/>
                        <a:pt x="1337" y="428"/>
                        <a:pt x="2098" y="428"/>
                      </a:cubicBezTo>
                      <a:cubicBezTo>
                        <a:pt x="2356" y="428"/>
                        <a:pt x="2592" y="455"/>
                        <a:pt x="2752" y="499"/>
                      </a:cubicBezTo>
                      <a:cubicBezTo>
                        <a:pt x="3013" y="499"/>
                        <a:pt x="3100" y="151"/>
                        <a:pt x="2839" y="64"/>
                      </a:cubicBezTo>
                      <a:cubicBezTo>
                        <a:pt x="2634" y="24"/>
                        <a:pt x="2392" y="1"/>
                        <a:pt x="2139"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33" name="Google Shape;3175;p62">
                  <a:extLst>
                    <a:ext uri="{FF2B5EF4-FFF2-40B4-BE49-F238E27FC236}">
                      <a16:creationId xmlns:a16="http://schemas.microsoft.com/office/drawing/2014/main" id="{35E89CE9-9238-47D5-8145-84E4CC3DEE0C}"/>
                    </a:ext>
                  </a:extLst>
                </p:cNvPr>
                <p:cNvSpPr/>
                <p:nvPr/>
              </p:nvSpPr>
              <p:spPr>
                <a:xfrm>
                  <a:off x="3448200" y="2239250"/>
                  <a:ext cx="39675" cy="21650"/>
                </a:xfrm>
                <a:custGeom>
                  <a:avLst/>
                  <a:gdLst/>
                  <a:ahLst/>
                  <a:cxnLst/>
                  <a:rect l="l" t="t" r="r" b="b"/>
                  <a:pathLst>
                    <a:path w="1587" h="866" extrusionOk="0">
                      <a:moveTo>
                        <a:pt x="1263" y="0"/>
                      </a:moveTo>
                      <a:cubicBezTo>
                        <a:pt x="1232" y="0"/>
                        <a:pt x="1202" y="12"/>
                        <a:pt x="1175" y="39"/>
                      </a:cubicBezTo>
                      <a:cubicBezTo>
                        <a:pt x="892" y="235"/>
                        <a:pt x="544" y="322"/>
                        <a:pt x="262" y="409"/>
                      </a:cubicBezTo>
                      <a:cubicBezTo>
                        <a:pt x="1" y="496"/>
                        <a:pt x="88" y="866"/>
                        <a:pt x="349" y="866"/>
                      </a:cubicBezTo>
                      <a:cubicBezTo>
                        <a:pt x="718" y="779"/>
                        <a:pt x="1088" y="692"/>
                        <a:pt x="1349" y="409"/>
                      </a:cubicBezTo>
                      <a:cubicBezTo>
                        <a:pt x="1587" y="336"/>
                        <a:pt x="1424" y="0"/>
                        <a:pt x="1263"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34" name="Google Shape;3176;p62">
                  <a:extLst>
                    <a:ext uri="{FF2B5EF4-FFF2-40B4-BE49-F238E27FC236}">
                      <a16:creationId xmlns:a16="http://schemas.microsoft.com/office/drawing/2014/main" id="{EA2C1310-180F-4275-9D11-57B90D8EE0D1}"/>
                    </a:ext>
                  </a:extLst>
                </p:cNvPr>
                <p:cNvSpPr/>
                <p:nvPr/>
              </p:nvSpPr>
              <p:spPr>
                <a:xfrm>
                  <a:off x="3436800" y="1810125"/>
                  <a:ext cx="627325" cy="367050"/>
                </a:xfrm>
                <a:custGeom>
                  <a:avLst/>
                  <a:gdLst/>
                  <a:ahLst/>
                  <a:cxnLst/>
                  <a:rect l="l" t="t" r="r" b="b"/>
                  <a:pathLst>
                    <a:path w="25093" h="14682" extrusionOk="0">
                      <a:moveTo>
                        <a:pt x="12792" y="1"/>
                      </a:moveTo>
                      <a:cubicBezTo>
                        <a:pt x="11873" y="1"/>
                        <a:pt x="10929" y="91"/>
                        <a:pt x="9959" y="266"/>
                      </a:cubicBezTo>
                      <a:cubicBezTo>
                        <a:pt x="5610" y="1092"/>
                        <a:pt x="2718" y="3723"/>
                        <a:pt x="1348" y="7876"/>
                      </a:cubicBezTo>
                      <a:cubicBezTo>
                        <a:pt x="718" y="9703"/>
                        <a:pt x="0" y="12682"/>
                        <a:pt x="805" y="14399"/>
                      </a:cubicBezTo>
                      <a:cubicBezTo>
                        <a:pt x="805" y="14595"/>
                        <a:pt x="805" y="14595"/>
                        <a:pt x="892" y="14682"/>
                      </a:cubicBezTo>
                      <a:lnTo>
                        <a:pt x="1000" y="14595"/>
                      </a:lnTo>
                      <a:cubicBezTo>
                        <a:pt x="1631" y="13399"/>
                        <a:pt x="2522" y="12051"/>
                        <a:pt x="2979" y="10790"/>
                      </a:cubicBezTo>
                      <a:cubicBezTo>
                        <a:pt x="4523" y="10790"/>
                        <a:pt x="6154" y="10681"/>
                        <a:pt x="7698" y="10420"/>
                      </a:cubicBezTo>
                      <a:cubicBezTo>
                        <a:pt x="8785" y="10246"/>
                        <a:pt x="10046" y="10420"/>
                        <a:pt x="11046" y="10050"/>
                      </a:cubicBezTo>
                      <a:cubicBezTo>
                        <a:pt x="12307" y="9703"/>
                        <a:pt x="12133" y="8507"/>
                        <a:pt x="12851" y="7528"/>
                      </a:cubicBezTo>
                      <a:cubicBezTo>
                        <a:pt x="13614" y="8774"/>
                        <a:pt x="13283" y="9722"/>
                        <a:pt x="14582" y="9722"/>
                      </a:cubicBezTo>
                      <a:cubicBezTo>
                        <a:pt x="14689" y="9722"/>
                        <a:pt x="14808" y="9716"/>
                        <a:pt x="14938" y="9703"/>
                      </a:cubicBezTo>
                      <a:cubicBezTo>
                        <a:pt x="16308" y="9507"/>
                        <a:pt x="17743" y="9594"/>
                        <a:pt x="19113" y="9507"/>
                      </a:cubicBezTo>
                      <a:cubicBezTo>
                        <a:pt x="19570" y="8246"/>
                        <a:pt x="19657" y="8159"/>
                        <a:pt x="20027" y="7158"/>
                      </a:cubicBezTo>
                      <a:cubicBezTo>
                        <a:pt x="21744" y="8876"/>
                        <a:pt x="22832" y="10246"/>
                        <a:pt x="25093" y="11507"/>
                      </a:cubicBezTo>
                      <a:cubicBezTo>
                        <a:pt x="24723" y="8159"/>
                        <a:pt x="23375" y="4810"/>
                        <a:pt x="20657" y="2723"/>
                      </a:cubicBezTo>
                      <a:cubicBezTo>
                        <a:pt x="18256" y="864"/>
                        <a:pt x="15644" y="1"/>
                        <a:pt x="12792" y="1"/>
                      </a:cubicBezTo>
                      <a:close/>
                    </a:path>
                  </a:pathLst>
                </a:custGeom>
                <a:solidFill>
                  <a:schemeClr val="accent5"/>
                </a:solidFill>
                <a:ln>
                  <a:noFill/>
                </a:ln>
              </p:spPr>
              <p:txBody>
                <a:bodyPr spcFirstLastPara="1" wrap="square" lIns="92346" tIns="92346" rIns="92346" bIns="92346" anchor="ctr" anchorCtr="0">
                  <a:noAutofit/>
                </a:bodyPr>
                <a:lstStyle/>
                <a:p>
                  <a:endParaRPr sz="1458"/>
                </a:p>
              </p:txBody>
            </p:sp>
            <p:sp>
              <p:nvSpPr>
                <p:cNvPr id="35" name="Google Shape;3177;p62">
                  <a:extLst>
                    <a:ext uri="{FF2B5EF4-FFF2-40B4-BE49-F238E27FC236}">
                      <a16:creationId xmlns:a16="http://schemas.microsoft.com/office/drawing/2014/main" id="{C6F678EB-7B3C-4904-9751-42B96B59C775}"/>
                    </a:ext>
                  </a:extLst>
                </p:cNvPr>
                <p:cNvSpPr/>
                <p:nvPr/>
              </p:nvSpPr>
              <p:spPr>
                <a:xfrm>
                  <a:off x="3718050" y="2259575"/>
                  <a:ext cx="65050" cy="17425"/>
                </a:xfrm>
                <a:custGeom>
                  <a:avLst/>
                  <a:gdLst/>
                  <a:ahLst/>
                  <a:cxnLst/>
                  <a:rect l="l" t="t" r="r" b="b"/>
                  <a:pathLst>
                    <a:path w="2602" h="697" extrusionOk="0">
                      <a:moveTo>
                        <a:pt x="1518" y="1"/>
                      </a:moveTo>
                      <a:cubicBezTo>
                        <a:pt x="1087" y="1"/>
                        <a:pt x="653" y="61"/>
                        <a:pt x="253" y="227"/>
                      </a:cubicBezTo>
                      <a:cubicBezTo>
                        <a:pt x="1" y="401"/>
                        <a:pt x="198" y="697"/>
                        <a:pt x="368" y="697"/>
                      </a:cubicBezTo>
                      <a:cubicBezTo>
                        <a:pt x="388" y="697"/>
                        <a:pt x="408" y="693"/>
                        <a:pt x="427" y="683"/>
                      </a:cubicBezTo>
                      <a:cubicBezTo>
                        <a:pt x="827" y="518"/>
                        <a:pt x="1235" y="457"/>
                        <a:pt x="1619" y="457"/>
                      </a:cubicBezTo>
                      <a:cubicBezTo>
                        <a:pt x="1841" y="457"/>
                        <a:pt x="2054" y="477"/>
                        <a:pt x="2253" y="509"/>
                      </a:cubicBezTo>
                      <a:cubicBezTo>
                        <a:pt x="2601" y="509"/>
                        <a:pt x="2601" y="53"/>
                        <a:pt x="2253" y="53"/>
                      </a:cubicBezTo>
                      <a:cubicBezTo>
                        <a:pt x="2014" y="21"/>
                        <a:pt x="1767" y="1"/>
                        <a:pt x="1518"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36" name="Google Shape;3178;p62">
                  <a:extLst>
                    <a:ext uri="{FF2B5EF4-FFF2-40B4-BE49-F238E27FC236}">
                      <a16:creationId xmlns:a16="http://schemas.microsoft.com/office/drawing/2014/main" id="{8EE39022-EEDD-45F6-9631-7A9A6D976DE7}"/>
                    </a:ext>
                  </a:extLst>
                </p:cNvPr>
                <p:cNvSpPr/>
                <p:nvPr/>
              </p:nvSpPr>
              <p:spPr>
                <a:xfrm>
                  <a:off x="3797475" y="2163425"/>
                  <a:ext cx="122600" cy="69075"/>
                </a:xfrm>
                <a:custGeom>
                  <a:avLst/>
                  <a:gdLst/>
                  <a:ahLst/>
                  <a:cxnLst/>
                  <a:rect l="l" t="t" r="r" b="b"/>
                  <a:pathLst>
                    <a:path w="4904" h="2763" extrusionOk="0">
                      <a:moveTo>
                        <a:pt x="2353" y="1"/>
                      </a:moveTo>
                      <a:cubicBezTo>
                        <a:pt x="1241" y="1"/>
                        <a:pt x="242" y="864"/>
                        <a:pt x="55" y="1985"/>
                      </a:cubicBezTo>
                      <a:cubicBezTo>
                        <a:pt x="1" y="2323"/>
                        <a:pt x="300" y="2561"/>
                        <a:pt x="555" y="2561"/>
                      </a:cubicBezTo>
                      <a:cubicBezTo>
                        <a:pt x="710" y="2561"/>
                        <a:pt x="848" y="2473"/>
                        <a:pt x="881" y="2268"/>
                      </a:cubicBezTo>
                      <a:cubicBezTo>
                        <a:pt x="1008" y="1387"/>
                        <a:pt x="1700" y="957"/>
                        <a:pt x="2398" y="957"/>
                      </a:cubicBezTo>
                      <a:cubicBezTo>
                        <a:pt x="3130" y="957"/>
                        <a:pt x="3869" y="1431"/>
                        <a:pt x="3969" y="2355"/>
                      </a:cubicBezTo>
                      <a:cubicBezTo>
                        <a:pt x="4012" y="2627"/>
                        <a:pt x="4257" y="2762"/>
                        <a:pt x="4480" y="2762"/>
                      </a:cubicBezTo>
                      <a:cubicBezTo>
                        <a:pt x="4703" y="2762"/>
                        <a:pt x="4904" y="2627"/>
                        <a:pt x="4860" y="2355"/>
                      </a:cubicBezTo>
                      <a:cubicBezTo>
                        <a:pt x="4773" y="1007"/>
                        <a:pt x="3860" y="180"/>
                        <a:pt x="2512" y="6"/>
                      </a:cubicBezTo>
                      <a:cubicBezTo>
                        <a:pt x="2459" y="2"/>
                        <a:pt x="2406" y="1"/>
                        <a:pt x="2353"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37" name="Google Shape;3179;p62">
                  <a:extLst>
                    <a:ext uri="{FF2B5EF4-FFF2-40B4-BE49-F238E27FC236}">
                      <a16:creationId xmlns:a16="http://schemas.microsoft.com/office/drawing/2014/main" id="{A04A3B7E-A0DD-44F3-BC1C-9B58147C1E5A}"/>
                    </a:ext>
                  </a:extLst>
                </p:cNvPr>
                <p:cNvSpPr/>
                <p:nvPr/>
              </p:nvSpPr>
              <p:spPr>
                <a:xfrm>
                  <a:off x="3780900" y="2103875"/>
                  <a:ext cx="181050" cy="41250"/>
                </a:xfrm>
                <a:custGeom>
                  <a:avLst/>
                  <a:gdLst/>
                  <a:ahLst/>
                  <a:cxnLst/>
                  <a:rect l="l" t="t" r="r" b="b"/>
                  <a:pathLst>
                    <a:path w="7242" h="1650" extrusionOk="0">
                      <a:moveTo>
                        <a:pt x="3578" y="0"/>
                      </a:moveTo>
                      <a:cubicBezTo>
                        <a:pt x="2495" y="0"/>
                        <a:pt x="1293" y="234"/>
                        <a:pt x="87" y="671"/>
                      </a:cubicBezTo>
                      <a:cubicBezTo>
                        <a:pt x="0" y="1018"/>
                        <a:pt x="174" y="1475"/>
                        <a:pt x="544" y="1649"/>
                      </a:cubicBezTo>
                      <a:cubicBezTo>
                        <a:pt x="1563" y="1171"/>
                        <a:pt x="2666" y="947"/>
                        <a:pt x="3780" y="947"/>
                      </a:cubicBezTo>
                      <a:cubicBezTo>
                        <a:pt x="4948" y="947"/>
                        <a:pt x="6129" y="1193"/>
                        <a:pt x="7241" y="1649"/>
                      </a:cubicBezTo>
                      <a:cubicBezTo>
                        <a:pt x="6539" y="517"/>
                        <a:pt x="5190" y="0"/>
                        <a:pt x="3578"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38" name="Google Shape;3180;p62">
                  <a:extLst>
                    <a:ext uri="{FF2B5EF4-FFF2-40B4-BE49-F238E27FC236}">
                      <a16:creationId xmlns:a16="http://schemas.microsoft.com/office/drawing/2014/main" id="{71D33926-3BD7-4052-AC7C-C206B31AAE77}"/>
                    </a:ext>
                  </a:extLst>
                </p:cNvPr>
                <p:cNvSpPr/>
                <p:nvPr/>
              </p:nvSpPr>
              <p:spPr>
                <a:xfrm>
                  <a:off x="3587375" y="2167100"/>
                  <a:ext cx="122550" cy="71775"/>
                </a:xfrm>
                <a:custGeom>
                  <a:avLst/>
                  <a:gdLst/>
                  <a:ahLst/>
                  <a:cxnLst/>
                  <a:rect l="l" t="t" r="r" b="b"/>
                  <a:pathLst>
                    <a:path w="4902" h="2871" extrusionOk="0">
                      <a:moveTo>
                        <a:pt x="2626" y="1"/>
                      </a:moveTo>
                      <a:cubicBezTo>
                        <a:pt x="1383" y="1"/>
                        <a:pt x="92" y="867"/>
                        <a:pt x="44" y="2382"/>
                      </a:cubicBezTo>
                      <a:cubicBezTo>
                        <a:pt x="0" y="2708"/>
                        <a:pt x="201" y="2871"/>
                        <a:pt x="427" y="2871"/>
                      </a:cubicBezTo>
                      <a:cubicBezTo>
                        <a:pt x="653" y="2871"/>
                        <a:pt x="903" y="2708"/>
                        <a:pt x="957" y="2382"/>
                      </a:cubicBezTo>
                      <a:cubicBezTo>
                        <a:pt x="957" y="1437"/>
                        <a:pt x="1747" y="906"/>
                        <a:pt x="2519" y="906"/>
                      </a:cubicBezTo>
                      <a:cubicBezTo>
                        <a:pt x="3150" y="906"/>
                        <a:pt x="3770" y="1261"/>
                        <a:pt x="3936" y="2034"/>
                      </a:cubicBezTo>
                      <a:cubicBezTo>
                        <a:pt x="4006" y="2252"/>
                        <a:pt x="4180" y="2351"/>
                        <a:pt x="4359" y="2351"/>
                      </a:cubicBezTo>
                      <a:cubicBezTo>
                        <a:pt x="4625" y="2351"/>
                        <a:pt x="4901" y="2129"/>
                        <a:pt x="4849" y="1751"/>
                      </a:cubicBezTo>
                      <a:cubicBezTo>
                        <a:pt x="4570" y="548"/>
                        <a:pt x="3613" y="1"/>
                        <a:pt x="2626"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39" name="Google Shape;3181;p62">
                  <a:extLst>
                    <a:ext uri="{FF2B5EF4-FFF2-40B4-BE49-F238E27FC236}">
                      <a16:creationId xmlns:a16="http://schemas.microsoft.com/office/drawing/2014/main" id="{E34C9380-CC85-42EB-898A-92728E3FAEF9}"/>
                    </a:ext>
                  </a:extLst>
                </p:cNvPr>
                <p:cNvSpPr/>
                <p:nvPr/>
              </p:nvSpPr>
              <p:spPr>
                <a:xfrm>
                  <a:off x="3540625" y="2105675"/>
                  <a:ext cx="179400" cy="48675"/>
                </a:xfrm>
                <a:custGeom>
                  <a:avLst/>
                  <a:gdLst/>
                  <a:ahLst/>
                  <a:cxnLst/>
                  <a:rect l="l" t="t" r="r" b="b"/>
                  <a:pathLst>
                    <a:path w="7176" h="1947" extrusionOk="0">
                      <a:moveTo>
                        <a:pt x="4156" y="1"/>
                      </a:moveTo>
                      <a:cubicBezTo>
                        <a:pt x="2257" y="1"/>
                        <a:pt x="674" y="598"/>
                        <a:pt x="0" y="1947"/>
                      </a:cubicBezTo>
                      <a:cubicBezTo>
                        <a:pt x="1248" y="1349"/>
                        <a:pt x="2596" y="1015"/>
                        <a:pt x="3962" y="1015"/>
                      </a:cubicBezTo>
                      <a:cubicBezTo>
                        <a:pt x="4882" y="1015"/>
                        <a:pt x="5809" y="1166"/>
                        <a:pt x="6719" y="1490"/>
                      </a:cubicBezTo>
                      <a:cubicBezTo>
                        <a:pt x="7067" y="1229"/>
                        <a:pt x="7176" y="860"/>
                        <a:pt x="7067" y="403"/>
                      </a:cubicBezTo>
                      <a:cubicBezTo>
                        <a:pt x="6068" y="141"/>
                        <a:pt x="5075" y="1"/>
                        <a:pt x="4156"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40" name="Google Shape;3182;p62">
                  <a:extLst>
                    <a:ext uri="{FF2B5EF4-FFF2-40B4-BE49-F238E27FC236}">
                      <a16:creationId xmlns:a16="http://schemas.microsoft.com/office/drawing/2014/main" id="{05A129C5-3C7F-42B9-B56A-A7A9B2AC2EAA}"/>
                    </a:ext>
                  </a:extLst>
                </p:cNvPr>
                <p:cNvSpPr/>
                <p:nvPr/>
              </p:nvSpPr>
              <p:spPr>
                <a:xfrm>
                  <a:off x="3699050" y="2312200"/>
                  <a:ext cx="113400" cy="75375"/>
                </a:xfrm>
                <a:custGeom>
                  <a:avLst/>
                  <a:gdLst/>
                  <a:ahLst/>
                  <a:cxnLst/>
                  <a:rect l="l" t="t" r="r" b="b"/>
                  <a:pathLst>
                    <a:path w="4536" h="3015" extrusionOk="0">
                      <a:moveTo>
                        <a:pt x="4090" y="532"/>
                      </a:moveTo>
                      <a:lnTo>
                        <a:pt x="4090" y="532"/>
                      </a:lnTo>
                      <a:cubicBezTo>
                        <a:pt x="4041" y="1314"/>
                        <a:pt x="3794" y="2242"/>
                        <a:pt x="3013" y="2470"/>
                      </a:cubicBezTo>
                      <a:cubicBezTo>
                        <a:pt x="2831" y="2540"/>
                        <a:pt x="2646" y="2572"/>
                        <a:pt x="2462" y="2572"/>
                      </a:cubicBezTo>
                      <a:cubicBezTo>
                        <a:pt x="1502" y="2572"/>
                        <a:pt x="590" y="1706"/>
                        <a:pt x="480" y="838"/>
                      </a:cubicBezTo>
                      <a:lnTo>
                        <a:pt x="480" y="838"/>
                      </a:lnTo>
                      <a:cubicBezTo>
                        <a:pt x="930" y="1011"/>
                        <a:pt x="1400" y="1089"/>
                        <a:pt x="1871" y="1089"/>
                      </a:cubicBezTo>
                      <a:cubicBezTo>
                        <a:pt x="2639" y="1089"/>
                        <a:pt x="3409" y="880"/>
                        <a:pt x="4090" y="532"/>
                      </a:cubicBezTo>
                      <a:close/>
                      <a:moveTo>
                        <a:pt x="4324" y="1"/>
                      </a:moveTo>
                      <a:cubicBezTo>
                        <a:pt x="4281" y="1"/>
                        <a:pt x="4234" y="12"/>
                        <a:pt x="4187" y="35"/>
                      </a:cubicBezTo>
                      <a:cubicBezTo>
                        <a:pt x="3536" y="413"/>
                        <a:pt x="2720" y="658"/>
                        <a:pt x="1918" y="658"/>
                      </a:cubicBezTo>
                      <a:cubicBezTo>
                        <a:pt x="1382" y="658"/>
                        <a:pt x="853" y="549"/>
                        <a:pt x="382" y="296"/>
                      </a:cubicBezTo>
                      <a:cubicBezTo>
                        <a:pt x="331" y="264"/>
                        <a:pt x="283" y="251"/>
                        <a:pt x="240" y="251"/>
                      </a:cubicBezTo>
                      <a:cubicBezTo>
                        <a:pt x="89" y="251"/>
                        <a:pt x="1" y="419"/>
                        <a:pt x="39" y="560"/>
                      </a:cubicBezTo>
                      <a:lnTo>
                        <a:pt x="39" y="560"/>
                      </a:lnTo>
                      <a:cubicBezTo>
                        <a:pt x="22" y="589"/>
                        <a:pt x="13" y="624"/>
                        <a:pt x="13" y="666"/>
                      </a:cubicBezTo>
                      <a:cubicBezTo>
                        <a:pt x="13" y="2123"/>
                        <a:pt x="1382" y="3014"/>
                        <a:pt x="2644" y="3014"/>
                      </a:cubicBezTo>
                      <a:cubicBezTo>
                        <a:pt x="4100" y="3014"/>
                        <a:pt x="4535" y="1296"/>
                        <a:pt x="4535" y="209"/>
                      </a:cubicBezTo>
                      <a:cubicBezTo>
                        <a:pt x="4535" y="82"/>
                        <a:pt x="4442" y="1"/>
                        <a:pt x="4324"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41" name="Google Shape;3183;p62">
                  <a:extLst>
                    <a:ext uri="{FF2B5EF4-FFF2-40B4-BE49-F238E27FC236}">
                      <a16:creationId xmlns:a16="http://schemas.microsoft.com/office/drawing/2014/main" id="{E97C6D7B-807E-4C24-BC95-A2A26074E8D7}"/>
                    </a:ext>
                  </a:extLst>
                </p:cNvPr>
                <p:cNvSpPr/>
                <p:nvPr/>
              </p:nvSpPr>
              <p:spPr>
                <a:xfrm>
                  <a:off x="3552025" y="2274475"/>
                  <a:ext cx="100050" cy="50025"/>
                </a:xfrm>
                <a:custGeom>
                  <a:avLst/>
                  <a:gdLst/>
                  <a:ahLst/>
                  <a:cxnLst/>
                  <a:rect l="l" t="t" r="r" b="b"/>
                  <a:pathLst>
                    <a:path w="4002" h="2001" extrusionOk="0">
                      <a:moveTo>
                        <a:pt x="2001" y="0"/>
                      </a:moveTo>
                      <a:cubicBezTo>
                        <a:pt x="914" y="0"/>
                        <a:pt x="1" y="457"/>
                        <a:pt x="1" y="1000"/>
                      </a:cubicBezTo>
                      <a:cubicBezTo>
                        <a:pt x="1" y="1544"/>
                        <a:pt x="914" y="2001"/>
                        <a:pt x="2001" y="2001"/>
                      </a:cubicBezTo>
                      <a:cubicBezTo>
                        <a:pt x="3089" y="2001"/>
                        <a:pt x="4002" y="1544"/>
                        <a:pt x="4002" y="1000"/>
                      </a:cubicBezTo>
                      <a:cubicBezTo>
                        <a:pt x="4002" y="457"/>
                        <a:pt x="3089" y="0"/>
                        <a:pt x="2001" y="0"/>
                      </a:cubicBezTo>
                      <a:close/>
                    </a:path>
                  </a:pathLst>
                </a:custGeom>
                <a:solidFill>
                  <a:schemeClr val="accent4"/>
                </a:solidFill>
                <a:ln>
                  <a:noFill/>
                </a:ln>
              </p:spPr>
              <p:txBody>
                <a:bodyPr spcFirstLastPara="1" wrap="square" lIns="92346" tIns="92346" rIns="92346" bIns="92346" anchor="ctr" anchorCtr="0">
                  <a:noAutofit/>
                </a:bodyPr>
                <a:lstStyle/>
                <a:p>
                  <a:endParaRPr sz="1458"/>
                </a:p>
              </p:txBody>
            </p:sp>
            <p:sp>
              <p:nvSpPr>
                <p:cNvPr id="42" name="Google Shape;3184;p62">
                  <a:extLst>
                    <a:ext uri="{FF2B5EF4-FFF2-40B4-BE49-F238E27FC236}">
                      <a16:creationId xmlns:a16="http://schemas.microsoft.com/office/drawing/2014/main" id="{0DAC28EA-6A7A-4B52-937D-150D0E166994}"/>
                    </a:ext>
                  </a:extLst>
                </p:cNvPr>
                <p:cNvSpPr/>
                <p:nvPr/>
              </p:nvSpPr>
              <p:spPr>
                <a:xfrm>
                  <a:off x="3853200" y="2274475"/>
                  <a:ext cx="97875" cy="50025"/>
                </a:xfrm>
                <a:custGeom>
                  <a:avLst/>
                  <a:gdLst/>
                  <a:ahLst/>
                  <a:cxnLst/>
                  <a:rect l="l" t="t" r="r" b="b"/>
                  <a:pathLst>
                    <a:path w="3915" h="2001" extrusionOk="0">
                      <a:moveTo>
                        <a:pt x="1914" y="0"/>
                      </a:moveTo>
                      <a:cubicBezTo>
                        <a:pt x="826" y="0"/>
                        <a:pt x="0" y="457"/>
                        <a:pt x="0" y="1000"/>
                      </a:cubicBezTo>
                      <a:cubicBezTo>
                        <a:pt x="0" y="1544"/>
                        <a:pt x="826" y="2001"/>
                        <a:pt x="1914" y="2001"/>
                      </a:cubicBezTo>
                      <a:cubicBezTo>
                        <a:pt x="3001" y="2001"/>
                        <a:pt x="3914" y="1544"/>
                        <a:pt x="3914" y="1000"/>
                      </a:cubicBezTo>
                      <a:cubicBezTo>
                        <a:pt x="3914" y="457"/>
                        <a:pt x="3001" y="0"/>
                        <a:pt x="1914" y="0"/>
                      </a:cubicBezTo>
                      <a:close/>
                    </a:path>
                  </a:pathLst>
                </a:custGeom>
                <a:solidFill>
                  <a:schemeClr val="accent4"/>
                </a:solidFill>
                <a:ln>
                  <a:noFill/>
                </a:ln>
              </p:spPr>
              <p:txBody>
                <a:bodyPr spcFirstLastPara="1" wrap="square" lIns="92346" tIns="92346" rIns="92346" bIns="92346" anchor="ctr" anchorCtr="0">
                  <a:noAutofit/>
                </a:bodyPr>
                <a:lstStyle/>
                <a:p>
                  <a:endParaRPr sz="1458"/>
                </a:p>
              </p:txBody>
            </p:sp>
            <p:sp>
              <p:nvSpPr>
                <p:cNvPr id="43" name="Google Shape;3185;p62">
                  <a:extLst>
                    <a:ext uri="{FF2B5EF4-FFF2-40B4-BE49-F238E27FC236}">
                      <a16:creationId xmlns:a16="http://schemas.microsoft.com/office/drawing/2014/main" id="{13A9E23B-936A-490A-9981-E041234490A5}"/>
                    </a:ext>
                  </a:extLst>
                </p:cNvPr>
                <p:cNvSpPr/>
                <p:nvPr/>
              </p:nvSpPr>
              <p:spPr>
                <a:xfrm>
                  <a:off x="3681400" y="2437950"/>
                  <a:ext cx="188125" cy="97325"/>
                </a:xfrm>
                <a:custGeom>
                  <a:avLst/>
                  <a:gdLst/>
                  <a:ahLst/>
                  <a:cxnLst/>
                  <a:rect l="l" t="t" r="r" b="b"/>
                  <a:pathLst>
                    <a:path w="7525" h="3893" extrusionOk="0">
                      <a:moveTo>
                        <a:pt x="6831" y="1"/>
                      </a:moveTo>
                      <a:cubicBezTo>
                        <a:pt x="6694" y="1"/>
                        <a:pt x="6561" y="94"/>
                        <a:pt x="6611" y="245"/>
                      </a:cubicBezTo>
                      <a:cubicBezTo>
                        <a:pt x="6698" y="1159"/>
                        <a:pt x="6981" y="1985"/>
                        <a:pt x="7068" y="2790"/>
                      </a:cubicBezTo>
                      <a:cubicBezTo>
                        <a:pt x="7155" y="3420"/>
                        <a:pt x="4154" y="3507"/>
                        <a:pt x="3806" y="3507"/>
                      </a:cubicBezTo>
                      <a:cubicBezTo>
                        <a:pt x="2806" y="3507"/>
                        <a:pt x="1806" y="3420"/>
                        <a:pt x="806" y="3246"/>
                      </a:cubicBezTo>
                      <a:cubicBezTo>
                        <a:pt x="262" y="3159"/>
                        <a:pt x="719" y="985"/>
                        <a:pt x="719" y="615"/>
                      </a:cubicBezTo>
                      <a:cubicBezTo>
                        <a:pt x="719" y="430"/>
                        <a:pt x="604" y="338"/>
                        <a:pt x="490" y="338"/>
                      </a:cubicBezTo>
                      <a:cubicBezTo>
                        <a:pt x="376" y="338"/>
                        <a:pt x="262" y="430"/>
                        <a:pt x="262" y="615"/>
                      </a:cubicBezTo>
                      <a:cubicBezTo>
                        <a:pt x="262" y="1528"/>
                        <a:pt x="88" y="2420"/>
                        <a:pt x="1" y="3333"/>
                      </a:cubicBezTo>
                      <a:cubicBezTo>
                        <a:pt x="1" y="3420"/>
                        <a:pt x="88" y="3616"/>
                        <a:pt x="175" y="3616"/>
                      </a:cubicBezTo>
                      <a:cubicBezTo>
                        <a:pt x="1227" y="3802"/>
                        <a:pt x="2259" y="3893"/>
                        <a:pt x="3280" y="3893"/>
                      </a:cubicBezTo>
                      <a:cubicBezTo>
                        <a:pt x="4643" y="3893"/>
                        <a:pt x="5986" y="3731"/>
                        <a:pt x="7329" y="3420"/>
                      </a:cubicBezTo>
                      <a:cubicBezTo>
                        <a:pt x="7416" y="3420"/>
                        <a:pt x="7525" y="3333"/>
                        <a:pt x="7525" y="3246"/>
                      </a:cubicBezTo>
                      <a:cubicBezTo>
                        <a:pt x="7525" y="2159"/>
                        <a:pt x="7155" y="1159"/>
                        <a:pt x="7068" y="158"/>
                      </a:cubicBezTo>
                      <a:cubicBezTo>
                        <a:pt x="7031" y="49"/>
                        <a:pt x="6930" y="1"/>
                        <a:pt x="6831"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44" name="Google Shape;3186;p62">
                  <a:extLst>
                    <a:ext uri="{FF2B5EF4-FFF2-40B4-BE49-F238E27FC236}">
                      <a16:creationId xmlns:a16="http://schemas.microsoft.com/office/drawing/2014/main" id="{EDBA8AFE-7638-4D0B-8D4C-B5FCDF0B84DF}"/>
                    </a:ext>
                  </a:extLst>
                </p:cNvPr>
                <p:cNvSpPr/>
                <p:nvPr/>
              </p:nvSpPr>
              <p:spPr>
                <a:xfrm>
                  <a:off x="3638475" y="2517900"/>
                  <a:ext cx="146125" cy="88675"/>
                </a:xfrm>
                <a:custGeom>
                  <a:avLst/>
                  <a:gdLst/>
                  <a:ahLst/>
                  <a:cxnLst/>
                  <a:rect l="l" t="t" r="r" b="b"/>
                  <a:pathLst>
                    <a:path w="5845" h="3547" extrusionOk="0">
                      <a:moveTo>
                        <a:pt x="1866" y="1"/>
                      </a:moveTo>
                      <a:cubicBezTo>
                        <a:pt x="1818" y="1"/>
                        <a:pt x="1768" y="15"/>
                        <a:pt x="1718" y="48"/>
                      </a:cubicBezTo>
                      <a:cubicBezTo>
                        <a:pt x="805" y="853"/>
                        <a:pt x="0" y="2592"/>
                        <a:pt x="1435" y="3310"/>
                      </a:cubicBezTo>
                      <a:cubicBezTo>
                        <a:pt x="1778" y="3473"/>
                        <a:pt x="2118" y="3546"/>
                        <a:pt x="2447" y="3546"/>
                      </a:cubicBezTo>
                      <a:cubicBezTo>
                        <a:pt x="3958" y="3546"/>
                        <a:pt x="5267" y="2017"/>
                        <a:pt x="5784" y="679"/>
                      </a:cubicBezTo>
                      <a:cubicBezTo>
                        <a:pt x="5845" y="558"/>
                        <a:pt x="5695" y="385"/>
                        <a:pt x="5569" y="385"/>
                      </a:cubicBezTo>
                      <a:cubicBezTo>
                        <a:pt x="5514" y="385"/>
                        <a:pt x="5463" y="418"/>
                        <a:pt x="5436" y="505"/>
                      </a:cubicBezTo>
                      <a:cubicBezTo>
                        <a:pt x="4839" y="1738"/>
                        <a:pt x="3806" y="3063"/>
                        <a:pt x="2319" y="3063"/>
                      </a:cubicBezTo>
                      <a:cubicBezTo>
                        <a:pt x="2180" y="3063"/>
                        <a:pt x="2038" y="3051"/>
                        <a:pt x="1892" y="3027"/>
                      </a:cubicBezTo>
                      <a:cubicBezTo>
                        <a:pt x="348" y="2766"/>
                        <a:pt x="1261" y="1048"/>
                        <a:pt x="2066" y="418"/>
                      </a:cubicBezTo>
                      <a:cubicBezTo>
                        <a:pt x="2224" y="259"/>
                        <a:pt x="2069" y="1"/>
                        <a:pt x="1866"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45" name="Google Shape;3187;p62">
                  <a:extLst>
                    <a:ext uri="{FF2B5EF4-FFF2-40B4-BE49-F238E27FC236}">
                      <a16:creationId xmlns:a16="http://schemas.microsoft.com/office/drawing/2014/main" id="{9005AB14-C634-4C32-91FE-F73F58365A77}"/>
                    </a:ext>
                  </a:extLst>
                </p:cNvPr>
                <p:cNvSpPr/>
                <p:nvPr/>
              </p:nvSpPr>
              <p:spPr>
                <a:xfrm>
                  <a:off x="3772725" y="2513125"/>
                  <a:ext cx="128325" cy="92325"/>
                </a:xfrm>
                <a:custGeom>
                  <a:avLst/>
                  <a:gdLst/>
                  <a:ahLst/>
                  <a:cxnLst/>
                  <a:rect l="l" t="t" r="r" b="b"/>
                  <a:pathLst>
                    <a:path w="5133" h="3693" extrusionOk="0">
                      <a:moveTo>
                        <a:pt x="3720" y="0"/>
                      </a:moveTo>
                      <a:cubicBezTo>
                        <a:pt x="3547" y="0"/>
                        <a:pt x="3389" y="213"/>
                        <a:pt x="3589" y="413"/>
                      </a:cubicBezTo>
                      <a:cubicBezTo>
                        <a:pt x="4132" y="1044"/>
                        <a:pt x="4502" y="2501"/>
                        <a:pt x="3589" y="3044"/>
                      </a:cubicBezTo>
                      <a:cubicBezTo>
                        <a:pt x="3424" y="3141"/>
                        <a:pt x="3240" y="3181"/>
                        <a:pt x="3048" y="3181"/>
                      </a:cubicBezTo>
                      <a:cubicBezTo>
                        <a:pt x="2506" y="3181"/>
                        <a:pt x="1903" y="2861"/>
                        <a:pt x="1501" y="2588"/>
                      </a:cubicBezTo>
                      <a:cubicBezTo>
                        <a:pt x="958" y="2131"/>
                        <a:pt x="697" y="1413"/>
                        <a:pt x="414" y="783"/>
                      </a:cubicBezTo>
                      <a:cubicBezTo>
                        <a:pt x="380" y="636"/>
                        <a:pt x="301" y="579"/>
                        <a:pt x="225" y="579"/>
                      </a:cubicBezTo>
                      <a:cubicBezTo>
                        <a:pt x="109" y="579"/>
                        <a:pt x="1" y="712"/>
                        <a:pt x="66" y="870"/>
                      </a:cubicBezTo>
                      <a:cubicBezTo>
                        <a:pt x="430" y="2160"/>
                        <a:pt x="1567" y="3693"/>
                        <a:pt x="2997" y="3693"/>
                      </a:cubicBezTo>
                      <a:cubicBezTo>
                        <a:pt x="3278" y="3693"/>
                        <a:pt x="3571" y="3633"/>
                        <a:pt x="3872" y="3501"/>
                      </a:cubicBezTo>
                      <a:cubicBezTo>
                        <a:pt x="5133" y="2870"/>
                        <a:pt x="4589" y="870"/>
                        <a:pt x="3872" y="65"/>
                      </a:cubicBezTo>
                      <a:cubicBezTo>
                        <a:pt x="3826" y="20"/>
                        <a:pt x="3772" y="0"/>
                        <a:pt x="3720"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46" name="Google Shape;3188;p62">
                  <a:extLst>
                    <a:ext uri="{FF2B5EF4-FFF2-40B4-BE49-F238E27FC236}">
                      <a16:creationId xmlns:a16="http://schemas.microsoft.com/office/drawing/2014/main" id="{0B0F1D02-E7C5-4872-9161-E02DE500E699}"/>
                    </a:ext>
                  </a:extLst>
                </p:cNvPr>
                <p:cNvSpPr/>
                <p:nvPr/>
              </p:nvSpPr>
              <p:spPr>
                <a:xfrm>
                  <a:off x="3608725" y="2491850"/>
                  <a:ext cx="346700" cy="388625"/>
                </a:xfrm>
                <a:custGeom>
                  <a:avLst/>
                  <a:gdLst/>
                  <a:ahLst/>
                  <a:cxnLst/>
                  <a:rect l="l" t="t" r="r" b="b"/>
                  <a:pathLst>
                    <a:path w="13868" h="15545" extrusionOk="0">
                      <a:moveTo>
                        <a:pt x="3029" y="1"/>
                      </a:moveTo>
                      <a:cubicBezTo>
                        <a:pt x="435" y="1"/>
                        <a:pt x="1" y="2389"/>
                        <a:pt x="364" y="4526"/>
                      </a:cubicBezTo>
                      <a:cubicBezTo>
                        <a:pt x="538" y="6157"/>
                        <a:pt x="1625" y="7613"/>
                        <a:pt x="2451" y="9070"/>
                      </a:cubicBezTo>
                      <a:cubicBezTo>
                        <a:pt x="3799" y="11245"/>
                        <a:pt x="5539" y="13223"/>
                        <a:pt x="6713" y="15398"/>
                      </a:cubicBezTo>
                      <a:cubicBezTo>
                        <a:pt x="6757" y="15496"/>
                        <a:pt x="6844" y="15545"/>
                        <a:pt x="6933" y="15545"/>
                      </a:cubicBezTo>
                      <a:cubicBezTo>
                        <a:pt x="7023" y="15545"/>
                        <a:pt x="7116" y="15496"/>
                        <a:pt x="7170" y="15398"/>
                      </a:cubicBezTo>
                      <a:cubicBezTo>
                        <a:pt x="8692" y="12049"/>
                        <a:pt x="11867" y="9418"/>
                        <a:pt x="12780" y="5700"/>
                      </a:cubicBezTo>
                      <a:cubicBezTo>
                        <a:pt x="13237" y="3808"/>
                        <a:pt x="12954" y="916"/>
                        <a:pt x="10692" y="460"/>
                      </a:cubicBezTo>
                      <a:cubicBezTo>
                        <a:pt x="10323" y="460"/>
                        <a:pt x="10236" y="916"/>
                        <a:pt x="10518" y="916"/>
                      </a:cubicBezTo>
                      <a:cubicBezTo>
                        <a:pt x="13867" y="1547"/>
                        <a:pt x="12323" y="6352"/>
                        <a:pt x="11236" y="8157"/>
                      </a:cubicBezTo>
                      <a:cubicBezTo>
                        <a:pt x="10518" y="9505"/>
                        <a:pt x="9605" y="10701"/>
                        <a:pt x="8692" y="11875"/>
                      </a:cubicBezTo>
                      <a:cubicBezTo>
                        <a:pt x="8257" y="12506"/>
                        <a:pt x="7887" y="13050"/>
                        <a:pt x="7518" y="13680"/>
                      </a:cubicBezTo>
                      <a:cubicBezTo>
                        <a:pt x="7207" y="14109"/>
                        <a:pt x="7158" y="14629"/>
                        <a:pt x="6987" y="14629"/>
                      </a:cubicBezTo>
                      <a:cubicBezTo>
                        <a:pt x="6907" y="14629"/>
                        <a:pt x="6800" y="14515"/>
                        <a:pt x="6626" y="14224"/>
                      </a:cubicBezTo>
                      <a:cubicBezTo>
                        <a:pt x="4887" y="11506"/>
                        <a:pt x="2821" y="9070"/>
                        <a:pt x="1277" y="6157"/>
                      </a:cubicBezTo>
                      <a:cubicBezTo>
                        <a:pt x="301" y="4226"/>
                        <a:pt x="112" y="453"/>
                        <a:pt x="2952" y="453"/>
                      </a:cubicBezTo>
                      <a:cubicBezTo>
                        <a:pt x="3022" y="453"/>
                        <a:pt x="3095" y="455"/>
                        <a:pt x="3169" y="460"/>
                      </a:cubicBezTo>
                      <a:cubicBezTo>
                        <a:pt x="3452" y="460"/>
                        <a:pt x="3452" y="3"/>
                        <a:pt x="3169" y="3"/>
                      </a:cubicBezTo>
                      <a:cubicBezTo>
                        <a:pt x="3122" y="1"/>
                        <a:pt x="3075" y="1"/>
                        <a:pt x="3029"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47" name="Google Shape;3189;p62">
                  <a:extLst>
                    <a:ext uri="{FF2B5EF4-FFF2-40B4-BE49-F238E27FC236}">
                      <a16:creationId xmlns:a16="http://schemas.microsoft.com/office/drawing/2014/main" id="{740C2DAC-C1F6-4ED9-94E5-58D6530017B6}"/>
                    </a:ext>
                  </a:extLst>
                </p:cNvPr>
                <p:cNvSpPr/>
                <p:nvPr/>
              </p:nvSpPr>
              <p:spPr>
                <a:xfrm>
                  <a:off x="3774375" y="2536625"/>
                  <a:ext cx="10900" cy="315575"/>
                </a:xfrm>
                <a:custGeom>
                  <a:avLst/>
                  <a:gdLst/>
                  <a:ahLst/>
                  <a:cxnLst/>
                  <a:rect l="l" t="t" r="r" b="b"/>
                  <a:pathLst>
                    <a:path w="436" h="12623" extrusionOk="0">
                      <a:moveTo>
                        <a:pt x="218" y="0"/>
                      </a:moveTo>
                      <a:cubicBezTo>
                        <a:pt x="109" y="0"/>
                        <a:pt x="0" y="71"/>
                        <a:pt x="0" y="212"/>
                      </a:cubicBezTo>
                      <a:lnTo>
                        <a:pt x="0" y="12346"/>
                      </a:lnTo>
                      <a:cubicBezTo>
                        <a:pt x="0" y="12531"/>
                        <a:pt x="109" y="12623"/>
                        <a:pt x="218" y="12623"/>
                      </a:cubicBezTo>
                      <a:cubicBezTo>
                        <a:pt x="326" y="12623"/>
                        <a:pt x="435" y="12531"/>
                        <a:pt x="435" y="12346"/>
                      </a:cubicBezTo>
                      <a:lnTo>
                        <a:pt x="435" y="212"/>
                      </a:lnTo>
                      <a:cubicBezTo>
                        <a:pt x="435" y="71"/>
                        <a:pt x="326" y="0"/>
                        <a:pt x="218"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48" name="Google Shape;3190;p62">
                  <a:extLst>
                    <a:ext uri="{FF2B5EF4-FFF2-40B4-BE49-F238E27FC236}">
                      <a16:creationId xmlns:a16="http://schemas.microsoft.com/office/drawing/2014/main" id="{5E30814F-A72F-4016-90AD-E70969DD45FE}"/>
                    </a:ext>
                  </a:extLst>
                </p:cNvPr>
                <p:cNvSpPr/>
                <p:nvPr/>
              </p:nvSpPr>
              <p:spPr>
                <a:xfrm>
                  <a:off x="3753700" y="2736000"/>
                  <a:ext cx="11450" cy="36850"/>
                </a:xfrm>
                <a:custGeom>
                  <a:avLst/>
                  <a:gdLst/>
                  <a:ahLst/>
                  <a:cxnLst/>
                  <a:rect l="l" t="t" r="r" b="b"/>
                  <a:pathLst>
                    <a:path w="458" h="1474" extrusionOk="0">
                      <a:moveTo>
                        <a:pt x="229" y="0"/>
                      </a:moveTo>
                      <a:cubicBezTo>
                        <a:pt x="115" y="0"/>
                        <a:pt x="1" y="65"/>
                        <a:pt x="1" y="196"/>
                      </a:cubicBezTo>
                      <a:lnTo>
                        <a:pt x="1" y="1196"/>
                      </a:lnTo>
                      <a:cubicBezTo>
                        <a:pt x="1" y="1381"/>
                        <a:pt x="115" y="1473"/>
                        <a:pt x="229" y="1473"/>
                      </a:cubicBezTo>
                      <a:cubicBezTo>
                        <a:pt x="343" y="1473"/>
                        <a:pt x="458" y="1381"/>
                        <a:pt x="458" y="1196"/>
                      </a:cubicBezTo>
                      <a:lnTo>
                        <a:pt x="458" y="196"/>
                      </a:lnTo>
                      <a:cubicBezTo>
                        <a:pt x="458" y="65"/>
                        <a:pt x="343" y="0"/>
                        <a:pt x="229"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49" name="Google Shape;3191;p62">
                  <a:extLst>
                    <a:ext uri="{FF2B5EF4-FFF2-40B4-BE49-F238E27FC236}">
                      <a16:creationId xmlns:a16="http://schemas.microsoft.com/office/drawing/2014/main" id="{A0AE6EAE-5F88-4771-903C-B8770A5A8698}"/>
                    </a:ext>
                  </a:extLst>
                </p:cNvPr>
                <p:cNvSpPr/>
                <p:nvPr/>
              </p:nvSpPr>
              <p:spPr>
                <a:xfrm>
                  <a:off x="3747200" y="2670900"/>
                  <a:ext cx="10875" cy="32375"/>
                </a:xfrm>
                <a:custGeom>
                  <a:avLst/>
                  <a:gdLst/>
                  <a:ahLst/>
                  <a:cxnLst/>
                  <a:rect l="l" t="t" r="r" b="b"/>
                  <a:pathLst>
                    <a:path w="435" h="1295" extrusionOk="0">
                      <a:moveTo>
                        <a:pt x="217" y="0"/>
                      </a:moveTo>
                      <a:cubicBezTo>
                        <a:pt x="109" y="0"/>
                        <a:pt x="0" y="93"/>
                        <a:pt x="0" y="278"/>
                      </a:cubicBezTo>
                      <a:lnTo>
                        <a:pt x="0" y="1082"/>
                      </a:lnTo>
                      <a:cubicBezTo>
                        <a:pt x="0" y="1223"/>
                        <a:pt x="109" y="1294"/>
                        <a:pt x="217" y="1294"/>
                      </a:cubicBezTo>
                      <a:cubicBezTo>
                        <a:pt x="326" y="1294"/>
                        <a:pt x="435" y="1223"/>
                        <a:pt x="435" y="1082"/>
                      </a:cubicBezTo>
                      <a:lnTo>
                        <a:pt x="435" y="278"/>
                      </a:lnTo>
                      <a:cubicBezTo>
                        <a:pt x="435" y="93"/>
                        <a:pt x="326" y="0"/>
                        <a:pt x="217"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50" name="Google Shape;3192;p62">
                  <a:extLst>
                    <a:ext uri="{FF2B5EF4-FFF2-40B4-BE49-F238E27FC236}">
                      <a16:creationId xmlns:a16="http://schemas.microsoft.com/office/drawing/2014/main" id="{F4073DD3-0830-4C7A-A6ED-ACE98EDEE273}"/>
                    </a:ext>
                  </a:extLst>
                </p:cNvPr>
                <p:cNvSpPr/>
                <p:nvPr/>
              </p:nvSpPr>
              <p:spPr>
                <a:xfrm>
                  <a:off x="3747200" y="2608925"/>
                  <a:ext cx="10875" cy="26400"/>
                </a:xfrm>
                <a:custGeom>
                  <a:avLst/>
                  <a:gdLst/>
                  <a:ahLst/>
                  <a:cxnLst/>
                  <a:rect l="l" t="t" r="r" b="b"/>
                  <a:pathLst>
                    <a:path w="435" h="1056" extrusionOk="0">
                      <a:moveTo>
                        <a:pt x="217" y="0"/>
                      </a:moveTo>
                      <a:cubicBezTo>
                        <a:pt x="109" y="0"/>
                        <a:pt x="0" y="71"/>
                        <a:pt x="0" y="212"/>
                      </a:cubicBezTo>
                      <a:lnTo>
                        <a:pt x="0" y="843"/>
                      </a:lnTo>
                      <a:cubicBezTo>
                        <a:pt x="0" y="984"/>
                        <a:pt x="109" y="1055"/>
                        <a:pt x="217" y="1055"/>
                      </a:cubicBezTo>
                      <a:cubicBezTo>
                        <a:pt x="326" y="1055"/>
                        <a:pt x="435" y="984"/>
                        <a:pt x="435" y="843"/>
                      </a:cubicBezTo>
                      <a:lnTo>
                        <a:pt x="435" y="212"/>
                      </a:lnTo>
                      <a:cubicBezTo>
                        <a:pt x="435" y="71"/>
                        <a:pt x="326" y="0"/>
                        <a:pt x="217"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51" name="Google Shape;3193;p62">
                  <a:extLst>
                    <a:ext uri="{FF2B5EF4-FFF2-40B4-BE49-F238E27FC236}">
                      <a16:creationId xmlns:a16="http://schemas.microsoft.com/office/drawing/2014/main" id="{A286B1D6-8C5F-4374-9E69-A8CB18B04074}"/>
                    </a:ext>
                  </a:extLst>
                </p:cNvPr>
                <p:cNvSpPr/>
                <p:nvPr/>
              </p:nvSpPr>
              <p:spPr>
                <a:xfrm>
                  <a:off x="3916800" y="2117800"/>
                  <a:ext cx="738250" cy="630450"/>
                </a:xfrm>
                <a:custGeom>
                  <a:avLst/>
                  <a:gdLst/>
                  <a:ahLst/>
                  <a:cxnLst/>
                  <a:rect l="l" t="t" r="r" b="b"/>
                  <a:pathLst>
                    <a:path w="29530" h="25218" extrusionOk="0">
                      <a:moveTo>
                        <a:pt x="22569" y="0"/>
                      </a:moveTo>
                      <a:cubicBezTo>
                        <a:pt x="22295" y="0"/>
                        <a:pt x="22063" y="175"/>
                        <a:pt x="21832" y="461"/>
                      </a:cubicBezTo>
                      <a:cubicBezTo>
                        <a:pt x="20831" y="2179"/>
                        <a:pt x="19657" y="3723"/>
                        <a:pt x="18396" y="5180"/>
                      </a:cubicBezTo>
                      <a:cubicBezTo>
                        <a:pt x="13764" y="10986"/>
                        <a:pt x="7893" y="15769"/>
                        <a:pt x="283" y="16509"/>
                      </a:cubicBezTo>
                      <a:cubicBezTo>
                        <a:pt x="0" y="16509"/>
                        <a:pt x="0" y="16965"/>
                        <a:pt x="283" y="16965"/>
                      </a:cubicBezTo>
                      <a:cubicBezTo>
                        <a:pt x="5610" y="16509"/>
                        <a:pt x="10242" y="13965"/>
                        <a:pt x="14221" y="10442"/>
                      </a:cubicBezTo>
                      <a:cubicBezTo>
                        <a:pt x="16482" y="8442"/>
                        <a:pt x="18309" y="6093"/>
                        <a:pt x="20201" y="3723"/>
                      </a:cubicBezTo>
                      <a:cubicBezTo>
                        <a:pt x="20859" y="2927"/>
                        <a:pt x="21793" y="930"/>
                        <a:pt x="22838" y="930"/>
                      </a:cubicBezTo>
                      <a:cubicBezTo>
                        <a:pt x="23105" y="930"/>
                        <a:pt x="23379" y="1060"/>
                        <a:pt x="23658" y="1375"/>
                      </a:cubicBezTo>
                      <a:cubicBezTo>
                        <a:pt x="24745" y="2636"/>
                        <a:pt x="25833" y="4006"/>
                        <a:pt x="26920" y="5267"/>
                      </a:cubicBezTo>
                      <a:cubicBezTo>
                        <a:pt x="27268" y="5724"/>
                        <a:pt x="27637" y="6093"/>
                        <a:pt x="28094" y="6441"/>
                      </a:cubicBezTo>
                      <a:cubicBezTo>
                        <a:pt x="28811" y="7267"/>
                        <a:pt x="28181" y="8072"/>
                        <a:pt x="27811" y="8811"/>
                      </a:cubicBezTo>
                      <a:cubicBezTo>
                        <a:pt x="27268" y="9790"/>
                        <a:pt x="26463" y="10790"/>
                        <a:pt x="25724" y="11703"/>
                      </a:cubicBezTo>
                      <a:cubicBezTo>
                        <a:pt x="23919" y="14052"/>
                        <a:pt x="21832" y="16052"/>
                        <a:pt x="19396" y="17770"/>
                      </a:cubicBezTo>
                      <a:cubicBezTo>
                        <a:pt x="14221" y="21314"/>
                        <a:pt x="8154" y="23206"/>
                        <a:pt x="2175" y="24750"/>
                      </a:cubicBezTo>
                      <a:cubicBezTo>
                        <a:pt x="1936" y="24829"/>
                        <a:pt x="1988" y="25217"/>
                        <a:pt x="2198" y="25217"/>
                      </a:cubicBezTo>
                      <a:cubicBezTo>
                        <a:pt x="2218" y="25217"/>
                        <a:pt x="2239" y="25214"/>
                        <a:pt x="2262" y="25207"/>
                      </a:cubicBezTo>
                      <a:cubicBezTo>
                        <a:pt x="8698" y="23489"/>
                        <a:pt x="15047" y="21401"/>
                        <a:pt x="20483" y="17509"/>
                      </a:cubicBezTo>
                      <a:cubicBezTo>
                        <a:pt x="22745" y="15878"/>
                        <a:pt x="24637" y="13965"/>
                        <a:pt x="26267" y="11790"/>
                      </a:cubicBezTo>
                      <a:cubicBezTo>
                        <a:pt x="27007" y="10877"/>
                        <a:pt x="29529" y="8072"/>
                        <a:pt x="28811" y="6724"/>
                      </a:cubicBezTo>
                      <a:cubicBezTo>
                        <a:pt x="28181" y="5724"/>
                        <a:pt x="27181" y="4897"/>
                        <a:pt x="26376" y="4006"/>
                      </a:cubicBezTo>
                      <a:cubicBezTo>
                        <a:pt x="25724" y="3180"/>
                        <a:pt x="25006" y="2462"/>
                        <a:pt x="24376" y="1636"/>
                      </a:cubicBezTo>
                      <a:cubicBezTo>
                        <a:pt x="24006" y="1201"/>
                        <a:pt x="23549" y="461"/>
                        <a:pt x="23114" y="201"/>
                      </a:cubicBezTo>
                      <a:cubicBezTo>
                        <a:pt x="22911" y="63"/>
                        <a:pt x="22733" y="0"/>
                        <a:pt x="22569"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52" name="Google Shape;3194;p62">
                  <a:extLst>
                    <a:ext uri="{FF2B5EF4-FFF2-40B4-BE49-F238E27FC236}">
                      <a16:creationId xmlns:a16="http://schemas.microsoft.com/office/drawing/2014/main" id="{7F72BF04-C8DF-4B71-BB75-2FEE6931E3A0}"/>
                    </a:ext>
                  </a:extLst>
                </p:cNvPr>
                <p:cNvSpPr/>
                <p:nvPr/>
              </p:nvSpPr>
              <p:spPr>
                <a:xfrm>
                  <a:off x="2707275" y="2205100"/>
                  <a:ext cx="917625" cy="588275"/>
                </a:xfrm>
                <a:custGeom>
                  <a:avLst/>
                  <a:gdLst/>
                  <a:ahLst/>
                  <a:cxnLst/>
                  <a:rect l="l" t="t" r="r" b="b"/>
                  <a:pathLst>
                    <a:path w="36705" h="23531" extrusionOk="0">
                      <a:moveTo>
                        <a:pt x="5470" y="0"/>
                      </a:moveTo>
                      <a:cubicBezTo>
                        <a:pt x="5394" y="0"/>
                        <a:pt x="5313" y="42"/>
                        <a:pt x="5262" y="144"/>
                      </a:cubicBezTo>
                      <a:cubicBezTo>
                        <a:pt x="4088" y="1688"/>
                        <a:pt x="3088" y="3406"/>
                        <a:pt x="1718" y="4950"/>
                      </a:cubicBezTo>
                      <a:cubicBezTo>
                        <a:pt x="1087" y="5667"/>
                        <a:pt x="370" y="6580"/>
                        <a:pt x="631" y="7581"/>
                      </a:cubicBezTo>
                      <a:cubicBezTo>
                        <a:pt x="1000" y="8755"/>
                        <a:pt x="2892" y="9559"/>
                        <a:pt x="3718" y="10299"/>
                      </a:cubicBezTo>
                      <a:cubicBezTo>
                        <a:pt x="5349" y="11734"/>
                        <a:pt x="7154" y="13017"/>
                        <a:pt x="8872" y="14278"/>
                      </a:cubicBezTo>
                      <a:cubicBezTo>
                        <a:pt x="12416" y="16822"/>
                        <a:pt x="16047" y="18801"/>
                        <a:pt x="20114" y="20171"/>
                      </a:cubicBezTo>
                      <a:cubicBezTo>
                        <a:pt x="22288" y="20888"/>
                        <a:pt x="24549" y="21432"/>
                        <a:pt x="26724" y="22062"/>
                      </a:cubicBezTo>
                      <a:cubicBezTo>
                        <a:pt x="28898" y="22715"/>
                        <a:pt x="31073" y="22976"/>
                        <a:pt x="33334" y="23519"/>
                      </a:cubicBezTo>
                      <a:cubicBezTo>
                        <a:pt x="33359" y="23527"/>
                        <a:pt x="33382" y="23530"/>
                        <a:pt x="33403" y="23530"/>
                      </a:cubicBezTo>
                      <a:cubicBezTo>
                        <a:pt x="33629" y="23530"/>
                        <a:pt x="33681" y="23142"/>
                        <a:pt x="33443" y="23063"/>
                      </a:cubicBezTo>
                      <a:cubicBezTo>
                        <a:pt x="31899" y="22715"/>
                        <a:pt x="30268" y="22519"/>
                        <a:pt x="28724" y="22171"/>
                      </a:cubicBezTo>
                      <a:cubicBezTo>
                        <a:pt x="27094" y="21715"/>
                        <a:pt x="25463" y="21171"/>
                        <a:pt x="23832" y="20801"/>
                      </a:cubicBezTo>
                      <a:cubicBezTo>
                        <a:pt x="20483" y="19997"/>
                        <a:pt x="17135" y="18801"/>
                        <a:pt x="14134" y="17170"/>
                      </a:cubicBezTo>
                      <a:cubicBezTo>
                        <a:pt x="10872" y="15365"/>
                        <a:pt x="7785" y="13104"/>
                        <a:pt x="4980" y="10755"/>
                      </a:cubicBezTo>
                      <a:cubicBezTo>
                        <a:pt x="3892" y="9842"/>
                        <a:pt x="2718" y="9016"/>
                        <a:pt x="1631" y="8124"/>
                      </a:cubicBezTo>
                      <a:cubicBezTo>
                        <a:pt x="0" y="6841"/>
                        <a:pt x="2544" y="4863"/>
                        <a:pt x="3175" y="3862"/>
                      </a:cubicBezTo>
                      <a:cubicBezTo>
                        <a:pt x="3718" y="3232"/>
                        <a:pt x="4088" y="2493"/>
                        <a:pt x="4523" y="1862"/>
                      </a:cubicBezTo>
                      <a:cubicBezTo>
                        <a:pt x="4879" y="1336"/>
                        <a:pt x="5085" y="884"/>
                        <a:pt x="5387" y="884"/>
                      </a:cubicBezTo>
                      <a:cubicBezTo>
                        <a:pt x="5546" y="884"/>
                        <a:pt x="5732" y="1010"/>
                        <a:pt x="5980" y="1318"/>
                      </a:cubicBezTo>
                      <a:cubicBezTo>
                        <a:pt x="6980" y="2493"/>
                        <a:pt x="8154" y="3580"/>
                        <a:pt x="9328" y="4580"/>
                      </a:cubicBezTo>
                      <a:cubicBezTo>
                        <a:pt x="11503" y="6580"/>
                        <a:pt x="13960" y="8211"/>
                        <a:pt x="16678" y="9472"/>
                      </a:cubicBezTo>
                      <a:cubicBezTo>
                        <a:pt x="22658" y="12473"/>
                        <a:pt x="29725" y="14365"/>
                        <a:pt x="36422" y="14452"/>
                      </a:cubicBezTo>
                      <a:cubicBezTo>
                        <a:pt x="36705" y="14452"/>
                        <a:pt x="36705" y="14017"/>
                        <a:pt x="36422" y="14017"/>
                      </a:cubicBezTo>
                      <a:cubicBezTo>
                        <a:pt x="30355" y="13908"/>
                        <a:pt x="24636" y="12191"/>
                        <a:pt x="19026" y="10016"/>
                      </a:cubicBezTo>
                      <a:cubicBezTo>
                        <a:pt x="13764" y="7929"/>
                        <a:pt x="9155" y="4493"/>
                        <a:pt x="5610" y="57"/>
                      </a:cubicBezTo>
                      <a:cubicBezTo>
                        <a:pt x="5574" y="21"/>
                        <a:pt x="5523" y="0"/>
                        <a:pt x="5470"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53" name="Google Shape;3195;p62">
                  <a:extLst>
                    <a:ext uri="{FF2B5EF4-FFF2-40B4-BE49-F238E27FC236}">
                      <a16:creationId xmlns:a16="http://schemas.microsoft.com/office/drawing/2014/main" id="{FF293913-9240-4CA3-AE5C-AC9D7DE828F3}"/>
                    </a:ext>
                  </a:extLst>
                </p:cNvPr>
                <p:cNvSpPr/>
                <p:nvPr/>
              </p:nvSpPr>
              <p:spPr>
                <a:xfrm>
                  <a:off x="2762500" y="2257925"/>
                  <a:ext cx="130075" cy="173975"/>
                </a:xfrm>
                <a:custGeom>
                  <a:avLst/>
                  <a:gdLst/>
                  <a:ahLst/>
                  <a:cxnLst/>
                  <a:rect l="l" t="t" r="r" b="b"/>
                  <a:pathLst>
                    <a:path w="5203" h="6959" extrusionOk="0">
                      <a:moveTo>
                        <a:pt x="4903" y="1"/>
                      </a:moveTo>
                      <a:cubicBezTo>
                        <a:pt x="4847" y="1"/>
                        <a:pt x="4797" y="35"/>
                        <a:pt x="4771" y="119"/>
                      </a:cubicBezTo>
                      <a:cubicBezTo>
                        <a:pt x="4227" y="1293"/>
                        <a:pt x="3314" y="2119"/>
                        <a:pt x="2597" y="3011"/>
                      </a:cubicBezTo>
                      <a:cubicBezTo>
                        <a:pt x="1770" y="4185"/>
                        <a:pt x="1140" y="5468"/>
                        <a:pt x="140" y="6555"/>
                      </a:cubicBezTo>
                      <a:cubicBezTo>
                        <a:pt x="0" y="6694"/>
                        <a:pt x="153" y="6959"/>
                        <a:pt x="354" y="6959"/>
                      </a:cubicBezTo>
                      <a:cubicBezTo>
                        <a:pt x="404" y="6959"/>
                        <a:pt x="457" y="6942"/>
                        <a:pt x="509" y="6903"/>
                      </a:cubicBezTo>
                      <a:cubicBezTo>
                        <a:pt x="1422" y="5924"/>
                        <a:pt x="2053" y="4728"/>
                        <a:pt x="2771" y="3554"/>
                      </a:cubicBezTo>
                      <a:cubicBezTo>
                        <a:pt x="3510" y="2467"/>
                        <a:pt x="4597" y="1662"/>
                        <a:pt x="5141" y="380"/>
                      </a:cubicBezTo>
                      <a:cubicBezTo>
                        <a:pt x="5202" y="196"/>
                        <a:pt x="5037" y="1"/>
                        <a:pt x="4903"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54" name="Google Shape;3196;p62">
                  <a:extLst>
                    <a:ext uri="{FF2B5EF4-FFF2-40B4-BE49-F238E27FC236}">
                      <a16:creationId xmlns:a16="http://schemas.microsoft.com/office/drawing/2014/main" id="{D0625119-08A5-4528-8E47-156B2C46FCC4}"/>
                    </a:ext>
                  </a:extLst>
                </p:cNvPr>
                <p:cNvSpPr/>
                <p:nvPr/>
              </p:nvSpPr>
              <p:spPr>
                <a:xfrm>
                  <a:off x="4432700" y="2181350"/>
                  <a:ext cx="183200" cy="173900"/>
                </a:xfrm>
                <a:custGeom>
                  <a:avLst/>
                  <a:gdLst/>
                  <a:ahLst/>
                  <a:cxnLst/>
                  <a:rect l="l" t="t" r="r" b="b"/>
                  <a:pathLst>
                    <a:path w="7328" h="6956" extrusionOk="0">
                      <a:moveTo>
                        <a:pt x="321" y="0"/>
                      </a:moveTo>
                      <a:cubicBezTo>
                        <a:pt x="157" y="0"/>
                        <a:pt x="1" y="231"/>
                        <a:pt x="195" y="377"/>
                      </a:cubicBezTo>
                      <a:cubicBezTo>
                        <a:pt x="2283" y="2725"/>
                        <a:pt x="4544" y="4812"/>
                        <a:pt x="6914" y="6900"/>
                      </a:cubicBezTo>
                      <a:cubicBezTo>
                        <a:pt x="6953" y="6939"/>
                        <a:pt x="6998" y="6956"/>
                        <a:pt x="7041" y="6956"/>
                      </a:cubicBezTo>
                      <a:cubicBezTo>
                        <a:pt x="7191" y="6956"/>
                        <a:pt x="7327" y="6750"/>
                        <a:pt x="7175" y="6530"/>
                      </a:cubicBezTo>
                      <a:cubicBezTo>
                        <a:pt x="4914" y="4443"/>
                        <a:pt x="2565" y="2355"/>
                        <a:pt x="478" y="94"/>
                      </a:cubicBezTo>
                      <a:cubicBezTo>
                        <a:pt x="434" y="27"/>
                        <a:pt x="377" y="0"/>
                        <a:pt x="321"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55" name="Google Shape;3197;p62">
                  <a:extLst>
                    <a:ext uri="{FF2B5EF4-FFF2-40B4-BE49-F238E27FC236}">
                      <a16:creationId xmlns:a16="http://schemas.microsoft.com/office/drawing/2014/main" id="{90BDD081-FF06-4C77-82A1-F07562D778D4}"/>
                    </a:ext>
                  </a:extLst>
                </p:cNvPr>
                <p:cNvSpPr/>
                <p:nvPr/>
              </p:nvSpPr>
              <p:spPr>
                <a:xfrm>
                  <a:off x="4509525" y="2015350"/>
                  <a:ext cx="221125" cy="234300"/>
                </a:xfrm>
                <a:custGeom>
                  <a:avLst/>
                  <a:gdLst/>
                  <a:ahLst/>
                  <a:cxnLst/>
                  <a:rect l="l" t="t" r="r" b="b"/>
                  <a:pathLst>
                    <a:path w="8845" h="9372" extrusionOk="0">
                      <a:moveTo>
                        <a:pt x="5286" y="1"/>
                      </a:moveTo>
                      <a:cubicBezTo>
                        <a:pt x="5250" y="1"/>
                        <a:pt x="5215" y="11"/>
                        <a:pt x="5189" y="37"/>
                      </a:cubicBezTo>
                      <a:cubicBezTo>
                        <a:pt x="4106" y="683"/>
                        <a:pt x="3599" y="1807"/>
                        <a:pt x="3069" y="2934"/>
                      </a:cubicBezTo>
                      <a:lnTo>
                        <a:pt x="3069" y="2934"/>
                      </a:lnTo>
                      <a:cubicBezTo>
                        <a:pt x="3096" y="2085"/>
                        <a:pt x="3056" y="950"/>
                        <a:pt x="2631" y="950"/>
                      </a:cubicBezTo>
                      <a:cubicBezTo>
                        <a:pt x="2539" y="950"/>
                        <a:pt x="2429" y="1003"/>
                        <a:pt x="2297" y="1124"/>
                      </a:cubicBezTo>
                      <a:cubicBezTo>
                        <a:pt x="1210" y="2124"/>
                        <a:pt x="1123" y="4212"/>
                        <a:pt x="123" y="5386"/>
                      </a:cubicBezTo>
                      <a:cubicBezTo>
                        <a:pt x="0" y="5570"/>
                        <a:pt x="180" y="5764"/>
                        <a:pt x="366" y="5764"/>
                      </a:cubicBezTo>
                      <a:cubicBezTo>
                        <a:pt x="443" y="5764"/>
                        <a:pt x="522" y="5730"/>
                        <a:pt x="580" y="5647"/>
                      </a:cubicBezTo>
                      <a:cubicBezTo>
                        <a:pt x="1123" y="4929"/>
                        <a:pt x="1384" y="4103"/>
                        <a:pt x="1754" y="3298"/>
                      </a:cubicBezTo>
                      <a:cubicBezTo>
                        <a:pt x="1928" y="2755"/>
                        <a:pt x="2124" y="2298"/>
                        <a:pt x="2384" y="1841"/>
                      </a:cubicBezTo>
                      <a:cubicBezTo>
                        <a:pt x="2416" y="1676"/>
                        <a:pt x="2462" y="1596"/>
                        <a:pt x="2512" y="1596"/>
                      </a:cubicBezTo>
                      <a:cubicBezTo>
                        <a:pt x="2599" y="1596"/>
                        <a:pt x="2699" y="1841"/>
                        <a:pt x="2754" y="2298"/>
                      </a:cubicBezTo>
                      <a:cubicBezTo>
                        <a:pt x="2754" y="2298"/>
                        <a:pt x="2558" y="3559"/>
                        <a:pt x="2558" y="3842"/>
                      </a:cubicBezTo>
                      <a:cubicBezTo>
                        <a:pt x="2558" y="3949"/>
                        <a:pt x="2700" y="4024"/>
                        <a:pt x="2828" y="4024"/>
                      </a:cubicBezTo>
                      <a:cubicBezTo>
                        <a:pt x="2907" y="4024"/>
                        <a:pt x="2982" y="3995"/>
                        <a:pt x="3015" y="3929"/>
                      </a:cubicBezTo>
                      <a:cubicBezTo>
                        <a:pt x="3298" y="3472"/>
                        <a:pt x="3559" y="2929"/>
                        <a:pt x="3841" y="2385"/>
                      </a:cubicBezTo>
                      <a:cubicBezTo>
                        <a:pt x="3928" y="2124"/>
                        <a:pt x="4102" y="1841"/>
                        <a:pt x="4298" y="1581"/>
                      </a:cubicBezTo>
                      <a:cubicBezTo>
                        <a:pt x="4385" y="1037"/>
                        <a:pt x="4646" y="841"/>
                        <a:pt x="5016" y="841"/>
                      </a:cubicBezTo>
                      <a:cubicBezTo>
                        <a:pt x="4850" y="1878"/>
                        <a:pt x="4169" y="2757"/>
                        <a:pt x="3880" y="3779"/>
                      </a:cubicBezTo>
                      <a:lnTo>
                        <a:pt x="3880" y="3779"/>
                      </a:lnTo>
                      <a:cubicBezTo>
                        <a:pt x="3866" y="3803"/>
                        <a:pt x="3853" y="3824"/>
                        <a:pt x="3841" y="3842"/>
                      </a:cubicBezTo>
                      <a:cubicBezTo>
                        <a:pt x="3847" y="3848"/>
                        <a:pt x="3853" y="3853"/>
                        <a:pt x="3859" y="3858"/>
                      </a:cubicBezTo>
                      <a:lnTo>
                        <a:pt x="3859" y="3858"/>
                      </a:lnTo>
                      <a:cubicBezTo>
                        <a:pt x="3853" y="3881"/>
                        <a:pt x="3847" y="3905"/>
                        <a:pt x="3841" y="3929"/>
                      </a:cubicBezTo>
                      <a:cubicBezTo>
                        <a:pt x="3780" y="4051"/>
                        <a:pt x="3934" y="4184"/>
                        <a:pt x="4061" y="4184"/>
                      </a:cubicBezTo>
                      <a:cubicBezTo>
                        <a:pt x="4115" y="4184"/>
                        <a:pt x="4163" y="4161"/>
                        <a:pt x="4189" y="4103"/>
                      </a:cubicBezTo>
                      <a:cubicBezTo>
                        <a:pt x="4929" y="2929"/>
                        <a:pt x="5646" y="1841"/>
                        <a:pt x="6559" y="950"/>
                      </a:cubicBezTo>
                      <a:cubicBezTo>
                        <a:pt x="6907" y="1124"/>
                        <a:pt x="6907" y="1494"/>
                        <a:pt x="6559" y="1754"/>
                      </a:cubicBezTo>
                      <a:cubicBezTo>
                        <a:pt x="6364" y="2124"/>
                        <a:pt x="6190" y="2472"/>
                        <a:pt x="5929" y="2842"/>
                      </a:cubicBezTo>
                      <a:cubicBezTo>
                        <a:pt x="5646" y="3298"/>
                        <a:pt x="5276" y="3755"/>
                        <a:pt x="5016" y="4299"/>
                      </a:cubicBezTo>
                      <a:cubicBezTo>
                        <a:pt x="4949" y="4431"/>
                        <a:pt x="5084" y="4626"/>
                        <a:pt x="5239" y="4626"/>
                      </a:cubicBezTo>
                      <a:cubicBezTo>
                        <a:pt x="5288" y="4626"/>
                        <a:pt x="5338" y="4606"/>
                        <a:pt x="5385" y="4559"/>
                      </a:cubicBezTo>
                      <a:cubicBezTo>
                        <a:pt x="6103" y="3755"/>
                        <a:pt x="6820" y="2842"/>
                        <a:pt x="7647" y="2211"/>
                      </a:cubicBezTo>
                      <a:lnTo>
                        <a:pt x="7647" y="2211"/>
                      </a:lnTo>
                      <a:cubicBezTo>
                        <a:pt x="7821" y="2581"/>
                        <a:pt x="7734" y="2842"/>
                        <a:pt x="7451" y="3124"/>
                      </a:cubicBezTo>
                      <a:cubicBezTo>
                        <a:pt x="7277" y="3385"/>
                        <a:pt x="7103" y="3668"/>
                        <a:pt x="6907" y="3842"/>
                      </a:cubicBezTo>
                      <a:cubicBezTo>
                        <a:pt x="6559" y="4386"/>
                        <a:pt x="6103" y="4929"/>
                        <a:pt x="5820" y="5473"/>
                      </a:cubicBezTo>
                      <a:cubicBezTo>
                        <a:pt x="5646" y="5647"/>
                        <a:pt x="5820" y="5842"/>
                        <a:pt x="6016" y="5842"/>
                      </a:cubicBezTo>
                      <a:cubicBezTo>
                        <a:pt x="6348" y="5739"/>
                        <a:pt x="7692" y="5337"/>
                        <a:pt x="7812" y="5055"/>
                      </a:cubicBezTo>
                      <a:lnTo>
                        <a:pt x="7812" y="5055"/>
                      </a:lnTo>
                      <a:cubicBezTo>
                        <a:pt x="7703" y="5494"/>
                        <a:pt x="7182" y="5850"/>
                        <a:pt x="6907" y="6103"/>
                      </a:cubicBezTo>
                      <a:cubicBezTo>
                        <a:pt x="5820" y="7191"/>
                        <a:pt x="4472" y="7908"/>
                        <a:pt x="3385" y="8995"/>
                      </a:cubicBezTo>
                      <a:cubicBezTo>
                        <a:pt x="3255" y="9141"/>
                        <a:pt x="3415" y="9371"/>
                        <a:pt x="3586" y="9371"/>
                      </a:cubicBezTo>
                      <a:cubicBezTo>
                        <a:pt x="3645" y="9371"/>
                        <a:pt x="3704" y="9345"/>
                        <a:pt x="3754" y="9278"/>
                      </a:cubicBezTo>
                      <a:cubicBezTo>
                        <a:pt x="5102" y="8017"/>
                        <a:pt x="7821" y="6930"/>
                        <a:pt x="8364" y="4929"/>
                      </a:cubicBezTo>
                      <a:cubicBezTo>
                        <a:pt x="8364" y="4842"/>
                        <a:pt x="8364" y="4755"/>
                        <a:pt x="8277" y="4755"/>
                      </a:cubicBezTo>
                      <a:cubicBezTo>
                        <a:pt x="8169" y="4647"/>
                        <a:pt x="8029" y="4604"/>
                        <a:pt x="7870" y="4604"/>
                      </a:cubicBezTo>
                      <a:cubicBezTo>
                        <a:pt x="7528" y="4604"/>
                        <a:pt x="7099" y="4805"/>
                        <a:pt x="6720" y="5005"/>
                      </a:cubicBezTo>
                      <a:lnTo>
                        <a:pt x="6720" y="5005"/>
                      </a:lnTo>
                      <a:cubicBezTo>
                        <a:pt x="7525" y="3960"/>
                        <a:pt x="8845" y="2232"/>
                        <a:pt x="8103" y="1754"/>
                      </a:cubicBezTo>
                      <a:cubicBezTo>
                        <a:pt x="8024" y="1702"/>
                        <a:pt x="7936" y="1679"/>
                        <a:pt x="7841" y="1679"/>
                      </a:cubicBezTo>
                      <a:cubicBezTo>
                        <a:pt x="7584" y="1679"/>
                        <a:pt x="7277" y="1853"/>
                        <a:pt x="6962" y="2111"/>
                      </a:cubicBezTo>
                      <a:lnTo>
                        <a:pt x="6962" y="2111"/>
                      </a:lnTo>
                      <a:cubicBezTo>
                        <a:pt x="7405" y="1283"/>
                        <a:pt x="7634" y="496"/>
                        <a:pt x="7103" y="211"/>
                      </a:cubicBezTo>
                      <a:cubicBezTo>
                        <a:pt x="7040" y="173"/>
                        <a:pt x="6971" y="155"/>
                        <a:pt x="6898" y="155"/>
                      </a:cubicBezTo>
                      <a:cubicBezTo>
                        <a:pt x="6497" y="155"/>
                        <a:pt x="5964" y="691"/>
                        <a:pt x="5454" y="1358"/>
                      </a:cubicBezTo>
                      <a:lnTo>
                        <a:pt x="5454" y="1358"/>
                      </a:lnTo>
                      <a:cubicBezTo>
                        <a:pt x="5580" y="934"/>
                        <a:pt x="5614" y="515"/>
                        <a:pt x="5472" y="124"/>
                      </a:cubicBezTo>
                      <a:cubicBezTo>
                        <a:pt x="5472" y="62"/>
                        <a:pt x="5374" y="1"/>
                        <a:pt x="5286"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56" name="Google Shape;3198;p62">
                  <a:extLst>
                    <a:ext uri="{FF2B5EF4-FFF2-40B4-BE49-F238E27FC236}">
                      <a16:creationId xmlns:a16="http://schemas.microsoft.com/office/drawing/2014/main" id="{CE965136-3776-4172-A504-C1ED5349D828}"/>
                    </a:ext>
                  </a:extLst>
                </p:cNvPr>
                <p:cNvSpPr/>
                <p:nvPr/>
              </p:nvSpPr>
              <p:spPr>
                <a:xfrm>
                  <a:off x="2593925" y="2114300"/>
                  <a:ext cx="227900" cy="229575"/>
                </a:xfrm>
                <a:custGeom>
                  <a:avLst/>
                  <a:gdLst/>
                  <a:ahLst/>
                  <a:cxnLst/>
                  <a:rect l="l" t="t" r="r" b="b"/>
                  <a:pathLst>
                    <a:path w="9116" h="9183" extrusionOk="0">
                      <a:moveTo>
                        <a:pt x="3400" y="1"/>
                      </a:moveTo>
                      <a:cubicBezTo>
                        <a:pt x="3333" y="1"/>
                        <a:pt x="3273" y="43"/>
                        <a:pt x="3273" y="145"/>
                      </a:cubicBezTo>
                      <a:cubicBezTo>
                        <a:pt x="3164" y="524"/>
                        <a:pt x="3214" y="909"/>
                        <a:pt x="3351" y="1291"/>
                      </a:cubicBezTo>
                      <a:lnTo>
                        <a:pt x="3351" y="1291"/>
                      </a:lnTo>
                      <a:cubicBezTo>
                        <a:pt x="2834" y="730"/>
                        <a:pt x="2308" y="297"/>
                        <a:pt x="1923" y="297"/>
                      </a:cubicBezTo>
                      <a:cubicBezTo>
                        <a:pt x="1853" y="297"/>
                        <a:pt x="1789" y="311"/>
                        <a:pt x="1729" y="341"/>
                      </a:cubicBezTo>
                      <a:cubicBezTo>
                        <a:pt x="1161" y="625"/>
                        <a:pt x="1418" y="1368"/>
                        <a:pt x="1904" y="2157"/>
                      </a:cubicBezTo>
                      <a:lnTo>
                        <a:pt x="1904" y="2157"/>
                      </a:lnTo>
                      <a:cubicBezTo>
                        <a:pt x="1615" y="1956"/>
                        <a:pt x="1343" y="1826"/>
                        <a:pt x="1124" y="1826"/>
                      </a:cubicBezTo>
                      <a:cubicBezTo>
                        <a:pt x="1042" y="1826"/>
                        <a:pt x="968" y="1844"/>
                        <a:pt x="903" y="1884"/>
                      </a:cubicBezTo>
                      <a:cubicBezTo>
                        <a:pt x="0" y="2436"/>
                        <a:pt x="1564" y="4170"/>
                        <a:pt x="2455" y="5149"/>
                      </a:cubicBezTo>
                      <a:lnTo>
                        <a:pt x="2455" y="5149"/>
                      </a:lnTo>
                      <a:cubicBezTo>
                        <a:pt x="2020" y="5012"/>
                        <a:pt x="1507" y="4871"/>
                        <a:pt x="1162" y="4871"/>
                      </a:cubicBezTo>
                      <a:cubicBezTo>
                        <a:pt x="801" y="4871"/>
                        <a:pt x="623" y="5024"/>
                        <a:pt x="903" y="5494"/>
                      </a:cubicBezTo>
                      <a:cubicBezTo>
                        <a:pt x="1903" y="7125"/>
                        <a:pt x="4273" y="7951"/>
                        <a:pt x="5708" y="9125"/>
                      </a:cubicBezTo>
                      <a:cubicBezTo>
                        <a:pt x="5774" y="9165"/>
                        <a:pt x="5838" y="9182"/>
                        <a:pt x="5895" y="9182"/>
                      </a:cubicBezTo>
                      <a:cubicBezTo>
                        <a:pt x="6088" y="9182"/>
                        <a:pt x="6212" y="8993"/>
                        <a:pt x="6078" y="8843"/>
                      </a:cubicBezTo>
                      <a:cubicBezTo>
                        <a:pt x="4991" y="7864"/>
                        <a:pt x="3621" y="7212"/>
                        <a:pt x="2534" y="6407"/>
                      </a:cubicBezTo>
                      <a:cubicBezTo>
                        <a:pt x="2188" y="6126"/>
                        <a:pt x="1455" y="5695"/>
                        <a:pt x="1276" y="5241"/>
                      </a:cubicBezTo>
                      <a:lnTo>
                        <a:pt x="1276" y="5241"/>
                      </a:lnTo>
                      <a:cubicBezTo>
                        <a:pt x="1390" y="5500"/>
                        <a:pt x="2906" y="5777"/>
                        <a:pt x="3186" y="5864"/>
                      </a:cubicBezTo>
                      <a:cubicBezTo>
                        <a:pt x="3360" y="5864"/>
                        <a:pt x="3534" y="5690"/>
                        <a:pt x="3360" y="5494"/>
                      </a:cubicBezTo>
                      <a:cubicBezTo>
                        <a:pt x="3186" y="5233"/>
                        <a:pt x="2903" y="4950"/>
                        <a:pt x="2642" y="4602"/>
                      </a:cubicBezTo>
                      <a:cubicBezTo>
                        <a:pt x="2447" y="4407"/>
                        <a:pt x="2273" y="4233"/>
                        <a:pt x="2099" y="3950"/>
                      </a:cubicBezTo>
                      <a:lnTo>
                        <a:pt x="2099" y="3950"/>
                      </a:lnTo>
                      <a:cubicBezTo>
                        <a:pt x="2107" y="3960"/>
                        <a:pt x="2112" y="3964"/>
                        <a:pt x="2114" y="3964"/>
                      </a:cubicBezTo>
                      <a:cubicBezTo>
                        <a:pt x="2142" y="3964"/>
                        <a:pt x="1039" y="2414"/>
                        <a:pt x="1156" y="2414"/>
                      </a:cubicBezTo>
                      <a:cubicBezTo>
                        <a:pt x="1162" y="2414"/>
                        <a:pt x="1172" y="2418"/>
                        <a:pt x="1186" y="2428"/>
                      </a:cubicBezTo>
                      <a:cubicBezTo>
                        <a:pt x="2058" y="2731"/>
                        <a:pt x="2781" y="3597"/>
                        <a:pt x="3442" y="4231"/>
                      </a:cubicBezTo>
                      <a:lnTo>
                        <a:pt x="3442" y="4231"/>
                      </a:lnTo>
                      <a:cubicBezTo>
                        <a:pt x="3523" y="4340"/>
                        <a:pt x="3585" y="4429"/>
                        <a:pt x="3621" y="4494"/>
                      </a:cubicBezTo>
                      <a:cubicBezTo>
                        <a:pt x="3646" y="4483"/>
                        <a:pt x="3669" y="4471"/>
                        <a:pt x="3691" y="4460"/>
                      </a:cubicBezTo>
                      <a:lnTo>
                        <a:pt x="3691" y="4460"/>
                      </a:lnTo>
                      <a:cubicBezTo>
                        <a:pt x="3704" y="4472"/>
                        <a:pt x="3717" y="4483"/>
                        <a:pt x="3730" y="4494"/>
                      </a:cubicBezTo>
                      <a:cubicBezTo>
                        <a:pt x="3779" y="4549"/>
                        <a:pt x="3835" y="4573"/>
                        <a:pt x="3889" y="4573"/>
                      </a:cubicBezTo>
                      <a:cubicBezTo>
                        <a:pt x="4024" y="4573"/>
                        <a:pt x="4140" y="4420"/>
                        <a:pt x="4078" y="4233"/>
                      </a:cubicBezTo>
                      <a:cubicBezTo>
                        <a:pt x="3360" y="3233"/>
                        <a:pt x="2360" y="2319"/>
                        <a:pt x="1903" y="1058"/>
                      </a:cubicBezTo>
                      <a:cubicBezTo>
                        <a:pt x="1857" y="963"/>
                        <a:pt x="1864" y="923"/>
                        <a:pt x="1906" y="923"/>
                      </a:cubicBezTo>
                      <a:cubicBezTo>
                        <a:pt x="2104" y="923"/>
                        <a:pt x="3096" y="1810"/>
                        <a:pt x="3186" y="1971"/>
                      </a:cubicBezTo>
                      <a:cubicBezTo>
                        <a:pt x="3730" y="2602"/>
                        <a:pt x="4273" y="3233"/>
                        <a:pt x="4817" y="3950"/>
                      </a:cubicBezTo>
                      <a:cubicBezTo>
                        <a:pt x="4881" y="4022"/>
                        <a:pt x="4971" y="4056"/>
                        <a:pt x="5054" y="4056"/>
                      </a:cubicBezTo>
                      <a:cubicBezTo>
                        <a:pt x="5198" y="4056"/>
                        <a:pt x="5321" y="3955"/>
                        <a:pt x="5252" y="3776"/>
                      </a:cubicBezTo>
                      <a:cubicBezTo>
                        <a:pt x="4904" y="2972"/>
                        <a:pt x="4447" y="2232"/>
                        <a:pt x="3991" y="1515"/>
                      </a:cubicBezTo>
                      <a:cubicBezTo>
                        <a:pt x="3668" y="940"/>
                        <a:pt x="3630" y="735"/>
                        <a:pt x="3732" y="735"/>
                      </a:cubicBezTo>
                      <a:cubicBezTo>
                        <a:pt x="3919" y="735"/>
                        <a:pt x="4578" y="1424"/>
                        <a:pt x="4817" y="1776"/>
                      </a:cubicBezTo>
                      <a:cubicBezTo>
                        <a:pt x="5252" y="2428"/>
                        <a:pt x="5534" y="3146"/>
                        <a:pt x="5991" y="3689"/>
                      </a:cubicBezTo>
                      <a:cubicBezTo>
                        <a:pt x="6055" y="3785"/>
                        <a:pt x="6134" y="3822"/>
                        <a:pt x="6207" y="3822"/>
                      </a:cubicBezTo>
                      <a:cubicBezTo>
                        <a:pt x="6335" y="3822"/>
                        <a:pt x="6448" y="3712"/>
                        <a:pt x="6448" y="3602"/>
                      </a:cubicBezTo>
                      <a:cubicBezTo>
                        <a:pt x="6441" y="3584"/>
                        <a:pt x="6433" y="3558"/>
                        <a:pt x="6426" y="3525"/>
                      </a:cubicBezTo>
                      <a:lnTo>
                        <a:pt x="6426" y="3525"/>
                      </a:lnTo>
                      <a:cubicBezTo>
                        <a:pt x="6433" y="3522"/>
                        <a:pt x="6440" y="3519"/>
                        <a:pt x="6448" y="3515"/>
                      </a:cubicBezTo>
                      <a:cubicBezTo>
                        <a:pt x="6436" y="3499"/>
                        <a:pt x="6425" y="3483"/>
                        <a:pt x="6413" y="3466"/>
                      </a:cubicBezTo>
                      <a:lnTo>
                        <a:pt x="6413" y="3466"/>
                      </a:lnTo>
                      <a:cubicBezTo>
                        <a:pt x="6316" y="2982"/>
                        <a:pt x="6185" y="1580"/>
                        <a:pt x="6425" y="1580"/>
                      </a:cubicBezTo>
                      <a:cubicBezTo>
                        <a:pt x="6474" y="1580"/>
                        <a:pt x="6538" y="1639"/>
                        <a:pt x="6622" y="1776"/>
                      </a:cubicBezTo>
                      <a:cubicBezTo>
                        <a:pt x="6883" y="2145"/>
                        <a:pt x="7078" y="2602"/>
                        <a:pt x="7252" y="2972"/>
                      </a:cubicBezTo>
                      <a:cubicBezTo>
                        <a:pt x="7709" y="3776"/>
                        <a:pt x="8078" y="4602"/>
                        <a:pt x="8622" y="5233"/>
                      </a:cubicBezTo>
                      <a:cubicBezTo>
                        <a:pt x="8689" y="5300"/>
                        <a:pt x="8757" y="5326"/>
                        <a:pt x="8818" y="5326"/>
                      </a:cubicBezTo>
                      <a:cubicBezTo>
                        <a:pt x="8996" y="5326"/>
                        <a:pt x="9116" y="5096"/>
                        <a:pt x="8970" y="4950"/>
                      </a:cubicBezTo>
                      <a:cubicBezTo>
                        <a:pt x="7883" y="3776"/>
                        <a:pt x="7709" y="1776"/>
                        <a:pt x="6448" y="797"/>
                      </a:cubicBezTo>
                      <a:cubicBezTo>
                        <a:pt x="6337" y="713"/>
                        <a:pt x="6244" y="675"/>
                        <a:pt x="6166" y="675"/>
                      </a:cubicBezTo>
                      <a:cubicBezTo>
                        <a:pt x="5753" y="675"/>
                        <a:pt x="5775" y="1746"/>
                        <a:pt x="5857" y="2611"/>
                      </a:cubicBezTo>
                      <a:lnTo>
                        <a:pt x="5857" y="2611"/>
                      </a:lnTo>
                      <a:cubicBezTo>
                        <a:pt x="5234" y="1606"/>
                        <a:pt x="4654" y="626"/>
                        <a:pt x="3534" y="58"/>
                      </a:cubicBezTo>
                      <a:cubicBezTo>
                        <a:pt x="3498" y="22"/>
                        <a:pt x="3447" y="1"/>
                        <a:pt x="3400"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57" name="Google Shape;3199;p62">
                  <a:extLst>
                    <a:ext uri="{FF2B5EF4-FFF2-40B4-BE49-F238E27FC236}">
                      <a16:creationId xmlns:a16="http://schemas.microsoft.com/office/drawing/2014/main" id="{117ABE2C-4029-4D75-A9B8-F8EF7994D2DA}"/>
                    </a:ext>
                  </a:extLst>
                </p:cNvPr>
                <p:cNvSpPr/>
                <p:nvPr/>
              </p:nvSpPr>
              <p:spPr>
                <a:xfrm>
                  <a:off x="2813825" y="2237650"/>
                  <a:ext cx="1771100" cy="962200"/>
                </a:xfrm>
                <a:custGeom>
                  <a:avLst/>
                  <a:gdLst/>
                  <a:ahLst/>
                  <a:cxnLst/>
                  <a:rect l="l" t="t" r="r" b="b"/>
                  <a:pathLst>
                    <a:path w="70844" h="38488" extrusionOk="0">
                      <a:moveTo>
                        <a:pt x="63406" y="0"/>
                      </a:moveTo>
                      <a:cubicBezTo>
                        <a:pt x="63102" y="0"/>
                        <a:pt x="62787" y="158"/>
                        <a:pt x="62602" y="473"/>
                      </a:cubicBezTo>
                      <a:cubicBezTo>
                        <a:pt x="60971" y="3017"/>
                        <a:pt x="58253" y="5105"/>
                        <a:pt x="55992" y="7083"/>
                      </a:cubicBezTo>
                      <a:cubicBezTo>
                        <a:pt x="53643" y="9171"/>
                        <a:pt x="50556" y="10541"/>
                        <a:pt x="47555" y="11432"/>
                      </a:cubicBezTo>
                      <a:cubicBezTo>
                        <a:pt x="47381" y="11519"/>
                        <a:pt x="47207" y="11628"/>
                        <a:pt x="47120" y="11715"/>
                      </a:cubicBezTo>
                      <a:cubicBezTo>
                        <a:pt x="46468" y="11802"/>
                        <a:pt x="45750" y="11802"/>
                        <a:pt x="45120" y="11802"/>
                      </a:cubicBezTo>
                      <a:cubicBezTo>
                        <a:pt x="45086" y="11799"/>
                        <a:pt x="45053" y="11798"/>
                        <a:pt x="45021" y="11798"/>
                      </a:cubicBezTo>
                      <a:cubicBezTo>
                        <a:pt x="44028" y="11798"/>
                        <a:pt x="43970" y="13077"/>
                        <a:pt x="44750" y="13520"/>
                      </a:cubicBezTo>
                      <a:cubicBezTo>
                        <a:pt x="44663" y="13607"/>
                        <a:pt x="44663" y="13802"/>
                        <a:pt x="44663" y="13889"/>
                      </a:cubicBezTo>
                      <a:cubicBezTo>
                        <a:pt x="44489" y="14520"/>
                        <a:pt x="44206" y="15694"/>
                        <a:pt x="44206" y="15977"/>
                      </a:cubicBezTo>
                      <a:cubicBezTo>
                        <a:pt x="43858" y="17151"/>
                        <a:pt x="43576" y="18325"/>
                        <a:pt x="43032" y="19412"/>
                      </a:cubicBezTo>
                      <a:cubicBezTo>
                        <a:pt x="42858" y="19586"/>
                        <a:pt x="42771" y="19782"/>
                        <a:pt x="42575" y="20043"/>
                      </a:cubicBezTo>
                      <a:cubicBezTo>
                        <a:pt x="40771" y="22500"/>
                        <a:pt x="40227" y="22761"/>
                        <a:pt x="39140" y="23761"/>
                      </a:cubicBezTo>
                      <a:cubicBezTo>
                        <a:pt x="38966" y="23935"/>
                        <a:pt x="38966" y="24218"/>
                        <a:pt x="38770" y="24479"/>
                      </a:cubicBezTo>
                      <a:cubicBezTo>
                        <a:pt x="38683" y="24392"/>
                        <a:pt x="38596" y="24392"/>
                        <a:pt x="38422" y="24392"/>
                      </a:cubicBezTo>
                      <a:cubicBezTo>
                        <a:pt x="38314" y="24392"/>
                        <a:pt x="38227" y="24392"/>
                        <a:pt x="38140" y="24479"/>
                      </a:cubicBezTo>
                      <a:cubicBezTo>
                        <a:pt x="37509" y="23478"/>
                        <a:pt x="36965" y="22587"/>
                        <a:pt x="36335" y="21674"/>
                      </a:cubicBezTo>
                      <a:cubicBezTo>
                        <a:pt x="35509" y="20326"/>
                        <a:pt x="34617" y="19043"/>
                        <a:pt x="33617" y="17781"/>
                      </a:cubicBezTo>
                      <a:cubicBezTo>
                        <a:pt x="33530" y="17412"/>
                        <a:pt x="33334" y="17064"/>
                        <a:pt x="33160" y="16781"/>
                      </a:cubicBezTo>
                      <a:cubicBezTo>
                        <a:pt x="32877" y="15868"/>
                        <a:pt x="32617" y="15063"/>
                        <a:pt x="32443" y="14150"/>
                      </a:cubicBezTo>
                      <a:cubicBezTo>
                        <a:pt x="32443" y="14063"/>
                        <a:pt x="32334" y="13889"/>
                        <a:pt x="32247" y="13802"/>
                      </a:cubicBezTo>
                      <a:cubicBezTo>
                        <a:pt x="32328" y="13298"/>
                        <a:pt x="32033" y="12793"/>
                        <a:pt x="31486" y="12793"/>
                      </a:cubicBezTo>
                      <a:cubicBezTo>
                        <a:pt x="31444" y="12793"/>
                        <a:pt x="31400" y="12796"/>
                        <a:pt x="31355" y="12802"/>
                      </a:cubicBezTo>
                      <a:cubicBezTo>
                        <a:pt x="30812" y="12889"/>
                        <a:pt x="30159" y="12889"/>
                        <a:pt x="29616" y="12976"/>
                      </a:cubicBezTo>
                      <a:cubicBezTo>
                        <a:pt x="29529" y="12889"/>
                        <a:pt x="29442" y="12889"/>
                        <a:pt x="29355" y="12889"/>
                      </a:cubicBezTo>
                      <a:cubicBezTo>
                        <a:pt x="28724" y="12802"/>
                        <a:pt x="27985" y="12802"/>
                        <a:pt x="27267" y="12802"/>
                      </a:cubicBezTo>
                      <a:cubicBezTo>
                        <a:pt x="26550" y="12606"/>
                        <a:pt x="25724" y="12432"/>
                        <a:pt x="24919" y="12345"/>
                      </a:cubicBezTo>
                      <a:cubicBezTo>
                        <a:pt x="24288" y="11976"/>
                        <a:pt x="23462" y="11715"/>
                        <a:pt x="22832" y="11628"/>
                      </a:cubicBezTo>
                      <a:cubicBezTo>
                        <a:pt x="21744" y="11258"/>
                        <a:pt x="20483" y="10975"/>
                        <a:pt x="19287" y="10889"/>
                      </a:cubicBezTo>
                      <a:lnTo>
                        <a:pt x="19200" y="10889"/>
                      </a:lnTo>
                      <a:lnTo>
                        <a:pt x="19200" y="10802"/>
                      </a:lnTo>
                      <a:cubicBezTo>
                        <a:pt x="18396" y="10541"/>
                        <a:pt x="17656" y="10258"/>
                        <a:pt x="16852" y="9997"/>
                      </a:cubicBezTo>
                      <a:cubicBezTo>
                        <a:pt x="16678" y="9888"/>
                        <a:pt x="16482" y="9801"/>
                        <a:pt x="16308" y="9714"/>
                      </a:cubicBezTo>
                      <a:cubicBezTo>
                        <a:pt x="16134" y="9627"/>
                        <a:pt x="15939" y="9627"/>
                        <a:pt x="15765" y="9627"/>
                      </a:cubicBezTo>
                      <a:cubicBezTo>
                        <a:pt x="15395" y="9453"/>
                        <a:pt x="15047" y="9345"/>
                        <a:pt x="14764" y="9171"/>
                      </a:cubicBezTo>
                      <a:cubicBezTo>
                        <a:pt x="13221" y="8453"/>
                        <a:pt x="11872" y="7366"/>
                        <a:pt x="10329" y="6627"/>
                      </a:cubicBezTo>
                      <a:cubicBezTo>
                        <a:pt x="10187" y="6583"/>
                        <a:pt x="10051" y="6561"/>
                        <a:pt x="9929" y="6561"/>
                      </a:cubicBezTo>
                      <a:cubicBezTo>
                        <a:pt x="9807" y="6561"/>
                        <a:pt x="9698" y="6583"/>
                        <a:pt x="9611" y="6627"/>
                      </a:cubicBezTo>
                      <a:cubicBezTo>
                        <a:pt x="8328" y="5735"/>
                        <a:pt x="7241" y="4822"/>
                        <a:pt x="5980" y="4017"/>
                      </a:cubicBezTo>
                      <a:cubicBezTo>
                        <a:pt x="5893" y="3909"/>
                        <a:pt x="5806" y="3909"/>
                        <a:pt x="5697" y="3822"/>
                      </a:cubicBezTo>
                      <a:lnTo>
                        <a:pt x="5697" y="3648"/>
                      </a:lnTo>
                      <a:cubicBezTo>
                        <a:pt x="5586" y="3191"/>
                        <a:pt x="5176" y="2945"/>
                        <a:pt x="4780" y="2945"/>
                      </a:cubicBezTo>
                      <a:cubicBezTo>
                        <a:pt x="4554" y="2945"/>
                        <a:pt x="4333" y="3025"/>
                        <a:pt x="4175" y="3191"/>
                      </a:cubicBezTo>
                      <a:cubicBezTo>
                        <a:pt x="3718" y="3822"/>
                        <a:pt x="3262" y="4365"/>
                        <a:pt x="2805" y="4996"/>
                      </a:cubicBezTo>
                      <a:cubicBezTo>
                        <a:pt x="2631" y="4996"/>
                        <a:pt x="2435" y="5192"/>
                        <a:pt x="2348" y="5365"/>
                      </a:cubicBezTo>
                      <a:cubicBezTo>
                        <a:pt x="1631" y="6366"/>
                        <a:pt x="913" y="7366"/>
                        <a:pt x="174" y="8453"/>
                      </a:cubicBezTo>
                      <a:cubicBezTo>
                        <a:pt x="0" y="8801"/>
                        <a:pt x="87" y="9453"/>
                        <a:pt x="544" y="9627"/>
                      </a:cubicBezTo>
                      <a:cubicBezTo>
                        <a:pt x="631" y="9714"/>
                        <a:pt x="805" y="9801"/>
                        <a:pt x="913" y="9801"/>
                      </a:cubicBezTo>
                      <a:cubicBezTo>
                        <a:pt x="1000" y="9997"/>
                        <a:pt x="1087" y="10171"/>
                        <a:pt x="1348" y="10345"/>
                      </a:cubicBezTo>
                      <a:cubicBezTo>
                        <a:pt x="1348" y="10345"/>
                        <a:pt x="1457" y="10432"/>
                        <a:pt x="1544" y="10432"/>
                      </a:cubicBezTo>
                      <a:cubicBezTo>
                        <a:pt x="2979" y="11628"/>
                        <a:pt x="4610" y="12606"/>
                        <a:pt x="6154" y="13607"/>
                      </a:cubicBezTo>
                      <a:cubicBezTo>
                        <a:pt x="6241" y="13802"/>
                        <a:pt x="6349" y="13889"/>
                        <a:pt x="6523" y="13976"/>
                      </a:cubicBezTo>
                      <a:cubicBezTo>
                        <a:pt x="7611" y="14781"/>
                        <a:pt x="8611" y="15520"/>
                        <a:pt x="9785" y="16064"/>
                      </a:cubicBezTo>
                      <a:cubicBezTo>
                        <a:pt x="9959" y="16151"/>
                        <a:pt x="10155" y="16151"/>
                        <a:pt x="10329" y="16151"/>
                      </a:cubicBezTo>
                      <a:cubicBezTo>
                        <a:pt x="11872" y="17064"/>
                        <a:pt x="13416" y="17868"/>
                        <a:pt x="15047" y="18499"/>
                      </a:cubicBezTo>
                      <a:cubicBezTo>
                        <a:pt x="17765" y="19586"/>
                        <a:pt x="20570" y="20217"/>
                        <a:pt x="23462" y="20760"/>
                      </a:cubicBezTo>
                      <a:cubicBezTo>
                        <a:pt x="23636" y="20760"/>
                        <a:pt x="23919" y="20869"/>
                        <a:pt x="24288" y="20869"/>
                      </a:cubicBezTo>
                      <a:cubicBezTo>
                        <a:pt x="24462" y="20956"/>
                        <a:pt x="24549" y="21043"/>
                        <a:pt x="24723" y="21043"/>
                      </a:cubicBezTo>
                      <a:cubicBezTo>
                        <a:pt x="25463" y="21130"/>
                        <a:pt x="26180" y="21217"/>
                        <a:pt x="26898" y="21413"/>
                      </a:cubicBezTo>
                      <a:cubicBezTo>
                        <a:pt x="27093" y="21587"/>
                        <a:pt x="27354" y="21674"/>
                        <a:pt x="27637" y="21761"/>
                      </a:cubicBezTo>
                      <a:lnTo>
                        <a:pt x="27985" y="21761"/>
                      </a:lnTo>
                      <a:cubicBezTo>
                        <a:pt x="28181" y="21848"/>
                        <a:pt x="28268" y="21848"/>
                        <a:pt x="28442" y="21848"/>
                      </a:cubicBezTo>
                      <a:cubicBezTo>
                        <a:pt x="28529" y="22217"/>
                        <a:pt x="28898" y="22304"/>
                        <a:pt x="29181" y="22304"/>
                      </a:cubicBezTo>
                      <a:cubicBezTo>
                        <a:pt x="29181" y="24566"/>
                        <a:pt x="29355" y="26849"/>
                        <a:pt x="29355" y="29110"/>
                      </a:cubicBezTo>
                      <a:cubicBezTo>
                        <a:pt x="29442" y="29567"/>
                        <a:pt x="29442" y="29915"/>
                        <a:pt x="29442" y="30371"/>
                      </a:cubicBezTo>
                      <a:lnTo>
                        <a:pt x="29442" y="31546"/>
                      </a:lnTo>
                      <a:cubicBezTo>
                        <a:pt x="29442" y="32176"/>
                        <a:pt x="29355" y="32829"/>
                        <a:pt x="29181" y="33459"/>
                      </a:cubicBezTo>
                      <a:cubicBezTo>
                        <a:pt x="28811" y="34633"/>
                        <a:pt x="28724" y="35894"/>
                        <a:pt x="28529" y="37177"/>
                      </a:cubicBezTo>
                      <a:cubicBezTo>
                        <a:pt x="28446" y="37589"/>
                        <a:pt x="28694" y="38272"/>
                        <a:pt x="29255" y="38272"/>
                      </a:cubicBezTo>
                      <a:cubicBezTo>
                        <a:pt x="29287" y="38272"/>
                        <a:pt x="29320" y="38269"/>
                        <a:pt x="29355" y="38265"/>
                      </a:cubicBezTo>
                      <a:cubicBezTo>
                        <a:pt x="29948" y="38207"/>
                        <a:pt x="30539" y="38183"/>
                        <a:pt x="31129" y="38183"/>
                      </a:cubicBezTo>
                      <a:cubicBezTo>
                        <a:pt x="32530" y="38183"/>
                        <a:pt x="33927" y="38316"/>
                        <a:pt x="35335" y="38439"/>
                      </a:cubicBezTo>
                      <a:cubicBezTo>
                        <a:pt x="35735" y="38473"/>
                        <a:pt x="36130" y="38487"/>
                        <a:pt x="36524" y="38487"/>
                      </a:cubicBezTo>
                      <a:cubicBezTo>
                        <a:pt x="38100" y="38487"/>
                        <a:pt x="39644" y="38265"/>
                        <a:pt x="41314" y="38265"/>
                      </a:cubicBezTo>
                      <a:cubicBezTo>
                        <a:pt x="42323" y="38265"/>
                        <a:pt x="43388" y="38339"/>
                        <a:pt x="44452" y="38339"/>
                      </a:cubicBezTo>
                      <a:cubicBezTo>
                        <a:pt x="45383" y="38339"/>
                        <a:pt x="46314" y="38282"/>
                        <a:pt x="47207" y="38069"/>
                      </a:cubicBezTo>
                      <a:cubicBezTo>
                        <a:pt x="48011" y="38069"/>
                        <a:pt x="48838" y="37982"/>
                        <a:pt x="49642" y="37808"/>
                      </a:cubicBezTo>
                      <a:cubicBezTo>
                        <a:pt x="50556" y="37612"/>
                        <a:pt x="50556" y="36264"/>
                        <a:pt x="49642" y="36090"/>
                      </a:cubicBezTo>
                      <a:lnTo>
                        <a:pt x="49642" y="35894"/>
                      </a:lnTo>
                      <a:cubicBezTo>
                        <a:pt x="49294" y="34546"/>
                        <a:pt x="48838" y="33176"/>
                        <a:pt x="48294" y="31915"/>
                      </a:cubicBezTo>
                      <a:cubicBezTo>
                        <a:pt x="48294" y="31828"/>
                        <a:pt x="48207" y="31741"/>
                        <a:pt x="48098" y="31633"/>
                      </a:cubicBezTo>
                      <a:cubicBezTo>
                        <a:pt x="48011" y="30197"/>
                        <a:pt x="47555" y="28828"/>
                        <a:pt x="47120" y="27392"/>
                      </a:cubicBezTo>
                      <a:cubicBezTo>
                        <a:pt x="47011" y="27284"/>
                        <a:pt x="47011" y="27110"/>
                        <a:pt x="46837" y="27023"/>
                      </a:cubicBezTo>
                      <a:cubicBezTo>
                        <a:pt x="46576" y="24848"/>
                        <a:pt x="46381" y="22674"/>
                        <a:pt x="46207" y="20413"/>
                      </a:cubicBezTo>
                      <a:lnTo>
                        <a:pt x="46207" y="20217"/>
                      </a:lnTo>
                      <a:cubicBezTo>
                        <a:pt x="46381" y="20130"/>
                        <a:pt x="46576" y="20043"/>
                        <a:pt x="46750" y="19956"/>
                      </a:cubicBezTo>
                      <a:cubicBezTo>
                        <a:pt x="48294" y="19499"/>
                        <a:pt x="49925" y="19043"/>
                        <a:pt x="51469" y="18499"/>
                      </a:cubicBezTo>
                      <a:lnTo>
                        <a:pt x="51817" y="18499"/>
                      </a:lnTo>
                      <a:cubicBezTo>
                        <a:pt x="57709" y="17064"/>
                        <a:pt x="63059" y="14150"/>
                        <a:pt x="67668" y="10171"/>
                      </a:cubicBezTo>
                      <a:cubicBezTo>
                        <a:pt x="68408" y="9540"/>
                        <a:pt x="69669" y="8366"/>
                        <a:pt x="70125" y="7170"/>
                      </a:cubicBezTo>
                      <a:cubicBezTo>
                        <a:pt x="70125" y="7170"/>
                        <a:pt x="70212" y="7083"/>
                        <a:pt x="70299" y="6996"/>
                      </a:cubicBezTo>
                      <a:cubicBezTo>
                        <a:pt x="70843" y="6540"/>
                        <a:pt x="70495" y="5822"/>
                        <a:pt x="69952" y="5539"/>
                      </a:cubicBezTo>
                      <a:cubicBezTo>
                        <a:pt x="69669" y="5192"/>
                        <a:pt x="69299" y="4909"/>
                        <a:pt x="68864" y="4561"/>
                      </a:cubicBezTo>
                      <a:cubicBezTo>
                        <a:pt x="67777" y="3735"/>
                        <a:pt x="66581" y="2821"/>
                        <a:pt x="65603" y="1843"/>
                      </a:cubicBezTo>
                      <a:cubicBezTo>
                        <a:pt x="65407" y="1647"/>
                        <a:pt x="65233" y="1560"/>
                        <a:pt x="65059" y="1560"/>
                      </a:cubicBezTo>
                      <a:cubicBezTo>
                        <a:pt x="64776" y="1299"/>
                        <a:pt x="64407" y="930"/>
                        <a:pt x="64146" y="473"/>
                      </a:cubicBezTo>
                      <a:cubicBezTo>
                        <a:pt x="64004" y="158"/>
                        <a:pt x="63711" y="0"/>
                        <a:pt x="63406"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58" name="Google Shape;3200;p62">
                  <a:extLst>
                    <a:ext uri="{FF2B5EF4-FFF2-40B4-BE49-F238E27FC236}">
                      <a16:creationId xmlns:a16="http://schemas.microsoft.com/office/drawing/2014/main" id="{4865DA17-CB73-4A0B-AD2E-6B3894205438}"/>
                    </a:ext>
                  </a:extLst>
                </p:cNvPr>
                <p:cNvSpPr/>
                <p:nvPr/>
              </p:nvSpPr>
              <p:spPr>
                <a:xfrm>
                  <a:off x="2888300" y="2430475"/>
                  <a:ext cx="29900" cy="22875"/>
                </a:xfrm>
                <a:custGeom>
                  <a:avLst/>
                  <a:gdLst/>
                  <a:ahLst/>
                  <a:cxnLst/>
                  <a:rect l="l" t="t" r="r" b="b"/>
                  <a:pathLst>
                    <a:path w="1196" h="915" extrusionOk="0">
                      <a:moveTo>
                        <a:pt x="652" y="1"/>
                      </a:moveTo>
                      <a:cubicBezTo>
                        <a:pt x="0" y="1"/>
                        <a:pt x="0" y="914"/>
                        <a:pt x="652" y="914"/>
                      </a:cubicBezTo>
                      <a:cubicBezTo>
                        <a:pt x="1196" y="914"/>
                        <a:pt x="1196" y="1"/>
                        <a:pt x="652" y="1"/>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59" name="Google Shape;3201;p62">
                  <a:extLst>
                    <a:ext uri="{FF2B5EF4-FFF2-40B4-BE49-F238E27FC236}">
                      <a16:creationId xmlns:a16="http://schemas.microsoft.com/office/drawing/2014/main" id="{6ACF5524-F7F7-47D6-B51B-B6F5C93374B8}"/>
                    </a:ext>
                  </a:extLst>
                </p:cNvPr>
                <p:cNvSpPr/>
                <p:nvPr/>
              </p:nvSpPr>
              <p:spPr>
                <a:xfrm>
                  <a:off x="2961125" y="2389725"/>
                  <a:ext cx="29375" cy="22850"/>
                </a:xfrm>
                <a:custGeom>
                  <a:avLst/>
                  <a:gdLst/>
                  <a:ahLst/>
                  <a:cxnLst/>
                  <a:rect l="l" t="t" r="r" b="b"/>
                  <a:pathLst>
                    <a:path w="1175" h="914" extrusionOk="0">
                      <a:moveTo>
                        <a:pt x="631" y="0"/>
                      </a:moveTo>
                      <a:cubicBezTo>
                        <a:pt x="1" y="0"/>
                        <a:pt x="1" y="913"/>
                        <a:pt x="631" y="913"/>
                      </a:cubicBezTo>
                      <a:cubicBezTo>
                        <a:pt x="1175" y="913"/>
                        <a:pt x="1175" y="0"/>
                        <a:pt x="631" y="0"/>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60" name="Google Shape;3202;p62">
                  <a:extLst>
                    <a:ext uri="{FF2B5EF4-FFF2-40B4-BE49-F238E27FC236}">
                      <a16:creationId xmlns:a16="http://schemas.microsoft.com/office/drawing/2014/main" id="{E872C535-BE07-49A0-8666-4B67BD0AE4AB}"/>
                    </a:ext>
                  </a:extLst>
                </p:cNvPr>
                <p:cNvSpPr/>
                <p:nvPr/>
              </p:nvSpPr>
              <p:spPr>
                <a:xfrm>
                  <a:off x="3056275" y="2532675"/>
                  <a:ext cx="27200" cy="22875"/>
                </a:xfrm>
                <a:custGeom>
                  <a:avLst/>
                  <a:gdLst/>
                  <a:ahLst/>
                  <a:cxnLst/>
                  <a:rect l="l" t="t" r="r" b="b"/>
                  <a:pathLst>
                    <a:path w="1088" h="915" extrusionOk="0">
                      <a:moveTo>
                        <a:pt x="544" y="1"/>
                      </a:moveTo>
                      <a:cubicBezTo>
                        <a:pt x="0" y="1"/>
                        <a:pt x="0" y="914"/>
                        <a:pt x="544" y="914"/>
                      </a:cubicBezTo>
                      <a:cubicBezTo>
                        <a:pt x="1087" y="914"/>
                        <a:pt x="1087" y="1"/>
                        <a:pt x="544" y="1"/>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61" name="Google Shape;3203;p62">
                  <a:extLst>
                    <a:ext uri="{FF2B5EF4-FFF2-40B4-BE49-F238E27FC236}">
                      <a16:creationId xmlns:a16="http://schemas.microsoft.com/office/drawing/2014/main" id="{106467CF-2A92-43A7-8B02-833F0E3C6CE9}"/>
                    </a:ext>
                  </a:extLst>
                </p:cNvPr>
                <p:cNvSpPr/>
                <p:nvPr/>
              </p:nvSpPr>
              <p:spPr>
                <a:xfrm>
                  <a:off x="3132900" y="2466900"/>
                  <a:ext cx="29925" cy="22850"/>
                </a:xfrm>
                <a:custGeom>
                  <a:avLst/>
                  <a:gdLst/>
                  <a:ahLst/>
                  <a:cxnLst/>
                  <a:rect l="l" t="t" r="r" b="b"/>
                  <a:pathLst>
                    <a:path w="1197" h="914" extrusionOk="0">
                      <a:moveTo>
                        <a:pt x="653" y="1"/>
                      </a:moveTo>
                      <a:cubicBezTo>
                        <a:pt x="1" y="1"/>
                        <a:pt x="1" y="914"/>
                        <a:pt x="653" y="914"/>
                      </a:cubicBezTo>
                      <a:cubicBezTo>
                        <a:pt x="1197" y="914"/>
                        <a:pt x="1197" y="1"/>
                        <a:pt x="653" y="1"/>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62" name="Google Shape;3204;p62">
                  <a:extLst>
                    <a:ext uri="{FF2B5EF4-FFF2-40B4-BE49-F238E27FC236}">
                      <a16:creationId xmlns:a16="http://schemas.microsoft.com/office/drawing/2014/main" id="{D97992E3-8C40-46D5-BCD2-F1EA1C7C38A6}"/>
                    </a:ext>
                  </a:extLst>
                </p:cNvPr>
                <p:cNvSpPr/>
                <p:nvPr/>
              </p:nvSpPr>
              <p:spPr>
                <a:xfrm>
                  <a:off x="3205750" y="2587050"/>
                  <a:ext cx="29375" cy="22850"/>
                </a:xfrm>
                <a:custGeom>
                  <a:avLst/>
                  <a:gdLst/>
                  <a:ahLst/>
                  <a:cxnLst/>
                  <a:rect l="l" t="t" r="r" b="b"/>
                  <a:pathLst>
                    <a:path w="1175" h="914" extrusionOk="0">
                      <a:moveTo>
                        <a:pt x="631" y="0"/>
                      </a:moveTo>
                      <a:cubicBezTo>
                        <a:pt x="1" y="0"/>
                        <a:pt x="1" y="913"/>
                        <a:pt x="631" y="913"/>
                      </a:cubicBezTo>
                      <a:cubicBezTo>
                        <a:pt x="1175" y="913"/>
                        <a:pt x="1175" y="0"/>
                        <a:pt x="631" y="0"/>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63" name="Google Shape;3205;p62">
                  <a:extLst>
                    <a:ext uri="{FF2B5EF4-FFF2-40B4-BE49-F238E27FC236}">
                      <a16:creationId xmlns:a16="http://schemas.microsoft.com/office/drawing/2014/main" id="{EBACB314-E646-444F-802F-4C20D7AA1ED3}"/>
                    </a:ext>
                  </a:extLst>
                </p:cNvPr>
                <p:cNvSpPr/>
                <p:nvPr/>
              </p:nvSpPr>
              <p:spPr>
                <a:xfrm>
                  <a:off x="3321000" y="2534850"/>
                  <a:ext cx="29375" cy="22875"/>
                </a:xfrm>
                <a:custGeom>
                  <a:avLst/>
                  <a:gdLst/>
                  <a:ahLst/>
                  <a:cxnLst/>
                  <a:rect l="l" t="t" r="r" b="b"/>
                  <a:pathLst>
                    <a:path w="1175" h="915" extrusionOk="0">
                      <a:moveTo>
                        <a:pt x="544" y="1"/>
                      </a:moveTo>
                      <a:cubicBezTo>
                        <a:pt x="0" y="1"/>
                        <a:pt x="0" y="914"/>
                        <a:pt x="544" y="914"/>
                      </a:cubicBezTo>
                      <a:cubicBezTo>
                        <a:pt x="1175" y="914"/>
                        <a:pt x="1175" y="1"/>
                        <a:pt x="544" y="1"/>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64" name="Google Shape;3206;p62">
                  <a:extLst>
                    <a:ext uri="{FF2B5EF4-FFF2-40B4-BE49-F238E27FC236}">
                      <a16:creationId xmlns:a16="http://schemas.microsoft.com/office/drawing/2014/main" id="{109044B7-35D4-45A5-96B2-41C248ED3D71}"/>
                    </a:ext>
                  </a:extLst>
                </p:cNvPr>
                <p:cNvSpPr/>
                <p:nvPr/>
              </p:nvSpPr>
              <p:spPr>
                <a:xfrm>
                  <a:off x="3339475" y="2659350"/>
                  <a:ext cx="29375" cy="22850"/>
                </a:xfrm>
                <a:custGeom>
                  <a:avLst/>
                  <a:gdLst/>
                  <a:ahLst/>
                  <a:cxnLst/>
                  <a:rect l="l" t="t" r="r" b="b"/>
                  <a:pathLst>
                    <a:path w="1175" h="914" extrusionOk="0">
                      <a:moveTo>
                        <a:pt x="544" y="0"/>
                      </a:moveTo>
                      <a:cubicBezTo>
                        <a:pt x="1" y="0"/>
                        <a:pt x="1" y="913"/>
                        <a:pt x="544" y="913"/>
                      </a:cubicBezTo>
                      <a:cubicBezTo>
                        <a:pt x="1175" y="913"/>
                        <a:pt x="1175" y="0"/>
                        <a:pt x="544" y="0"/>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65" name="Google Shape;3207;p62">
                  <a:extLst>
                    <a:ext uri="{FF2B5EF4-FFF2-40B4-BE49-F238E27FC236}">
                      <a16:creationId xmlns:a16="http://schemas.microsoft.com/office/drawing/2014/main" id="{F5DCC685-3C76-4BFB-A244-D59BBFF7F5AD}"/>
                    </a:ext>
                  </a:extLst>
                </p:cNvPr>
                <p:cNvSpPr/>
                <p:nvPr/>
              </p:nvSpPr>
              <p:spPr>
                <a:xfrm>
                  <a:off x="3502575" y="2569100"/>
                  <a:ext cx="29375" cy="22325"/>
                </a:xfrm>
                <a:custGeom>
                  <a:avLst/>
                  <a:gdLst/>
                  <a:ahLst/>
                  <a:cxnLst/>
                  <a:rect l="l" t="t" r="r" b="b"/>
                  <a:pathLst>
                    <a:path w="1175" h="893" extrusionOk="0">
                      <a:moveTo>
                        <a:pt x="544" y="1"/>
                      </a:moveTo>
                      <a:cubicBezTo>
                        <a:pt x="0" y="1"/>
                        <a:pt x="0" y="892"/>
                        <a:pt x="544" y="892"/>
                      </a:cubicBezTo>
                      <a:cubicBezTo>
                        <a:pt x="1174" y="892"/>
                        <a:pt x="1174" y="1"/>
                        <a:pt x="544" y="1"/>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66" name="Google Shape;3208;p62">
                  <a:extLst>
                    <a:ext uri="{FF2B5EF4-FFF2-40B4-BE49-F238E27FC236}">
                      <a16:creationId xmlns:a16="http://schemas.microsoft.com/office/drawing/2014/main" id="{25FEDC14-F2EC-4FD5-AA51-6D8CE4612234}"/>
                    </a:ext>
                  </a:extLst>
                </p:cNvPr>
                <p:cNvSpPr/>
                <p:nvPr/>
              </p:nvSpPr>
              <p:spPr>
                <a:xfrm>
                  <a:off x="3547675" y="2686525"/>
                  <a:ext cx="29400" cy="22850"/>
                </a:xfrm>
                <a:custGeom>
                  <a:avLst/>
                  <a:gdLst/>
                  <a:ahLst/>
                  <a:cxnLst/>
                  <a:rect l="l" t="t" r="r" b="b"/>
                  <a:pathLst>
                    <a:path w="1176" h="914" extrusionOk="0">
                      <a:moveTo>
                        <a:pt x="544" y="0"/>
                      </a:moveTo>
                      <a:cubicBezTo>
                        <a:pt x="1" y="0"/>
                        <a:pt x="1" y="914"/>
                        <a:pt x="544" y="914"/>
                      </a:cubicBezTo>
                      <a:cubicBezTo>
                        <a:pt x="1175" y="914"/>
                        <a:pt x="1175" y="0"/>
                        <a:pt x="544" y="0"/>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67" name="Google Shape;3209;p62">
                  <a:extLst>
                    <a:ext uri="{FF2B5EF4-FFF2-40B4-BE49-F238E27FC236}">
                      <a16:creationId xmlns:a16="http://schemas.microsoft.com/office/drawing/2014/main" id="{B4D758AB-5896-4145-BE35-AC3BC3830877}"/>
                    </a:ext>
                  </a:extLst>
                </p:cNvPr>
                <p:cNvSpPr/>
                <p:nvPr/>
              </p:nvSpPr>
              <p:spPr>
                <a:xfrm>
                  <a:off x="3656400" y="2759375"/>
                  <a:ext cx="29375" cy="22300"/>
                </a:xfrm>
                <a:custGeom>
                  <a:avLst/>
                  <a:gdLst/>
                  <a:ahLst/>
                  <a:cxnLst/>
                  <a:rect l="l" t="t" r="r" b="b"/>
                  <a:pathLst>
                    <a:path w="1175" h="892" extrusionOk="0">
                      <a:moveTo>
                        <a:pt x="544" y="0"/>
                      </a:moveTo>
                      <a:cubicBezTo>
                        <a:pt x="1" y="0"/>
                        <a:pt x="1" y="892"/>
                        <a:pt x="544" y="892"/>
                      </a:cubicBezTo>
                      <a:cubicBezTo>
                        <a:pt x="1175" y="892"/>
                        <a:pt x="1175" y="0"/>
                        <a:pt x="544" y="0"/>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68" name="Google Shape;3210;p62">
                  <a:extLst>
                    <a:ext uri="{FF2B5EF4-FFF2-40B4-BE49-F238E27FC236}">
                      <a16:creationId xmlns:a16="http://schemas.microsoft.com/office/drawing/2014/main" id="{10ADC5BC-ABD3-44C7-BF96-4F70219DE8E7}"/>
                    </a:ext>
                  </a:extLst>
                </p:cNvPr>
                <p:cNvSpPr/>
                <p:nvPr/>
              </p:nvSpPr>
              <p:spPr>
                <a:xfrm>
                  <a:off x="3608575" y="2843075"/>
                  <a:ext cx="27200" cy="22325"/>
                </a:xfrm>
                <a:custGeom>
                  <a:avLst/>
                  <a:gdLst/>
                  <a:ahLst/>
                  <a:cxnLst/>
                  <a:rect l="l" t="t" r="r" b="b"/>
                  <a:pathLst>
                    <a:path w="1088" h="893" extrusionOk="0">
                      <a:moveTo>
                        <a:pt x="544" y="1"/>
                      </a:moveTo>
                      <a:cubicBezTo>
                        <a:pt x="0" y="1"/>
                        <a:pt x="0" y="892"/>
                        <a:pt x="544" y="892"/>
                      </a:cubicBezTo>
                      <a:cubicBezTo>
                        <a:pt x="1087" y="892"/>
                        <a:pt x="1087" y="1"/>
                        <a:pt x="544" y="1"/>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69" name="Google Shape;3211;p62">
                  <a:extLst>
                    <a:ext uri="{FF2B5EF4-FFF2-40B4-BE49-F238E27FC236}">
                      <a16:creationId xmlns:a16="http://schemas.microsoft.com/office/drawing/2014/main" id="{47896556-70B6-40DB-ABE7-4B8953AE3276}"/>
                    </a:ext>
                  </a:extLst>
                </p:cNvPr>
                <p:cNvSpPr/>
                <p:nvPr/>
              </p:nvSpPr>
              <p:spPr>
                <a:xfrm>
                  <a:off x="3740125" y="2903975"/>
                  <a:ext cx="29375" cy="22850"/>
                </a:xfrm>
                <a:custGeom>
                  <a:avLst/>
                  <a:gdLst/>
                  <a:ahLst/>
                  <a:cxnLst/>
                  <a:rect l="l" t="t" r="r" b="b"/>
                  <a:pathLst>
                    <a:path w="1175" h="914" extrusionOk="0">
                      <a:moveTo>
                        <a:pt x="631" y="0"/>
                      </a:moveTo>
                      <a:cubicBezTo>
                        <a:pt x="0" y="0"/>
                        <a:pt x="0" y="913"/>
                        <a:pt x="631" y="913"/>
                      </a:cubicBezTo>
                      <a:cubicBezTo>
                        <a:pt x="1175" y="913"/>
                        <a:pt x="1175" y="0"/>
                        <a:pt x="631" y="0"/>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70" name="Google Shape;3212;p62">
                  <a:extLst>
                    <a:ext uri="{FF2B5EF4-FFF2-40B4-BE49-F238E27FC236}">
                      <a16:creationId xmlns:a16="http://schemas.microsoft.com/office/drawing/2014/main" id="{DDD2CD46-610E-4B6C-ACA0-786514BEA768}"/>
                    </a:ext>
                  </a:extLst>
                </p:cNvPr>
                <p:cNvSpPr/>
                <p:nvPr/>
              </p:nvSpPr>
              <p:spPr>
                <a:xfrm>
                  <a:off x="3864600" y="2829500"/>
                  <a:ext cx="29375" cy="22300"/>
                </a:xfrm>
                <a:custGeom>
                  <a:avLst/>
                  <a:gdLst/>
                  <a:ahLst/>
                  <a:cxnLst/>
                  <a:rect l="l" t="t" r="r" b="b"/>
                  <a:pathLst>
                    <a:path w="1175" h="892" extrusionOk="0">
                      <a:moveTo>
                        <a:pt x="544" y="0"/>
                      </a:moveTo>
                      <a:cubicBezTo>
                        <a:pt x="1" y="0"/>
                        <a:pt x="1" y="892"/>
                        <a:pt x="544" y="892"/>
                      </a:cubicBezTo>
                      <a:cubicBezTo>
                        <a:pt x="1175" y="892"/>
                        <a:pt x="1175" y="0"/>
                        <a:pt x="544" y="0"/>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71" name="Google Shape;3213;p62">
                  <a:extLst>
                    <a:ext uri="{FF2B5EF4-FFF2-40B4-BE49-F238E27FC236}">
                      <a16:creationId xmlns:a16="http://schemas.microsoft.com/office/drawing/2014/main" id="{B8F210BF-81BA-4FB0-8D70-F00845491721}"/>
                    </a:ext>
                  </a:extLst>
                </p:cNvPr>
                <p:cNvSpPr/>
                <p:nvPr/>
              </p:nvSpPr>
              <p:spPr>
                <a:xfrm>
                  <a:off x="3930375" y="2695775"/>
                  <a:ext cx="29400" cy="22850"/>
                </a:xfrm>
                <a:custGeom>
                  <a:avLst/>
                  <a:gdLst/>
                  <a:ahLst/>
                  <a:cxnLst/>
                  <a:rect l="l" t="t" r="r" b="b"/>
                  <a:pathLst>
                    <a:path w="1176" h="914" extrusionOk="0">
                      <a:moveTo>
                        <a:pt x="631" y="0"/>
                      </a:moveTo>
                      <a:cubicBezTo>
                        <a:pt x="1" y="0"/>
                        <a:pt x="1" y="913"/>
                        <a:pt x="631" y="913"/>
                      </a:cubicBezTo>
                      <a:cubicBezTo>
                        <a:pt x="1175" y="913"/>
                        <a:pt x="1175" y="0"/>
                        <a:pt x="631" y="0"/>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72" name="Google Shape;3214;p62">
                  <a:extLst>
                    <a:ext uri="{FF2B5EF4-FFF2-40B4-BE49-F238E27FC236}">
                      <a16:creationId xmlns:a16="http://schemas.microsoft.com/office/drawing/2014/main" id="{0615BFB9-7D6F-4878-A9C5-C8006C7AA283}"/>
                    </a:ext>
                  </a:extLst>
                </p:cNvPr>
                <p:cNvSpPr/>
                <p:nvPr/>
              </p:nvSpPr>
              <p:spPr>
                <a:xfrm>
                  <a:off x="4019000" y="2571275"/>
                  <a:ext cx="29375" cy="22325"/>
                </a:xfrm>
                <a:custGeom>
                  <a:avLst/>
                  <a:gdLst/>
                  <a:ahLst/>
                  <a:cxnLst/>
                  <a:rect l="l" t="t" r="r" b="b"/>
                  <a:pathLst>
                    <a:path w="1175" h="893" extrusionOk="0">
                      <a:moveTo>
                        <a:pt x="544" y="1"/>
                      </a:moveTo>
                      <a:cubicBezTo>
                        <a:pt x="0" y="1"/>
                        <a:pt x="0" y="892"/>
                        <a:pt x="544" y="892"/>
                      </a:cubicBezTo>
                      <a:cubicBezTo>
                        <a:pt x="1174" y="892"/>
                        <a:pt x="1174" y="1"/>
                        <a:pt x="544" y="1"/>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73" name="Google Shape;3215;p62">
                  <a:extLst>
                    <a:ext uri="{FF2B5EF4-FFF2-40B4-BE49-F238E27FC236}">
                      <a16:creationId xmlns:a16="http://schemas.microsoft.com/office/drawing/2014/main" id="{91C73B8D-D87B-4698-BB75-AB9DC54419A9}"/>
                    </a:ext>
                  </a:extLst>
                </p:cNvPr>
                <p:cNvSpPr/>
                <p:nvPr/>
              </p:nvSpPr>
              <p:spPr>
                <a:xfrm>
                  <a:off x="4070625" y="2630000"/>
                  <a:ext cx="27225" cy="22850"/>
                </a:xfrm>
                <a:custGeom>
                  <a:avLst/>
                  <a:gdLst/>
                  <a:ahLst/>
                  <a:cxnLst/>
                  <a:rect l="l" t="t" r="r" b="b"/>
                  <a:pathLst>
                    <a:path w="1089" h="914" extrusionOk="0">
                      <a:moveTo>
                        <a:pt x="545" y="0"/>
                      </a:moveTo>
                      <a:cubicBezTo>
                        <a:pt x="1" y="0"/>
                        <a:pt x="1" y="913"/>
                        <a:pt x="545" y="913"/>
                      </a:cubicBezTo>
                      <a:cubicBezTo>
                        <a:pt x="1088" y="913"/>
                        <a:pt x="1088" y="0"/>
                        <a:pt x="545" y="0"/>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74" name="Google Shape;3216;p62">
                  <a:extLst>
                    <a:ext uri="{FF2B5EF4-FFF2-40B4-BE49-F238E27FC236}">
                      <a16:creationId xmlns:a16="http://schemas.microsoft.com/office/drawing/2014/main" id="{1BB9B5DB-59F5-4044-8171-6963F23A70F8}"/>
                    </a:ext>
                  </a:extLst>
                </p:cNvPr>
                <p:cNvSpPr/>
                <p:nvPr/>
              </p:nvSpPr>
              <p:spPr>
                <a:xfrm>
                  <a:off x="4163600" y="2487550"/>
                  <a:ext cx="29375" cy="22325"/>
                </a:xfrm>
                <a:custGeom>
                  <a:avLst/>
                  <a:gdLst/>
                  <a:ahLst/>
                  <a:cxnLst/>
                  <a:rect l="l" t="t" r="r" b="b"/>
                  <a:pathLst>
                    <a:path w="1175" h="893" extrusionOk="0">
                      <a:moveTo>
                        <a:pt x="544" y="1"/>
                      </a:moveTo>
                      <a:cubicBezTo>
                        <a:pt x="0" y="1"/>
                        <a:pt x="0" y="893"/>
                        <a:pt x="544" y="893"/>
                      </a:cubicBezTo>
                      <a:cubicBezTo>
                        <a:pt x="1174" y="893"/>
                        <a:pt x="1174" y="1"/>
                        <a:pt x="544" y="1"/>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75" name="Google Shape;3217;p62">
                  <a:extLst>
                    <a:ext uri="{FF2B5EF4-FFF2-40B4-BE49-F238E27FC236}">
                      <a16:creationId xmlns:a16="http://schemas.microsoft.com/office/drawing/2014/main" id="{D6B9C20D-EFFB-4DE7-B051-1415C10EE2F7}"/>
                    </a:ext>
                  </a:extLst>
                </p:cNvPr>
                <p:cNvSpPr/>
                <p:nvPr/>
              </p:nvSpPr>
              <p:spPr>
                <a:xfrm>
                  <a:off x="4256550" y="2539200"/>
                  <a:ext cx="29375" cy="22850"/>
                </a:xfrm>
                <a:custGeom>
                  <a:avLst/>
                  <a:gdLst/>
                  <a:ahLst/>
                  <a:cxnLst/>
                  <a:rect l="l" t="t" r="r" b="b"/>
                  <a:pathLst>
                    <a:path w="1175" h="914" extrusionOk="0">
                      <a:moveTo>
                        <a:pt x="631" y="1"/>
                      </a:moveTo>
                      <a:cubicBezTo>
                        <a:pt x="0" y="1"/>
                        <a:pt x="0" y="914"/>
                        <a:pt x="631" y="914"/>
                      </a:cubicBezTo>
                      <a:cubicBezTo>
                        <a:pt x="1175" y="914"/>
                        <a:pt x="1175" y="1"/>
                        <a:pt x="631" y="1"/>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76" name="Google Shape;3218;p62">
                  <a:extLst>
                    <a:ext uri="{FF2B5EF4-FFF2-40B4-BE49-F238E27FC236}">
                      <a16:creationId xmlns:a16="http://schemas.microsoft.com/office/drawing/2014/main" id="{4C5B41BF-4013-45DD-B6D0-0871CC7EB3C4}"/>
                    </a:ext>
                  </a:extLst>
                </p:cNvPr>
                <p:cNvSpPr/>
                <p:nvPr/>
              </p:nvSpPr>
              <p:spPr>
                <a:xfrm>
                  <a:off x="4301675" y="2430475"/>
                  <a:ext cx="29925" cy="22875"/>
                </a:xfrm>
                <a:custGeom>
                  <a:avLst/>
                  <a:gdLst/>
                  <a:ahLst/>
                  <a:cxnLst/>
                  <a:rect l="l" t="t" r="r" b="b"/>
                  <a:pathLst>
                    <a:path w="1197" h="915" extrusionOk="0">
                      <a:moveTo>
                        <a:pt x="653" y="1"/>
                      </a:moveTo>
                      <a:cubicBezTo>
                        <a:pt x="0" y="1"/>
                        <a:pt x="0" y="914"/>
                        <a:pt x="653" y="914"/>
                      </a:cubicBezTo>
                      <a:cubicBezTo>
                        <a:pt x="1196" y="914"/>
                        <a:pt x="1196" y="1"/>
                        <a:pt x="653" y="1"/>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77" name="Google Shape;3219;p62">
                  <a:extLst>
                    <a:ext uri="{FF2B5EF4-FFF2-40B4-BE49-F238E27FC236}">
                      <a16:creationId xmlns:a16="http://schemas.microsoft.com/office/drawing/2014/main" id="{022ABB0F-5C8B-4C43-A72C-B3C4A4A585D7}"/>
                    </a:ext>
                  </a:extLst>
                </p:cNvPr>
                <p:cNvSpPr/>
                <p:nvPr/>
              </p:nvSpPr>
              <p:spPr>
                <a:xfrm>
                  <a:off x="4406050" y="2471250"/>
                  <a:ext cx="27200" cy="22850"/>
                </a:xfrm>
                <a:custGeom>
                  <a:avLst/>
                  <a:gdLst/>
                  <a:ahLst/>
                  <a:cxnLst/>
                  <a:rect l="l" t="t" r="r" b="b"/>
                  <a:pathLst>
                    <a:path w="1088" h="914" extrusionOk="0">
                      <a:moveTo>
                        <a:pt x="544" y="1"/>
                      </a:moveTo>
                      <a:cubicBezTo>
                        <a:pt x="0" y="1"/>
                        <a:pt x="0" y="914"/>
                        <a:pt x="544" y="914"/>
                      </a:cubicBezTo>
                      <a:cubicBezTo>
                        <a:pt x="1087" y="914"/>
                        <a:pt x="1087" y="1"/>
                        <a:pt x="544" y="1"/>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78" name="Google Shape;3220;p62">
                  <a:extLst>
                    <a:ext uri="{FF2B5EF4-FFF2-40B4-BE49-F238E27FC236}">
                      <a16:creationId xmlns:a16="http://schemas.microsoft.com/office/drawing/2014/main" id="{6665FB84-8F2B-45BA-9550-DCC526E4DD84}"/>
                    </a:ext>
                  </a:extLst>
                </p:cNvPr>
                <p:cNvSpPr/>
                <p:nvPr/>
              </p:nvSpPr>
              <p:spPr>
                <a:xfrm>
                  <a:off x="4360925" y="2315250"/>
                  <a:ext cx="27200" cy="22850"/>
                </a:xfrm>
                <a:custGeom>
                  <a:avLst/>
                  <a:gdLst/>
                  <a:ahLst/>
                  <a:cxnLst/>
                  <a:rect l="l" t="t" r="r" b="b"/>
                  <a:pathLst>
                    <a:path w="1088" h="914" extrusionOk="0">
                      <a:moveTo>
                        <a:pt x="544" y="0"/>
                      </a:moveTo>
                      <a:cubicBezTo>
                        <a:pt x="0" y="0"/>
                        <a:pt x="0" y="913"/>
                        <a:pt x="544" y="913"/>
                      </a:cubicBezTo>
                      <a:cubicBezTo>
                        <a:pt x="1088" y="913"/>
                        <a:pt x="1088" y="0"/>
                        <a:pt x="544" y="0"/>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79" name="Google Shape;3221;p62">
                  <a:extLst>
                    <a:ext uri="{FF2B5EF4-FFF2-40B4-BE49-F238E27FC236}">
                      <a16:creationId xmlns:a16="http://schemas.microsoft.com/office/drawing/2014/main" id="{440C1DE7-12B7-45B3-95EE-466A759B4EC5}"/>
                    </a:ext>
                  </a:extLst>
                </p:cNvPr>
                <p:cNvSpPr/>
                <p:nvPr/>
              </p:nvSpPr>
              <p:spPr>
                <a:xfrm>
                  <a:off x="4471825" y="2369600"/>
                  <a:ext cx="29375" cy="22850"/>
                </a:xfrm>
                <a:custGeom>
                  <a:avLst/>
                  <a:gdLst/>
                  <a:ahLst/>
                  <a:cxnLst/>
                  <a:rect l="l" t="t" r="r" b="b"/>
                  <a:pathLst>
                    <a:path w="1175" h="914" extrusionOk="0">
                      <a:moveTo>
                        <a:pt x="544" y="0"/>
                      </a:moveTo>
                      <a:cubicBezTo>
                        <a:pt x="0" y="0"/>
                        <a:pt x="0" y="914"/>
                        <a:pt x="544" y="914"/>
                      </a:cubicBezTo>
                      <a:cubicBezTo>
                        <a:pt x="1174" y="914"/>
                        <a:pt x="1174" y="0"/>
                        <a:pt x="544" y="0"/>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80" name="Google Shape;3222;p62">
                  <a:extLst>
                    <a:ext uri="{FF2B5EF4-FFF2-40B4-BE49-F238E27FC236}">
                      <a16:creationId xmlns:a16="http://schemas.microsoft.com/office/drawing/2014/main" id="{03FB49B1-C5D5-407F-A6DE-498DD236560B}"/>
                    </a:ext>
                  </a:extLst>
                </p:cNvPr>
                <p:cNvSpPr/>
                <p:nvPr/>
              </p:nvSpPr>
              <p:spPr>
                <a:xfrm>
                  <a:off x="3883100" y="2974100"/>
                  <a:ext cx="29375" cy="22850"/>
                </a:xfrm>
                <a:custGeom>
                  <a:avLst/>
                  <a:gdLst/>
                  <a:ahLst/>
                  <a:cxnLst/>
                  <a:rect l="l" t="t" r="r" b="b"/>
                  <a:pathLst>
                    <a:path w="1175" h="914" extrusionOk="0">
                      <a:moveTo>
                        <a:pt x="544" y="0"/>
                      </a:moveTo>
                      <a:cubicBezTo>
                        <a:pt x="0" y="0"/>
                        <a:pt x="0" y="913"/>
                        <a:pt x="544" y="913"/>
                      </a:cubicBezTo>
                      <a:cubicBezTo>
                        <a:pt x="1174" y="913"/>
                        <a:pt x="1174" y="0"/>
                        <a:pt x="544" y="0"/>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81" name="Google Shape;3223;p62">
                  <a:extLst>
                    <a:ext uri="{FF2B5EF4-FFF2-40B4-BE49-F238E27FC236}">
                      <a16:creationId xmlns:a16="http://schemas.microsoft.com/office/drawing/2014/main" id="{410AFD8F-A000-48B5-BAAE-92AC8D487E46}"/>
                    </a:ext>
                  </a:extLst>
                </p:cNvPr>
                <p:cNvSpPr/>
                <p:nvPr/>
              </p:nvSpPr>
              <p:spPr>
                <a:xfrm>
                  <a:off x="3602050" y="3014850"/>
                  <a:ext cx="29375" cy="22875"/>
                </a:xfrm>
                <a:custGeom>
                  <a:avLst/>
                  <a:gdLst/>
                  <a:ahLst/>
                  <a:cxnLst/>
                  <a:rect l="l" t="t" r="r" b="b"/>
                  <a:pathLst>
                    <a:path w="1175" h="915" extrusionOk="0">
                      <a:moveTo>
                        <a:pt x="544" y="1"/>
                      </a:moveTo>
                      <a:cubicBezTo>
                        <a:pt x="0" y="1"/>
                        <a:pt x="0" y="914"/>
                        <a:pt x="544" y="914"/>
                      </a:cubicBezTo>
                      <a:cubicBezTo>
                        <a:pt x="1175" y="914"/>
                        <a:pt x="1175" y="1"/>
                        <a:pt x="544" y="1"/>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82" name="Google Shape;3224;p62">
                  <a:extLst>
                    <a:ext uri="{FF2B5EF4-FFF2-40B4-BE49-F238E27FC236}">
                      <a16:creationId xmlns:a16="http://schemas.microsoft.com/office/drawing/2014/main" id="{0D038DFD-4B95-4388-ADE4-4B95FEF90D67}"/>
                    </a:ext>
                  </a:extLst>
                </p:cNvPr>
                <p:cNvSpPr/>
                <p:nvPr/>
              </p:nvSpPr>
              <p:spPr>
                <a:xfrm>
                  <a:off x="3692825" y="3103475"/>
                  <a:ext cx="29375" cy="22850"/>
                </a:xfrm>
                <a:custGeom>
                  <a:avLst/>
                  <a:gdLst/>
                  <a:ahLst/>
                  <a:cxnLst/>
                  <a:rect l="l" t="t" r="r" b="b"/>
                  <a:pathLst>
                    <a:path w="1175" h="914" extrusionOk="0">
                      <a:moveTo>
                        <a:pt x="544" y="0"/>
                      </a:moveTo>
                      <a:cubicBezTo>
                        <a:pt x="1" y="0"/>
                        <a:pt x="1" y="914"/>
                        <a:pt x="544" y="914"/>
                      </a:cubicBezTo>
                      <a:cubicBezTo>
                        <a:pt x="1175" y="914"/>
                        <a:pt x="1175" y="0"/>
                        <a:pt x="544" y="0"/>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83" name="Google Shape;3225;p62">
                  <a:extLst>
                    <a:ext uri="{FF2B5EF4-FFF2-40B4-BE49-F238E27FC236}">
                      <a16:creationId xmlns:a16="http://schemas.microsoft.com/office/drawing/2014/main" id="{92EA9FAF-3E9E-407E-B716-62FF2BFF6782}"/>
                    </a:ext>
                  </a:extLst>
                </p:cNvPr>
                <p:cNvSpPr/>
                <p:nvPr/>
              </p:nvSpPr>
              <p:spPr>
                <a:xfrm>
                  <a:off x="3758050" y="3001275"/>
                  <a:ext cx="29925" cy="22850"/>
                </a:xfrm>
                <a:custGeom>
                  <a:avLst/>
                  <a:gdLst/>
                  <a:ahLst/>
                  <a:cxnLst/>
                  <a:rect l="l" t="t" r="r" b="b"/>
                  <a:pathLst>
                    <a:path w="1197" h="914" extrusionOk="0">
                      <a:moveTo>
                        <a:pt x="653" y="0"/>
                      </a:moveTo>
                      <a:cubicBezTo>
                        <a:pt x="1" y="0"/>
                        <a:pt x="1" y="914"/>
                        <a:pt x="653" y="914"/>
                      </a:cubicBezTo>
                      <a:cubicBezTo>
                        <a:pt x="1197" y="914"/>
                        <a:pt x="1197" y="0"/>
                        <a:pt x="653" y="0"/>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84" name="Google Shape;3226;p62">
                  <a:extLst>
                    <a:ext uri="{FF2B5EF4-FFF2-40B4-BE49-F238E27FC236}">
                      <a16:creationId xmlns:a16="http://schemas.microsoft.com/office/drawing/2014/main" id="{52091C40-5DFB-4564-9DD4-A9F1FFF83328}"/>
                    </a:ext>
                  </a:extLst>
                </p:cNvPr>
                <p:cNvSpPr/>
                <p:nvPr/>
              </p:nvSpPr>
              <p:spPr>
                <a:xfrm>
                  <a:off x="3930375" y="3105650"/>
                  <a:ext cx="29400" cy="22850"/>
                </a:xfrm>
                <a:custGeom>
                  <a:avLst/>
                  <a:gdLst/>
                  <a:ahLst/>
                  <a:cxnLst/>
                  <a:rect l="l" t="t" r="r" b="b"/>
                  <a:pathLst>
                    <a:path w="1176" h="914" extrusionOk="0">
                      <a:moveTo>
                        <a:pt x="631" y="0"/>
                      </a:moveTo>
                      <a:cubicBezTo>
                        <a:pt x="1" y="0"/>
                        <a:pt x="1" y="914"/>
                        <a:pt x="631" y="914"/>
                      </a:cubicBezTo>
                      <a:cubicBezTo>
                        <a:pt x="1175" y="914"/>
                        <a:pt x="1175" y="0"/>
                        <a:pt x="631" y="0"/>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85" name="Google Shape;3227;p62">
                  <a:extLst>
                    <a:ext uri="{FF2B5EF4-FFF2-40B4-BE49-F238E27FC236}">
                      <a16:creationId xmlns:a16="http://schemas.microsoft.com/office/drawing/2014/main" id="{1D3CE17F-1EAF-4C98-A885-8B0242330C46}"/>
                    </a:ext>
                  </a:extLst>
                </p:cNvPr>
                <p:cNvSpPr/>
                <p:nvPr/>
              </p:nvSpPr>
              <p:spPr>
                <a:xfrm>
                  <a:off x="3531925" y="3128475"/>
                  <a:ext cx="29375" cy="22325"/>
                </a:xfrm>
                <a:custGeom>
                  <a:avLst/>
                  <a:gdLst/>
                  <a:ahLst/>
                  <a:cxnLst/>
                  <a:rect l="l" t="t" r="r" b="b"/>
                  <a:pathLst>
                    <a:path w="1175" h="893" extrusionOk="0">
                      <a:moveTo>
                        <a:pt x="631" y="1"/>
                      </a:moveTo>
                      <a:cubicBezTo>
                        <a:pt x="0" y="1"/>
                        <a:pt x="0" y="892"/>
                        <a:pt x="631" y="892"/>
                      </a:cubicBezTo>
                      <a:cubicBezTo>
                        <a:pt x="1174" y="892"/>
                        <a:pt x="1174" y="1"/>
                        <a:pt x="631" y="1"/>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86" name="Google Shape;3228;p62">
                  <a:extLst>
                    <a:ext uri="{FF2B5EF4-FFF2-40B4-BE49-F238E27FC236}">
                      <a16:creationId xmlns:a16="http://schemas.microsoft.com/office/drawing/2014/main" id="{E7CECCD9-4B71-4D9B-B61A-E6D73CF67674}"/>
                    </a:ext>
                  </a:extLst>
                </p:cNvPr>
                <p:cNvSpPr/>
                <p:nvPr/>
              </p:nvSpPr>
              <p:spPr>
                <a:xfrm>
                  <a:off x="3280225" y="1746950"/>
                  <a:ext cx="937750" cy="770550"/>
                </a:xfrm>
                <a:custGeom>
                  <a:avLst/>
                  <a:gdLst/>
                  <a:ahLst/>
                  <a:cxnLst/>
                  <a:rect l="l" t="t" r="r" b="b"/>
                  <a:pathLst>
                    <a:path w="37510" h="30822" extrusionOk="0">
                      <a:moveTo>
                        <a:pt x="19574" y="0"/>
                      </a:moveTo>
                      <a:cubicBezTo>
                        <a:pt x="16307" y="0"/>
                        <a:pt x="12861" y="865"/>
                        <a:pt x="10068" y="2336"/>
                      </a:cubicBezTo>
                      <a:cubicBezTo>
                        <a:pt x="6981" y="3967"/>
                        <a:pt x="4893" y="6880"/>
                        <a:pt x="3545" y="9946"/>
                      </a:cubicBezTo>
                      <a:cubicBezTo>
                        <a:pt x="2088" y="13317"/>
                        <a:pt x="1458" y="17013"/>
                        <a:pt x="740" y="20645"/>
                      </a:cubicBezTo>
                      <a:cubicBezTo>
                        <a:pt x="88" y="23993"/>
                        <a:pt x="1" y="27711"/>
                        <a:pt x="1914" y="30712"/>
                      </a:cubicBezTo>
                      <a:cubicBezTo>
                        <a:pt x="1967" y="30791"/>
                        <a:pt x="2037" y="30822"/>
                        <a:pt x="2104" y="30822"/>
                      </a:cubicBezTo>
                      <a:cubicBezTo>
                        <a:pt x="2259" y="30822"/>
                        <a:pt x="2399" y="30653"/>
                        <a:pt x="2262" y="30517"/>
                      </a:cubicBezTo>
                      <a:cubicBezTo>
                        <a:pt x="283" y="27342"/>
                        <a:pt x="631" y="23645"/>
                        <a:pt x="1284" y="20188"/>
                      </a:cubicBezTo>
                      <a:cubicBezTo>
                        <a:pt x="1827" y="17122"/>
                        <a:pt x="2545" y="14034"/>
                        <a:pt x="3545" y="11034"/>
                      </a:cubicBezTo>
                      <a:cubicBezTo>
                        <a:pt x="4719" y="7968"/>
                        <a:pt x="6611" y="5163"/>
                        <a:pt x="9329" y="3249"/>
                      </a:cubicBezTo>
                      <a:cubicBezTo>
                        <a:pt x="12318" y="1202"/>
                        <a:pt x="16347" y="523"/>
                        <a:pt x="19983" y="523"/>
                      </a:cubicBezTo>
                      <a:cubicBezTo>
                        <a:pt x="20210" y="523"/>
                        <a:pt x="20435" y="526"/>
                        <a:pt x="20658" y="531"/>
                      </a:cubicBezTo>
                      <a:cubicBezTo>
                        <a:pt x="24006" y="618"/>
                        <a:pt x="27464" y="2445"/>
                        <a:pt x="29899" y="4793"/>
                      </a:cubicBezTo>
                      <a:cubicBezTo>
                        <a:pt x="31617" y="6424"/>
                        <a:pt x="32530" y="9055"/>
                        <a:pt x="33443" y="11229"/>
                      </a:cubicBezTo>
                      <a:cubicBezTo>
                        <a:pt x="34335" y="13491"/>
                        <a:pt x="35074" y="15752"/>
                        <a:pt x="35531" y="18209"/>
                      </a:cubicBezTo>
                      <a:cubicBezTo>
                        <a:pt x="36161" y="21732"/>
                        <a:pt x="37510" y="25624"/>
                        <a:pt x="34618" y="28625"/>
                      </a:cubicBezTo>
                      <a:cubicBezTo>
                        <a:pt x="34485" y="28757"/>
                        <a:pt x="34604" y="28952"/>
                        <a:pt x="34746" y="28952"/>
                      </a:cubicBezTo>
                      <a:cubicBezTo>
                        <a:pt x="34790" y="28952"/>
                        <a:pt x="34837" y="28933"/>
                        <a:pt x="34879" y="28886"/>
                      </a:cubicBezTo>
                      <a:cubicBezTo>
                        <a:pt x="37249" y="26537"/>
                        <a:pt x="37053" y="23645"/>
                        <a:pt x="36422" y="20558"/>
                      </a:cubicBezTo>
                      <a:cubicBezTo>
                        <a:pt x="35792" y="17296"/>
                        <a:pt x="35161" y="14208"/>
                        <a:pt x="33900" y="11142"/>
                      </a:cubicBezTo>
                      <a:cubicBezTo>
                        <a:pt x="32987" y="8772"/>
                        <a:pt x="31987" y="6250"/>
                        <a:pt x="30182" y="4423"/>
                      </a:cubicBezTo>
                      <a:cubicBezTo>
                        <a:pt x="27920" y="2075"/>
                        <a:pt x="24463" y="531"/>
                        <a:pt x="21201" y="74"/>
                      </a:cubicBezTo>
                      <a:cubicBezTo>
                        <a:pt x="20667" y="24"/>
                        <a:pt x="20123" y="0"/>
                        <a:pt x="19574"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87" name="Google Shape;3229;p62">
                  <a:extLst>
                    <a:ext uri="{FF2B5EF4-FFF2-40B4-BE49-F238E27FC236}">
                      <a16:creationId xmlns:a16="http://schemas.microsoft.com/office/drawing/2014/main" id="{DCD94F95-820E-4DB8-B77F-B37DB12CD9FE}"/>
                    </a:ext>
                  </a:extLst>
                </p:cNvPr>
                <p:cNvSpPr/>
                <p:nvPr/>
              </p:nvSpPr>
              <p:spPr>
                <a:xfrm>
                  <a:off x="3459075" y="1982900"/>
                  <a:ext cx="601250" cy="196000"/>
                </a:xfrm>
                <a:custGeom>
                  <a:avLst/>
                  <a:gdLst/>
                  <a:ahLst/>
                  <a:cxnLst/>
                  <a:rect l="l" t="t" r="r" b="b"/>
                  <a:pathLst>
                    <a:path w="24050" h="7840" extrusionOk="0">
                      <a:moveTo>
                        <a:pt x="19179" y="0"/>
                      </a:moveTo>
                      <a:cubicBezTo>
                        <a:pt x="19091" y="0"/>
                        <a:pt x="19027" y="48"/>
                        <a:pt x="19027" y="160"/>
                      </a:cubicBezTo>
                      <a:cubicBezTo>
                        <a:pt x="18483" y="1596"/>
                        <a:pt x="18309" y="2509"/>
                        <a:pt x="16504" y="2596"/>
                      </a:cubicBezTo>
                      <a:cubicBezTo>
                        <a:pt x="16059" y="2621"/>
                        <a:pt x="15546" y="2670"/>
                        <a:pt x="15037" y="2670"/>
                      </a:cubicBezTo>
                      <a:cubicBezTo>
                        <a:pt x="13784" y="2670"/>
                        <a:pt x="12556" y="2374"/>
                        <a:pt x="12417" y="704"/>
                      </a:cubicBezTo>
                      <a:cubicBezTo>
                        <a:pt x="12369" y="550"/>
                        <a:pt x="12270" y="480"/>
                        <a:pt x="12172" y="480"/>
                      </a:cubicBezTo>
                      <a:cubicBezTo>
                        <a:pt x="12090" y="480"/>
                        <a:pt x="12009" y="528"/>
                        <a:pt x="11960" y="617"/>
                      </a:cubicBezTo>
                      <a:cubicBezTo>
                        <a:pt x="11699" y="1335"/>
                        <a:pt x="11416" y="1878"/>
                        <a:pt x="10981" y="2422"/>
                      </a:cubicBezTo>
                      <a:cubicBezTo>
                        <a:pt x="10526" y="2984"/>
                        <a:pt x="9594" y="3068"/>
                        <a:pt x="8769" y="3068"/>
                      </a:cubicBezTo>
                      <a:cubicBezTo>
                        <a:pt x="8412" y="3068"/>
                        <a:pt x="8076" y="3052"/>
                        <a:pt x="7807" y="3052"/>
                      </a:cubicBezTo>
                      <a:cubicBezTo>
                        <a:pt x="6263" y="3139"/>
                        <a:pt x="4632" y="3335"/>
                        <a:pt x="3088" y="3422"/>
                      </a:cubicBezTo>
                      <a:cubicBezTo>
                        <a:pt x="1457" y="3509"/>
                        <a:pt x="370" y="6140"/>
                        <a:pt x="1" y="7575"/>
                      </a:cubicBezTo>
                      <a:cubicBezTo>
                        <a:pt x="1" y="7741"/>
                        <a:pt x="128" y="7840"/>
                        <a:pt x="251" y="7840"/>
                      </a:cubicBezTo>
                      <a:cubicBezTo>
                        <a:pt x="337" y="7840"/>
                        <a:pt x="421" y="7792"/>
                        <a:pt x="457" y="7684"/>
                      </a:cubicBezTo>
                      <a:cubicBezTo>
                        <a:pt x="740" y="6771"/>
                        <a:pt x="1827" y="3879"/>
                        <a:pt x="3088" y="3879"/>
                      </a:cubicBezTo>
                      <a:cubicBezTo>
                        <a:pt x="4806" y="3879"/>
                        <a:pt x="6524" y="3596"/>
                        <a:pt x="8350" y="3509"/>
                      </a:cubicBezTo>
                      <a:cubicBezTo>
                        <a:pt x="10346" y="3432"/>
                        <a:pt x="11207" y="3068"/>
                        <a:pt x="12009" y="1489"/>
                      </a:cubicBezTo>
                      <a:lnTo>
                        <a:pt x="12009" y="1489"/>
                      </a:lnTo>
                      <a:cubicBezTo>
                        <a:pt x="12102" y="2130"/>
                        <a:pt x="12361" y="2767"/>
                        <a:pt x="13047" y="2965"/>
                      </a:cubicBezTo>
                      <a:cubicBezTo>
                        <a:pt x="13645" y="3096"/>
                        <a:pt x="14439" y="3161"/>
                        <a:pt x="15243" y="3161"/>
                      </a:cubicBezTo>
                      <a:cubicBezTo>
                        <a:pt x="16048" y="3161"/>
                        <a:pt x="16863" y="3096"/>
                        <a:pt x="17505" y="2965"/>
                      </a:cubicBezTo>
                      <a:cubicBezTo>
                        <a:pt x="18592" y="2792"/>
                        <a:pt x="18853" y="1965"/>
                        <a:pt x="19223" y="965"/>
                      </a:cubicBezTo>
                      <a:cubicBezTo>
                        <a:pt x="19297" y="731"/>
                        <a:pt x="19324" y="634"/>
                        <a:pt x="19366" y="634"/>
                      </a:cubicBezTo>
                      <a:cubicBezTo>
                        <a:pt x="19422" y="634"/>
                        <a:pt x="19506" y="804"/>
                        <a:pt x="19766" y="1052"/>
                      </a:cubicBezTo>
                      <a:cubicBezTo>
                        <a:pt x="20114" y="1422"/>
                        <a:pt x="20571" y="1791"/>
                        <a:pt x="20940" y="2139"/>
                      </a:cubicBezTo>
                      <a:cubicBezTo>
                        <a:pt x="21745" y="3052"/>
                        <a:pt x="22658" y="3770"/>
                        <a:pt x="23571" y="4509"/>
                      </a:cubicBezTo>
                      <a:cubicBezTo>
                        <a:pt x="23611" y="4549"/>
                        <a:pt x="23662" y="4566"/>
                        <a:pt x="23713" y="4566"/>
                      </a:cubicBezTo>
                      <a:cubicBezTo>
                        <a:pt x="23881" y="4566"/>
                        <a:pt x="24050" y="4377"/>
                        <a:pt x="23832" y="4227"/>
                      </a:cubicBezTo>
                      <a:cubicBezTo>
                        <a:pt x="22288" y="2965"/>
                        <a:pt x="20853" y="1422"/>
                        <a:pt x="19396" y="74"/>
                      </a:cubicBezTo>
                      <a:cubicBezTo>
                        <a:pt x="19322" y="27"/>
                        <a:pt x="19244" y="0"/>
                        <a:pt x="19179" y="0"/>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sp>
              <p:nvSpPr>
                <p:cNvPr id="88" name="Google Shape;3230;p62">
                  <a:extLst>
                    <a:ext uri="{FF2B5EF4-FFF2-40B4-BE49-F238E27FC236}">
                      <a16:creationId xmlns:a16="http://schemas.microsoft.com/office/drawing/2014/main" id="{13C9538A-A863-4EC4-B02B-CE05848D9C15}"/>
                    </a:ext>
                  </a:extLst>
                </p:cNvPr>
                <p:cNvSpPr/>
                <p:nvPr/>
              </p:nvSpPr>
              <p:spPr>
                <a:xfrm>
                  <a:off x="3198700" y="2881675"/>
                  <a:ext cx="56550" cy="42975"/>
                </a:xfrm>
                <a:custGeom>
                  <a:avLst/>
                  <a:gdLst/>
                  <a:ahLst/>
                  <a:cxnLst/>
                  <a:rect l="l" t="t" r="r" b="b"/>
                  <a:pathLst>
                    <a:path w="2262" h="1719" extrusionOk="0">
                      <a:moveTo>
                        <a:pt x="1174" y="1"/>
                      </a:moveTo>
                      <a:cubicBezTo>
                        <a:pt x="0" y="1"/>
                        <a:pt x="0" y="1718"/>
                        <a:pt x="1174" y="1718"/>
                      </a:cubicBezTo>
                      <a:cubicBezTo>
                        <a:pt x="2261" y="1718"/>
                        <a:pt x="2261" y="1"/>
                        <a:pt x="1174" y="1"/>
                      </a:cubicBezTo>
                      <a:close/>
                    </a:path>
                  </a:pathLst>
                </a:custGeom>
                <a:solidFill>
                  <a:srgbClr val="FFD07D"/>
                </a:solidFill>
                <a:ln>
                  <a:noFill/>
                </a:ln>
              </p:spPr>
              <p:txBody>
                <a:bodyPr spcFirstLastPara="1" wrap="square" lIns="92346" tIns="92346" rIns="92346" bIns="92346" anchor="ctr" anchorCtr="0">
                  <a:noAutofit/>
                </a:bodyPr>
                <a:lstStyle/>
                <a:p>
                  <a:endParaRPr sz="1458"/>
                </a:p>
              </p:txBody>
            </p:sp>
            <p:sp>
              <p:nvSpPr>
                <p:cNvPr id="89" name="Google Shape;3231;p62">
                  <a:extLst>
                    <a:ext uri="{FF2B5EF4-FFF2-40B4-BE49-F238E27FC236}">
                      <a16:creationId xmlns:a16="http://schemas.microsoft.com/office/drawing/2014/main" id="{F2F47E35-0BE7-40EE-8FFB-CEAD7BA4C714}"/>
                    </a:ext>
                  </a:extLst>
                </p:cNvPr>
                <p:cNvSpPr/>
                <p:nvPr/>
              </p:nvSpPr>
              <p:spPr>
                <a:xfrm>
                  <a:off x="4388100" y="2827325"/>
                  <a:ext cx="56550" cy="42950"/>
                </a:xfrm>
                <a:custGeom>
                  <a:avLst/>
                  <a:gdLst/>
                  <a:ahLst/>
                  <a:cxnLst/>
                  <a:rect l="l" t="t" r="r" b="b"/>
                  <a:pathLst>
                    <a:path w="2262" h="1718" extrusionOk="0">
                      <a:moveTo>
                        <a:pt x="1088" y="0"/>
                      </a:moveTo>
                      <a:cubicBezTo>
                        <a:pt x="1" y="0"/>
                        <a:pt x="1" y="1718"/>
                        <a:pt x="1088" y="1718"/>
                      </a:cubicBezTo>
                      <a:cubicBezTo>
                        <a:pt x="2262" y="1718"/>
                        <a:pt x="2262" y="0"/>
                        <a:pt x="1088" y="0"/>
                      </a:cubicBezTo>
                      <a:close/>
                    </a:path>
                  </a:pathLst>
                </a:custGeom>
                <a:solidFill>
                  <a:srgbClr val="FFD07D"/>
                </a:solidFill>
                <a:ln>
                  <a:noFill/>
                </a:ln>
              </p:spPr>
              <p:txBody>
                <a:bodyPr spcFirstLastPara="1" wrap="square" lIns="92346" tIns="92346" rIns="92346" bIns="92346" anchor="ctr" anchorCtr="0">
                  <a:noAutofit/>
                </a:bodyPr>
                <a:lstStyle/>
                <a:p>
                  <a:endParaRPr sz="1458"/>
                </a:p>
              </p:txBody>
            </p:sp>
          </p:grpSp>
          <p:sp>
            <p:nvSpPr>
              <p:cNvPr id="17" name="Google Shape;3232;p62">
                <a:extLst>
                  <a:ext uri="{FF2B5EF4-FFF2-40B4-BE49-F238E27FC236}">
                    <a16:creationId xmlns:a16="http://schemas.microsoft.com/office/drawing/2014/main" id="{5934EB12-7613-4755-BAEB-63B3F80AAF10}"/>
                  </a:ext>
                </a:extLst>
              </p:cNvPr>
              <p:cNvSpPr/>
              <p:nvPr/>
            </p:nvSpPr>
            <p:spPr>
              <a:xfrm>
                <a:off x="4559650" y="2394850"/>
                <a:ext cx="58725" cy="45675"/>
              </a:xfrm>
              <a:custGeom>
                <a:avLst/>
                <a:gdLst/>
                <a:ahLst/>
                <a:cxnLst/>
                <a:rect l="l" t="t" r="r" b="b"/>
                <a:pathLst>
                  <a:path w="2349" h="1827" extrusionOk="0">
                    <a:moveTo>
                      <a:pt x="1175" y="0"/>
                    </a:moveTo>
                    <a:cubicBezTo>
                      <a:pt x="0" y="0"/>
                      <a:pt x="0" y="1827"/>
                      <a:pt x="1175" y="1827"/>
                    </a:cubicBezTo>
                    <a:cubicBezTo>
                      <a:pt x="2349" y="1827"/>
                      <a:pt x="2349" y="0"/>
                      <a:pt x="1175" y="0"/>
                    </a:cubicBezTo>
                    <a:close/>
                  </a:path>
                </a:pathLst>
              </a:custGeom>
              <a:solidFill>
                <a:srgbClr val="FFD07D"/>
              </a:solidFill>
              <a:ln>
                <a:noFill/>
              </a:ln>
            </p:spPr>
            <p:txBody>
              <a:bodyPr spcFirstLastPara="1" wrap="square" lIns="92346" tIns="92346" rIns="92346" bIns="92346" anchor="ctr" anchorCtr="0">
                <a:noAutofit/>
              </a:bodyPr>
              <a:lstStyle/>
              <a:p>
                <a:endParaRPr sz="1458"/>
              </a:p>
            </p:txBody>
          </p:sp>
        </p:grpSp>
        <p:sp>
          <p:nvSpPr>
            <p:cNvPr id="10" name="Google Shape;3238;p62">
              <a:extLst>
                <a:ext uri="{FF2B5EF4-FFF2-40B4-BE49-F238E27FC236}">
                  <a16:creationId xmlns:a16="http://schemas.microsoft.com/office/drawing/2014/main" id="{EA5B38ED-6F5C-4268-BEAC-3712E88732A5}"/>
                </a:ext>
              </a:extLst>
            </p:cNvPr>
            <p:cNvSpPr/>
            <p:nvPr/>
          </p:nvSpPr>
          <p:spPr>
            <a:xfrm>
              <a:off x="3599800" y="3272200"/>
              <a:ext cx="56550" cy="42975"/>
            </a:xfrm>
            <a:custGeom>
              <a:avLst/>
              <a:gdLst/>
              <a:ahLst/>
              <a:cxnLst/>
              <a:rect l="l" t="t" r="r" b="b"/>
              <a:pathLst>
                <a:path w="2262" h="1719" extrusionOk="0">
                  <a:moveTo>
                    <a:pt x="1174" y="1"/>
                  </a:moveTo>
                  <a:cubicBezTo>
                    <a:pt x="0" y="1"/>
                    <a:pt x="0" y="1718"/>
                    <a:pt x="1174" y="1718"/>
                  </a:cubicBezTo>
                  <a:cubicBezTo>
                    <a:pt x="2261" y="1718"/>
                    <a:pt x="2261" y="1"/>
                    <a:pt x="1174" y="1"/>
                  </a:cubicBezTo>
                  <a:close/>
                </a:path>
              </a:pathLst>
            </a:custGeom>
            <a:solidFill>
              <a:srgbClr val="FFD07D"/>
            </a:solidFill>
            <a:ln>
              <a:noFill/>
            </a:ln>
          </p:spPr>
          <p:txBody>
            <a:bodyPr spcFirstLastPara="1" wrap="square" lIns="92346" tIns="92346" rIns="92346" bIns="92346" anchor="ctr" anchorCtr="0">
              <a:noAutofit/>
            </a:bodyPr>
            <a:lstStyle/>
            <a:p>
              <a:endParaRPr sz="1458"/>
            </a:p>
          </p:txBody>
        </p:sp>
      </p:grpSp>
      <p:grpSp>
        <p:nvGrpSpPr>
          <p:cNvPr id="179" name="Google Shape;1751;p57">
            <a:extLst>
              <a:ext uri="{FF2B5EF4-FFF2-40B4-BE49-F238E27FC236}">
                <a16:creationId xmlns:a16="http://schemas.microsoft.com/office/drawing/2014/main" id="{777BE4CA-F90C-45BA-8AF0-56A86FBCADBC}"/>
              </a:ext>
            </a:extLst>
          </p:cNvPr>
          <p:cNvGrpSpPr/>
          <p:nvPr/>
        </p:nvGrpSpPr>
        <p:grpSpPr>
          <a:xfrm>
            <a:off x="1851327" y="721818"/>
            <a:ext cx="5365736" cy="1970638"/>
            <a:chOff x="2516475" y="702500"/>
            <a:chExt cx="7000407" cy="3594300"/>
          </a:xfrm>
          <a:solidFill>
            <a:srgbClr val="F3C7B3"/>
          </a:solidFill>
        </p:grpSpPr>
        <p:sp>
          <p:nvSpPr>
            <p:cNvPr id="180" name="Google Shape;1752;p57">
              <a:extLst>
                <a:ext uri="{FF2B5EF4-FFF2-40B4-BE49-F238E27FC236}">
                  <a16:creationId xmlns:a16="http://schemas.microsoft.com/office/drawing/2014/main" id="{70907E53-EDA4-4D68-A660-A9D7860D88D9}"/>
                </a:ext>
              </a:extLst>
            </p:cNvPr>
            <p:cNvSpPr/>
            <p:nvPr/>
          </p:nvSpPr>
          <p:spPr>
            <a:xfrm>
              <a:off x="2894775" y="702500"/>
              <a:ext cx="6176400" cy="3594300"/>
            </a:xfrm>
            <a:prstGeom prst="wedgeEllipseCallout">
              <a:avLst>
                <a:gd name="adj1" fmla="val -50767"/>
                <a:gd name="adj2" fmla="val 32121"/>
              </a:avLst>
            </a:prstGeom>
            <a:grpFill/>
            <a:ln>
              <a:noFill/>
            </a:ln>
          </p:spPr>
          <p:txBody>
            <a:bodyPr spcFirstLastPara="1" wrap="square" lIns="92346" tIns="92346" rIns="92346" bIns="92346"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414" dirty="0"/>
            </a:p>
          </p:txBody>
        </p:sp>
        <p:grpSp>
          <p:nvGrpSpPr>
            <p:cNvPr id="181" name="Google Shape;1753;p57">
              <a:extLst>
                <a:ext uri="{FF2B5EF4-FFF2-40B4-BE49-F238E27FC236}">
                  <a16:creationId xmlns:a16="http://schemas.microsoft.com/office/drawing/2014/main" id="{5C7F349F-7632-4692-B740-0EBF50537B89}"/>
                </a:ext>
              </a:extLst>
            </p:cNvPr>
            <p:cNvGrpSpPr/>
            <p:nvPr/>
          </p:nvGrpSpPr>
          <p:grpSpPr>
            <a:xfrm>
              <a:off x="2516475" y="1994467"/>
              <a:ext cx="7000407" cy="577274"/>
              <a:chOff x="2977600" y="2873784"/>
              <a:chExt cx="4031106" cy="332416"/>
            </a:xfrm>
            <a:grpFill/>
          </p:grpSpPr>
          <p:sp>
            <p:nvSpPr>
              <p:cNvPr id="182" name="Google Shape;1754;p57">
                <a:extLst>
                  <a:ext uri="{FF2B5EF4-FFF2-40B4-BE49-F238E27FC236}">
                    <a16:creationId xmlns:a16="http://schemas.microsoft.com/office/drawing/2014/main" id="{27CA5AE3-F6B4-4627-8FD0-47A12DBA7BBF}"/>
                  </a:ext>
                </a:extLst>
              </p:cNvPr>
              <p:cNvSpPr/>
              <p:nvPr/>
            </p:nvSpPr>
            <p:spPr>
              <a:xfrm>
                <a:off x="2977600" y="2892900"/>
                <a:ext cx="97125" cy="313300"/>
              </a:xfrm>
              <a:custGeom>
                <a:avLst/>
                <a:gdLst/>
                <a:ahLst/>
                <a:cxnLst/>
                <a:rect l="l" t="t" r="r" b="b"/>
                <a:pathLst>
                  <a:path w="3885" h="12532" extrusionOk="0">
                    <a:moveTo>
                      <a:pt x="3885" y="12356"/>
                    </a:moveTo>
                    <a:cubicBezTo>
                      <a:pt x="3083" y="12531"/>
                      <a:pt x="2556" y="12356"/>
                      <a:pt x="2130" y="11855"/>
                    </a:cubicBezTo>
                    <a:cubicBezTo>
                      <a:pt x="1905" y="11579"/>
                      <a:pt x="1679" y="11328"/>
                      <a:pt x="1479" y="11028"/>
                    </a:cubicBezTo>
                    <a:cubicBezTo>
                      <a:pt x="1253" y="10702"/>
                      <a:pt x="1103" y="10301"/>
                      <a:pt x="852" y="9950"/>
                    </a:cubicBezTo>
                    <a:cubicBezTo>
                      <a:pt x="251" y="9098"/>
                      <a:pt x="75" y="8120"/>
                      <a:pt x="25" y="7093"/>
                    </a:cubicBezTo>
                    <a:cubicBezTo>
                      <a:pt x="0" y="5514"/>
                      <a:pt x="50" y="3960"/>
                      <a:pt x="451" y="2431"/>
                    </a:cubicBezTo>
                    <a:cubicBezTo>
                      <a:pt x="677" y="1554"/>
                      <a:pt x="1178" y="877"/>
                      <a:pt x="1679" y="150"/>
                    </a:cubicBezTo>
                    <a:cubicBezTo>
                      <a:pt x="1754" y="50"/>
                      <a:pt x="2005" y="0"/>
                      <a:pt x="2130" y="50"/>
                    </a:cubicBezTo>
                    <a:cubicBezTo>
                      <a:pt x="2256" y="125"/>
                      <a:pt x="2381" y="326"/>
                      <a:pt x="2356" y="476"/>
                    </a:cubicBezTo>
                    <a:cubicBezTo>
                      <a:pt x="2331" y="752"/>
                      <a:pt x="2231" y="1003"/>
                      <a:pt x="2105" y="1253"/>
                    </a:cubicBezTo>
                    <a:cubicBezTo>
                      <a:pt x="1554" y="2556"/>
                      <a:pt x="1379" y="3935"/>
                      <a:pt x="1429" y="5338"/>
                    </a:cubicBezTo>
                    <a:cubicBezTo>
                      <a:pt x="1454" y="6090"/>
                      <a:pt x="1479" y="6867"/>
                      <a:pt x="1504" y="7644"/>
                    </a:cubicBezTo>
                    <a:cubicBezTo>
                      <a:pt x="1529" y="8120"/>
                      <a:pt x="1679" y="8572"/>
                      <a:pt x="1930" y="9023"/>
                    </a:cubicBezTo>
                    <a:cubicBezTo>
                      <a:pt x="2506" y="10125"/>
                      <a:pt x="3008" y="11278"/>
                      <a:pt x="3885" y="12356"/>
                    </a:cubicBezTo>
                  </a:path>
                </a:pathLst>
              </a:custGeom>
              <a:grpFill/>
              <a:ln>
                <a:noFill/>
              </a:ln>
            </p:spPr>
            <p:txBody>
              <a:bodyPr spcFirstLastPara="1" wrap="square" lIns="92346" tIns="92346" rIns="92346" bIns="92346"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414"/>
              </a:p>
            </p:txBody>
          </p:sp>
          <p:sp>
            <p:nvSpPr>
              <p:cNvPr id="183" name="Google Shape;1755;p57">
                <a:extLst>
                  <a:ext uri="{FF2B5EF4-FFF2-40B4-BE49-F238E27FC236}">
                    <a16:creationId xmlns:a16="http://schemas.microsoft.com/office/drawing/2014/main" id="{EBD29FB3-9B12-4204-946E-8E25BCD72EC7}"/>
                  </a:ext>
                </a:extLst>
              </p:cNvPr>
              <p:cNvSpPr/>
              <p:nvPr/>
            </p:nvSpPr>
            <p:spPr>
              <a:xfrm rot="2104647">
                <a:off x="6764591" y="2886614"/>
                <a:ext cx="213706" cy="180480"/>
              </a:xfrm>
              <a:custGeom>
                <a:avLst/>
                <a:gdLst/>
                <a:ahLst/>
                <a:cxnLst/>
                <a:rect l="l" t="t" r="r" b="b"/>
                <a:pathLst>
                  <a:path w="8548" h="7219" extrusionOk="0">
                    <a:moveTo>
                      <a:pt x="1" y="527"/>
                    </a:moveTo>
                    <a:cubicBezTo>
                      <a:pt x="377" y="51"/>
                      <a:pt x="778" y="0"/>
                      <a:pt x="1204" y="126"/>
                    </a:cubicBezTo>
                    <a:cubicBezTo>
                      <a:pt x="2156" y="401"/>
                      <a:pt x="3159" y="627"/>
                      <a:pt x="4036" y="1128"/>
                    </a:cubicBezTo>
                    <a:cubicBezTo>
                      <a:pt x="4161" y="1203"/>
                      <a:pt x="4262" y="1304"/>
                      <a:pt x="4412" y="1329"/>
                    </a:cubicBezTo>
                    <a:cubicBezTo>
                      <a:pt x="5565" y="1780"/>
                      <a:pt x="6317" y="2682"/>
                      <a:pt x="7018" y="3660"/>
                    </a:cubicBezTo>
                    <a:cubicBezTo>
                      <a:pt x="7570" y="4437"/>
                      <a:pt x="8146" y="5239"/>
                      <a:pt x="8397" y="6191"/>
                    </a:cubicBezTo>
                    <a:cubicBezTo>
                      <a:pt x="8447" y="6366"/>
                      <a:pt x="8547" y="6517"/>
                      <a:pt x="8547" y="6692"/>
                    </a:cubicBezTo>
                    <a:cubicBezTo>
                      <a:pt x="8547" y="6843"/>
                      <a:pt x="8497" y="7068"/>
                      <a:pt x="8397" y="7143"/>
                    </a:cubicBezTo>
                    <a:cubicBezTo>
                      <a:pt x="8272" y="7219"/>
                      <a:pt x="8021" y="7168"/>
                      <a:pt x="7921" y="7093"/>
                    </a:cubicBezTo>
                    <a:cubicBezTo>
                      <a:pt x="7620" y="6792"/>
                      <a:pt x="7319" y="6492"/>
                      <a:pt x="7119" y="6141"/>
                    </a:cubicBezTo>
                    <a:cubicBezTo>
                      <a:pt x="6617" y="5188"/>
                      <a:pt x="5916" y="4361"/>
                      <a:pt x="5264" y="3484"/>
                    </a:cubicBezTo>
                    <a:cubicBezTo>
                      <a:pt x="5139" y="3309"/>
                      <a:pt x="4963" y="3108"/>
                      <a:pt x="4763" y="2983"/>
                    </a:cubicBezTo>
                    <a:cubicBezTo>
                      <a:pt x="3710" y="2381"/>
                      <a:pt x="2758" y="1579"/>
                      <a:pt x="1580" y="1229"/>
                    </a:cubicBezTo>
                    <a:cubicBezTo>
                      <a:pt x="1179" y="1128"/>
                      <a:pt x="778" y="953"/>
                      <a:pt x="402" y="802"/>
                    </a:cubicBezTo>
                    <a:cubicBezTo>
                      <a:pt x="277" y="752"/>
                      <a:pt x="176" y="652"/>
                      <a:pt x="1" y="527"/>
                    </a:cubicBezTo>
                    <a:close/>
                  </a:path>
                </a:pathLst>
              </a:custGeom>
              <a:grpFill/>
              <a:ln>
                <a:noFill/>
              </a:ln>
            </p:spPr>
            <p:txBody>
              <a:bodyPr spcFirstLastPara="1" wrap="square" lIns="92346" tIns="92346" rIns="92346" bIns="92346"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414"/>
              </a:p>
            </p:txBody>
          </p:sp>
          <p:sp>
            <p:nvSpPr>
              <p:cNvPr id="184" name="Google Shape;1756;p57">
                <a:extLst>
                  <a:ext uri="{FF2B5EF4-FFF2-40B4-BE49-F238E27FC236}">
                    <a16:creationId xmlns:a16="http://schemas.microsoft.com/office/drawing/2014/main" id="{2EC96BEF-030A-408A-ABFA-9027D759CA3D}"/>
                  </a:ext>
                </a:extLst>
              </p:cNvPr>
              <p:cNvSpPr/>
              <p:nvPr/>
            </p:nvSpPr>
            <p:spPr>
              <a:xfrm>
                <a:off x="3070325" y="2921075"/>
                <a:ext cx="44500" cy="201800"/>
              </a:xfrm>
              <a:custGeom>
                <a:avLst/>
                <a:gdLst/>
                <a:ahLst/>
                <a:cxnLst/>
                <a:rect l="l" t="t" r="r" b="b"/>
                <a:pathLst>
                  <a:path w="1780" h="8072" extrusionOk="0">
                    <a:moveTo>
                      <a:pt x="1755" y="7946"/>
                    </a:moveTo>
                    <a:cubicBezTo>
                      <a:pt x="1329" y="8071"/>
                      <a:pt x="1053" y="7971"/>
                      <a:pt x="853" y="7670"/>
                    </a:cubicBezTo>
                    <a:cubicBezTo>
                      <a:pt x="401" y="7018"/>
                      <a:pt x="0" y="6342"/>
                      <a:pt x="51" y="5465"/>
                    </a:cubicBezTo>
                    <a:cubicBezTo>
                      <a:pt x="126" y="4637"/>
                      <a:pt x="101" y="3810"/>
                      <a:pt x="101" y="2958"/>
                    </a:cubicBezTo>
                    <a:cubicBezTo>
                      <a:pt x="101" y="2106"/>
                      <a:pt x="376" y="1329"/>
                      <a:pt x="727" y="552"/>
                    </a:cubicBezTo>
                    <a:cubicBezTo>
                      <a:pt x="777" y="402"/>
                      <a:pt x="878" y="226"/>
                      <a:pt x="1003" y="126"/>
                    </a:cubicBezTo>
                    <a:cubicBezTo>
                      <a:pt x="1078" y="51"/>
                      <a:pt x="1254" y="1"/>
                      <a:pt x="1379" y="26"/>
                    </a:cubicBezTo>
                    <a:cubicBezTo>
                      <a:pt x="1479" y="76"/>
                      <a:pt x="1629" y="226"/>
                      <a:pt x="1604" y="327"/>
                    </a:cubicBezTo>
                    <a:cubicBezTo>
                      <a:pt x="1604" y="653"/>
                      <a:pt x="1579" y="1028"/>
                      <a:pt x="1479" y="1329"/>
                    </a:cubicBezTo>
                    <a:cubicBezTo>
                      <a:pt x="1228" y="2081"/>
                      <a:pt x="1153" y="2833"/>
                      <a:pt x="1228" y="3610"/>
                    </a:cubicBezTo>
                    <a:cubicBezTo>
                      <a:pt x="1228" y="3835"/>
                      <a:pt x="1254" y="4086"/>
                      <a:pt x="1254" y="4337"/>
                    </a:cubicBezTo>
                    <a:cubicBezTo>
                      <a:pt x="1203" y="5414"/>
                      <a:pt x="1178" y="6492"/>
                      <a:pt x="1730" y="7495"/>
                    </a:cubicBezTo>
                    <a:cubicBezTo>
                      <a:pt x="1780" y="7595"/>
                      <a:pt x="1755" y="7745"/>
                      <a:pt x="1755" y="7946"/>
                    </a:cubicBezTo>
                    <a:close/>
                  </a:path>
                </a:pathLst>
              </a:custGeom>
              <a:grpFill/>
              <a:ln>
                <a:noFill/>
              </a:ln>
            </p:spPr>
            <p:txBody>
              <a:bodyPr spcFirstLastPara="1" wrap="square" lIns="92346" tIns="92346" rIns="92346" bIns="92346"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414"/>
              </a:p>
            </p:txBody>
          </p:sp>
          <p:sp>
            <p:nvSpPr>
              <p:cNvPr id="185" name="Google Shape;1757;p57">
                <a:extLst>
                  <a:ext uri="{FF2B5EF4-FFF2-40B4-BE49-F238E27FC236}">
                    <a16:creationId xmlns:a16="http://schemas.microsoft.com/office/drawing/2014/main" id="{ADE2EB10-8B8D-4A85-BD6B-D01F0DFBC884}"/>
                  </a:ext>
                </a:extLst>
              </p:cNvPr>
              <p:cNvSpPr/>
              <p:nvPr/>
            </p:nvSpPr>
            <p:spPr>
              <a:xfrm rot="2104647">
                <a:off x="6907153" y="2873784"/>
                <a:ext cx="101553" cy="76477"/>
              </a:xfrm>
              <a:custGeom>
                <a:avLst/>
                <a:gdLst/>
                <a:ahLst/>
                <a:cxnLst/>
                <a:rect l="l" t="t" r="r" b="b"/>
                <a:pathLst>
                  <a:path w="4062" h="3059" extrusionOk="0">
                    <a:moveTo>
                      <a:pt x="1" y="351"/>
                    </a:moveTo>
                    <a:cubicBezTo>
                      <a:pt x="277" y="0"/>
                      <a:pt x="653" y="0"/>
                      <a:pt x="1003" y="151"/>
                    </a:cubicBezTo>
                    <a:cubicBezTo>
                      <a:pt x="1505" y="376"/>
                      <a:pt x="2006" y="652"/>
                      <a:pt x="2457" y="953"/>
                    </a:cubicBezTo>
                    <a:cubicBezTo>
                      <a:pt x="2858" y="1228"/>
                      <a:pt x="3184" y="1579"/>
                      <a:pt x="3560" y="1905"/>
                    </a:cubicBezTo>
                    <a:cubicBezTo>
                      <a:pt x="3836" y="2131"/>
                      <a:pt x="3961" y="2457"/>
                      <a:pt x="4036" y="2807"/>
                    </a:cubicBezTo>
                    <a:cubicBezTo>
                      <a:pt x="4061" y="2883"/>
                      <a:pt x="3961" y="2958"/>
                      <a:pt x="3936" y="3033"/>
                    </a:cubicBezTo>
                    <a:cubicBezTo>
                      <a:pt x="3836" y="3033"/>
                      <a:pt x="3760" y="3058"/>
                      <a:pt x="3710" y="3033"/>
                    </a:cubicBezTo>
                    <a:cubicBezTo>
                      <a:pt x="3284" y="2732"/>
                      <a:pt x="2833" y="2457"/>
                      <a:pt x="2482" y="2081"/>
                    </a:cubicBezTo>
                    <a:cubicBezTo>
                      <a:pt x="1780" y="1429"/>
                      <a:pt x="1003" y="928"/>
                      <a:pt x="151" y="552"/>
                    </a:cubicBezTo>
                    <a:cubicBezTo>
                      <a:pt x="101" y="527"/>
                      <a:pt x="51" y="451"/>
                      <a:pt x="1" y="351"/>
                    </a:cubicBezTo>
                  </a:path>
                </a:pathLst>
              </a:custGeom>
              <a:grpFill/>
              <a:ln>
                <a:noFill/>
              </a:ln>
            </p:spPr>
            <p:txBody>
              <a:bodyPr spcFirstLastPara="1" wrap="square" lIns="92346" tIns="92346" rIns="92346" bIns="92346"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414"/>
              </a:p>
            </p:txBody>
          </p:sp>
        </p:grpSp>
      </p:grpSp>
      <p:sp>
        <p:nvSpPr>
          <p:cNvPr id="6" name="Rectangle 5">
            <a:extLst>
              <a:ext uri="{FF2B5EF4-FFF2-40B4-BE49-F238E27FC236}">
                <a16:creationId xmlns:a16="http://schemas.microsoft.com/office/drawing/2014/main" id="{B12AD225-B62E-4C75-8D6D-70FA1BC790A1}"/>
              </a:ext>
            </a:extLst>
          </p:cNvPr>
          <p:cNvSpPr/>
          <p:nvPr/>
        </p:nvSpPr>
        <p:spPr>
          <a:xfrm>
            <a:off x="2583300" y="1172116"/>
            <a:ext cx="4039523" cy="1335750"/>
          </a:xfrm>
          <a:prstGeom prst="rect">
            <a:avLst/>
          </a:prstGeom>
        </p:spPr>
        <p:txBody>
          <a:bodyPr wrap="square">
            <a:spAutoFit/>
          </a:bodyPr>
          <a:lstStyle/>
          <a:p>
            <a:pPr algn="just"/>
            <a:r>
              <a:rPr lang="nl-NL" sz="2020" i="1" dirty="0">
                <a:latin typeface="Times New Roman" panose="02020603050405020304" pitchFamily="18" charset="0"/>
                <a:ea typeface="Times New Roman" panose="02020603050405020304" pitchFamily="18" charset="0"/>
                <a:cs typeface="Times New Roman" panose="02020603050405020304" pitchFamily="18" charset="0"/>
              </a:rPr>
              <a:t>Theo em, khi đã là bạn bè chúng ta cần cư xử như thế nào? Vì sao lại phải cư xử như thế?</a:t>
            </a:r>
            <a:endParaRPr lang="vi-VN" sz="2020" dirty="0">
              <a:latin typeface=".VnTime" panose="020B7200000000000000" pitchFamily="34" charset="0"/>
              <a:ea typeface="Times New Roman" panose="02020603050405020304" pitchFamily="18" charset="0"/>
              <a:cs typeface="Times New Roman" panose="02020603050405020304" pitchFamily="18" charset="0"/>
            </a:endParaRPr>
          </a:p>
          <a:p>
            <a:pPr algn="just"/>
            <a:r>
              <a:rPr lang="nl-NL" sz="2020" dirty="0">
                <a:latin typeface="Times New Roman" panose="02020603050405020304" pitchFamily="18" charset="0"/>
                <a:ea typeface="Times New Roman" panose="02020603050405020304" pitchFamily="18" charset="0"/>
                <a:cs typeface="Times New Roman" panose="02020603050405020304" pitchFamily="18" charset="0"/>
              </a:rPr>
              <a:t> </a:t>
            </a:r>
            <a:endParaRPr lang="vi-VN" sz="2020" dirty="0">
              <a:latin typeface=".VnTime" panose="020B7200000000000000" pitchFamily="34" charset="0"/>
              <a:ea typeface="Times New Roman" panose="02020603050405020304" pitchFamily="18" charset="0"/>
              <a:cs typeface="Times New Roman" panose="02020603050405020304" pitchFamily="18" charset="0"/>
            </a:endParaRPr>
          </a:p>
        </p:txBody>
      </p:sp>
      <p:sp>
        <p:nvSpPr>
          <p:cNvPr id="7" name="Rectangle: Diagonal Corners Snipped 6">
            <a:extLst>
              <a:ext uri="{FF2B5EF4-FFF2-40B4-BE49-F238E27FC236}">
                <a16:creationId xmlns:a16="http://schemas.microsoft.com/office/drawing/2014/main" id="{E468F5EC-019F-4A46-87FE-84A85846E884}"/>
              </a:ext>
            </a:extLst>
          </p:cNvPr>
          <p:cNvSpPr/>
          <p:nvPr/>
        </p:nvSpPr>
        <p:spPr>
          <a:xfrm>
            <a:off x="2004369" y="1748120"/>
            <a:ext cx="5597257" cy="1545947"/>
          </a:xfrm>
          <a:prstGeom prst="snip2DiagRect">
            <a:avLst>
              <a:gd name="adj1" fmla="val 0"/>
              <a:gd name="adj2" fmla="val 15972"/>
            </a:avLst>
          </a:prstGeom>
          <a:solidFill>
            <a:schemeClr val="bg1"/>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818" i="1" dirty="0">
                <a:solidFill>
                  <a:schemeClr val="tx1"/>
                </a:solidFill>
                <a:latin typeface="Times New Roman" panose="02020603050405020304" pitchFamily="18" charset="0"/>
                <a:cs typeface="Times New Roman" panose="02020603050405020304" pitchFamily="18" charset="0"/>
              </a:rPr>
              <a:t>Khi đã là bạn bè, chúng ta cần phải yêu thương đùm bọc lẫn nhau. Chúng ta phải giúp đỡ lẫn nhau vượt qua khó khăn, đoàn kết giúp đỡ nhau cùng tiến bộ trong học tập, thương yêu nhau giúp bạn vượt qua khó khăn hoạn nạn.</a:t>
            </a:r>
            <a:endParaRPr lang="vi-VN" sz="1818" i="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9"/>
                                        </p:tgtEl>
                                        <p:attrNameLst>
                                          <p:attrName>style.visibility</p:attrName>
                                        </p:attrNameLst>
                                      </p:cBhvr>
                                      <p:to>
                                        <p:strVal val="visible"/>
                                      </p:to>
                                    </p:set>
                                    <p:animEffect transition="in" filter="fade">
                                      <p:cBhvr>
                                        <p:cTn id="7" dur="500"/>
                                        <p:tgtEl>
                                          <p:spTgt spid="17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xit" presetSubtype="32" fill="hold" nodeType="clickEffect">
                                  <p:stCondLst>
                                    <p:cond delay="0"/>
                                  </p:stCondLst>
                                  <p:childTnLst>
                                    <p:anim calcmode="lin" valueType="num">
                                      <p:cBhvr>
                                        <p:cTn id="14" dur="500"/>
                                        <p:tgtEl>
                                          <p:spTgt spid="179"/>
                                        </p:tgtEl>
                                        <p:attrNameLst>
                                          <p:attrName>ppt_w</p:attrName>
                                        </p:attrNameLst>
                                      </p:cBhvr>
                                      <p:tavLst>
                                        <p:tav tm="0">
                                          <p:val>
                                            <p:strVal val="ppt_w"/>
                                          </p:val>
                                        </p:tav>
                                        <p:tav tm="100000">
                                          <p:val>
                                            <p:fltVal val="0"/>
                                          </p:val>
                                        </p:tav>
                                      </p:tavLst>
                                    </p:anim>
                                    <p:anim calcmode="lin" valueType="num">
                                      <p:cBhvr>
                                        <p:cTn id="15" dur="500"/>
                                        <p:tgtEl>
                                          <p:spTgt spid="179"/>
                                        </p:tgtEl>
                                        <p:attrNameLst>
                                          <p:attrName>ppt_h</p:attrName>
                                        </p:attrNameLst>
                                      </p:cBhvr>
                                      <p:tavLst>
                                        <p:tav tm="0">
                                          <p:val>
                                            <p:strVal val="ppt_h"/>
                                          </p:val>
                                        </p:tav>
                                        <p:tav tm="100000">
                                          <p:val>
                                            <p:fltVal val="0"/>
                                          </p:val>
                                        </p:tav>
                                      </p:tavLst>
                                    </p:anim>
                                    <p:animEffect transition="out" filter="fade">
                                      <p:cBhvr>
                                        <p:cTn id="16" dur="500"/>
                                        <p:tgtEl>
                                          <p:spTgt spid="179"/>
                                        </p:tgtEl>
                                      </p:cBhvr>
                                    </p:animEffect>
                                    <p:set>
                                      <p:cBhvr>
                                        <p:cTn id="17" dur="1" fill="hold">
                                          <p:stCondLst>
                                            <p:cond delay="499"/>
                                          </p:stCondLst>
                                        </p:cTn>
                                        <p:tgtEl>
                                          <p:spTgt spid="179"/>
                                        </p:tgtEl>
                                        <p:attrNameLst>
                                          <p:attrName>style.visibility</p:attrName>
                                        </p:attrNameLst>
                                      </p:cBhvr>
                                      <p:to>
                                        <p:strVal val="hidden"/>
                                      </p:to>
                                    </p:set>
                                  </p:childTnLst>
                                </p:cTn>
                              </p:par>
                              <p:par>
                                <p:cTn id="18" presetID="53" presetClass="exit" presetSubtype="32" fill="hold" grpId="1" nodeType="withEffect">
                                  <p:stCondLst>
                                    <p:cond delay="0"/>
                                  </p:stCondLst>
                                  <p:childTnLst>
                                    <p:anim calcmode="lin" valueType="num">
                                      <p:cBhvr>
                                        <p:cTn id="19" dur="500"/>
                                        <p:tgtEl>
                                          <p:spTgt spid="6"/>
                                        </p:tgtEl>
                                        <p:attrNameLst>
                                          <p:attrName>ppt_w</p:attrName>
                                        </p:attrNameLst>
                                      </p:cBhvr>
                                      <p:tavLst>
                                        <p:tav tm="0">
                                          <p:val>
                                            <p:strVal val="ppt_w"/>
                                          </p:val>
                                        </p:tav>
                                        <p:tav tm="100000">
                                          <p:val>
                                            <p:fltVal val="0"/>
                                          </p:val>
                                        </p:tav>
                                      </p:tavLst>
                                    </p:anim>
                                    <p:anim calcmode="lin" valueType="num">
                                      <p:cBhvr>
                                        <p:cTn id="20" dur="500"/>
                                        <p:tgtEl>
                                          <p:spTgt spid="6"/>
                                        </p:tgtEl>
                                        <p:attrNameLst>
                                          <p:attrName>ppt_h</p:attrName>
                                        </p:attrNameLst>
                                      </p:cBhvr>
                                      <p:tavLst>
                                        <p:tav tm="0">
                                          <p:val>
                                            <p:strVal val="ppt_h"/>
                                          </p:val>
                                        </p:tav>
                                        <p:tav tm="100000">
                                          <p:val>
                                            <p:fltVal val="0"/>
                                          </p:val>
                                        </p:tav>
                                      </p:tavLst>
                                    </p:anim>
                                    <p:animEffect transition="out" filter="fade">
                                      <p:cBhvr>
                                        <p:cTn id="21" dur="500"/>
                                        <p:tgtEl>
                                          <p:spTgt spid="6"/>
                                        </p:tgtEl>
                                      </p:cBhvr>
                                    </p:animEffect>
                                    <p:set>
                                      <p:cBhvr>
                                        <p:cTn id="22" dur="1" fill="hold">
                                          <p:stCondLst>
                                            <p:cond delay="499"/>
                                          </p:stCondLst>
                                        </p:cTn>
                                        <p:tgtEl>
                                          <p:spTgt spid="6"/>
                                        </p:tgtEl>
                                        <p:attrNameLst>
                                          <p:attrName>style.visibility</p:attrName>
                                        </p:attrNameLst>
                                      </p:cBhvr>
                                      <p:to>
                                        <p:strVal val="hidden"/>
                                      </p:to>
                                    </p:set>
                                  </p:childTnLst>
                                </p:cTn>
                              </p:par>
                              <p:par>
                                <p:cTn id="23" presetID="42"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3004"/>
        <p:cNvGrpSpPr/>
        <p:nvPr/>
      </p:nvGrpSpPr>
      <p:grpSpPr>
        <a:xfrm>
          <a:off x="0" y="0"/>
          <a:ext cx="0" cy="0"/>
          <a:chOff x="0" y="0"/>
          <a:chExt cx="0" cy="0"/>
        </a:xfrm>
      </p:grpSpPr>
      <p:sp>
        <p:nvSpPr>
          <p:cNvPr id="3005" name="Google Shape;3005;p61"/>
          <p:cNvSpPr/>
          <p:nvPr/>
        </p:nvSpPr>
        <p:spPr>
          <a:xfrm>
            <a:off x="523039" y="1662073"/>
            <a:ext cx="90351" cy="17196"/>
          </a:xfrm>
          <a:custGeom>
            <a:avLst/>
            <a:gdLst/>
            <a:ahLst/>
            <a:cxnLst/>
            <a:rect l="l" t="t" r="r" b="b"/>
            <a:pathLst>
              <a:path w="3578" h="681" extrusionOk="0">
                <a:moveTo>
                  <a:pt x="0" y="1"/>
                </a:moveTo>
                <a:lnTo>
                  <a:pt x="0" y="305"/>
                </a:lnTo>
                <a:cubicBezTo>
                  <a:pt x="0" y="305"/>
                  <a:pt x="1270" y="519"/>
                  <a:pt x="3578" y="680"/>
                </a:cubicBezTo>
                <a:lnTo>
                  <a:pt x="3578" y="376"/>
                </a:lnTo>
                <a:cubicBezTo>
                  <a:pt x="2469" y="305"/>
                  <a:pt x="1574" y="233"/>
                  <a:pt x="984" y="144"/>
                </a:cubicBezTo>
                <a:cubicBezTo>
                  <a:pt x="680" y="72"/>
                  <a:pt x="447" y="72"/>
                  <a:pt x="233" y="72"/>
                </a:cubicBezTo>
                <a:cubicBezTo>
                  <a:pt x="90" y="1"/>
                  <a:pt x="0" y="1"/>
                  <a:pt x="0" y="1"/>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06" name="Google Shape;3006;p61"/>
          <p:cNvSpPr/>
          <p:nvPr/>
        </p:nvSpPr>
        <p:spPr>
          <a:xfrm>
            <a:off x="703715" y="1669750"/>
            <a:ext cx="90351" cy="11313"/>
          </a:xfrm>
          <a:custGeom>
            <a:avLst/>
            <a:gdLst/>
            <a:ahLst/>
            <a:cxnLst/>
            <a:rect l="l" t="t" r="r" b="b"/>
            <a:pathLst>
              <a:path w="3578" h="448" extrusionOk="0">
                <a:moveTo>
                  <a:pt x="3578" y="1"/>
                </a:moveTo>
                <a:cubicBezTo>
                  <a:pt x="2236" y="72"/>
                  <a:pt x="1055" y="144"/>
                  <a:pt x="0" y="144"/>
                </a:cubicBezTo>
                <a:lnTo>
                  <a:pt x="0" y="448"/>
                </a:lnTo>
                <a:cubicBezTo>
                  <a:pt x="1055" y="448"/>
                  <a:pt x="2325" y="376"/>
                  <a:pt x="3578" y="287"/>
                </a:cubicBezTo>
                <a:lnTo>
                  <a:pt x="3578" y="1"/>
                </a:lnTo>
                <a:close/>
              </a:path>
            </a:pathLst>
          </a:custGeom>
          <a:solidFill>
            <a:srgbClr val="E2F1EF"/>
          </a:solidFill>
          <a:ln>
            <a:noFill/>
          </a:ln>
        </p:spPr>
        <p:txBody>
          <a:bodyPr spcFirstLastPara="1" wrap="square" lIns="92346" tIns="92346" rIns="92346" bIns="92346" anchor="ctr" anchorCtr="0">
            <a:noAutofit/>
          </a:bodyPr>
          <a:lstStyle/>
          <a:p>
            <a:endParaRPr sz="1458"/>
          </a:p>
        </p:txBody>
      </p:sp>
      <p:sp>
        <p:nvSpPr>
          <p:cNvPr id="3007" name="Google Shape;3007;p61"/>
          <p:cNvSpPr/>
          <p:nvPr/>
        </p:nvSpPr>
        <p:spPr>
          <a:xfrm>
            <a:off x="626925" y="1887924"/>
            <a:ext cx="20353" cy="24418"/>
          </a:xfrm>
          <a:custGeom>
            <a:avLst/>
            <a:gdLst/>
            <a:ahLst/>
            <a:cxnLst/>
            <a:rect l="l" t="t" r="r" b="b"/>
            <a:pathLst>
              <a:path w="806" h="967" extrusionOk="0">
                <a:moveTo>
                  <a:pt x="143" y="0"/>
                </a:moveTo>
                <a:lnTo>
                  <a:pt x="0" y="304"/>
                </a:lnTo>
                <a:cubicBezTo>
                  <a:pt x="72" y="304"/>
                  <a:pt x="358" y="519"/>
                  <a:pt x="805" y="966"/>
                </a:cubicBezTo>
                <a:lnTo>
                  <a:pt x="805" y="519"/>
                </a:lnTo>
                <a:cubicBezTo>
                  <a:pt x="447" y="233"/>
                  <a:pt x="215" y="72"/>
                  <a:pt x="143" y="0"/>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08" name="Google Shape;3008;p61"/>
          <p:cNvSpPr/>
          <p:nvPr/>
        </p:nvSpPr>
        <p:spPr>
          <a:xfrm>
            <a:off x="581749" y="2258747"/>
            <a:ext cx="37524" cy="33913"/>
          </a:xfrm>
          <a:custGeom>
            <a:avLst/>
            <a:gdLst/>
            <a:ahLst/>
            <a:cxnLst/>
            <a:rect l="l" t="t" r="r" b="b"/>
            <a:pathLst>
              <a:path w="1486" h="1343" extrusionOk="0">
                <a:moveTo>
                  <a:pt x="1342" y="1"/>
                </a:moveTo>
                <a:cubicBezTo>
                  <a:pt x="448" y="752"/>
                  <a:pt x="1" y="1199"/>
                  <a:pt x="1" y="1199"/>
                </a:cubicBezTo>
                <a:lnTo>
                  <a:pt x="144" y="1342"/>
                </a:lnTo>
                <a:cubicBezTo>
                  <a:pt x="144" y="1342"/>
                  <a:pt x="287" y="1271"/>
                  <a:pt x="519" y="1038"/>
                </a:cubicBezTo>
                <a:cubicBezTo>
                  <a:pt x="734" y="895"/>
                  <a:pt x="1038" y="591"/>
                  <a:pt x="1485" y="215"/>
                </a:cubicBezTo>
                <a:lnTo>
                  <a:pt x="1342" y="1"/>
                </a:ln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0" name="Google Shape;3010;p61"/>
          <p:cNvSpPr/>
          <p:nvPr/>
        </p:nvSpPr>
        <p:spPr>
          <a:xfrm>
            <a:off x="2239425" y="525189"/>
            <a:ext cx="43408" cy="86740"/>
          </a:xfrm>
          <a:custGeom>
            <a:avLst/>
            <a:gdLst/>
            <a:ahLst/>
            <a:cxnLst/>
            <a:rect l="l" t="t" r="r" b="b"/>
            <a:pathLst>
              <a:path w="1719" h="3435" extrusionOk="0">
                <a:moveTo>
                  <a:pt x="1432" y="0"/>
                </a:moveTo>
                <a:cubicBezTo>
                  <a:pt x="985" y="1127"/>
                  <a:pt x="538" y="2236"/>
                  <a:pt x="1" y="3292"/>
                </a:cubicBezTo>
                <a:lnTo>
                  <a:pt x="305" y="3435"/>
                </a:lnTo>
                <a:cubicBezTo>
                  <a:pt x="752" y="2397"/>
                  <a:pt x="1271" y="1270"/>
                  <a:pt x="1718" y="161"/>
                </a:cubicBezTo>
                <a:lnTo>
                  <a:pt x="1432" y="0"/>
                </a:ln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1" name="Google Shape;3011;p61"/>
          <p:cNvSpPr/>
          <p:nvPr/>
        </p:nvSpPr>
        <p:spPr>
          <a:xfrm>
            <a:off x="5055247" y="213262"/>
            <a:ext cx="611597" cy="175298"/>
          </a:xfrm>
          <a:custGeom>
            <a:avLst/>
            <a:gdLst/>
            <a:ahLst/>
            <a:cxnLst/>
            <a:rect l="l" t="t" r="r" b="b"/>
            <a:pathLst>
              <a:path w="24220" h="6942" extrusionOk="0">
                <a:moveTo>
                  <a:pt x="0" y="1"/>
                </a:moveTo>
                <a:lnTo>
                  <a:pt x="0" y="305"/>
                </a:lnTo>
                <a:lnTo>
                  <a:pt x="215" y="305"/>
                </a:lnTo>
                <a:cubicBezTo>
                  <a:pt x="662" y="377"/>
                  <a:pt x="1789" y="609"/>
                  <a:pt x="3506" y="895"/>
                </a:cubicBezTo>
                <a:lnTo>
                  <a:pt x="3578" y="609"/>
                </a:lnTo>
                <a:cubicBezTo>
                  <a:pt x="1270" y="162"/>
                  <a:pt x="0" y="1"/>
                  <a:pt x="0" y="1"/>
                </a:cubicBezTo>
                <a:close/>
                <a:moveTo>
                  <a:pt x="7084" y="1342"/>
                </a:moveTo>
                <a:lnTo>
                  <a:pt x="6994" y="1647"/>
                </a:lnTo>
                <a:cubicBezTo>
                  <a:pt x="8050" y="1879"/>
                  <a:pt x="9230" y="2165"/>
                  <a:pt x="10500" y="2541"/>
                </a:cubicBezTo>
                <a:lnTo>
                  <a:pt x="10572" y="2237"/>
                </a:lnTo>
                <a:cubicBezTo>
                  <a:pt x="9320" y="1879"/>
                  <a:pt x="8121" y="1575"/>
                  <a:pt x="7084" y="1342"/>
                </a:cubicBezTo>
                <a:close/>
                <a:moveTo>
                  <a:pt x="14006" y="3221"/>
                </a:moveTo>
                <a:lnTo>
                  <a:pt x="13935" y="3507"/>
                </a:lnTo>
                <a:cubicBezTo>
                  <a:pt x="15044" y="3811"/>
                  <a:pt x="16170" y="4187"/>
                  <a:pt x="17369" y="4562"/>
                </a:cubicBezTo>
                <a:lnTo>
                  <a:pt x="17440" y="4258"/>
                </a:lnTo>
                <a:cubicBezTo>
                  <a:pt x="16242" y="3882"/>
                  <a:pt x="15133" y="3507"/>
                  <a:pt x="14006" y="3221"/>
                </a:cubicBezTo>
                <a:close/>
                <a:moveTo>
                  <a:pt x="20857" y="5457"/>
                </a:moveTo>
                <a:lnTo>
                  <a:pt x="20714" y="5743"/>
                </a:lnTo>
                <a:cubicBezTo>
                  <a:pt x="21751" y="6118"/>
                  <a:pt x="22878" y="6494"/>
                  <a:pt x="23987" y="6941"/>
                </a:cubicBezTo>
                <a:lnTo>
                  <a:pt x="24077" y="6941"/>
                </a:lnTo>
                <a:lnTo>
                  <a:pt x="24220" y="6709"/>
                </a:lnTo>
                <a:cubicBezTo>
                  <a:pt x="23021" y="6261"/>
                  <a:pt x="21912" y="5814"/>
                  <a:pt x="20857" y="5457"/>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3" name="Google Shape;3013;p61"/>
          <p:cNvSpPr/>
          <p:nvPr/>
        </p:nvSpPr>
        <p:spPr>
          <a:xfrm>
            <a:off x="6300990" y="177582"/>
            <a:ext cx="131915" cy="210978"/>
          </a:xfrm>
          <a:custGeom>
            <a:avLst/>
            <a:gdLst/>
            <a:ahLst/>
            <a:cxnLst/>
            <a:rect l="l" t="t" r="r" b="b"/>
            <a:pathLst>
              <a:path w="5224" h="8355" extrusionOk="0">
                <a:moveTo>
                  <a:pt x="305" y="1"/>
                </a:moveTo>
                <a:lnTo>
                  <a:pt x="1" y="162"/>
                </a:lnTo>
                <a:cubicBezTo>
                  <a:pt x="1" y="162"/>
                  <a:pt x="591" y="1342"/>
                  <a:pt x="1718" y="3364"/>
                </a:cubicBezTo>
                <a:lnTo>
                  <a:pt x="1932" y="3203"/>
                </a:lnTo>
                <a:cubicBezTo>
                  <a:pt x="1414" y="2165"/>
                  <a:pt x="966" y="1414"/>
                  <a:pt x="680" y="824"/>
                </a:cubicBezTo>
                <a:cubicBezTo>
                  <a:pt x="519" y="609"/>
                  <a:pt x="448" y="376"/>
                  <a:pt x="376" y="233"/>
                </a:cubicBezTo>
                <a:cubicBezTo>
                  <a:pt x="305" y="72"/>
                  <a:pt x="305" y="1"/>
                  <a:pt x="305" y="1"/>
                </a:cubicBezTo>
                <a:close/>
                <a:moveTo>
                  <a:pt x="3811" y="6261"/>
                </a:moveTo>
                <a:lnTo>
                  <a:pt x="3578" y="6422"/>
                </a:lnTo>
                <a:cubicBezTo>
                  <a:pt x="3954" y="7013"/>
                  <a:pt x="4401" y="7674"/>
                  <a:pt x="4848" y="8354"/>
                </a:cubicBezTo>
                <a:lnTo>
                  <a:pt x="5224" y="8354"/>
                </a:lnTo>
                <a:cubicBezTo>
                  <a:pt x="4705" y="7603"/>
                  <a:pt x="4258" y="6941"/>
                  <a:pt x="3811" y="6261"/>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4" name="Google Shape;3014;p61"/>
          <p:cNvSpPr/>
          <p:nvPr/>
        </p:nvSpPr>
        <p:spPr>
          <a:xfrm>
            <a:off x="7178160" y="1351779"/>
            <a:ext cx="174843" cy="84492"/>
          </a:xfrm>
          <a:custGeom>
            <a:avLst/>
            <a:gdLst/>
            <a:ahLst/>
            <a:cxnLst/>
            <a:rect l="l" t="t" r="r" b="b"/>
            <a:pathLst>
              <a:path w="6924" h="3346" extrusionOk="0">
                <a:moveTo>
                  <a:pt x="144" y="0"/>
                </a:moveTo>
                <a:lnTo>
                  <a:pt x="1" y="286"/>
                </a:lnTo>
                <a:cubicBezTo>
                  <a:pt x="1038" y="805"/>
                  <a:pt x="2165" y="1342"/>
                  <a:pt x="3203" y="1860"/>
                </a:cubicBezTo>
                <a:lnTo>
                  <a:pt x="3346" y="1556"/>
                </a:lnTo>
                <a:cubicBezTo>
                  <a:pt x="2237" y="1038"/>
                  <a:pt x="1181" y="590"/>
                  <a:pt x="144" y="0"/>
                </a:cubicBezTo>
                <a:close/>
                <a:moveTo>
                  <a:pt x="6637" y="2969"/>
                </a:moveTo>
                <a:lnTo>
                  <a:pt x="6547" y="3202"/>
                </a:lnTo>
                <a:cubicBezTo>
                  <a:pt x="6637" y="3273"/>
                  <a:pt x="6708" y="3273"/>
                  <a:pt x="6780" y="3345"/>
                </a:cubicBezTo>
                <a:lnTo>
                  <a:pt x="6923" y="3041"/>
                </a:lnTo>
                <a:cubicBezTo>
                  <a:pt x="6852" y="3041"/>
                  <a:pt x="6708" y="2969"/>
                  <a:pt x="6637" y="2969"/>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6" name="Google Shape;3016;p61"/>
          <p:cNvSpPr/>
          <p:nvPr/>
        </p:nvSpPr>
        <p:spPr>
          <a:xfrm>
            <a:off x="7078339" y="5492486"/>
            <a:ext cx="28029" cy="271027"/>
          </a:xfrm>
          <a:custGeom>
            <a:avLst/>
            <a:gdLst/>
            <a:ahLst/>
            <a:cxnLst/>
            <a:rect l="l" t="t" r="r" b="b"/>
            <a:pathLst>
              <a:path w="1110" h="10733" extrusionOk="0">
                <a:moveTo>
                  <a:pt x="1" y="0"/>
                </a:moveTo>
                <a:cubicBezTo>
                  <a:pt x="144" y="1199"/>
                  <a:pt x="215" y="2397"/>
                  <a:pt x="376" y="3578"/>
                </a:cubicBezTo>
                <a:lnTo>
                  <a:pt x="662" y="3578"/>
                </a:lnTo>
                <a:cubicBezTo>
                  <a:pt x="519" y="2397"/>
                  <a:pt x="448" y="1199"/>
                  <a:pt x="305" y="0"/>
                </a:cubicBezTo>
                <a:close/>
                <a:moveTo>
                  <a:pt x="591" y="7155"/>
                </a:moveTo>
                <a:cubicBezTo>
                  <a:pt x="662" y="8354"/>
                  <a:pt x="752" y="9552"/>
                  <a:pt x="823" y="10733"/>
                </a:cubicBezTo>
                <a:lnTo>
                  <a:pt x="1110" y="10733"/>
                </a:lnTo>
                <a:cubicBezTo>
                  <a:pt x="1038" y="9481"/>
                  <a:pt x="967" y="8354"/>
                  <a:pt x="895" y="7155"/>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7" name="Google Shape;3017;p61"/>
          <p:cNvSpPr/>
          <p:nvPr/>
        </p:nvSpPr>
        <p:spPr>
          <a:xfrm>
            <a:off x="325647" y="3077206"/>
            <a:ext cx="252063" cy="118835"/>
          </a:xfrm>
          <a:custGeom>
            <a:avLst/>
            <a:gdLst/>
            <a:ahLst/>
            <a:cxnLst/>
            <a:rect l="l" t="t" r="r" b="b"/>
            <a:pathLst>
              <a:path w="9982" h="4706" extrusionOk="0">
                <a:moveTo>
                  <a:pt x="144" y="1"/>
                </a:moveTo>
                <a:lnTo>
                  <a:pt x="0" y="305"/>
                </a:lnTo>
                <a:cubicBezTo>
                  <a:pt x="0" y="305"/>
                  <a:pt x="72" y="305"/>
                  <a:pt x="215" y="376"/>
                </a:cubicBezTo>
                <a:cubicBezTo>
                  <a:pt x="662" y="537"/>
                  <a:pt x="1789" y="895"/>
                  <a:pt x="3345" y="1575"/>
                </a:cubicBezTo>
                <a:lnTo>
                  <a:pt x="3506" y="1271"/>
                </a:lnTo>
                <a:cubicBezTo>
                  <a:pt x="1342" y="376"/>
                  <a:pt x="144" y="1"/>
                  <a:pt x="144" y="1"/>
                </a:cubicBezTo>
                <a:close/>
                <a:moveTo>
                  <a:pt x="6780" y="2773"/>
                </a:moveTo>
                <a:lnTo>
                  <a:pt x="6637" y="3059"/>
                </a:lnTo>
                <a:cubicBezTo>
                  <a:pt x="7603" y="3507"/>
                  <a:pt x="8640" y="4115"/>
                  <a:pt x="9838" y="4705"/>
                </a:cubicBezTo>
                <a:lnTo>
                  <a:pt x="9982" y="4473"/>
                </a:lnTo>
                <a:cubicBezTo>
                  <a:pt x="8801" y="3811"/>
                  <a:pt x="7746" y="3292"/>
                  <a:pt x="6780" y="2773"/>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8" name="Google Shape;3018;p61"/>
          <p:cNvSpPr/>
          <p:nvPr/>
        </p:nvSpPr>
        <p:spPr>
          <a:xfrm>
            <a:off x="1731284" y="5292742"/>
            <a:ext cx="7702" cy="13106"/>
          </a:xfrm>
          <a:custGeom>
            <a:avLst/>
            <a:gdLst/>
            <a:ahLst/>
            <a:cxnLst/>
            <a:rect l="l" t="t" r="r" b="b"/>
            <a:pathLst>
              <a:path w="305" h="519" extrusionOk="0">
                <a:moveTo>
                  <a:pt x="1" y="0"/>
                </a:moveTo>
                <a:lnTo>
                  <a:pt x="1" y="519"/>
                </a:lnTo>
                <a:lnTo>
                  <a:pt x="305" y="519"/>
                </a:lnTo>
                <a:lnTo>
                  <a:pt x="305" y="0"/>
                </a:ln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19" name="Google Shape;3019;p61"/>
          <p:cNvSpPr/>
          <p:nvPr/>
        </p:nvSpPr>
        <p:spPr>
          <a:xfrm>
            <a:off x="1729492" y="5215498"/>
            <a:ext cx="9495" cy="77245"/>
          </a:xfrm>
          <a:custGeom>
            <a:avLst/>
            <a:gdLst/>
            <a:ahLst/>
            <a:cxnLst/>
            <a:rect l="l" t="t" r="r" b="b"/>
            <a:pathLst>
              <a:path w="376" h="3059" extrusionOk="0">
                <a:moveTo>
                  <a:pt x="0" y="0"/>
                </a:moveTo>
                <a:cubicBezTo>
                  <a:pt x="0" y="1038"/>
                  <a:pt x="72" y="2004"/>
                  <a:pt x="72" y="3059"/>
                </a:cubicBezTo>
                <a:lnTo>
                  <a:pt x="376" y="3059"/>
                </a:lnTo>
                <a:cubicBezTo>
                  <a:pt x="376" y="2004"/>
                  <a:pt x="304" y="1038"/>
                  <a:pt x="304" y="0"/>
                </a:cubicBezTo>
                <a:close/>
              </a:path>
            </a:pathLst>
          </a:custGeom>
          <a:solidFill>
            <a:srgbClr val="E2F1EF"/>
          </a:solidFill>
          <a:ln>
            <a:noFill/>
          </a:ln>
        </p:spPr>
        <p:txBody>
          <a:bodyPr spcFirstLastPara="1" wrap="square" lIns="92346" tIns="92346" rIns="92346" bIns="92346" anchor="ctr" anchorCtr="0">
            <a:noAutofit/>
          </a:bodyPr>
          <a:lstStyle/>
          <a:p>
            <a:endParaRPr sz="1458"/>
          </a:p>
        </p:txBody>
      </p:sp>
      <p:sp>
        <p:nvSpPr>
          <p:cNvPr id="3020" name="Google Shape;3020;p61"/>
          <p:cNvSpPr/>
          <p:nvPr/>
        </p:nvSpPr>
        <p:spPr>
          <a:xfrm>
            <a:off x="1724062" y="5541727"/>
            <a:ext cx="16742" cy="271027"/>
          </a:xfrm>
          <a:custGeom>
            <a:avLst/>
            <a:gdLst/>
            <a:ahLst/>
            <a:cxnLst/>
            <a:rect l="l" t="t" r="r" b="b"/>
            <a:pathLst>
              <a:path w="663" h="10733" extrusionOk="0">
                <a:moveTo>
                  <a:pt x="376" y="0"/>
                </a:moveTo>
                <a:lnTo>
                  <a:pt x="376" y="143"/>
                </a:lnTo>
                <a:cubicBezTo>
                  <a:pt x="376" y="1270"/>
                  <a:pt x="376" y="2451"/>
                  <a:pt x="287" y="3578"/>
                </a:cubicBezTo>
                <a:lnTo>
                  <a:pt x="591" y="3578"/>
                </a:lnTo>
                <a:cubicBezTo>
                  <a:pt x="662" y="2451"/>
                  <a:pt x="662" y="1270"/>
                  <a:pt x="662" y="143"/>
                </a:cubicBezTo>
                <a:lnTo>
                  <a:pt x="662" y="0"/>
                </a:lnTo>
                <a:close/>
                <a:moveTo>
                  <a:pt x="215" y="7155"/>
                </a:moveTo>
                <a:cubicBezTo>
                  <a:pt x="144" y="8336"/>
                  <a:pt x="72" y="9534"/>
                  <a:pt x="1" y="10733"/>
                </a:cubicBezTo>
                <a:lnTo>
                  <a:pt x="287" y="10733"/>
                </a:lnTo>
                <a:cubicBezTo>
                  <a:pt x="376" y="9534"/>
                  <a:pt x="448" y="8336"/>
                  <a:pt x="519" y="7155"/>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25" name="Google Shape;3025;p61"/>
          <p:cNvSpPr/>
          <p:nvPr/>
        </p:nvSpPr>
        <p:spPr>
          <a:xfrm>
            <a:off x="3139195" y="5488875"/>
            <a:ext cx="169414" cy="224059"/>
          </a:xfrm>
          <a:custGeom>
            <a:avLst/>
            <a:gdLst/>
            <a:ahLst/>
            <a:cxnLst/>
            <a:rect l="l" t="t" r="r" b="b"/>
            <a:pathLst>
              <a:path w="6709" h="8873" extrusionOk="0">
                <a:moveTo>
                  <a:pt x="6494" y="0"/>
                </a:moveTo>
                <a:cubicBezTo>
                  <a:pt x="5671" y="1038"/>
                  <a:pt x="4919" y="2022"/>
                  <a:pt x="4329" y="2916"/>
                </a:cubicBezTo>
                <a:lnTo>
                  <a:pt x="4544" y="3059"/>
                </a:lnTo>
                <a:cubicBezTo>
                  <a:pt x="5224" y="2165"/>
                  <a:pt x="5885" y="1199"/>
                  <a:pt x="6708" y="233"/>
                </a:cubicBezTo>
                <a:lnTo>
                  <a:pt x="6494" y="0"/>
                </a:lnTo>
                <a:close/>
                <a:moveTo>
                  <a:pt x="2165" y="5742"/>
                </a:moveTo>
                <a:cubicBezTo>
                  <a:pt x="752" y="7674"/>
                  <a:pt x="0" y="8729"/>
                  <a:pt x="0" y="8729"/>
                </a:cubicBezTo>
                <a:lnTo>
                  <a:pt x="305" y="8873"/>
                </a:lnTo>
                <a:cubicBezTo>
                  <a:pt x="305" y="8873"/>
                  <a:pt x="448" y="8640"/>
                  <a:pt x="823" y="8121"/>
                </a:cubicBezTo>
                <a:cubicBezTo>
                  <a:pt x="1199" y="7603"/>
                  <a:pt x="1718" y="6851"/>
                  <a:pt x="2379" y="5957"/>
                </a:cubicBezTo>
                <a:lnTo>
                  <a:pt x="2165" y="5742"/>
                </a:ln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26" name="Google Shape;3026;p61"/>
          <p:cNvSpPr/>
          <p:nvPr/>
        </p:nvSpPr>
        <p:spPr>
          <a:xfrm>
            <a:off x="969287" y="384260"/>
            <a:ext cx="39342" cy="271027"/>
          </a:xfrm>
          <a:custGeom>
            <a:avLst/>
            <a:gdLst/>
            <a:ahLst/>
            <a:cxnLst/>
            <a:rect l="l" t="t" r="r" b="b"/>
            <a:pathLst>
              <a:path w="1558" h="10733" extrusionOk="0">
                <a:moveTo>
                  <a:pt x="1271" y="72"/>
                </a:moveTo>
                <a:lnTo>
                  <a:pt x="1271" y="144"/>
                </a:lnTo>
                <a:lnTo>
                  <a:pt x="1342" y="72"/>
                </a:lnTo>
                <a:close/>
                <a:moveTo>
                  <a:pt x="1557" y="0"/>
                </a:moveTo>
                <a:lnTo>
                  <a:pt x="1271" y="144"/>
                </a:lnTo>
                <a:lnTo>
                  <a:pt x="1271" y="144"/>
                </a:lnTo>
                <a:lnTo>
                  <a:pt x="1271" y="448"/>
                </a:lnTo>
                <a:cubicBezTo>
                  <a:pt x="1199" y="966"/>
                  <a:pt x="967" y="2093"/>
                  <a:pt x="752" y="3578"/>
                </a:cubicBezTo>
                <a:lnTo>
                  <a:pt x="1038" y="3649"/>
                </a:lnTo>
                <a:cubicBezTo>
                  <a:pt x="1199" y="2612"/>
                  <a:pt x="1342" y="1789"/>
                  <a:pt x="1414" y="1199"/>
                </a:cubicBezTo>
                <a:cubicBezTo>
                  <a:pt x="1486" y="895"/>
                  <a:pt x="1486" y="662"/>
                  <a:pt x="1557" y="519"/>
                </a:cubicBezTo>
                <a:lnTo>
                  <a:pt x="1557" y="72"/>
                </a:lnTo>
                <a:lnTo>
                  <a:pt x="1557" y="0"/>
                </a:lnTo>
                <a:close/>
                <a:moveTo>
                  <a:pt x="376" y="7155"/>
                </a:moveTo>
                <a:cubicBezTo>
                  <a:pt x="216" y="8264"/>
                  <a:pt x="72" y="9463"/>
                  <a:pt x="1" y="10733"/>
                </a:cubicBezTo>
                <a:lnTo>
                  <a:pt x="305" y="10733"/>
                </a:lnTo>
                <a:cubicBezTo>
                  <a:pt x="376" y="9463"/>
                  <a:pt x="520" y="8264"/>
                  <a:pt x="591" y="7155"/>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29" name="Google Shape;3029;p61"/>
          <p:cNvSpPr/>
          <p:nvPr/>
        </p:nvSpPr>
        <p:spPr>
          <a:xfrm>
            <a:off x="2245309" y="5492486"/>
            <a:ext cx="65983" cy="71841"/>
          </a:xfrm>
          <a:custGeom>
            <a:avLst/>
            <a:gdLst/>
            <a:ahLst/>
            <a:cxnLst/>
            <a:rect l="l" t="t" r="r" b="b"/>
            <a:pathLst>
              <a:path w="2613" h="2845" extrusionOk="0">
                <a:moveTo>
                  <a:pt x="2379" y="0"/>
                </a:moveTo>
                <a:cubicBezTo>
                  <a:pt x="1646" y="823"/>
                  <a:pt x="1109" y="1431"/>
                  <a:pt x="662" y="1879"/>
                </a:cubicBezTo>
                <a:cubicBezTo>
                  <a:pt x="448" y="2093"/>
                  <a:pt x="305" y="2326"/>
                  <a:pt x="215" y="2397"/>
                </a:cubicBezTo>
                <a:lnTo>
                  <a:pt x="72" y="2540"/>
                </a:lnTo>
                <a:lnTo>
                  <a:pt x="0" y="2540"/>
                </a:lnTo>
                <a:lnTo>
                  <a:pt x="72" y="2684"/>
                </a:lnTo>
                <a:lnTo>
                  <a:pt x="72" y="2845"/>
                </a:lnTo>
                <a:lnTo>
                  <a:pt x="144" y="2845"/>
                </a:lnTo>
                <a:cubicBezTo>
                  <a:pt x="215" y="2773"/>
                  <a:pt x="215" y="2773"/>
                  <a:pt x="305" y="2684"/>
                </a:cubicBezTo>
                <a:cubicBezTo>
                  <a:pt x="448" y="2540"/>
                  <a:pt x="752" y="2236"/>
                  <a:pt x="1109" y="1789"/>
                </a:cubicBezTo>
                <a:cubicBezTo>
                  <a:pt x="1485" y="1431"/>
                  <a:pt x="2004" y="823"/>
                  <a:pt x="2612" y="161"/>
                </a:cubicBezTo>
                <a:lnTo>
                  <a:pt x="2379" y="0"/>
                </a:ln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30" name="Google Shape;3030;p61"/>
          <p:cNvSpPr/>
          <p:nvPr/>
        </p:nvSpPr>
        <p:spPr>
          <a:xfrm>
            <a:off x="1629672" y="5311252"/>
            <a:ext cx="406528" cy="84947"/>
          </a:xfrm>
          <a:custGeom>
            <a:avLst/>
            <a:gdLst/>
            <a:ahLst/>
            <a:cxnLst/>
            <a:rect l="l" t="t" r="r" b="b"/>
            <a:pathLst>
              <a:path w="16099" h="3364" extrusionOk="0">
                <a:moveTo>
                  <a:pt x="90" y="0"/>
                </a:moveTo>
                <a:lnTo>
                  <a:pt x="0" y="304"/>
                </a:lnTo>
                <a:cubicBezTo>
                  <a:pt x="1127" y="609"/>
                  <a:pt x="2236" y="966"/>
                  <a:pt x="3434" y="1199"/>
                </a:cubicBezTo>
                <a:lnTo>
                  <a:pt x="3506" y="966"/>
                </a:lnTo>
                <a:cubicBezTo>
                  <a:pt x="2325" y="680"/>
                  <a:pt x="1199" y="304"/>
                  <a:pt x="90" y="0"/>
                </a:cubicBezTo>
                <a:close/>
                <a:moveTo>
                  <a:pt x="7012" y="1718"/>
                </a:moveTo>
                <a:lnTo>
                  <a:pt x="6940" y="2022"/>
                </a:lnTo>
                <a:cubicBezTo>
                  <a:pt x="8049" y="2236"/>
                  <a:pt x="9248" y="2469"/>
                  <a:pt x="10446" y="2683"/>
                </a:cubicBezTo>
                <a:lnTo>
                  <a:pt x="10518" y="2397"/>
                </a:lnTo>
                <a:cubicBezTo>
                  <a:pt x="9319" y="2165"/>
                  <a:pt x="8139" y="1950"/>
                  <a:pt x="7012" y="1718"/>
                </a:cubicBezTo>
                <a:close/>
                <a:moveTo>
                  <a:pt x="14024" y="2844"/>
                </a:moveTo>
                <a:lnTo>
                  <a:pt x="14024" y="3131"/>
                </a:lnTo>
                <a:cubicBezTo>
                  <a:pt x="14686" y="3202"/>
                  <a:pt x="15365" y="3292"/>
                  <a:pt x="16099" y="3363"/>
                </a:cubicBezTo>
                <a:lnTo>
                  <a:pt x="16099" y="3059"/>
                </a:lnTo>
                <a:cubicBezTo>
                  <a:pt x="15437" y="2988"/>
                  <a:pt x="14686" y="2916"/>
                  <a:pt x="14024" y="2844"/>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3034" name="Google Shape;3034;p61"/>
          <p:cNvSpPr/>
          <p:nvPr/>
        </p:nvSpPr>
        <p:spPr>
          <a:xfrm>
            <a:off x="4957219" y="5292743"/>
            <a:ext cx="71412" cy="58281"/>
          </a:xfrm>
          <a:custGeom>
            <a:avLst/>
            <a:gdLst/>
            <a:ahLst/>
            <a:cxnLst/>
            <a:rect l="l" t="t" r="r" b="b"/>
            <a:pathLst>
              <a:path w="2828" h="2308" extrusionOk="0">
                <a:moveTo>
                  <a:pt x="2380" y="0"/>
                </a:moveTo>
                <a:cubicBezTo>
                  <a:pt x="1718" y="590"/>
                  <a:pt x="1128" y="1109"/>
                  <a:pt x="752" y="1413"/>
                </a:cubicBezTo>
                <a:cubicBezTo>
                  <a:pt x="520" y="1628"/>
                  <a:pt x="305" y="1789"/>
                  <a:pt x="233" y="1860"/>
                </a:cubicBezTo>
                <a:cubicBezTo>
                  <a:pt x="144" y="1932"/>
                  <a:pt x="72" y="1932"/>
                  <a:pt x="1" y="2003"/>
                </a:cubicBezTo>
                <a:lnTo>
                  <a:pt x="1" y="2307"/>
                </a:lnTo>
                <a:cubicBezTo>
                  <a:pt x="72" y="2307"/>
                  <a:pt x="144" y="2307"/>
                  <a:pt x="144" y="2236"/>
                </a:cubicBezTo>
                <a:cubicBezTo>
                  <a:pt x="376" y="2146"/>
                  <a:pt x="681" y="1932"/>
                  <a:pt x="1128" y="1485"/>
                </a:cubicBezTo>
                <a:cubicBezTo>
                  <a:pt x="1575" y="1109"/>
                  <a:pt x="2165" y="590"/>
                  <a:pt x="2827" y="0"/>
                </a:cubicBezTo>
                <a:close/>
              </a:path>
            </a:pathLst>
          </a:custGeom>
          <a:solidFill>
            <a:srgbClr val="FFFFFF"/>
          </a:solidFill>
          <a:ln>
            <a:noFill/>
          </a:ln>
        </p:spPr>
        <p:txBody>
          <a:bodyPr spcFirstLastPara="1" wrap="square" lIns="92346" tIns="92346" rIns="92346" bIns="92346" anchor="ctr" anchorCtr="0">
            <a:noAutofit/>
          </a:bodyPr>
          <a:lstStyle/>
          <a:p>
            <a:endParaRPr sz="1458"/>
          </a:p>
        </p:txBody>
      </p:sp>
      <p:sp>
        <p:nvSpPr>
          <p:cNvPr id="135" name="Google Shape;2427;p49">
            <a:extLst>
              <a:ext uri="{FF2B5EF4-FFF2-40B4-BE49-F238E27FC236}">
                <a16:creationId xmlns:a16="http://schemas.microsoft.com/office/drawing/2014/main" id="{B36EFD23-91D1-44FC-A01D-985D814C2203}"/>
              </a:ext>
            </a:extLst>
          </p:cNvPr>
          <p:cNvSpPr/>
          <p:nvPr/>
        </p:nvSpPr>
        <p:spPr>
          <a:xfrm>
            <a:off x="3011311" y="561016"/>
            <a:ext cx="3213453" cy="495026"/>
          </a:xfrm>
          <a:custGeom>
            <a:avLst/>
            <a:gdLst/>
            <a:ahLst/>
            <a:cxnLst/>
            <a:rect l="l" t="t" r="r" b="b"/>
            <a:pathLst>
              <a:path w="91361" h="13334" extrusionOk="0">
                <a:moveTo>
                  <a:pt x="0" y="1"/>
                </a:moveTo>
                <a:lnTo>
                  <a:pt x="6402" y="6730"/>
                </a:lnTo>
                <a:lnTo>
                  <a:pt x="0" y="13333"/>
                </a:lnTo>
                <a:lnTo>
                  <a:pt x="91361" y="13333"/>
                </a:lnTo>
                <a:lnTo>
                  <a:pt x="84959" y="6730"/>
                </a:lnTo>
                <a:lnTo>
                  <a:pt x="91361" y="1"/>
                </a:lnTo>
                <a:close/>
              </a:path>
            </a:pathLst>
          </a:custGeom>
          <a:solidFill>
            <a:srgbClr val="FFD966"/>
          </a:solidFill>
          <a:ln>
            <a:noFill/>
          </a:ln>
        </p:spPr>
        <p:txBody>
          <a:bodyPr spcFirstLastPara="1" wrap="square" lIns="92346" tIns="92346" rIns="92346" bIns="92346" anchor="ctr" anchorCtr="0">
            <a:noAutofit/>
          </a:bodyPr>
          <a:lstStyle/>
          <a:p>
            <a:endParaRPr sz="1458"/>
          </a:p>
        </p:txBody>
      </p:sp>
      <p:sp>
        <p:nvSpPr>
          <p:cNvPr id="136" name="Google Shape;2434;p49">
            <a:extLst>
              <a:ext uri="{FF2B5EF4-FFF2-40B4-BE49-F238E27FC236}">
                <a16:creationId xmlns:a16="http://schemas.microsoft.com/office/drawing/2014/main" id="{7652E72D-8D8B-4943-BA00-683B39F864A6}"/>
              </a:ext>
            </a:extLst>
          </p:cNvPr>
          <p:cNvSpPr txBox="1">
            <a:spLocks/>
          </p:cNvSpPr>
          <p:nvPr/>
        </p:nvSpPr>
        <p:spPr>
          <a:xfrm>
            <a:off x="2414248" y="458898"/>
            <a:ext cx="4404105" cy="463319"/>
          </a:xfrm>
          <a:prstGeom prst="rect">
            <a:avLst/>
          </a:prstGeom>
        </p:spPr>
        <p:txBody>
          <a:bodyPr spcFirstLastPara="1" wrap="square" lIns="92346" tIns="92346" rIns="92346" bIns="92346"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615"/>
              </a:spcAft>
            </a:pPr>
            <a:r>
              <a:rPr lang="en-US" sz="2827" dirty="0" err="1">
                <a:latin typeface="Rockstone" panose="00000400000000000000" pitchFamily="2" charset="0"/>
              </a:rPr>
              <a:t>Ghi</a:t>
            </a:r>
            <a:r>
              <a:rPr lang="en-US" sz="2827" dirty="0">
                <a:latin typeface="Rockstone" panose="00000400000000000000" pitchFamily="2" charset="0"/>
              </a:rPr>
              <a:t> </a:t>
            </a:r>
            <a:r>
              <a:rPr lang="en-US" sz="2827" dirty="0" err="1">
                <a:latin typeface="Rockstone" panose="00000400000000000000" pitchFamily="2" charset="0"/>
              </a:rPr>
              <a:t>nhớ</a:t>
            </a:r>
            <a:endParaRPr lang="vi-VN" sz="2827" dirty="0">
              <a:latin typeface="Rockstone" panose="00000400000000000000" pitchFamily="2" charset="0"/>
            </a:endParaRPr>
          </a:p>
        </p:txBody>
      </p:sp>
      <p:sp>
        <p:nvSpPr>
          <p:cNvPr id="14" name="Rectangle 13">
            <a:extLst>
              <a:ext uri="{FF2B5EF4-FFF2-40B4-BE49-F238E27FC236}">
                <a16:creationId xmlns:a16="http://schemas.microsoft.com/office/drawing/2014/main" id="{F14E4129-EDDA-42C6-9884-1FEED89F41BF}"/>
              </a:ext>
            </a:extLst>
          </p:cNvPr>
          <p:cNvSpPr/>
          <p:nvPr/>
        </p:nvSpPr>
        <p:spPr>
          <a:xfrm>
            <a:off x="1543147" y="1785345"/>
            <a:ext cx="6149782" cy="2261004"/>
          </a:xfrm>
          <a:prstGeom prst="rect">
            <a:avLst/>
          </a:prstGeom>
        </p:spPr>
        <p:txBody>
          <a:bodyPr wrap="square">
            <a:spAutoFit/>
          </a:bodyPr>
          <a:lstStyle/>
          <a:p>
            <a:pPr algn="just" eaLnBrk="1" hangingPunct="1">
              <a:defRPr/>
            </a:pP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Bạn</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bè</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cần</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phải</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đoàn</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kết</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thương</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yêu</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giúp</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đỡ</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nhau</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nhất</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là</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những</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lúc</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khó</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khăn</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hoạn</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nạn</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Có</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như</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vậy</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tình</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bạn</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mới</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thêm</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thân</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thiết</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gắn</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 </a:t>
            </a:r>
            <a:r>
              <a:rPr lang="en-US" sz="2424" dirty="0" err="1">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bó</a:t>
            </a:r>
            <a:r>
              <a:rPr lang="en-US" sz="2424" dirty="0">
                <a:solidFill>
                  <a:schemeClr val="tx1"/>
                </a:solidFill>
                <a:latin typeface="Times New Roman" panose="02020603050405020304" pitchFamily="18" charset="0"/>
                <a:ea typeface="Segoe UI Black" panose="020B0A02040204020203" pitchFamily="34" charset="0"/>
                <a:cs typeface="Times New Roman" panose="02020603050405020304" pitchFamily="18" charset="0"/>
              </a:rPr>
              <a:t>.</a:t>
            </a:r>
          </a:p>
          <a:p>
            <a:pPr algn="just" eaLnBrk="1" hangingPunct="1">
              <a:defRPr/>
            </a:pPr>
            <a:endParaRPr lang="en-US" sz="2020" b="1" dirty="0">
              <a:solidFill>
                <a:srgbClr val="C9C2D1">
                  <a:lumMod val="10000"/>
                </a:srgbClr>
              </a:solidFill>
              <a:latin typeface="Times New Roman" panose="02020603050405020304" pitchFamily="18" charset="0"/>
              <a:cs typeface="Times New Roman" panose="02020603050405020304" pitchFamily="18" charset="0"/>
            </a:endParaRPr>
          </a:p>
          <a:p>
            <a:pPr algn="ctr" eaLnBrk="1" hangingPunct="1">
              <a:defRPr/>
            </a:pPr>
            <a:r>
              <a:rPr lang="en-US" sz="2400" b="1" i="1" dirty="0" err="1">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Bạn</a:t>
            </a:r>
            <a:r>
              <a:rPr lang="en-US" sz="2400" b="1" i="1" dirty="0">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 </a:t>
            </a:r>
            <a:r>
              <a:rPr lang="en-US" sz="2400" b="1" i="1" dirty="0" err="1">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bè</a:t>
            </a:r>
            <a:r>
              <a:rPr lang="en-US" sz="2400" b="1" i="1" dirty="0">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 </a:t>
            </a:r>
            <a:r>
              <a:rPr lang="en-US" sz="2400" b="1" i="1" dirty="0" err="1">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là</a:t>
            </a:r>
            <a:r>
              <a:rPr lang="en-US" sz="2400" b="1" i="1" dirty="0">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 </a:t>
            </a:r>
            <a:r>
              <a:rPr lang="en-US" sz="2400" b="1" i="1" dirty="0" err="1">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nghĩa</a:t>
            </a:r>
            <a:r>
              <a:rPr lang="en-US" sz="2400" b="1" i="1" dirty="0">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 </a:t>
            </a:r>
            <a:r>
              <a:rPr lang="en-US" sz="2400" b="1" i="1" dirty="0" err="1">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tương</a:t>
            </a:r>
            <a:r>
              <a:rPr lang="en-US" sz="2400" b="1" i="1" dirty="0">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 </a:t>
            </a:r>
            <a:r>
              <a:rPr lang="en-US" sz="2400" b="1" i="1" dirty="0" err="1">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thân</a:t>
            </a:r>
            <a:endParaRPr lang="en-US" sz="2400" b="1" i="1" dirty="0">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endParaRPr>
          </a:p>
          <a:p>
            <a:pPr algn="ctr" eaLnBrk="1" hangingPunct="1">
              <a:defRPr/>
            </a:pPr>
            <a:r>
              <a:rPr lang="en-US" sz="2400" b="1" i="1" dirty="0" err="1">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Khó</a:t>
            </a:r>
            <a:r>
              <a:rPr lang="en-US" sz="2400" b="1" i="1" dirty="0">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 </a:t>
            </a:r>
            <a:r>
              <a:rPr lang="en-US" sz="2400" b="1" i="1" dirty="0" err="1">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khăn</a:t>
            </a:r>
            <a:r>
              <a:rPr lang="en-US" sz="2400" b="1" i="1" dirty="0">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 </a:t>
            </a:r>
            <a:r>
              <a:rPr lang="en-US" sz="2400" b="1" i="1" dirty="0" err="1">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thuận</a:t>
            </a:r>
            <a:r>
              <a:rPr lang="en-US" sz="2400" b="1" i="1" dirty="0">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 </a:t>
            </a:r>
            <a:r>
              <a:rPr lang="en-US" sz="2400" b="1" i="1" dirty="0" err="1">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lợi</a:t>
            </a:r>
            <a:r>
              <a:rPr lang="en-US" sz="2400" b="1" i="1" dirty="0">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 </a:t>
            </a:r>
            <a:r>
              <a:rPr lang="en-US" sz="2400" b="1" i="1" dirty="0" err="1">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ân</a:t>
            </a:r>
            <a:r>
              <a:rPr lang="en-US" sz="2400" b="1" i="1" dirty="0">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 </a:t>
            </a:r>
            <a:r>
              <a:rPr lang="en-US" sz="2400" b="1" i="1" dirty="0" err="1">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cần</a:t>
            </a:r>
            <a:r>
              <a:rPr lang="en-US" sz="2400" b="1" i="1" dirty="0">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 </a:t>
            </a:r>
            <a:r>
              <a:rPr lang="en-US" sz="2400" b="1" i="1" dirty="0" err="1">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bên</a:t>
            </a:r>
            <a:r>
              <a:rPr lang="en-US" sz="2400" b="1" i="1" dirty="0">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 </a:t>
            </a:r>
            <a:r>
              <a:rPr lang="en-US" sz="2400" b="1" i="1" dirty="0" err="1">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rPr>
              <a:t>nhau</a:t>
            </a:r>
            <a:endParaRPr lang="en-US" sz="2400" b="1" i="1" dirty="0">
              <a:ln>
                <a:solidFill>
                  <a:schemeClr val="accent1">
                    <a:lumMod val="20000"/>
                    <a:lumOff val="80000"/>
                  </a:schemeClr>
                </a:solidFill>
              </a:ln>
              <a:solidFill>
                <a:schemeClr val="accent2">
                  <a:lumMod val="75000"/>
                </a:schemeClr>
              </a:solidFill>
              <a:latin typeface="Times New Roman" panose="02020603050405020304" pitchFamily="18" charset="0"/>
              <a:cs typeface="Times New Roman" panose="02020603050405020304" pitchFamily="18" charset="0"/>
            </a:endParaRPr>
          </a:p>
        </p:txBody>
      </p:sp>
      <p:grpSp>
        <p:nvGrpSpPr>
          <p:cNvPr id="151" name="Google Shape;3685;p75">
            <a:extLst>
              <a:ext uri="{FF2B5EF4-FFF2-40B4-BE49-F238E27FC236}">
                <a16:creationId xmlns:a16="http://schemas.microsoft.com/office/drawing/2014/main" id="{51407D19-850E-4238-BAF4-6B5DE1617EC4}"/>
              </a:ext>
            </a:extLst>
          </p:cNvPr>
          <p:cNvGrpSpPr/>
          <p:nvPr/>
        </p:nvGrpSpPr>
        <p:grpSpPr>
          <a:xfrm>
            <a:off x="646447" y="540018"/>
            <a:ext cx="925000" cy="963273"/>
            <a:chOff x="1282386" y="1143839"/>
            <a:chExt cx="1297589" cy="1637258"/>
          </a:xfrm>
        </p:grpSpPr>
        <p:sp>
          <p:nvSpPr>
            <p:cNvPr id="152" name="Google Shape;3686;p75">
              <a:extLst>
                <a:ext uri="{FF2B5EF4-FFF2-40B4-BE49-F238E27FC236}">
                  <a16:creationId xmlns:a16="http://schemas.microsoft.com/office/drawing/2014/main" id="{BC470BE7-F775-4F74-AE37-DC912C2FBA5C}"/>
                </a:ext>
              </a:extLst>
            </p:cNvPr>
            <p:cNvSpPr/>
            <p:nvPr/>
          </p:nvSpPr>
          <p:spPr>
            <a:xfrm>
              <a:off x="1613251" y="1379838"/>
              <a:ext cx="707100" cy="707100"/>
            </a:xfrm>
            <a:prstGeom prst="ellipse">
              <a:avLst/>
            </a:prstGeom>
            <a:solidFill>
              <a:schemeClr val="accent5"/>
            </a:solidFill>
            <a:ln>
              <a:noFill/>
            </a:ln>
          </p:spPr>
          <p:txBody>
            <a:bodyPr spcFirstLastPara="1" wrap="square" lIns="92346" tIns="92346" rIns="92346" bIns="92346" anchor="ctr" anchorCtr="0">
              <a:noAutofit/>
            </a:bodyPr>
            <a:lstStyle/>
            <a:p>
              <a:endParaRPr sz="1458"/>
            </a:p>
          </p:txBody>
        </p:sp>
        <p:grpSp>
          <p:nvGrpSpPr>
            <p:cNvPr id="153" name="Google Shape;3687;p75">
              <a:extLst>
                <a:ext uri="{FF2B5EF4-FFF2-40B4-BE49-F238E27FC236}">
                  <a16:creationId xmlns:a16="http://schemas.microsoft.com/office/drawing/2014/main" id="{54FDF592-C2A2-49D2-B6B3-419F9395E144}"/>
                </a:ext>
              </a:extLst>
            </p:cNvPr>
            <p:cNvGrpSpPr/>
            <p:nvPr/>
          </p:nvGrpSpPr>
          <p:grpSpPr>
            <a:xfrm>
              <a:off x="1282386" y="1143839"/>
              <a:ext cx="1297589" cy="1637258"/>
              <a:chOff x="4439275" y="3658575"/>
              <a:chExt cx="1433325" cy="1808525"/>
            </a:xfrm>
          </p:grpSpPr>
          <p:sp>
            <p:nvSpPr>
              <p:cNvPr id="154" name="Google Shape;3688;p75">
                <a:extLst>
                  <a:ext uri="{FF2B5EF4-FFF2-40B4-BE49-F238E27FC236}">
                    <a16:creationId xmlns:a16="http://schemas.microsoft.com/office/drawing/2014/main" id="{A3137DE6-2D2A-4D55-97F9-FD3F61F5AA59}"/>
                  </a:ext>
                </a:extLst>
              </p:cNvPr>
              <p:cNvSpPr/>
              <p:nvPr/>
            </p:nvSpPr>
            <p:spPr>
              <a:xfrm>
                <a:off x="4439275" y="3658575"/>
                <a:ext cx="1433325" cy="1808525"/>
              </a:xfrm>
              <a:custGeom>
                <a:avLst/>
                <a:gdLst/>
                <a:ahLst/>
                <a:cxnLst/>
                <a:rect l="l" t="t" r="r" b="b"/>
                <a:pathLst>
                  <a:path w="57333" h="72341" extrusionOk="0">
                    <a:moveTo>
                      <a:pt x="34366" y="1050"/>
                    </a:moveTo>
                    <a:cubicBezTo>
                      <a:pt x="38056" y="1050"/>
                      <a:pt x="40838" y="2815"/>
                      <a:pt x="43144" y="5616"/>
                    </a:cubicBezTo>
                    <a:cubicBezTo>
                      <a:pt x="45818" y="9019"/>
                      <a:pt x="48613" y="12453"/>
                      <a:pt x="51894" y="15491"/>
                    </a:cubicBezTo>
                    <a:cubicBezTo>
                      <a:pt x="55449" y="18651"/>
                      <a:pt x="56057" y="22175"/>
                      <a:pt x="54416" y="26246"/>
                    </a:cubicBezTo>
                    <a:cubicBezTo>
                      <a:pt x="53170" y="29649"/>
                      <a:pt x="52654" y="33204"/>
                      <a:pt x="52137" y="36759"/>
                    </a:cubicBezTo>
                    <a:cubicBezTo>
                      <a:pt x="51651" y="39797"/>
                      <a:pt x="50254" y="42562"/>
                      <a:pt x="47853" y="44598"/>
                    </a:cubicBezTo>
                    <a:cubicBezTo>
                      <a:pt x="45939" y="46238"/>
                      <a:pt x="43661" y="46755"/>
                      <a:pt x="41382" y="46998"/>
                    </a:cubicBezTo>
                    <a:cubicBezTo>
                      <a:pt x="37979" y="47393"/>
                      <a:pt x="34789" y="48395"/>
                      <a:pt x="31629" y="49520"/>
                    </a:cubicBezTo>
                    <a:cubicBezTo>
                      <a:pt x="29397" y="50310"/>
                      <a:pt x="27183" y="51012"/>
                      <a:pt x="24783" y="51012"/>
                    </a:cubicBezTo>
                    <a:cubicBezTo>
                      <a:pt x="24046" y="51012"/>
                      <a:pt x="23292" y="50945"/>
                      <a:pt x="22514" y="50796"/>
                    </a:cubicBezTo>
                    <a:cubicBezTo>
                      <a:pt x="21633" y="50674"/>
                      <a:pt x="20752" y="50431"/>
                      <a:pt x="19992" y="49671"/>
                    </a:cubicBezTo>
                    <a:cubicBezTo>
                      <a:pt x="16438" y="45479"/>
                      <a:pt x="12275" y="41924"/>
                      <a:pt x="8082" y="38399"/>
                    </a:cubicBezTo>
                    <a:cubicBezTo>
                      <a:pt x="7718" y="38004"/>
                      <a:pt x="7323" y="37640"/>
                      <a:pt x="6958" y="37123"/>
                    </a:cubicBezTo>
                    <a:cubicBezTo>
                      <a:pt x="4285" y="34723"/>
                      <a:pt x="3282" y="31563"/>
                      <a:pt x="4558" y="28252"/>
                    </a:cubicBezTo>
                    <a:cubicBezTo>
                      <a:pt x="6442" y="22935"/>
                      <a:pt x="6958" y="17496"/>
                      <a:pt x="8204" y="12179"/>
                    </a:cubicBezTo>
                    <a:cubicBezTo>
                      <a:pt x="8599" y="10174"/>
                      <a:pt x="9723" y="8260"/>
                      <a:pt x="10999" y="6619"/>
                    </a:cubicBezTo>
                    <a:cubicBezTo>
                      <a:pt x="12275" y="5100"/>
                      <a:pt x="14037" y="4462"/>
                      <a:pt x="15800" y="4340"/>
                    </a:cubicBezTo>
                    <a:cubicBezTo>
                      <a:pt x="21269" y="4097"/>
                      <a:pt x="26312" y="1940"/>
                      <a:pt x="31629" y="1302"/>
                    </a:cubicBezTo>
                    <a:cubicBezTo>
                      <a:pt x="32389" y="1181"/>
                      <a:pt x="33148" y="1059"/>
                      <a:pt x="33908" y="1059"/>
                    </a:cubicBezTo>
                    <a:cubicBezTo>
                      <a:pt x="34062" y="1053"/>
                      <a:pt x="34215" y="1050"/>
                      <a:pt x="34366" y="1050"/>
                    </a:cubicBezTo>
                    <a:close/>
                    <a:moveTo>
                      <a:pt x="14280" y="45236"/>
                    </a:moveTo>
                    <a:cubicBezTo>
                      <a:pt x="14797" y="45600"/>
                      <a:pt x="15192" y="45995"/>
                      <a:pt x="15557" y="46360"/>
                    </a:cubicBezTo>
                    <a:cubicBezTo>
                      <a:pt x="11394" y="52436"/>
                      <a:pt x="7201" y="58391"/>
                      <a:pt x="2279" y="63830"/>
                    </a:cubicBezTo>
                    <a:cubicBezTo>
                      <a:pt x="2127" y="63708"/>
                      <a:pt x="1884" y="63587"/>
                      <a:pt x="1763" y="63344"/>
                    </a:cubicBezTo>
                    <a:cubicBezTo>
                      <a:pt x="5925" y="57389"/>
                      <a:pt x="9997" y="51434"/>
                      <a:pt x="14280" y="45236"/>
                    </a:cubicBezTo>
                    <a:close/>
                    <a:moveTo>
                      <a:pt x="47094" y="46633"/>
                    </a:moveTo>
                    <a:cubicBezTo>
                      <a:pt x="49373" y="52710"/>
                      <a:pt x="50618" y="58908"/>
                      <a:pt x="52654" y="65106"/>
                    </a:cubicBezTo>
                    <a:cubicBezTo>
                      <a:pt x="51894" y="64984"/>
                      <a:pt x="51651" y="64711"/>
                      <a:pt x="51499" y="64103"/>
                    </a:cubicBezTo>
                    <a:cubicBezTo>
                      <a:pt x="49859" y="58513"/>
                      <a:pt x="48096" y="52831"/>
                      <a:pt x="46061" y="47241"/>
                    </a:cubicBezTo>
                    <a:cubicBezTo>
                      <a:pt x="46182" y="46876"/>
                      <a:pt x="46699" y="46876"/>
                      <a:pt x="47094" y="46633"/>
                    </a:cubicBezTo>
                    <a:close/>
                    <a:moveTo>
                      <a:pt x="45180" y="47514"/>
                    </a:moveTo>
                    <a:cubicBezTo>
                      <a:pt x="47094" y="52831"/>
                      <a:pt x="48978" y="58270"/>
                      <a:pt x="50375" y="63951"/>
                    </a:cubicBezTo>
                    <a:cubicBezTo>
                      <a:pt x="48978" y="63587"/>
                      <a:pt x="47975" y="62949"/>
                      <a:pt x="46820" y="62432"/>
                    </a:cubicBezTo>
                    <a:cubicBezTo>
                      <a:pt x="45972" y="61957"/>
                      <a:pt x="45434" y="61704"/>
                      <a:pt x="44990" y="61704"/>
                    </a:cubicBezTo>
                    <a:cubicBezTo>
                      <a:pt x="44383" y="61704"/>
                      <a:pt x="43951" y="62175"/>
                      <a:pt x="43144" y="63192"/>
                    </a:cubicBezTo>
                    <a:cubicBezTo>
                      <a:pt x="42385" y="64468"/>
                      <a:pt x="41503" y="65622"/>
                      <a:pt x="40622" y="66868"/>
                    </a:cubicBezTo>
                    <a:cubicBezTo>
                      <a:pt x="37979" y="61430"/>
                      <a:pt x="35427" y="55991"/>
                      <a:pt x="32905" y="50553"/>
                    </a:cubicBezTo>
                    <a:cubicBezTo>
                      <a:pt x="36703" y="48517"/>
                      <a:pt x="41017" y="48395"/>
                      <a:pt x="45180" y="47514"/>
                    </a:cubicBezTo>
                    <a:close/>
                    <a:moveTo>
                      <a:pt x="16195" y="47393"/>
                    </a:moveTo>
                    <a:cubicBezTo>
                      <a:pt x="17957" y="48274"/>
                      <a:pt x="18716" y="50158"/>
                      <a:pt x="20509" y="51191"/>
                    </a:cubicBezTo>
                    <a:cubicBezTo>
                      <a:pt x="21890" y="51881"/>
                      <a:pt x="23346" y="51956"/>
                      <a:pt x="24950" y="51956"/>
                    </a:cubicBezTo>
                    <a:cubicBezTo>
                      <a:pt x="25392" y="51956"/>
                      <a:pt x="25846" y="51950"/>
                      <a:pt x="26312" y="51950"/>
                    </a:cubicBezTo>
                    <a:cubicBezTo>
                      <a:pt x="22788" y="57632"/>
                      <a:pt x="18838" y="62827"/>
                      <a:pt x="14675" y="67901"/>
                    </a:cubicBezTo>
                    <a:cubicBezTo>
                      <a:pt x="14037" y="67142"/>
                      <a:pt x="13916" y="66230"/>
                      <a:pt x="13673" y="65471"/>
                    </a:cubicBezTo>
                    <a:cubicBezTo>
                      <a:pt x="13311" y="64079"/>
                      <a:pt x="12439" y="63325"/>
                      <a:pt x="11034" y="63325"/>
                    </a:cubicBezTo>
                    <a:cubicBezTo>
                      <a:pt x="10905" y="63325"/>
                      <a:pt x="10772" y="63331"/>
                      <a:pt x="10635" y="63344"/>
                    </a:cubicBezTo>
                    <a:cubicBezTo>
                      <a:pt x="8720" y="63465"/>
                      <a:pt x="6837" y="63587"/>
                      <a:pt x="4923" y="63708"/>
                    </a:cubicBezTo>
                    <a:lnTo>
                      <a:pt x="3798" y="63708"/>
                    </a:lnTo>
                    <a:cubicBezTo>
                      <a:pt x="8082" y="58148"/>
                      <a:pt x="12154" y="52710"/>
                      <a:pt x="16195" y="47393"/>
                    </a:cubicBezTo>
                    <a:close/>
                    <a:moveTo>
                      <a:pt x="31650" y="50858"/>
                    </a:moveTo>
                    <a:cubicBezTo>
                      <a:pt x="31968" y="50858"/>
                      <a:pt x="32223" y="51156"/>
                      <a:pt x="32510" y="51677"/>
                    </a:cubicBezTo>
                    <a:cubicBezTo>
                      <a:pt x="35062" y="56751"/>
                      <a:pt x="37341" y="61946"/>
                      <a:pt x="39498" y="66990"/>
                    </a:cubicBezTo>
                    <a:cubicBezTo>
                      <a:pt x="40258" y="68782"/>
                      <a:pt x="38344" y="69147"/>
                      <a:pt x="38101" y="70301"/>
                    </a:cubicBezTo>
                    <a:cubicBezTo>
                      <a:pt x="36308" y="63587"/>
                      <a:pt x="33270" y="57632"/>
                      <a:pt x="30869" y="51312"/>
                    </a:cubicBezTo>
                    <a:cubicBezTo>
                      <a:pt x="31180" y="51001"/>
                      <a:pt x="31430" y="50858"/>
                      <a:pt x="31650" y="50858"/>
                    </a:cubicBezTo>
                    <a:close/>
                    <a:moveTo>
                      <a:pt x="28352" y="51783"/>
                    </a:moveTo>
                    <a:cubicBezTo>
                      <a:pt x="28426" y="51783"/>
                      <a:pt x="28506" y="51788"/>
                      <a:pt x="28591" y="51798"/>
                    </a:cubicBezTo>
                    <a:cubicBezTo>
                      <a:pt x="24550" y="58391"/>
                      <a:pt x="20357" y="64711"/>
                      <a:pt x="15678" y="70666"/>
                    </a:cubicBezTo>
                    <a:cubicBezTo>
                      <a:pt x="15192" y="69906"/>
                      <a:pt x="14797" y="69420"/>
                      <a:pt x="15435" y="68509"/>
                    </a:cubicBezTo>
                    <a:cubicBezTo>
                      <a:pt x="19476" y="63465"/>
                      <a:pt x="23152" y="57875"/>
                      <a:pt x="27072" y="52710"/>
                    </a:cubicBezTo>
                    <a:cubicBezTo>
                      <a:pt x="27322" y="52348"/>
                      <a:pt x="27547" y="51783"/>
                      <a:pt x="28352" y="51783"/>
                    </a:cubicBezTo>
                    <a:close/>
                    <a:moveTo>
                      <a:pt x="34187" y="0"/>
                    </a:moveTo>
                    <a:cubicBezTo>
                      <a:pt x="32504" y="0"/>
                      <a:pt x="30866" y="293"/>
                      <a:pt x="29229" y="664"/>
                    </a:cubicBezTo>
                    <a:cubicBezTo>
                      <a:pt x="24914" y="1545"/>
                      <a:pt x="20630" y="2943"/>
                      <a:pt x="16195" y="3459"/>
                    </a:cubicBezTo>
                    <a:cubicBezTo>
                      <a:pt x="14037" y="3702"/>
                      <a:pt x="11759" y="4462"/>
                      <a:pt x="10240" y="6224"/>
                    </a:cubicBezTo>
                    <a:cubicBezTo>
                      <a:pt x="8964" y="8017"/>
                      <a:pt x="7839" y="9779"/>
                      <a:pt x="7323" y="11936"/>
                    </a:cubicBezTo>
                    <a:cubicBezTo>
                      <a:pt x="5925" y="17253"/>
                      <a:pt x="5318" y="22813"/>
                      <a:pt x="3403" y="28009"/>
                    </a:cubicBezTo>
                    <a:cubicBezTo>
                      <a:pt x="2644" y="29923"/>
                      <a:pt x="2522" y="32049"/>
                      <a:pt x="3525" y="34085"/>
                    </a:cubicBezTo>
                    <a:cubicBezTo>
                      <a:pt x="4558" y="36121"/>
                      <a:pt x="5925" y="37883"/>
                      <a:pt x="7596" y="39402"/>
                    </a:cubicBezTo>
                    <a:cubicBezTo>
                      <a:pt x="9358" y="41164"/>
                      <a:pt x="11394" y="42683"/>
                      <a:pt x="13399" y="44476"/>
                    </a:cubicBezTo>
                    <a:cubicBezTo>
                      <a:pt x="9602" y="49915"/>
                      <a:pt x="5682" y="55353"/>
                      <a:pt x="2006" y="60792"/>
                    </a:cubicBezTo>
                    <a:cubicBezTo>
                      <a:pt x="1368" y="61673"/>
                      <a:pt x="882" y="62432"/>
                      <a:pt x="365" y="63344"/>
                    </a:cubicBezTo>
                    <a:cubicBezTo>
                      <a:pt x="1" y="64103"/>
                      <a:pt x="365" y="64711"/>
                      <a:pt x="1125" y="64863"/>
                    </a:cubicBezTo>
                    <a:cubicBezTo>
                      <a:pt x="2354" y="64961"/>
                      <a:pt x="3583" y="65139"/>
                      <a:pt x="4812" y="65139"/>
                    </a:cubicBezTo>
                    <a:cubicBezTo>
                      <a:pt x="5102" y="65139"/>
                      <a:pt x="5392" y="65129"/>
                      <a:pt x="5682" y="65106"/>
                    </a:cubicBezTo>
                    <a:cubicBezTo>
                      <a:pt x="7323" y="64863"/>
                      <a:pt x="8842" y="64863"/>
                      <a:pt x="10361" y="64589"/>
                    </a:cubicBezTo>
                    <a:cubicBezTo>
                      <a:pt x="10484" y="64578"/>
                      <a:pt x="10600" y="64572"/>
                      <a:pt x="10709" y="64572"/>
                    </a:cubicBezTo>
                    <a:cubicBezTo>
                      <a:pt x="11735" y="64572"/>
                      <a:pt x="12189" y="65081"/>
                      <a:pt x="12518" y="65987"/>
                    </a:cubicBezTo>
                    <a:cubicBezTo>
                      <a:pt x="13035" y="67901"/>
                      <a:pt x="13673" y="69663"/>
                      <a:pt x="14432" y="71304"/>
                    </a:cubicBezTo>
                    <a:cubicBezTo>
                      <a:pt x="14767" y="71857"/>
                      <a:pt x="15149" y="72151"/>
                      <a:pt x="15576" y="72151"/>
                    </a:cubicBezTo>
                    <a:cubicBezTo>
                      <a:pt x="15924" y="72151"/>
                      <a:pt x="16302" y="71956"/>
                      <a:pt x="16711" y="71547"/>
                    </a:cubicBezTo>
                    <a:cubicBezTo>
                      <a:pt x="16954" y="71182"/>
                      <a:pt x="17197" y="70788"/>
                      <a:pt x="17592" y="70423"/>
                    </a:cubicBezTo>
                    <a:cubicBezTo>
                      <a:pt x="21117" y="65866"/>
                      <a:pt x="24155" y="61065"/>
                      <a:pt x="27072" y="55991"/>
                    </a:cubicBezTo>
                    <a:cubicBezTo>
                      <a:pt x="27831" y="54715"/>
                      <a:pt x="28591" y="53469"/>
                      <a:pt x="29624" y="52315"/>
                    </a:cubicBezTo>
                    <a:cubicBezTo>
                      <a:pt x="29867" y="52710"/>
                      <a:pt x="29988" y="52953"/>
                      <a:pt x="30110" y="53196"/>
                    </a:cubicBezTo>
                    <a:cubicBezTo>
                      <a:pt x="32389" y="59272"/>
                      <a:pt x="35305" y="64984"/>
                      <a:pt x="36824" y="71304"/>
                    </a:cubicBezTo>
                    <a:cubicBezTo>
                      <a:pt x="36946" y="71821"/>
                      <a:pt x="37068" y="72185"/>
                      <a:pt x="37706" y="72307"/>
                    </a:cubicBezTo>
                    <a:cubicBezTo>
                      <a:pt x="37802" y="72330"/>
                      <a:pt x="37889" y="72340"/>
                      <a:pt x="37969" y="72340"/>
                    </a:cubicBezTo>
                    <a:cubicBezTo>
                      <a:pt x="38418" y="72340"/>
                      <a:pt x="38628" y="72009"/>
                      <a:pt x="38860" y="71699"/>
                    </a:cubicBezTo>
                    <a:cubicBezTo>
                      <a:pt x="39225" y="71304"/>
                      <a:pt x="39498" y="70939"/>
                      <a:pt x="39741" y="70544"/>
                    </a:cubicBezTo>
                    <a:cubicBezTo>
                      <a:pt x="41382" y="68023"/>
                      <a:pt x="43296" y="65744"/>
                      <a:pt x="44815" y="62949"/>
                    </a:cubicBezTo>
                    <a:cubicBezTo>
                      <a:pt x="46942" y="64468"/>
                      <a:pt x="49494" y="64863"/>
                      <a:pt x="51651" y="65987"/>
                    </a:cubicBezTo>
                    <a:cubicBezTo>
                      <a:pt x="52041" y="66143"/>
                      <a:pt x="52444" y="66362"/>
                      <a:pt x="52851" y="66362"/>
                    </a:cubicBezTo>
                    <a:cubicBezTo>
                      <a:pt x="53078" y="66362"/>
                      <a:pt x="53306" y="66294"/>
                      <a:pt x="53535" y="66109"/>
                    </a:cubicBezTo>
                    <a:cubicBezTo>
                      <a:pt x="54173" y="65622"/>
                      <a:pt x="53778" y="64863"/>
                      <a:pt x="53778" y="64225"/>
                    </a:cubicBezTo>
                    <a:cubicBezTo>
                      <a:pt x="53778" y="63951"/>
                      <a:pt x="53656" y="63830"/>
                      <a:pt x="53656" y="63587"/>
                    </a:cubicBezTo>
                    <a:cubicBezTo>
                      <a:pt x="52259" y="58148"/>
                      <a:pt x="50618" y="52710"/>
                      <a:pt x="48461" y="47514"/>
                    </a:cubicBezTo>
                    <a:cubicBezTo>
                      <a:pt x="48096" y="46481"/>
                      <a:pt x="48096" y="45874"/>
                      <a:pt x="48978" y="45114"/>
                    </a:cubicBezTo>
                    <a:cubicBezTo>
                      <a:pt x="51378" y="42957"/>
                      <a:pt x="52654" y="40040"/>
                      <a:pt x="53292" y="36880"/>
                    </a:cubicBezTo>
                    <a:cubicBezTo>
                      <a:pt x="53930" y="33447"/>
                      <a:pt x="54416" y="30044"/>
                      <a:pt x="55571" y="26732"/>
                    </a:cubicBezTo>
                    <a:cubicBezTo>
                      <a:pt x="57333" y="22054"/>
                      <a:pt x="56452" y="18134"/>
                      <a:pt x="52654" y="14579"/>
                    </a:cubicBezTo>
                    <a:cubicBezTo>
                      <a:pt x="49221" y="11420"/>
                      <a:pt x="46061" y="7895"/>
                      <a:pt x="43144" y="4219"/>
                    </a:cubicBezTo>
                    <a:cubicBezTo>
                      <a:pt x="41382" y="1940"/>
                      <a:pt x="39103" y="543"/>
                      <a:pt x="36186" y="148"/>
                    </a:cubicBezTo>
                    <a:cubicBezTo>
                      <a:pt x="35511" y="45"/>
                      <a:pt x="34846" y="0"/>
                      <a:pt x="34187" y="0"/>
                    </a:cubicBezTo>
                    <a:close/>
                  </a:path>
                </a:pathLst>
              </a:custGeom>
              <a:solidFill>
                <a:srgbClr val="8E0000"/>
              </a:solidFill>
              <a:ln>
                <a:noFill/>
              </a:ln>
            </p:spPr>
            <p:txBody>
              <a:bodyPr spcFirstLastPara="1" wrap="square" lIns="92346" tIns="92346" rIns="92346" bIns="92346" anchor="ctr" anchorCtr="0">
                <a:noAutofit/>
              </a:bodyPr>
              <a:lstStyle/>
              <a:p>
                <a:endParaRPr sz="1458"/>
              </a:p>
            </p:txBody>
          </p:sp>
          <p:sp>
            <p:nvSpPr>
              <p:cNvPr id="155" name="Google Shape;3689;p75">
                <a:extLst>
                  <a:ext uri="{FF2B5EF4-FFF2-40B4-BE49-F238E27FC236}">
                    <a16:creationId xmlns:a16="http://schemas.microsoft.com/office/drawing/2014/main" id="{B3298C84-2134-4DB6-8B82-BF66317BA033}"/>
                  </a:ext>
                </a:extLst>
              </p:cNvPr>
              <p:cNvSpPr/>
              <p:nvPr/>
            </p:nvSpPr>
            <p:spPr>
              <a:xfrm>
                <a:off x="4695250" y="3811125"/>
                <a:ext cx="962400" cy="902525"/>
              </a:xfrm>
              <a:custGeom>
                <a:avLst/>
                <a:gdLst/>
                <a:ahLst/>
                <a:cxnLst/>
                <a:rect l="l" t="t" r="r" b="b"/>
                <a:pathLst>
                  <a:path w="38496" h="36101" extrusionOk="0">
                    <a:moveTo>
                      <a:pt x="18625" y="4680"/>
                    </a:moveTo>
                    <a:cubicBezTo>
                      <a:pt x="25947" y="4680"/>
                      <a:pt x="33300" y="12427"/>
                      <a:pt x="33300" y="19871"/>
                    </a:cubicBezTo>
                    <a:cubicBezTo>
                      <a:pt x="33300" y="27619"/>
                      <a:pt x="26069" y="34941"/>
                      <a:pt x="18747" y="34941"/>
                    </a:cubicBezTo>
                    <a:cubicBezTo>
                      <a:pt x="10270" y="34941"/>
                      <a:pt x="3039" y="27983"/>
                      <a:pt x="3039" y="19871"/>
                    </a:cubicBezTo>
                    <a:cubicBezTo>
                      <a:pt x="3039" y="12032"/>
                      <a:pt x="10391" y="4831"/>
                      <a:pt x="18625" y="4680"/>
                    </a:cubicBezTo>
                    <a:close/>
                    <a:moveTo>
                      <a:pt x="11273" y="1"/>
                    </a:moveTo>
                    <a:cubicBezTo>
                      <a:pt x="12032" y="1793"/>
                      <a:pt x="12275" y="3434"/>
                      <a:pt x="11789" y="5439"/>
                    </a:cubicBezTo>
                    <a:cubicBezTo>
                      <a:pt x="10391" y="4072"/>
                      <a:pt x="9996" y="2279"/>
                      <a:pt x="8751" y="1155"/>
                    </a:cubicBezTo>
                    <a:lnTo>
                      <a:pt x="8751" y="1155"/>
                    </a:lnTo>
                    <a:cubicBezTo>
                      <a:pt x="8872" y="2796"/>
                      <a:pt x="9996" y="4072"/>
                      <a:pt x="10513" y="5591"/>
                    </a:cubicBezTo>
                    <a:cubicBezTo>
                      <a:pt x="1" y="11273"/>
                      <a:pt x="1" y="22788"/>
                      <a:pt x="4193" y="28743"/>
                    </a:cubicBezTo>
                    <a:cubicBezTo>
                      <a:pt x="7202" y="32847"/>
                      <a:pt x="12346" y="36101"/>
                      <a:pt x="18201" y="36101"/>
                    </a:cubicBezTo>
                    <a:cubicBezTo>
                      <a:pt x="21924" y="36101"/>
                      <a:pt x="25934" y="34785"/>
                      <a:pt x="29867" y="31538"/>
                    </a:cubicBezTo>
                    <a:cubicBezTo>
                      <a:pt x="31902" y="32936"/>
                      <a:pt x="33422" y="34819"/>
                      <a:pt x="35700" y="35822"/>
                    </a:cubicBezTo>
                    <a:cubicBezTo>
                      <a:pt x="34303" y="33695"/>
                      <a:pt x="32146" y="32541"/>
                      <a:pt x="30778" y="30657"/>
                    </a:cubicBezTo>
                    <a:cubicBezTo>
                      <a:pt x="31017" y="29822"/>
                      <a:pt x="31424" y="29482"/>
                      <a:pt x="32000" y="29482"/>
                    </a:cubicBezTo>
                    <a:cubicBezTo>
                      <a:pt x="32305" y="29482"/>
                      <a:pt x="32657" y="29577"/>
                      <a:pt x="33057" y="29745"/>
                    </a:cubicBezTo>
                    <a:cubicBezTo>
                      <a:pt x="33665" y="30019"/>
                      <a:pt x="34424" y="30140"/>
                      <a:pt x="35062" y="30383"/>
                    </a:cubicBezTo>
                    <a:cubicBezTo>
                      <a:pt x="36095" y="30657"/>
                      <a:pt x="37219" y="31021"/>
                      <a:pt x="38222" y="31416"/>
                    </a:cubicBezTo>
                    <a:cubicBezTo>
                      <a:pt x="38374" y="31264"/>
                      <a:pt x="38374" y="31143"/>
                      <a:pt x="38495" y="31021"/>
                    </a:cubicBezTo>
                    <a:cubicBezTo>
                      <a:pt x="36703" y="29502"/>
                      <a:pt x="34181" y="29624"/>
                      <a:pt x="32419" y="28500"/>
                    </a:cubicBezTo>
                    <a:cubicBezTo>
                      <a:pt x="35579" y="22423"/>
                      <a:pt x="36095" y="16468"/>
                      <a:pt x="31781" y="10908"/>
                    </a:cubicBezTo>
                    <a:cubicBezTo>
                      <a:pt x="28231" y="6183"/>
                      <a:pt x="23807" y="3661"/>
                      <a:pt x="18561" y="3661"/>
                    </a:cubicBezTo>
                    <a:cubicBezTo>
                      <a:pt x="16893" y="3661"/>
                      <a:pt x="15141" y="3916"/>
                      <a:pt x="13308" y="4436"/>
                    </a:cubicBezTo>
                    <a:cubicBezTo>
                      <a:pt x="12275" y="517"/>
                      <a:pt x="12275" y="517"/>
                      <a:pt x="11273" y="1"/>
                    </a:cubicBezTo>
                    <a:close/>
                  </a:path>
                </a:pathLst>
              </a:custGeom>
              <a:solidFill>
                <a:schemeClr val="accent2"/>
              </a:solidFill>
              <a:ln>
                <a:noFill/>
              </a:ln>
            </p:spPr>
            <p:txBody>
              <a:bodyPr spcFirstLastPara="1" wrap="square" lIns="92346" tIns="92346" rIns="92346" bIns="92346" anchor="ctr" anchorCtr="0">
                <a:noAutofit/>
              </a:bodyPr>
              <a:lstStyle/>
              <a:p>
                <a:endParaRPr sz="1458"/>
              </a:p>
            </p:txBody>
          </p:sp>
        </p:grpSp>
      </p:grpSp>
      <p:grpSp>
        <p:nvGrpSpPr>
          <p:cNvPr id="156" name="Google Shape;3690;p75">
            <a:extLst>
              <a:ext uri="{FF2B5EF4-FFF2-40B4-BE49-F238E27FC236}">
                <a16:creationId xmlns:a16="http://schemas.microsoft.com/office/drawing/2014/main" id="{BEA1BB05-3DFA-43A4-8A75-D5FB25E6C5DE}"/>
              </a:ext>
            </a:extLst>
          </p:cNvPr>
          <p:cNvGrpSpPr/>
          <p:nvPr/>
        </p:nvGrpSpPr>
        <p:grpSpPr>
          <a:xfrm rot="985293">
            <a:off x="7835743" y="622952"/>
            <a:ext cx="723074" cy="514554"/>
            <a:chOff x="6942000" y="1240025"/>
            <a:chExt cx="714508" cy="679809"/>
          </a:xfrm>
        </p:grpSpPr>
        <p:sp>
          <p:nvSpPr>
            <p:cNvPr id="157" name="Google Shape;3691;p75">
              <a:extLst>
                <a:ext uri="{FF2B5EF4-FFF2-40B4-BE49-F238E27FC236}">
                  <a16:creationId xmlns:a16="http://schemas.microsoft.com/office/drawing/2014/main" id="{E5AA8109-CE04-41DF-A395-F48EA54713EF}"/>
                </a:ext>
              </a:extLst>
            </p:cNvPr>
            <p:cNvSpPr/>
            <p:nvPr/>
          </p:nvSpPr>
          <p:spPr>
            <a:xfrm>
              <a:off x="6942000" y="1240025"/>
              <a:ext cx="714508" cy="679809"/>
            </a:xfrm>
            <a:custGeom>
              <a:avLst/>
              <a:gdLst/>
              <a:ahLst/>
              <a:cxnLst/>
              <a:rect l="l" t="t" r="r" b="b"/>
              <a:pathLst>
                <a:path w="35623" h="33893" extrusionOk="0">
                  <a:moveTo>
                    <a:pt x="18132" y="0"/>
                  </a:moveTo>
                  <a:cubicBezTo>
                    <a:pt x="18075" y="0"/>
                    <a:pt x="18021" y="11"/>
                    <a:pt x="17969" y="34"/>
                  </a:cubicBezTo>
                  <a:cubicBezTo>
                    <a:pt x="17575" y="212"/>
                    <a:pt x="17319" y="625"/>
                    <a:pt x="17082" y="941"/>
                  </a:cubicBezTo>
                  <a:cubicBezTo>
                    <a:pt x="15762" y="3660"/>
                    <a:pt x="14363" y="6280"/>
                    <a:pt x="12965" y="8999"/>
                  </a:cubicBezTo>
                  <a:cubicBezTo>
                    <a:pt x="11664" y="11462"/>
                    <a:pt x="0" y="10477"/>
                    <a:pt x="237" y="12762"/>
                  </a:cubicBezTo>
                  <a:cubicBezTo>
                    <a:pt x="335" y="13334"/>
                    <a:pt x="729" y="13747"/>
                    <a:pt x="1143" y="14161"/>
                  </a:cubicBezTo>
                  <a:cubicBezTo>
                    <a:pt x="3113" y="16053"/>
                    <a:pt x="5655" y="18023"/>
                    <a:pt x="7231" y="20230"/>
                  </a:cubicBezTo>
                  <a:cubicBezTo>
                    <a:pt x="9280" y="23185"/>
                    <a:pt x="6975" y="28781"/>
                    <a:pt x="6325" y="32051"/>
                  </a:cubicBezTo>
                  <a:cubicBezTo>
                    <a:pt x="6148" y="32965"/>
                    <a:pt x="6487" y="33291"/>
                    <a:pt x="7070" y="33291"/>
                  </a:cubicBezTo>
                  <a:cubicBezTo>
                    <a:pt x="8371" y="33291"/>
                    <a:pt x="10885" y="31662"/>
                    <a:pt x="11566" y="31322"/>
                  </a:cubicBezTo>
                  <a:cubicBezTo>
                    <a:pt x="13457" y="30416"/>
                    <a:pt x="15270" y="29431"/>
                    <a:pt x="17161" y="28524"/>
                  </a:cubicBezTo>
                  <a:cubicBezTo>
                    <a:pt x="17261" y="28458"/>
                    <a:pt x="17379" y="28433"/>
                    <a:pt x="17499" y="28433"/>
                  </a:cubicBezTo>
                  <a:cubicBezTo>
                    <a:pt x="17663" y="28433"/>
                    <a:pt x="17833" y="28479"/>
                    <a:pt x="17969" y="28524"/>
                  </a:cubicBezTo>
                  <a:lnTo>
                    <a:pt x="27505" y="33785"/>
                  </a:lnTo>
                  <a:cubicBezTo>
                    <a:pt x="27632" y="33859"/>
                    <a:pt x="27766" y="33893"/>
                    <a:pt x="27898" y="33893"/>
                  </a:cubicBezTo>
                  <a:cubicBezTo>
                    <a:pt x="28360" y="33893"/>
                    <a:pt x="28788" y="33479"/>
                    <a:pt x="28727" y="32958"/>
                  </a:cubicBezTo>
                  <a:cubicBezTo>
                    <a:pt x="28313" y="30337"/>
                    <a:pt x="27998" y="27717"/>
                    <a:pt x="27505" y="25155"/>
                  </a:cubicBezTo>
                  <a:cubicBezTo>
                    <a:pt x="26757" y="21550"/>
                    <a:pt x="29554" y="19835"/>
                    <a:pt x="31682" y="17373"/>
                  </a:cubicBezTo>
                  <a:cubicBezTo>
                    <a:pt x="32175" y="16880"/>
                    <a:pt x="35623" y="13334"/>
                    <a:pt x="33987" y="12841"/>
                  </a:cubicBezTo>
                  <a:cubicBezTo>
                    <a:pt x="31367" y="12033"/>
                    <a:pt x="24136" y="12033"/>
                    <a:pt x="23072" y="9393"/>
                  </a:cubicBezTo>
                  <a:cubicBezTo>
                    <a:pt x="22597" y="8291"/>
                    <a:pt x="19665" y="0"/>
                    <a:pt x="18132" y="0"/>
                  </a:cubicBezTo>
                  <a:close/>
                </a:path>
              </a:pathLst>
            </a:custGeom>
            <a:solidFill>
              <a:srgbClr val="FFC000"/>
            </a:solidFill>
            <a:ln w="19050" cap="flat" cmpd="sng">
              <a:solidFill>
                <a:schemeClr val="accent2"/>
              </a:solidFill>
              <a:prstDash val="solid"/>
              <a:round/>
              <a:headEnd type="none" w="sm" len="sm"/>
              <a:tailEnd type="none" w="sm" len="sm"/>
            </a:ln>
          </p:spPr>
          <p:txBody>
            <a:bodyPr spcFirstLastPara="1" wrap="square" lIns="92346" tIns="92346" rIns="92346" bIns="92346" anchor="ctr" anchorCtr="0">
              <a:noAutofit/>
            </a:bodyPr>
            <a:lstStyle/>
            <a:p>
              <a:endParaRPr sz="1458" dirty="0"/>
            </a:p>
          </p:txBody>
        </p:sp>
        <p:sp>
          <p:nvSpPr>
            <p:cNvPr id="158" name="Google Shape;3693;p75">
              <a:extLst>
                <a:ext uri="{FF2B5EF4-FFF2-40B4-BE49-F238E27FC236}">
                  <a16:creationId xmlns:a16="http://schemas.microsoft.com/office/drawing/2014/main" id="{2C5E7BB2-19AD-47BD-BDA3-71A4799FB55F}"/>
                </a:ext>
              </a:extLst>
            </p:cNvPr>
            <p:cNvSpPr/>
            <p:nvPr/>
          </p:nvSpPr>
          <p:spPr>
            <a:xfrm>
              <a:off x="7266751" y="1639924"/>
              <a:ext cx="7409" cy="7724"/>
            </a:xfrm>
            <a:custGeom>
              <a:avLst/>
              <a:gdLst/>
              <a:ahLst/>
              <a:cxnLst/>
              <a:rect l="l" t="t" r="r" b="b"/>
              <a:pathLst>
                <a:path w="1219" h="1271" extrusionOk="0">
                  <a:moveTo>
                    <a:pt x="1218" y="1"/>
                  </a:moveTo>
                  <a:lnTo>
                    <a:pt x="331" y="836"/>
                  </a:lnTo>
                  <a:cubicBezTo>
                    <a:pt x="801" y="418"/>
                    <a:pt x="1218" y="210"/>
                    <a:pt x="1218" y="1"/>
                  </a:cubicBezTo>
                  <a:close/>
                  <a:moveTo>
                    <a:pt x="331" y="836"/>
                  </a:moveTo>
                  <a:lnTo>
                    <a:pt x="331" y="836"/>
                  </a:lnTo>
                  <a:cubicBezTo>
                    <a:pt x="104" y="1092"/>
                    <a:pt x="0" y="1270"/>
                    <a:pt x="20" y="1270"/>
                  </a:cubicBezTo>
                  <a:cubicBezTo>
                    <a:pt x="37" y="1270"/>
                    <a:pt x="141" y="1145"/>
                    <a:pt x="331" y="836"/>
                  </a:cubicBezTo>
                  <a:close/>
                </a:path>
              </a:pathLst>
            </a:custGeom>
            <a:solidFill>
              <a:srgbClr val="020203"/>
            </a:solidFill>
            <a:ln>
              <a:noFill/>
            </a:ln>
          </p:spPr>
          <p:txBody>
            <a:bodyPr spcFirstLastPara="1" wrap="square" lIns="92346" tIns="92346" rIns="92346" bIns="92346" anchor="ctr" anchorCtr="0">
              <a:noAutofit/>
            </a:bodyPr>
            <a:lstStyle/>
            <a:p>
              <a:endParaRPr sz="1458"/>
            </a:p>
          </p:txBody>
        </p:sp>
      </p:grpSp>
      <p:grpSp>
        <p:nvGrpSpPr>
          <p:cNvPr id="159" name="Google Shape;3695;p75">
            <a:extLst>
              <a:ext uri="{FF2B5EF4-FFF2-40B4-BE49-F238E27FC236}">
                <a16:creationId xmlns:a16="http://schemas.microsoft.com/office/drawing/2014/main" id="{50F6D613-238A-4F2B-9BE3-02F356A79799}"/>
              </a:ext>
            </a:extLst>
          </p:cNvPr>
          <p:cNvGrpSpPr/>
          <p:nvPr/>
        </p:nvGrpSpPr>
        <p:grpSpPr>
          <a:xfrm>
            <a:off x="7506753" y="1060131"/>
            <a:ext cx="723066" cy="514548"/>
            <a:chOff x="7137530" y="2102266"/>
            <a:chExt cx="714495" cy="679796"/>
          </a:xfrm>
        </p:grpSpPr>
        <p:sp>
          <p:nvSpPr>
            <p:cNvPr id="160" name="Google Shape;3696;p75">
              <a:extLst>
                <a:ext uri="{FF2B5EF4-FFF2-40B4-BE49-F238E27FC236}">
                  <a16:creationId xmlns:a16="http://schemas.microsoft.com/office/drawing/2014/main" id="{3B610461-4BE1-4346-BB6A-93B4DDB38605}"/>
                </a:ext>
              </a:extLst>
            </p:cNvPr>
            <p:cNvSpPr/>
            <p:nvPr/>
          </p:nvSpPr>
          <p:spPr>
            <a:xfrm rot="-847994">
              <a:off x="7137530" y="2102266"/>
              <a:ext cx="714495" cy="679796"/>
            </a:xfrm>
            <a:custGeom>
              <a:avLst/>
              <a:gdLst/>
              <a:ahLst/>
              <a:cxnLst/>
              <a:rect l="l" t="t" r="r" b="b"/>
              <a:pathLst>
                <a:path w="35623" h="33893" extrusionOk="0">
                  <a:moveTo>
                    <a:pt x="18132" y="0"/>
                  </a:moveTo>
                  <a:cubicBezTo>
                    <a:pt x="18075" y="0"/>
                    <a:pt x="18021" y="11"/>
                    <a:pt x="17969" y="34"/>
                  </a:cubicBezTo>
                  <a:cubicBezTo>
                    <a:pt x="17575" y="212"/>
                    <a:pt x="17319" y="625"/>
                    <a:pt x="17082" y="941"/>
                  </a:cubicBezTo>
                  <a:cubicBezTo>
                    <a:pt x="15762" y="3660"/>
                    <a:pt x="14363" y="6280"/>
                    <a:pt x="12965" y="8999"/>
                  </a:cubicBezTo>
                  <a:cubicBezTo>
                    <a:pt x="11664" y="11462"/>
                    <a:pt x="0" y="10477"/>
                    <a:pt x="237" y="12762"/>
                  </a:cubicBezTo>
                  <a:cubicBezTo>
                    <a:pt x="335" y="13334"/>
                    <a:pt x="729" y="13747"/>
                    <a:pt x="1143" y="14161"/>
                  </a:cubicBezTo>
                  <a:cubicBezTo>
                    <a:pt x="3113" y="16053"/>
                    <a:pt x="5655" y="18023"/>
                    <a:pt x="7231" y="20230"/>
                  </a:cubicBezTo>
                  <a:cubicBezTo>
                    <a:pt x="9280" y="23185"/>
                    <a:pt x="6975" y="28781"/>
                    <a:pt x="6325" y="32051"/>
                  </a:cubicBezTo>
                  <a:cubicBezTo>
                    <a:pt x="6148" y="32965"/>
                    <a:pt x="6487" y="33291"/>
                    <a:pt x="7070" y="33291"/>
                  </a:cubicBezTo>
                  <a:cubicBezTo>
                    <a:pt x="8371" y="33291"/>
                    <a:pt x="10885" y="31662"/>
                    <a:pt x="11566" y="31322"/>
                  </a:cubicBezTo>
                  <a:cubicBezTo>
                    <a:pt x="13457" y="30416"/>
                    <a:pt x="15270" y="29431"/>
                    <a:pt x="17161" y="28524"/>
                  </a:cubicBezTo>
                  <a:cubicBezTo>
                    <a:pt x="17261" y="28458"/>
                    <a:pt x="17379" y="28433"/>
                    <a:pt x="17499" y="28433"/>
                  </a:cubicBezTo>
                  <a:cubicBezTo>
                    <a:pt x="17663" y="28433"/>
                    <a:pt x="17833" y="28479"/>
                    <a:pt x="17969" y="28524"/>
                  </a:cubicBezTo>
                  <a:lnTo>
                    <a:pt x="27505" y="33785"/>
                  </a:lnTo>
                  <a:cubicBezTo>
                    <a:pt x="27632" y="33859"/>
                    <a:pt x="27766" y="33893"/>
                    <a:pt x="27898" y="33893"/>
                  </a:cubicBezTo>
                  <a:cubicBezTo>
                    <a:pt x="28360" y="33893"/>
                    <a:pt x="28788" y="33479"/>
                    <a:pt x="28727" y="32958"/>
                  </a:cubicBezTo>
                  <a:cubicBezTo>
                    <a:pt x="28313" y="30337"/>
                    <a:pt x="27998" y="27717"/>
                    <a:pt x="27505" y="25155"/>
                  </a:cubicBezTo>
                  <a:cubicBezTo>
                    <a:pt x="26757" y="21550"/>
                    <a:pt x="29554" y="19835"/>
                    <a:pt x="31682" y="17373"/>
                  </a:cubicBezTo>
                  <a:cubicBezTo>
                    <a:pt x="32175" y="16880"/>
                    <a:pt x="35623" y="13334"/>
                    <a:pt x="33987" y="12841"/>
                  </a:cubicBezTo>
                  <a:cubicBezTo>
                    <a:pt x="31367" y="12033"/>
                    <a:pt x="24136" y="12033"/>
                    <a:pt x="23072" y="9393"/>
                  </a:cubicBezTo>
                  <a:cubicBezTo>
                    <a:pt x="22597" y="8291"/>
                    <a:pt x="19665" y="0"/>
                    <a:pt x="18132" y="0"/>
                  </a:cubicBezTo>
                  <a:close/>
                </a:path>
              </a:pathLst>
            </a:custGeom>
            <a:solidFill>
              <a:srgbClr val="FFC000"/>
            </a:solidFill>
            <a:ln w="19050" cap="flat" cmpd="sng">
              <a:solidFill>
                <a:schemeClr val="accent2"/>
              </a:solidFill>
              <a:prstDash val="solid"/>
              <a:round/>
              <a:headEnd type="none" w="sm" len="sm"/>
              <a:tailEnd type="none" w="sm" len="sm"/>
            </a:ln>
          </p:spPr>
          <p:txBody>
            <a:bodyPr spcFirstLastPara="1" wrap="square" lIns="92346" tIns="92346" rIns="92346" bIns="92346" anchor="ctr" anchorCtr="0">
              <a:noAutofit/>
            </a:bodyPr>
            <a:lstStyle/>
            <a:p>
              <a:endParaRPr sz="1458"/>
            </a:p>
          </p:txBody>
        </p:sp>
        <p:grpSp>
          <p:nvGrpSpPr>
            <p:cNvPr id="161" name="Google Shape;3697;p75">
              <a:extLst>
                <a:ext uri="{FF2B5EF4-FFF2-40B4-BE49-F238E27FC236}">
                  <a16:creationId xmlns:a16="http://schemas.microsoft.com/office/drawing/2014/main" id="{BFD9B723-4032-46E4-954D-F65FD02EECAF}"/>
                </a:ext>
              </a:extLst>
            </p:cNvPr>
            <p:cNvGrpSpPr/>
            <p:nvPr/>
          </p:nvGrpSpPr>
          <p:grpSpPr>
            <a:xfrm>
              <a:off x="7397407" y="2390503"/>
              <a:ext cx="38141" cy="86396"/>
              <a:chOff x="774275" y="461225"/>
              <a:chExt cx="133875" cy="303250"/>
            </a:xfrm>
          </p:grpSpPr>
          <p:sp>
            <p:nvSpPr>
              <p:cNvPr id="162" name="Google Shape;3699;p75">
                <a:extLst>
                  <a:ext uri="{FF2B5EF4-FFF2-40B4-BE49-F238E27FC236}">
                    <a16:creationId xmlns:a16="http://schemas.microsoft.com/office/drawing/2014/main" id="{DCFE887C-0FA1-497F-80AB-65EC328E27D2}"/>
                  </a:ext>
                </a:extLst>
              </p:cNvPr>
              <p:cNvSpPr/>
              <p:nvPr/>
            </p:nvSpPr>
            <p:spPr>
              <a:xfrm>
                <a:off x="834200" y="461225"/>
                <a:ext cx="73950" cy="72650"/>
              </a:xfrm>
              <a:custGeom>
                <a:avLst/>
                <a:gdLst/>
                <a:ahLst/>
                <a:cxnLst/>
                <a:rect l="l" t="t" r="r" b="b"/>
                <a:pathLst>
                  <a:path w="2958" h="2906" extrusionOk="0">
                    <a:moveTo>
                      <a:pt x="2957" y="1"/>
                    </a:moveTo>
                    <a:lnTo>
                      <a:pt x="2488" y="418"/>
                    </a:lnTo>
                    <a:cubicBezTo>
                      <a:pt x="1707" y="1248"/>
                      <a:pt x="1063" y="1850"/>
                      <a:pt x="470" y="2650"/>
                    </a:cubicBezTo>
                    <a:lnTo>
                      <a:pt x="470" y="2650"/>
                    </a:lnTo>
                    <a:cubicBezTo>
                      <a:pt x="498" y="2637"/>
                      <a:pt x="527" y="2624"/>
                      <a:pt x="557" y="2610"/>
                    </a:cubicBezTo>
                    <a:cubicBezTo>
                      <a:pt x="1183" y="1932"/>
                      <a:pt x="1653" y="1306"/>
                      <a:pt x="2279" y="888"/>
                    </a:cubicBezTo>
                    <a:cubicBezTo>
                      <a:pt x="2696" y="418"/>
                      <a:pt x="2957" y="210"/>
                      <a:pt x="2957" y="1"/>
                    </a:cubicBezTo>
                    <a:close/>
                    <a:moveTo>
                      <a:pt x="470" y="2650"/>
                    </a:moveTo>
                    <a:cubicBezTo>
                      <a:pt x="338" y="2713"/>
                      <a:pt x="231" y="2773"/>
                      <a:pt x="153" y="2819"/>
                    </a:cubicBezTo>
                    <a:lnTo>
                      <a:pt x="348" y="2819"/>
                    </a:lnTo>
                    <a:cubicBezTo>
                      <a:pt x="388" y="2762"/>
                      <a:pt x="429" y="2706"/>
                      <a:pt x="470" y="2650"/>
                    </a:cubicBezTo>
                    <a:close/>
                    <a:moveTo>
                      <a:pt x="87" y="2819"/>
                    </a:moveTo>
                    <a:cubicBezTo>
                      <a:pt x="26" y="2880"/>
                      <a:pt x="0" y="2906"/>
                      <a:pt x="7" y="2906"/>
                    </a:cubicBezTo>
                    <a:cubicBezTo>
                      <a:pt x="15" y="2906"/>
                      <a:pt x="65" y="2871"/>
                      <a:pt x="153" y="2819"/>
                    </a:cubicBezTo>
                    <a:close/>
                  </a:path>
                </a:pathLst>
              </a:custGeom>
              <a:solidFill>
                <a:srgbClr val="020203"/>
              </a:solidFill>
              <a:ln>
                <a:noFill/>
              </a:ln>
            </p:spPr>
            <p:txBody>
              <a:bodyPr spcFirstLastPara="1" wrap="square" lIns="92346" tIns="92346" rIns="92346" bIns="92346" anchor="ctr" anchorCtr="0">
                <a:noAutofit/>
              </a:bodyPr>
              <a:lstStyle/>
              <a:p>
                <a:endParaRPr sz="1458"/>
              </a:p>
            </p:txBody>
          </p:sp>
          <p:sp>
            <p:nvSpPr>
              <p:cNvPr id="163" name="Google Shape;3700;p75">
                <a:extLst>
                  <a:ext uri="{FF2B5EF4-FFF2-40B4-BE49-F238E27FC236}">
                    <a16:creationId xmlns:a16="http://schemas.microsoft.com/office/drawing/2014/main" id="{E56FACF3-D323-4C9F-BEE0-BF27F52ACBE5}"/>
                  </a:ext>
                </a:extLst>
              </p:cNvPr>
              <p:cNvSpPr/>
              <p:nvPr/>
            </p:nvSpPr>
            <p:spPr>
              <a:xfrm>
                <a:off x="774275" y="647825"/>
                <a:ext cx="120825" cy="116650"/>
              </a:xfrm>
              <a:custGeom>
                <a:avLst/>
                <a:gdLst/>
                <a:ahLst/>
                <a:cxnLst/>
                <a:rect l="l" t="t" r="r" b="b"/>
                <a:pathLst>
                  <a:path w="4833" h="4666" extrusionOk="0">
                    <a:moveTo>
                      <a:pt x="4806" y="0"/>
                    </a:moveTo>
                    <a:cubicBezTo>
                      <a:pt x="4780" y="0"/>
                      <a:pt x="4676" y="52"/>
                      <a:pt x="4467" y="157"/>
                    </a:cubicBezTo>
                    <a:cubicBezTo>
                      <a:pt x="3870" y="754"/>
                      <a:pt x="3272" y="1396"/>
                      <a:pt x="2654" y="2061"/>
                    </a:cubicBezTo>
                    <a:lnTo>
                      <a:pt x="2654" y="2061"/>
                    </a:lnTo>
                    <a:cubicBezTo>
                      <a:pt x="3279" y="1463"/>
                      <a:pt x="3971" y="810"/>
                      <a:pt x="4676" y="157"/>
                    </a:cubicBezTo>
                    <a:cubicBezTo>
                      <a:pt x="4780" y="52"/>
                      <a:pt x="4833" y="0"/>
                      <a:pt x="4806" y="0"/>
                    </a:cubicBezTo>
                    <a:close/>
                    <a:moveTo>
                      <a:pt x="2654" y="2061"/>
                    </a:moveTo>
                    <a:cubicBezTo>
                      <a:pt x="1123" y="3528"/>
                      <a:pt x="0" y="4665"/>
                      <a:pt x="94" y="4665"/>
                    </a:cubicBezTo>
                    <a:cubicBezTo>
                      <a:pt x="114" y="4665"/>
                      <a:pt x="195" y="4609"/>
                      <a:pt x="344" y="4489"/>
                    </a:cubicBezTo>
                    <a:cubicBezTo>
                      <a:pt x="1164" y="3668"/>
                      <a:pt x="1923" y="2848"/>
                      <a:pt x="2654" y="2061"/>
                    </a:cubicBezTo>
                    <a:close/>
                  </a:path>
                </a:pathLst>
              </a:custGeom>
              <a:solidFill>
                <a:srgbClr val="020203"/>
              </a:solidFill>
              <a:ln>
                <a:noFill/>
              </a:ln>
            </p:spPr>
            <p:txBody>
              <a:bodyPr spcFirstLastPara="1" wrap="square" lIns="92346" tIns="92346" rIns="92346" bIns="92346" anchor="ctr" anchorCtr="0">
                <a:noAutofit/>
              </a:bodyPr>
              <a:lstStyle/>
              <a:p>
                <a:endParaRPr sz="1458"/>
              </a:p>
            </p:txBody>
          </p:sp>
        </p:grpSp>
      </p:grpSp>
      <p:sp>
        <p:nvSpPr>
          <p:cNvPr id="164" name="Google Shape;3702;p75">
            <a:extLst>
              <a:ext uri="{FF2B5EF4-FFF2-40B4-BE49-F238E27FC236}">
                <a16:creationId xmlns:a16="http://schemas.microsoft.com/office/drawing/2014/main" id="{2AEFE7FB-D3AB-47E6-9763-95D08BD11DB9}"/>
              </a:ext>
            </a:extLst>
          </p:cNvPr>
          <p:cNvSpPr/>
          <p:nvPr/>
        </p:nvSpPr>
        <p:spPr>
          <a:xfrm rot="20752006">
            <a:off x="7935420" y="1411609"/>
            <a:ext cx="723066" cy="514548"/>
          </a:xfrm>
          <a:custGeom>
            <a:avLst/>
            <a:gdLst/>
            <a:ahLst/>
            <a:cxnLst/>
            <a:rect l="l" t="t" r="r" b="b"/>
            <a:pathLst>
              <a:path w="35623" h="33893" extrusionOk="0">
                <a:moveTo>
                  <a:pt x="18132" y="0"/>
                </a:moveTo>
                <a:cubicBezTo>
                  <a:pt x="18075" y="0"/>
                  <a:pt x="18021" y="11"/>
                  <a:pt x="17969" y="34"/>
                </a:cubicBezTo>
                <a:cubicBezTo>
                  <a:pt x="17575" y="212"/>
                  <a:pt x="17319" y="625"/>
                  <a:pt x="17082" y="941"/>
                </a:cubicBezTo>
                <a:cubicBezTo>
                  <a:pt x="15762" y="3660"/>
                  <a:pt x="14363" y="6280"/>
                  <a:pt x="12965" y="8999"/>
                </a:cubicBezTo>
                <a:cubicBezTo>
                  <a:pt x="11664" y="11462"/>
                  <a:pt x="0" y="10477"/>
                  <a:pt x="237" y="12762"/>
                </a:cubicBezTo>
                <a:cubicBezTo>
                  <a:pt x="335" y="13334"/>
                  <a:pt x="729" y="13747"/>
                  <a:pt x="1143" y="14161"/>
                </a:cubicBezTo>
                <a:cubicBezTo>
                  <a:pt x="3113" y="16053"/>
                  <a:pt x="5655" y="18023"/>
                  <a:pt x="7231" y="20230"/>
                </a:cubicBezTo>
                <a:cubicBezTo>
                  <a:pt x="9280" y="23185"/>
                  <a:pt x="6975" y="28781"/>
                  <a:pt x="6325" y="32051"/>
                </a:cubicBezTo>
                <a:cubicBezTo>
                  <a:pt x="6148" y="32965"/>
                  <a:pt x="6487" y="33291"/>
                  <a:pt x="7070" y="33291"/>
                </a:cubicBezTo>
                <a:cubicBezTo>
                  <a:pt x="8371" y="33291"/>
                  <a:pt x="10885" y="31662"/>
                  <a:pt x="11566" y="31322"/>
                </a:cubicBezTo>
                <a:cubicBezTo>
                  <a:pt x="13457" y="30416"/>
                  <a:pt x="15270" y="29431"/>
                  <a:pt x="17161" y="28524"/>
                </a:cubicBezTo>
                <a:cubicBezTo>
                  <a:pt x="17261" y="28458"/>
                  <a:pt x="17379" y="28433"/>
                  <a:pt x="17499" y="28433"/>
                </a:cubicBezTo>
                <a:cubicBezTo>
                  <a:pt x="17663" y="28433"/>
                  <a:pt x="17833" y="28479"/>
                  <a:pt x="17969" y="28524"/>
                </a:cubicBezTo>
                <a:lnTo>
                  <a:pt x="27505" y="33785"/>
                </a:lnTo>
                <a:cubicBezTo>
                  <a:pt x="27632" y="33859"/>
                  <a:pt x="27766" y="33893"/>
                  <a:pt x="27898" y="33893"/>
                </a:cubicBezTo>
                <a:cubicBezTo>
                  <a:pt x="28360" y="33893"/>
                  <a:pt x="28788" y="33479"/>
                  <a:pt x="28727" y="32958"/>
                </a:cubicBezTo>
                <a:cubicBezTo>
                  <a:pt x="28313" y="30337"/>
                  <a:pt x="27998" y="27717"/>
                  <a:pt x="27505" y="25155"/>
                </a:cubicBezTo>
                <a:cubicBezTo>
                  <a:pt x="26757" y="21550"/>
                  <a:pt x="29554" y="19835"/>
                  <a:pt x="31682" y="17373"/>
                </a:cubicBezTo>
                <a:cubicBezTo>
                  <a:pt x="32175" y="16880"/>
                  <a:pt x="35623" y="13334"/>
                  <a:pt x="33987" y="12841"/>
                </a:cubicBezTo>
                <a:cubicBezTo>
                  <a:pt x="31367" y="12033"/>
                  <a:pt x="24136" y="12033"/>
                  <a:pt x="23072" y="9393"/>
                </a:cubicBezTo>
                <a:cubicBezTo>
                  <a:pt x="22597" y="8291"/>
                  <a:pt x="19665" y="0"/>
                  <a:pt x="18132" y="0"/>
                </a:cubicBezTo>
                <a:close/>
              </a:path>
            </a:pathLst>
          </a:custGeom>
          <a:solidFill>
            <a:srgbClr val="FFC000"/>
          </a:solidFill>
          <a:ln w="19050" cap="flat" cmpd="sng">
            <a:solidFill>
              <a:schemeClr val="accent2"/>
            </a:solidFill>
            <a:prstDash val="solid"/>
            <a:round/>
            <a:headEnd type="none" w="sm" len="sm"/>
            <a:tailEnd type="none" w="sm" len="sm"/>
          </a:ln>
        </p:spPr>
        <p:txBody>
          <a:bodyPr spcFirstLastPara="1" wrap="square" lIns="92346" tIns="92346" rIns="92346" bIns="92346" anchor="ctr" anchorCtr="0">
            <a:noAutofit/>
          </a:bodyPr>
          <a:lstStyle/>
          <a:p>
            <a:endParaRPr sz="1458" dirty="0"/>
          </a:p>
        </p:txBody>
      </p:sp>
    </p:spTree>
    <p:extLst>
      <p:ext uri="{BB962C8B-B14F-4D97-AF65-F5344CB8AC3E}">
        <p14:creationId xmlns:p14="http://schemas.microsoft.com/office/powerpoint/2010/main" val="3475882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2489"/>
        <p:cNvGrpSpPr/>
        <p:nvPr/>
      </p:nvGrpSpPr>
      <p:grpSpPr>
        <a:xfrm>
          <a:off x="0" y="0"/>
          <a:ext cx="0" cy="0"/>
          <a:chOff x="0" y="0"/>
          <a:chExt cx="0" cy="0"/>
        </a:xfrm>
      </p:grpSpPr>
      <p:sp>
        <p:nvSpPr>
          <p:cNvPr id="2490" name="Google Shape;2490;p52"/>
          <p:cNvSpPr/>
          <p:nvPr/>
        </p:nvSpPr>
        <p:spPr>
          <a:xfrm>
            <a:off x="-477739" y="975103"/>
            <a:ext cx="31" cy="31"/>
          </a:xfrm>
          <a:custGeom>
            <a:avLst/>
            <a:gdLst/>
            <a:ahLst/>
            <a:cxnLst/>
            <a:rect l="l" t="t" r="r" b="b"/>
            <a:pathLst>
              <a:path w="1" h="1" extrusionOk="0">
                <a:moveTo>
                  <a:pt x="1" y="0"/>
                </a:moveTo>
                <a:lnTo>
                  <a:pt x="1" y="0"/>
                </a:lnTo>
                <a:lnTo>
                  <a:pt x="1" y="0"/>
                </a:lnTo>
                <a:close/>
              </a:path>
            </a:pathLst>
          </a:custGeom>
          <a:solidFill>
            <a:srgbClr val="1543BC"/>
          </a:solidFill>
          <a:ln>
            <a:noFill/>
          </a:ln>
        </p:spPr>
        <p:txBody>
          <a:bodyPr spcFirstLastPara="1" wrap="square" lIns="92346" tIns="92346" rIns="92346" bIns="92346" anchor="ctr" anchorCtr="0">
            <a:noAutofit/>
          </a:bodyPr>
          <a:lstStyle/>
          <a:p>
            <a:endParaRPr sz="1458"/>
          </a:p>
        </p:txBody>
      </p:sp>
      <p:sp>
        <p:nvSpPr>
          <p:cNvPr id="2491" name="Google Shape;2491;p52"/>
          <p:cNvSpPr txBox="1">
            <a:spLocks noGrp="1"/>
          </p:cNvSpPr>
          <p:nvPr>
            <p:ph type="title"/>
          </p:nvPr>
        </p:nvSpPr>
        <p:spPr>
          <a:xfrm>
            <a:off x="1991907" y="1969696"/>
            <a:ext cx="5252260" cy="1547008"/>
          </a:xfrm>
          <a:prstGeom prst="rect">
            <a:avLst/>
          </a:prstGeom>
        </p:spPr>
        <p:txBody>
          <a:bodyPr spcFirstLastPara="1" vert="horz" wrap="square" lIns="92346" tIns="92346" rIns="92346" bIns="92346" rtlCol="0" anchor="ctr" anchorCtr="0">
            <a:noAutofit/>
          </a:bodyPr>
          <a:lstStyle/>
          <a:p>
            <a:r>
              <a:rPr lang="vi-VN" sz="4847" b="1" dirty="0">
                <a:solidFill>
                  <a:srgbClr val="0070C0"/>
                </a:solidFill>
              </a:rPr>
              <a:t>L</a:t>
            </a:r>
            <a:r>
              <a:rPr lang="en-US" sz="4847" b="1" dirty="0">
                <a:solidFill>
                  <a:srgbClr val="0070C0"/>
                </a:solidFill>
              </a:rPr>
              <a:t>UYỆN TẬP – THỰC HÀNH</a:t>
            </a:r>
            <a:endParaRPr sz="4847" b="1" dirty="0">
              <a:solidFill>
                <a:srgbClr val="0070C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Shape 3384"/>
        <p:cNvGrpSpPr/>
        <p:nvPr/>
      </p:nvGrpSpPr>
      <p:grpSpPr>
        <a:xfrm>
          <a:off x="0" y="0"/>
          <a:ext cx="0" cy="0"/>
          <a:chOff x="0" y="0"/>
          <a:chExt cx="0" cy="0"/>
        </a:xfrm>
      </p:grpSpPr>
      <p:sp>
        <p:nvSpPr>
          <p:cNvPr id="14" name="TextBox 13">
            <a:extLst>
              <a:ext uri="{FF2B5EF4-FFF2-40B4-BE49-F238E27FC236}">
                <a16:creationId xmlns:a16="http://schemas.microsoft.com/office/drawing/2014/main" id="{2967AD41-6976-4C74-8BB3-266B04DED271}"/>
              </a:ext>
            </a:extLst>
          </p:cNvPr>
          <p:cNvSpPr txBox="1"/>
          <p:nvPr/>
        </p:nvSpPr>
        <p:spPr>
          <a:xfrm>
            <a:off x="2056661" y="524895"/>
            <a:ext cx="5784189" cy="714042"/>
          </a:xfrm>
          <a:prstGeom prst="rect">
            <a:avLst/>
          </a:prstGeom>
          <a:noFill/>
        </p:spPr>
        <p:txBody>
          <a:bodyPr wrap="square" rtlCol="0">
            <a:spAutoFit/>
          </a:bodyPr>
          <a:lstStyle/>
          <a:p>
            <a:r>
              <a:rPr lang="vi-VN" sz="2020" b="1" i="1" dirty="0">
                <a:solidFill>
                  <a:srgbClr val="C00000"/>
                </a:solidFill>
                <a:latin typeface="Candara" panose="020E0502030303020204" pitchFamily="34" charset="0"/>
                <a:cs typeface="Traditional Arabic" panose="02020603050405020304" pitchFamily="18" charset="-78"/>
              </a:rPr>
              <a:t>Bài </a:t>
            </a:r>
            <a:r>
              <a:rPr lang="en-US" sz="2020" b="1" i="1" dirty="0">
                <a:solidFill>
                  <a:srgbClr val="C00000"/>
                </a:solidFill>
                <a:latin typeface="Candara" panose="020E0502030303020204" pitchFamily="34" charset="0"/>
                <a:cs typeface="Traditional Arabic" panose="02020603050405020304" pitchFamily="18" charset="-78"/>
              </a:rPr>
              <a:t>1</a:t>
            </a:r>
            <a:r>
              <a:rPr lang="vi-VN" sz="2020" b="1" i="1" dirty="0">
                <a:solidFill>
                  <a:srgbClr val="C00000"/>
                </a:solidFill>
                <a:latin typeface="Candara" panose="020E0502030303020204" pitchFamily="34" charset="0"/>
                <a:cs typeface="Traditional Arabic" panose="02020603050405020304" pitchFamily="18" charset="-78"/>
              </a:rPr>
              <a:t>: </a:t>
            </a:r>
            <a:r>
              <a:rPr lang="en-US" sz="2020" b="1" i="1" dirty="0" err="1">
                <a:solidFill>
                  <a:srgbClr val="C00000"/>
                </a:solidFill>
                <a:latin typeface="Candara" panose="020E0502030303020204" pitchFamily="34" charset="0"/>
                <a:cs typeface="Traditional Arabic" panose="02020603050405020304" pitchFamily="18" charset="-78"/>
              </a:rPr>
              <a:t>Nếu</a:t>
            </a:r>
            <a:r>
              <a:rPr lang="en-US" sz="2020" b="1" i="1" dirty="0">
                <a:solidFill>
                  <a:srgbClr val="C00000"/>
                </a:solidFill>
                <a:latin typeface="Candara" panose="020E0502030303020204" pitchFamily="34" charset="0"/>
                <a:cs typeface="Traditional Arabic" panose="02020603050405020304" pitchFamily="18" charset="-78"/>
              </a:rPr>
              <a:t> </a:t>
            </a:r>
            <a:r>
              <a:rPr lang="en-US" sz="2020" b="1" i="1" dirty="0" err="1">
                <a:solidFill>
                  <a:srgbClr val="C00000"/>
                </a:solidFill>
                <a:latin typeface="Candara" panose="020E0502030303020204" pitchFamily="34" charset="0"/>
                <a:cs typeface="Traditional Arabic" panose="02020603050405020304" pitchFamily="18" charset="-78"/>
              </a:rPr>
              <a:t>em</a:t>
            </a:r>
            <a:r>
              <a:rPr lang="en-US" sz="2020" b="1" i="1" dirty="0">
                <a:solidFill>
                  <a:srgbClr val="C00000"/>
                </a:solidFill>
                <a:latin typeface="Candara" panose="020E0502030303020204" pitchFamily="34" charset="0"/>
                <a:cs typeface="Traditional Arabic" panose="02020603050405020304" pitchFamily="18" charset="-78"/>
              </a:rPr>
              <a:t> </a:t>
            </a:r>
            <a:r>
              <a:rPr lang="en-US" sz="2020" b="1" i="1" dirty="0" err="1">
                <a:solidFill>
                  <a:srgbClr val="C00000"/>
                </a:solidFill>
                <a:latin typeface="Candara" panose="020E0502030303020204" pitchFamily="34" charset="0"/>
                <a:cs typeface="Traditional Arabic" panose="02020603050405020304" pitchFamily="18" charset="-78"/>
              </a:rPr>
              <a:t>thấy</a:t>
            </a:r>
            <a:r>
              <a:rPr lang="en-US" sz="2020" b="1" i="1" dirty="0">
                <a:solidFill>
                  <a:srgbClr val="C00000"/>
                </a:solidFill>
                <a:latin typeface="Candara" panose="020E0502030303020204" pitchFamily="34" charset="0"/>
                <a:cs typeface="Traditional Arabic" panose="02020603050405020304" pitchFamily="18" charset="-78"/>
              </a:rPr>
              <a:t> </a:t>
            </a:r>
            <a:r>
              <a:rPr lang="en-US" sz="2020" b="1" i="1" dirty="0" err="1">
                <a:solidFill>
                  <a:srgbClr val="C00000"/>
                </a:solidFill>
                <a:latin typeface="Candara" panose="020E0502030303020204" pitchFamily="34" charset="0"/>
                <a:cs typeface="Traditional Arabic" panose="02020603050405020304" pitchFamily="18" charset="-78"/>
              </a:rPr>
              <a:t>bạn</a:t>
            </a:r>
            <a:r>
              <a:rPr lang="en-US" sz="2020" b="1" i="1" dirty="0">
                <a:solidFill>
                  <a:srgbClr val="C00000"/>
                </a:solidFill>
                <a:latin typeface="Candara" panose="020E0502030303020204" pitchFamily="34" charset="0"/>
                <a:cs typeface="Traditional Arabic" panose="02020603050405020304" pitchFamily="18" charset="-78"/>
              </a:rPr>
              <a:t> </a:t>
            </a:r>
            <a:r>
              <a:rPr lang="en-US" sz="2020" b="1" i="1" dirty="0" err="1">
                <a:solidFill>
                  <a:srgbClr val="C00000"/>
                </a:solidFill>
                <a:latin typeface="Candara" panose="020E0502030303020204" pitchFamily="34" charset="0"/>
                <a:cs typeface="Traditional Arabic" panose="02020603050405020304" pitchFamily="18" charset="-78"/>
              </a:rPr>
              <a:t>làm</a:t>
            </a:r>
            <a:r>
              <a:rPr lang="en-US" sz="2020" b="1" i="1" dirty="0">
                <a:solidFill>
                  <a:srgbClr val="C00000"/>
                </a:solidFill>
                <a:latin typeface="Candara" panose="020E0502030303020204" pitchFamily="34" charset="0"/>
                <a:cs typeface="Traditional Arabic" panose="02020603050405020304" pitchFamily="18" charset="-78"/>
              </a:rPr>
              <a:t> </a:t>
            </a:r>
            <a:r>
              <a:rPr lang="en-US" sz="2020" b="1" i="1" dirty="0" err="1">
                <a:solidFill>
                  <a:srgbClr val="C00000"/>
                </a:solidFill>
                <a:latin typeface="Candara" panose="020E0502030303020204" pitchFamily="34" charset="0"/>
                <a:cs typeface="Traditional Arabic" panose="02020603050405020304" pitchFamily="18" charset="-78"/>
              </a:rPr>
              <a:t>việc</a:t>
            </a:r>
            <a:r>
              <a:rPr lang="en-US" sz="2020" b="1" i="1" dirty="0">
                <a:solidFill>
                  <a:srgbClr val="C00000"/>
                </a:solidFill>
                <a:latin typeface="Candara" panose="020E0502030303020204" pitchFamily="34" charset="0"/>
                <a:cs typeface="Traditional Arabic" panose="02020603050405020304" pitchFamily="18" charset="-78"/>
              </a:rPr>
              <a:t> </a:t>
            </a:r>
            <a:r>
              <a:rPr lang="en-US" sz="2020" b="1" i="1" dirty="0" err="1">
                <a:solidFill>
                  <a:srgbClr val="C00000"/>
                </a:solidFill>
                <a:latin typeface="Candara" panose="020E0502030303020204" pitchFamily="34" charset="0"/>
                <a:cs typeface="Traditional Arabic" panose="02020603050405020304" pitchFamily="18" charset="-78"/>
              </a:rPr>
              <a:t>sai</a:t>
            </a:r>
            <a:r>
              <a:rPr lang="en-US" sz="2020" b="1" i="1" dirty="0">
                <a:solidFill>
                  <a:srgbClr val="C00000"/>
                </a:solidFill>
                <a:latin typeface="Candara" panose="020E0502030303020204" pitchFamily="34" charset="0"/>
                <a:cs typeface="Traditional Arabic" panose="02020603050405020304" pitchFamily="18" charset="-78"/>
              </a:rPr>
              <a:t> </a:t>
            </a:r>
            <a:r>
              <a:rPr lang="en-US" sz="2020" b="1" i="1" dirty="0" err="1">
                <a:solidFill>
                  <a:srgbClr val="C00000"/>
                </a:solidFill>
                <a:latin typeface="Candara" panose="020E0502030303020204" pitchFamily="34" charset="0"/>
                <a:cs typeface="Traditional Arabic" panose="02020603050405020304" pitchFamily="18" charset="-78"/>
              </a:rPr>
              <a:t>trái</a:t>
            </a:r>
            <a:r>
              <a:rPr lang="en-US" sz="2020" b="1" i="1" dirty="0">
                <a:solidFill>
                  <a:srgbClr val="C00000"/>
                </a:solidFill>
                <a:latin typeface="Candara" panose="020E0502030303020204" pitchFamily="34" charset="0"/>
                <a:cs typeface="Traditional Arabic" panose="02020603050405020304" pitchFamily="18" charset="-78"/>
              </a:rPr>
              <a:t>, </a:t>
            </a:r>
            <a:r>
              <a:rPr lang="en-US" sz="2020" b="1" i="1" dirty="0" err="1">
                <a:solidFill>
                  <a:srgbClr val="C00000"/>
                </a:solidFill>
                <a:latin typeface="Candara" panose="020E0502030303020204" pitchFamily="34" charset="0"/>
                <a:cs typeface="Traditional Arabic" panose="02020603050405020304" pitchFamily="18" charset="-78"/>
              </a:rPr>
              <a:t>em</a:t>
            </a:r>
            <a:r>
              <a:rPr lang="en-US" sz="2020" b="1" i="1" dirty="0">
                <a:solidFill>
                  <a:srgbClr val="C00000"/>
                </a:solidFill>
                <a:latin typeface="Candara" panose="020E0502030303020204" pitchFamily="34" charset="0"/>
                <a:cs typeface="Traditional Arabic" panose="02020603050405020304" pitchFamily="18" charset="-78"/>
              </a:rPr>
              <a:t> </a:t>
            </a:r>
            <a:r>
              <a:rPr lang="en-US" sz="2020" b="1" i="1" dirty="0" err="1">
                <a:solidFill>
                  <a:srgbClr val="C00000"/>
                </a:solidFill>
                <a:latin typeface="Candara" panose="020E0502030303020204" pitchFamily="34" charset="0"/>
                <a:cs typeface="Traditional Arabic" panose="02020603050405020304" pitchFamily="18" charset="-78"/>
              </a:rPr>
              <a:t>sẽ</a:t>
            </a:r>
            <a:r>
              <a:rPr lang="en-US" sz="2020" b="1" i="1" dirty="0">
                <a:solidFill>
                  <a:srgbClr val="C00000"/>
                </a:solidFill>
                <a:latin typeface="Candara" panose="020E0502030303020204" pitchFamily="34" charset="0"/>
                <a:cs typeface="Traditional Arabic" panose="02020603050405020304" pitchFamily="18" charset="-78"/>
              </a:rPr>
              <a:t> chon </a:t>
            </a:r>
            <a:r>
              <a:rPr lang="en-US" sz="2020" b="1" i="1" dirty="0" err="1">
                <a:solidFill>
                  <a:srgbClr val="C00000"/>
                </a:solidFill>
                <a:latin typeface="Candara" panose="020E0502030303020204" pitchFamily="34" charset="0"/>
                <a:cs typeface="Traditional Arabic" panose="02020603050405020304" pitchFamily="18" charset="-78"/>
              </a:rPr>
              <a:t>cách</a:t>
            </a:r>
            <a:r>
              <a:rPr lang="en-US" sz="2020" b="1" i="1" dirty="0">
                <a:solidFill>
                  <a:srgbClr val="C00000"/>
                </a:solidFill>
                <a:latin typeface="Candara" panose="020E0502030303020204" pitchFamily="34" charset="0"/>
                <a:cs typeface="Traditional Arabic" panose="02020603050405020304" pitchFamily="18" charset="-78"/>
              </a:rPr>
              <a:t> </a:t>
            </a:r>
            <a:r>
              <a:rPr lang="en-US" sz="2020" b="1" i="1" dirty="0" err="1">
                <a:solidFill>
                  <a:srgbClr val="C00000"/>
                </a:solidFill>
                <a:latin typeface="Candara" panose="020E0502030303020204" pitchFamily="34" charset="0"/>
                <a:cs typeface="Traditional Arabic" panose="02020603050405020304" pitchFamily="18" charset="-78"/>
              </a:rPr>
              <a:t>ứng</a:t>
            </a:r>
            <a:r>
              <a:rPr lang="en-US" sz="2020" b="1" i="1" dirty="0">
                <a:solidFill>
                  <a:srgbClr val="C00000"/>
                </a:solidFill>
                <a:latin typeface="Candara" panose="020E0502030303020204" pitchFamily="34" charset="0"/>
                <a:cs typeface="Traditional Arabic" panose="02020603050405020304" pitchFamily="18" charset="-78"/>
              </a:rPr>
              <a:t> </a:t>
            </a:r>
            <a:r>
              <a:rPr lang="en-US" sz="2020" b="1" i="1" dirty="0" err="1">
                <a:solidFill>
                  <a:srgbClr val="C00000"/>
                </a:solidFill>
                <a:latin typeface="Candara" panose="020E0502030303020204" pitchFamily="34" charset="0"/>
                <a:cs typeface="Traditional Arabic" panose="02020603050405020304" pitchFamily="18" charset="-78"/>
              </a:rPr>
              <a:t>xử</a:t>
            </a:r>
            <a:r>
              <a:rPr lang="en-US" sz="2020" b="1" i="1" dirty="0">
                <a:solidFill>
                  <a:srgbClr val="C00000"/>
                </a:solidFill>
                <a:latin typeface="Candara" panose="020E0502030303020204" pitchFamily="34" charset="0"/>
                <a:cs typeface="Traditional Arabic" panose="02020603050405020304" pitchFamily="18" charset="-78"/>
              </a:rPr>
              <a:t> </a:t>
            </a:r>
            <a:r>
              <a:rPr lang="en-US" sz="2020" b="1" i="1" dirty="0" err="1">
                <a:solidFill>
                  <a:srgbClr val="C00000"/>
                </a:solidFill>
                <a:latin typeface="Candara" panose="020E0502030303020204" pitchFamily="34" charset="0"/>
                <a:cs typeface="Traditional Arabic" panose="02020603050405020304" pitchFamily="18" charset="-78"/>
              </a:rPr>
              <a:t>nào</a:t>
            </a:r>
            <a:r>
              <a:rPr lang="en-US" sz="2020" b="1" i="1" dirty="0">
                <a:solidFill>
                  <a:srgbClr val="C00000"/>
                </a:solidFill>
                <a:latin typeface="Candara" panose="020E0502030303020204" pitchFamily="34" charset="0"/>
                <a:cs typeface="Traditional Arabic" panose="02020603050405020304" pitchFamily="18" charset="-78"/>
              </a:rPr>
              <a:t>? </a:t>
            </a:r>
            <a:r>
              <a:rPr lang="en-US" sz="2020" b="1" i="1" dirty="0" err="1">
                <a:solidFill>
                  <a:srgbClr val="C00000"/>
                </a:solidFill>
                <a:latin typeface="Candara" panose="020E0502030303020204" pitchFamily="34" charset="0"/>
                <a:cs typeface="Traditional Arabic" panose="02020603050405020304" pitchFamily="18" charset="-78"/>
              </a:rPr>
              <a:t>Vì</a:t>
            </a:r>
            <a:r>
              <a:rPr lang="en-US" sz="2020" b="1" i="1" dirty="0">
                <a:solidFill>
                  <a:srgbClr val="C00000"/>
                </a:solidFill>
                <a:latin typeface="Candara" panose="020E0502030303020204" pitchFamily="34" charset="0"/>
                <a:cs typeface="Traditional Arabic" panose="02020603050405020304" pitchFamily="18" charset="-78"/>
              </a:rPr>
              <a:t> </a:t>
            </a:r>
            <a:r>
              <a:rPr lang="en-US" sz="2020" b="1" i="1" dirty="0" err="1">
                <a:solidFill>
                  <a:srgbClr val="C00000"/>
                </a:solidFill>
                <a:latin typeface="Candara" panose="020E0502030303020204" pitchFamily="34" charset="0"/>
                <a:cs typeface="Traditional Arabic" panose="02020603050405020304" pitchFamily="18" charset="-78"/>
              </a:rPr>
              <a:t>sao</a:t>
            </a:r>
            <a:r>
              <a:rPr lang="en-US" sz="2020" b="1" i="1" dirty="0">
                <a:solidFill>
                  <a:srgbClr val="C00000"/>
                </a:solidFill>
                <a:latin typeface="Candara" panose="020E0502030303020204" pitchFamily="34" charset="0"/>
                <a:cs typeface="Traditional Arabic" panose="02020603050405020304" pitchFamily="18" charset="-78"/>
              </a:rPr>
              <a:t>?</a:t>
            </a:r>
            <a:endParaRPr lang="vi-VN" sz="2020" b="1" i="1" dirty="0">
              <a:solidFill>
                <a:srgbClr val="C00000"/>
              </a:solidFill>
              <a:latin typeface="Candara" panose="020E0502030303020204" pitchFamily="34" charset="0"/>
              <a:cs typeface="Traditional Arabic" panose="02020603050405020304" pitchFamily="18" charset="-78"/>
            </a:endParaRPr>
          </a:p>
        </p:txBody>
      </p:sp>
      <p:sp>
        <p:nvSpPr>
          <p:cNvPr id="15" name="Rectangle 14">
            <a:extLst>
              <a:ext uri="{FF2B5EF4-FFF2-40B4-BE49-F238E27FC236}">
                <a16:creationId xmlns:a16="http://schemas.microsoft.com/office/drawing/2014/main" id="{311301B9-F5B2-46E6-B613-150210609DD4}"/>
              </a:ext>
            </a:extLst>
          </p:cNvPr>
          <p:cNvSpPr/>
          <p:nvPr/>
        </p:nvSpPr>
        <p:spPr>
          <a:xfrm>
            <a:off x="474548" y="1238937"/>
            <a:ext cx="7077410" cy="3356303"/>
          </a:xfrm>
          <a:prstGeom prst="rect">
            <a:avLst/>
          </a:prstGeom>
          <a:noFill/>
        </p:spPr>
        <p:txBody>
          <a:bodyPr wrap="square">
            <a:spAutoFit/>
          </a:bodyPr>
          <a:lstStyle/>
          <a:p>
            <a:pPr algn="just">
              <a:lnSpc>
                <a:spcPct val="150000"/>
              </a:lnSpc>
            </a:pPr>
            <a:r>
              <a:rPr lang="vi-VN" sz="2020" dirty="0">
                <a:latin typeface="Times New Roman" panose="02020603050405020304" pitchFamily="18" charset="0"/>
                <a:cs typeface="Times New Roman" panose="02020603050405020304" pitchFamily="18" charset="0"/>
              </a:rPr>
              <a:t>a) </a:t>
            </a:r>
            <a:r>
              <a:rPr lang="en-US" sz="2020" dirty="0" err="1">
                <a:latin typeface="Times New Roman" panose="02020603050405020304" pitchFamily="18" charset="0"/>
                <a:cs typeface="Times New Roman" panose="02020603050405020304" pitchFamily="18" charset="0"/>
              </a:rPr>
              <a:t>Mặc</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bạn</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không</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quan</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tâm</a:t>
            </a:r>
            <a:r>
              <a:rPr lang="vi-VN" sz="2020" dirty="0">
                <a:latin typeface="Times New Roman" panose="02020603050405020304" pitchFamily="18" charset="0"/>
                <a:cs typeface="Times New Roman" panose="02020603050405020304" pitchFamily="18" charset="0"/>
              </a:rPr>
              <a:t>.</a:t>
            </a:r>
          </a:p>
          <a:p>
            <a:pPr algn="just">
              <a:lnSpc>
                <a:spcPct val="150000"/>
              </a:lnSpc>
            </a:pPr>
            <a:r>
              <a:rPr lang="vi-VN" sz="2020" dirty="0">
                <a:latin typeface="Times New Roman" panose="02020603050405020304" pitchFamily="18" charset="0"/>
                <a:cs typeface="Times New Roman" panose="02020603050405020304" pitchFamily="18" charset="0"/>
              </a:rPr>
              <a:t>b) </a:t>
            </a:r>
            <a:r>
              <a:rPr lang="en-US" sz="2020" dirty="0" err="1">
                <a:latin typeface="Times New Roman" panose="02020603050405020304" pitchFamily="18" charset="0"/>
                <a:cs typeface="Times New Roman" panose="02020603050405020304" pitchFamily="18" charset="0"/>
              </a:rPr>
              <a:t>Tán</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thưởng</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việc</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làm</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của</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bạn</a:t>
            </a:r>
            <a:r>
              <a:rPr lang="vi-VN" sz="2020" dirty="0">
                <a:latin typeface="Times New Roman" panose="02020603050405020304" pitchFamily="18" charset="0"/>
                <a:cs typeface="Times New Roman" panose="02020603050405020304" pitchFamily="18" charset="0"/>
              </a:rPr>
              <a:t>.</a:t>
            </a:r>
          </a:p>
          <a:p>
            <a:pPr algn="just">
              <a:lnSpc>
                <a:spcPct val="150000"/>
              </a:lnSpc>
            </a:pPr>
            <a:r>
              <a:rPr lang="vi-VN" sz="2020" dirty="0">
                <a:latin typeface="Times New Roman" panose="02020603050405020304" pitchFamily="18" charset="0"/>
                <a:cs typeface="Times New Roman" panose="02020603050405020304" pitchFamily="18" charset="0"/>
              </a:rPr>
              <a:t>c) </a:t>
            </a:r>
            <a:r>
              <a:rPr lang="en-US" sz="2020" dirty="0" err="1">
                <a:latin typeface="Times New Roman" panose="02020603050405020304" pitchFamily="18" charset="0"/>
                <a:cs typeface="Times New Roman" panose="02020603050405020304" pitchFamily="18" charset="0"/>
              </a:rPr>
              <a:t>Bắt</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chước</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bạn</a:t>
            </a:r>
            <a:r>
              <a:rPr lang="vi-VN" sz="2020" dirty="0">
                <a:latin typeface="Times New Roman" panose="02020603050405020304" pitchFamily="18" charset="0"/>
                <a:cs typeface="Times New Roman" panose="02020603050405020304" pitchFamily="18" charset="0"/>
              </a:rPr>
              <a:t>.</a:t>
            </a:r>
          </a:p>
          <a:p>
            <a:pPr algn="just">
              <a:lnSpc>
                <a:spcPct val="150000"/>
              </a:lnSpc>
            </a:pPr>
            <a:r>
              <a:rPr lang="vi-VN" sz="2020" dirty="0">
                <a:latin typeface="Times New Roman" panose="02020603050405020304" pitchFamily="18" charset="0"/>
                <a:cs typeface="Times New Roman" panose="02020603050405020304" pitchFamily="18" charset="0"/>
              </a:rPr>
              <a:t>d) </a:t>
            </a:r>
            <a:r>
              <a:rPr lang="en-US" sz="2020" dirty="0" err="1">
                <a:latin typeface="Times New Roman" panose="02020603050405020304" pitchFamily="18" charset="0"/>
                <a:cs typeface="Times New Roman" panose="02020603050405020304" pitchFamily="18" charset="0"/>
              </a:rPr>
              <a:t>Bao</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che</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cho</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bạn</a:t>
            </a:r>
            <a:r>
              <a:rPr lang="vi-VN" sz="2020" dirty="0">
                <a:latin typeface="Times New Roman" panose="02020603050405020304" pitchFamily="18" charset="0"/>
                <a:cs typeface="Times New Roman" panose="02020603050405020304" pitchFamily="18" charset="0"/>
              </a:rPr>
              <a:t>.</a:t>
            </a:r>
          </a:p>
          <a:p>
            <a:pPr algn="just">
              <a:lnSpc>
                <a:spcPct val="150000"/>
              </a:lnSpc>
            </a:pPr>
            <a:r>
              <a:rPr lang="vi-VN" sz="2020" dirty="0">
                <a:latin typeface="Times New Roman" panose="02020603050405020304" pitchFamily="18" charset="0"/>
                <a:cs typeface="Times New Roman" panose="02020603050405020304" pitchFamily="18" charset="0"/>
              </a:rPr>
              <a:t>đ) </a:t>
            </a:r>
            <a:r>
              <a:rPr lang="en-US" sz="2020" dirty="0" err="1">
                <a:latin typeface="Times New Roman" panose="02020603050405020304" pitchFamily="18" charset="0"/>
                <a:cs typeface="Times New Roman" panose="02020603050405020304" pitchFamily="18" charset="0"/>
              </a:rPr>
              <a:t>Khuyên</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ngăn</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bạn</a:t>
            </a:r>
            <a:r>
              <a:rPr lang="vi-VN" sz="2020" dirty="0">
                <a:latin typeface="Times New Roman" panose="02020603050405020304" pitchFamily="18" charset="0"/>
                <a:cs typeface="Times New Roman" panose="02020603050405020304" pitchFamily="18" charset="0"/>
              </a:rPr>
              <a:t>.</a:t>
            </a:r>
          </a:p>
          <a:p>
            <a:pPr algn="just">
              <a:lnSpc>
                <a:spcPct val="150000"/>
              </a:lnSpc>
            </a:pPr>
            <a:r>
              <a:rPr lang="vi-VN" sz="2020" dirty="0">
                <a:latin typeface="Times New Roman" panose="02020603050405020304" pitchFamily="18" charset="0"/>
                <a:cs typeface="Times New Roman" panose="02020603050405020304" pitchFamily="18" charset="0"/>
              </a:rPr>
              <a:t>e) </a:t>
            </a:r>
            <a:r>
              <a:rPr lang="en-US" sz="2020" dirty="0" err="1">
                <a:latin typeface="Times New Roman" panose="02020603050405020304" pitchFamily="18" charset="0"/>
                <a:cs typeface="Times New Roman" panose="02020603050405020304" pitchFamily="18" charset="0"/>
              </a:rPr>
              <a:t>Mách</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thầy</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cô</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giáo</a:t>
            </a:r>
            <a:r>
              <a:rPr lang="vi-VN" sz="2020" dirty="0">
                <a:latin typeface="Times New Roman" panose="02020603050405020304" pitchFamily="18" charset="0"/>
                <a:cs typeface="Times New Roman" panose="02020603050405020304" pitchFamily="18" charset="0"/>
              </a:rPr>
              <a:t>.</a:t>
            </a:r>
            <a:endParaRPr lang="en-US" sz="2020" dirty="0">
              <a:latin typeface="Times New Roman" panose="02020603050405020304" pitchFamily="18" charset="0"/>
              <a:cs typeface="Times New Roman" panose="02020603050405020304" pitchFamily="18" charset="0"/>
            </a:endParaRPr>
          </a:p>
          <a:p>
            <a:pPr algn="just">
              <a:lnSpc>
                <a:spcPct val="150000"/>
              </a:lnSpc>
            </a:pPr>
            <a:r>
              <a:rPr lang="en-US" sz="2020" dirty="0">
                <a:latin typeface="Times New Roman" panose="02020603050405020304" pitchFamily="18" charset="0"/>
                <a:cs typeface="Times New Roman" panose="02020603050405020304" pitchFamily="18" charset="0"/>
              </a:rPr>
              <a:t>g) </a:t>
            </a:r>
            <a:r>
              <a:rPr lang="en-US" sz="2020" dirty="0" err="1">
                <a:latin typeface="Times New Roman" panose="02020603050405020304" pitchFamily="18" charset="0"/>
                <a:cs typeface="Times New Roman" panose="02020603050405020304" pitchFamily="18" charset="0"/>
              </a:rPr>
              <a:t>Không</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chơi</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với</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bạn</a:t>
            </a:r>
            <a:r>
              <a:rPr lang="en-US" sz="2020" dirty="0">
                <a:latin typeface="Times New Roman" panose="02020603050405020304" pitchFamily="18" charset="0"/>
                <a:cs typeface="Times New Roman" panose="02020603050405020304" pitchFamily="18" charset="0"/>
              </a:rPr>
              <a:t> </a:t>
            </a:r>
            <a:r>
              <a:rPr lang="en-US" sz="2020" dirty="0" err="1">
                <a:latin typeface="Times New Roman" panose="02020603050405020304" pitchFamily="18" charset="0"/>
                <a:cs typeface="Times New Roman" panose="02020603050405020304" pitchFamily="18" charset="0"/>
              </a:rPr>
              <a:t>nữa</a:t>
            </a:r>
            <a:r>
              <a:rPr lang="en-US" sz="2020" dirty="0">
                <a:latin typeface="Times New Roman" panose="02020603050405020304" pitchFamily="18" charset="0"/>
                <a:cs typeface="Times New Roman" panose="02020603050405020304" pitchFamily="18" charset="0"/>
              </a:rPr>
              <a:t>.</a:t>
            </a:r>
            <a:endParaRPr lang="vi-VN" sz="202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2742</TotalTime>
  <Words>862</Words>
  <Application>Microsoft Office PowerPoint</Application>
  <PresentationFormat>Custom</PresentationFormat>
  <Paragraphs>114</Paragraphs>
  <Slides>21</Slides>
  <Notes>13</Notes>
  <HiddenSlides>0</HiddenSlides>
  <MMClips>0</MMClips>
  <ScaleCrop>false</ScaleCrop>
  <HeadingPairs>
    <vt:vector size="6" baseType="variant">
      <vt:variant>
        <vt:lpstr>Fonts Used</vt:lpstr>
      </vt:variant>
      <vt:variant>
        <vt:i4>18</vt:i4>
      </vt:variant>
      <vt:variant>
        <vt:lpstr>Theme</vt:lpstr>
      </vt:variant>
      <vt:variant>
        <vt:i4>2</vt:i4>
      </vt:variant>
      <vt:variant>
        <vt:lpstr>Slide Titles</vt:lpstr>
      </vt:variant>
      <vt:variant>
        <vt:i4>21</vt:i4>
      </vt:variant>
    </vt:vector>
  </HeadingPairs>
  <TitlesOfParts>
    <vt:vector size="41" baseType="lpstr">
      <vt:lpstr>Garamond</vt:lpstr>
      <vt:lpstr>Roboto Mono Regular</vt:lpstr>
      <vt:lpstr>Josefin Sans</vt:lpstr>
      <vt:lpstr>HP001 5 hàng</vt:lpstr>
      <vt:lpstr>Segoe UI Black</vt:lpstr>
      <vt:lpstr>Traditional Arabic</vt:lpstr>
      <vt:lpstr>Neucha</vt:lpstr>
      <vt:lpstr>Calibri</vt:lpstr>
      <vt:lpstr>.VnTime</vt:lpstr>
      <vt:lpstr>Times New Roman</vt:lpstr>
      <vt:lpstr>Concert One</vt:lpstr>
      <vt:lpstr>Calibri Light</vt:lpstr>
      <vt:lpstr>Crystal</vt:lpstr>
      <vt:lpstr>Candara</vt:lpstr>
      <vt:lpstr>Arial</vt:lpstr>
      <vt:lpstr>Anonymous Pro</vt:lpstr>
      <vt:lpstr>Rockstone</vt:lpstr>
      <vt:lpstr>UVN Nguyen Du</vt:lpstr>
      <vt:lpstr>Office Theme</vt:lpstr>
      <vt:lpstr>Organic</vt:lpstr>
      <vt:lpstr>PowerPoint Presentation</vt:lpstr>
      <vt:lpstr>HOẠT ĐỘNG  CƠ BẢN</vt:lpstr>
      <vt:lpstr>Tìm hiểu truyện “Đôi bạn”</vt:lpstr>
      <vt:lpstr>Đôi bạn</vt:lpstr>
      <vt:lpstr>THẢO LUẬN NHÓM</vt:lpstr>
      <vt:lpstr>PowerPoint Presentation</vt:lpstr>
      <vt:lpstr>PowerPoint Presentation</vt:lpstr>
      <vt:lpstr>LUYỆN TẬP – THỰC HÀNH</vt:lpstr>
      <vt:lpstr>PowerPoint Presentation</vt:lpstr>
      <vt:lpstr>TRÒ CHƠI Ô CHỮ</vt:lpstr>
      <vt:lpstr>LUẬT CHƠI</vt:lpstr>
      <vt:lpstr>                                                                                                                         TRÒ CHƠI Ô CHỮ</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 Awards CERTIFICATES</dc:title>
  <dc:creator>Administrator</dc:creator>
  <cp:lastModifiedBy>Techsi.vn</cp:lastModifiedBy>
  <cp:revision>238</cp:revision>
  <dcterms:modified xsi:type="dcterms:W3CDTF">2023-07-21T11:12:01Z</dcterms:modified>
</cp:coreProperties>
</file>