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20842E-065B-4F45-BE8A-A9C463E8A85A}" type="datetimeFigureOut">
              <a:rPr lang="vi-VN" smtClean="0"/>
              <a:t>16/08/2020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2CEE17-2950-4460-B8CF-8D1423A0395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5298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2CEE17-2950-4460-B8CF-8D1423A03955}" type="slidenum">
              <a:rPr lang="vi-VN" smtClean="0"/>
              <a:t>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40681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5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MÊY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Vµ </a:t>
              </a:r>
              <a:r>
                <a:rPr lang="en-US" sz="4000" b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MÊY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err="1" smtClean="0">
                <a:solidFill>
                  <a:srgbClr val="FF9933"/>
                </a:solidFill>
                <a:latin typeface="HP-087" pitchFamily="34" charset="0"/>
              </a:rPr>
              <a:t>TIẾT</a:t>
            </a:r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 3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84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5" t="15804" r="61239" b="73769"/>
          <a:stretch/>
        </p:blipFill>
        <p:spPr>
          <a:xfrm>
            <a:off x="0" y="0"/>
            <a:ext cx="3733800" cy="181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86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7" t="15506" r="8850" b="40215"/>
          <a:stretch/>
        </p:blipFill>
        <p:spPr>
          <a:xfrm>
            <a:off x="1132467" y="685800"/>
            <a:ext cx="7554333" cy="64008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83580" y="149042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1</a:t>
            </a:r>
            <a:endParaRPr lang="vi-VN" sz="72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845580" y="267029"/>
            <a:ext cx="838200" cy="6440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0070C0"/>
                </a:solidFill>
              </a:rPr>
              <a:t>Số</a:t>
            </a:r>
            <a:endParaRPr lang="vi-VN" sz="4400" dirty="0">
              <a:solidFill>
                <a:srgbClr val="0070C0"/>
              </a:solidFill>
            </a:endParaRPr>
          </a:p>
        </p:txBody>
      </p:sp>
      <p:sp>
        <p:nvSpPr>
          <p:cNvPr id="6" name="Title 6"/>
          <p:cNvSpPr txBox="1">
            <a:spLocks/>
          </p:cNvSpPr>
          <p:nvPr/>
        </p:nvSpPr>
        <p:spPr>
          <a:xfrm>
            <a:off x="1607580" y="140112"/>
            <a:ext cx="505267" cy="92333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>
                <a:solidFill>
                  <a:srgbClr val="0070C0"/>
                </a:solidFill>
              </a:rPr>
              <a:t>?</a:t>
            </a:r>
            <a:endParaRPr lang="vi-VN" sz="5400" dirty="0">
              <a:solidFill>
                <a:srgbClr val="0070C0"/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6705600" y="1063442"/>
            <a:ext cx="533400" cy="536758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705600" y="1858296"/>
            <a:ext cx="533400" cy="536758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772400" y="1471933"/>
            <a:ext cx="533400" cy="536758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408904" y="3170006"/>
            <a:ext cx="533400" cy="536758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408904" y="3964860"/>
            <a:ext cx="533400" cy="536758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475704" y="3578497"/>
            <a:ext cx="533400" cy="536758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705600" y="3231913"/>
            <a:ext cx="533400" cy="536758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705600" y="4026767"/>
            <a:ext cx="533400" cy="536758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772400" y="3640404"/>
            <a:ext cx="533400" cy="536758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394156" y="5317001"/>
            <a:ext cx="533400" cy="536758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2394156" y="6111855"/>
            <a:ext cx="533400" cy="536758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460956" y="5725492"/>
            <a:ext cx="533400" cy="536758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690852" y="5378908"/>
            <a:ext cx="533400" cy="536758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690852" y="6173762"/>
            <a:ext cx="533400" cy="536758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7757652" y="5787399"/>
            <a:ext cx="533400" cy="536758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750124" y="97787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3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735376" y="1744760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4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816924" y="139510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7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468176" y="3056346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6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453428" y="3864114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2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34976" y="3473576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8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720348" y="3115027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4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705600" y="3922795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5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787148" y="3532257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9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438680" y="5225844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4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423932" y="6033612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2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505480" y="5643074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6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720348" y="5230057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3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705600" y="6037825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2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787148" y="5647287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5</a:t>
            </a:r>
            <a:endParaRPr lang="vi-VN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60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4" t="64868" b="6170"/>
          <a:stretch/>
        </p:blipFill>
        <p:spPr>
          <a:xfrm>
            <a:off x="94466" y="2362200"/>
            <a:ext cx="8799680" cy="4100051"/>
          </a:xfrm>
        </p:spPr>
      </p:pic>
      <p:sp>
        <p:nvSpPr>
          <p:cNvPr id="5" name="Oval 4"/>
          <p:cNvSpPr/>
          <p:nvPr/>
        </p:nvSpPr>
        <p:spPr>
          <a:xfrm>
            <a:off x="83580" y="149042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2</a:t>
            </a:r>
            <a:endParaRPr lang="vi-VN" sz="72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845580" y="267029"/>
            <a:ext cx="838200" cy="6440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0070C0"/>
                </a:solidFill>
              </a:rPr>
              <a:t>Số</a:t>
            </a:r>
            <a:endParaRPr lang="vi-VN" sz="4400" dirty="0">
              <a:solidFill>
                <a:srgbClr val="0070C0"/>
              </a:solidFill>
            </a:endParaRPr>
          </a:p>
        </p:txBody>
      </p:sp>
      <p:sp>
        <p:nvSpPr>
          <p:cNvPr id="7" name="Title 6"/>
          <p:cNvSpPr txBox="1">
            <a:spLocks/>
          </p:cNvSpPr>
          <p:nvPr/>
        </p:nvSpPr>
        <p:spPr>
          <a:xfrm>
            <a:off x="1607580" y="140112"/>
            <a:ext cx="505267" cy="92333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>
                <a:solidFill>
                  <a:srgbClr val="0070C0"/>
                </a:solidFill>
              </a:rPr>
              <a:t>?</a:t>
            </a:r>
            <a:endParaRPr lang="vi-VN" sz="5400" dirty="0">
              <a:solidFill>
                <a:srgbClr val="0070C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319954" y="3323538"/>
            <a:ext cx="533400" cy="536758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696200" y="3337044"/>
            <a:ext cx="533400" cy="536758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353628" y="3337044"/>
            <a:ext cx="533400" cy="536758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257800" y="5229780"/>
            <a:ext cx="533400" cy="536758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725228" y="5257800"/>
            <a:ext cx="533400" cy="536758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607626" y="5243286"/>
            <a:ext cx="533400" cy="536758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64478" y="3237974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4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99134" y="3263455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4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26210" y="3263455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8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86463" y="5130486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9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29400" y="5119329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5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776028" y="5148357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4</a:t>
            </a:r>
            <a:endParaRPr lang="vi-VN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791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5" t="8043" r="11779" b="63598"/>
          <a:stretch/>
        </p:blipFill>
        <p:spPr>
          <a:xfrm>
            <a:off x="1143000" y="1905000"/>
            <a:ext cx="7151426" cy="36576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83580" y="149042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3</a:t>
            </a:r>
            <a:endParaRPr lang="vi-VN" sz="72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845580" y="267029"/>
            <a:ext cx="838200" cy="6440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0070C0"/>
                </a:solidFill>
              </a:rPr>
              <a:t>Số</a:t>
            </a:r>
            <a:endParaRPr lang="vi-VN" sz="4400" dirty="0">
              <a:solidFill>
                <a:srgbClr val="0070C0"/>
              </a:solidFill>
            </a:endParaRPr>
          </a:p>
        </p:txBody>
      </p:sp>
      <p:sp>
        <p:nvSpPr>
          <p:cNvPr id="7" name="Title 6"/>
          <p:cNvSpPr txBox="1">
            <a:spLocks/>
          </p:cNvSpPr>
          <p:nvPr/>
        </p:nvSpPr>
        <p:spPr>
          <a:xfrm>
            <a:off x="1607580" y="140112"/>
            <a:ext cx="505267" cy="92333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>
                <a:solidFill>
                  <a:srgbClr val="0070C0"/>
                </a:solidFill>
              </a:rPr>
              <a:t>?</a:t>
            </a:r>
            <a:endParaRPr lang="vi-VN" sz="5400" dirty="0">
              <a:solidFill>
                <a:srgbClr val="0070C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16200000">
            <a:off x="6013500" y="4687158"/>
            <a:ext cx="381000" cy="2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Rectangle 8"/>
          <p:cNvSpPr/>
          <p:nvPr/>
        </p:nvSpPr>
        <p:spPr>
          <a:xfrm rot="16200000">
            <a:off x="6775500" y="4687158"/>
            <a:ext cx="381000" cy="2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TextBox 9"/>
          <p:cNvSpPr txBox="1"/>
          <p:nvPr/>
        </p:nvSpPr>
        <p:spPr>
          <a:xfrm>
            <a:off x="5981824" y="4412186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4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79366" y="4408715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3</a:t>
            </a:r>
            <a:endParaRPr lang="vi-VN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663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1" t="36159" r="18285" b="6117"/>
          <a:stretch/>
        </p:blipFill>
        <p:spPr>
          <a:xfrm>
            <a:off x="1143000" y="0"/>
            <a:ext cx="6629400" cy="6858002"/>
          </a:xfrm>
        </p:spPr>
      </p:pic>
      <p:sp>
        <p:nvSpPr>
          <p:cNvPr id="5" name="Rectangle 4"/>
          <p:cNvSpPr/>
          <p:nvPr/>
        </p:nvSpPr>
        <p:spPr>
          <a:xfrm rot="16200000">
            <a:off x="1980218" y="2600572"/>
            <a:ext cx="381000" cy="2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ectangle 5"/>
          <p:cNvSpPr/>
          <p:nvPr/>
        </p:nvSpPr>
        <p:spPr>
          <a:xfrm rot="16200000">
            <a:off x="2742218" y="2600572"/>
            <a:ext cx="381000" cy="2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TextBox 6"/>
          <p:cNvSpPr txBox="1"/>
          <p:nvPr/>
        </p:nvSpPr>
        <p:spPr>
          <a:xfrm>
            <a:off x="1948542" y="2325600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4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46084" y="2322129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2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rot="16200000">
            <a:off x="6062360" y="2589529"/>
            <a:ext cx="381000" cy="2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Rectangle 9"/>
          <p:cNvSpPr/>
          <p:nvPr/>
        </p:nvSpPr>
        <p:spPr>
          <a:xfrm rot="16200000">
            <a:off x="6824360" y="2589529"/>
            <a:ext cx="381000" cy="2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TextBox 10"/>
          <p:cNvSpPr txBox="1"/>
          <p:nvPr/>
        </p:nvSpPr>
        <p:spPr>
          <a:xfrm>
            <a:off x="6030684" y="2314557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1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28226" y="2311086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4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16200000">
            <a:off x="2032126" y="6087786"/>
            <a:ext cx="381000" cy="2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Rectangle 13"/>
          <p:cNvSpPr/>
          <p:nvPr/>
        </p:nvSpPr>
        <p:spPr>
          <a:xfrm rot="16200000">
            <a:off x="2794126" y="6087786"/>
            <a:ext cx="381000" cy="2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TextBox 14"/>
          <p:cNvSpPr txBox="1"/>
          <p:nvPr/>
        </p:nvSpPr>
        <p:spPr>
          <a:xfrm>
            <a:off x="2000450" y="5812814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5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97992" y="580934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3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16200000">
            <a:off x="6080504" y="6058758"/>
            <a:ext cx="381000" cy="2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" name="Rectangle 17"/>
          <p:cNvSpPr/>
          <p:nvPr/>
        </p:nvSpPr>
        <p:spPr>
          <a:xfrm rot="16200000">
            <a:off x="6842504" y="6058758"/>
            <a:ext cx="381000" cy="2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TextBox 18"/>
          <p:cNvSpPr txBox="1"/>
          <p:nvPr/>
        </p:nvSpPr>
        <p:spPr>
          <a:xfrm>
            <a:off x="6048828" y="5783786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7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746370" y="5780315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2</a:t>
            </a:r>
            <a:endParaRPr lang="vi-VN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400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41" y="1600200"/>
            <a:ext cx="3149517" cy="4525963"/>
          </a:xfrm>
        </p:spPr>
      </p:pic>
    </p:spTree>
    <p:extLst>
      <p:ext uri="{BB962C8B-B14F-4D97-AF65-F5344CB8AC3E}">
        <p14:creationId xmlns:p14="http://schemas.microsoft.com/office/powerpoint/2010/main" val="276331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875</TotalTime>
  <Words>48</Words>
  <Application>Microsoft Office PowerPoint</Application>
  <PresentationFormat>On-screen Show (4:3)</PresentationFormat>
  <Paragraphs>44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7</cp:revision>
  <dcterms:created xsi:type="dcterms:W3CDTF">2006-08-16T00:00:00Z</dcterms:created>
  <dcterms:modified xsi:type="dcterms:W3CDTF">2020-08-16T04:16:12Z</dcterms:modified>
</cp:coreProperties>
</file>