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4"/>
  </p:notesMasterIdLst>
  <p:sldIdLst>
    <p:sldId id="343" r:id="rId2"/>
    <p:sldId id="305" r:id="rId3"/>
    <p:sldId id="304" r:id="rId4"/>
    <p:sldId id="307" r:id="rId5"/>
    <p:sldId id="310" r:id="rId6"/>
    <p:sldId id="311" r:id="rId7"/>
    <p:sldId id="312" r:id="rId8"/>
    <p:sldId id="264" r:id="rId9"/>
    <p:sldId id="277" r:id="rId10"/>
    <p:sldId id="333" r:id="rId11"/>
    <p:sldId id="315" r:id="rId12"/>
    <p:sldId id="332" r:id="rId13"/>
    <p:sldId id="313" r:id="rId14"/>
    <p:sldId id="336" r:id="rId15"/>
    <p:sldId id="293" r:id="rId16"/>
    <p:sldId id="299" r:id="rId17"/>
    <p:sldId id="339" r:id="rId18"/>
    <p:sldId id="353" r:id="rId19"/>
    <p:sldId id="342" r:id="rId20"/>
    <p:sldId id="345" r:id="rId21"/>
    <p:sldId id="347" r:id="rId22"/>
    <p:sldId id="346" r:id="rId23"/>
    <p:sldId id="338" r:id="rId24"/>
    <p:sldId id="350" r:id="rId25"/>
    <p:sldId id="348" r:id="rId26"/>
    <p:sldId id="349" r:id="rId27"/>
    <p:sldId id="355" r:id="rId28"/>
    <p:sldId id="351" r:id="rId29"/>
    <p:sldId id="356" r:id="rId30"/>
    <p:sldId id="357" r:id="rId31"/>
    <p:sldId id="358" r:id="rId32"/>
    <p:sldId id="372" r:id="rId33"/>
    <p:sldId id="360" r:id="rId34"/>
    <p:sldId id="362" r:id="rId35"/>
    <p:sldId id="364" r:id="rId36"/>
    <p:sldId id="278" r:id="rId37"/>
    <p:sldId id="367" r:id="rId38"/>
    <p:sldId id="371" r:id="rId39"/>
    <p:sldId id="369" r:id="rId40"/>
    <p:sldId id="270" r:id="rId41"/>
    <p:sldId id="285" r:id="rId42"/>
    <p:sldId id="296" r:id="rId43"/>
  </p:sldIdLst>
  <p:sldSz cx="12192000" cy="6858000"/>
  <p:notesSz cx="6858000" cy="9144000"/>
  <p:embeddedFontLst>
    <p:embeddedFont>
      <p:font typeface="UTM French Vanilla" panose="02040603050506020204" pitchFamily="18" charset="0"/>
      <p:regular r:id="rId45"/>
    </p:embeddedFont>
    <p:embeddedFont>
      <p:font typeface="UTM Aristote" panose="02040603050506020204" pitchFamily="18" charset="0"/>
      <p:regular r:id="rId46"/>
    </p:embeddedFont>
    <p:embeddedFont>
      <p:font typeface="UTM Isadora" panose="02040603050506020204" pitchFamily="18" charset="0"/>
      <p:regular r:id="rId47"/>
      <p:bold r:id="rId48"/>
    </p:embeddedFont>
    <p:embeddedFont>
      <p:font typeface="UTM A&amp;S Heartbeat" panose="02040603050506020204" pitchFamily="18" charset="0"/>
      <p:regular r:id="rId49"/>
    </p:embeddedFont>
    <p:embeddedFont>
      <p:font typeface="微软雅黑" panose="020B0503020204020204" pitchFamily="34" charset="-122"/>
      <p:regular r:id="rId50"/>
      <p:bold r:id="rId51"/>
    </p:embeddedFont>
    <p:embeddedFont>
      <p:font typeface="UTM Showcard" panose="02040603050506020204" pitchFamily="18" charset="0"/>
      <p:regular r:id="rId52"/>
    </p:embeddedFont>
    <p:embeddedFont>
      <p:font typeface="UTM Magnesium" panose="02040603050506020204" pitchFamily="18" charset="0"/>
      <p:regular r:id="rId53"/>
    </p:embeddedFont>
    <p:embeddedFont>
      <p:font typeface="Century Gothic" panose="020B0502020202020204" pitchFamily="34" charset="0"/>
      <p:regular r:id="rId54"/>
      <p:bold r:id="rId55"/>
      <p:italic r:id="rId56"/>
      <p:boldItalic r:id="rId57"/>
    </p:embeddedFont>
    <p:embeddedFont>
      <p:font typeface="UTM Beautiful Caps" panose="02040603050506020204" pitchFamily="18" charset="0"/>
      <p:regular r:id="rId58"/>
    </p:embeddedFont>
    <p:embeddedFont>
      <p:font typeface="UTM Atlas" panose="02040603050506020204" pitchFamily="18" charset="0"/>
      <p:regular r:id="rId59"/>
      <p:bold r:id="rId60"/>
    </p:embeddedFont>
  </p:embeddedFontLst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BC3"/>
    <a:srgbClr val="BBE1EA"/>
    <a:srgbClr val="FFF8FF"/>
    <a:srgbClr val="2C9AC6"/>
    <a:srgbClr val="39A7D3"/>
    <a:srgbClr val="5DB7DB"/>
    <a:srgbClr val="FEF5EF"/>
    <a:srgbClr val="EB6C15"/>
    <a:srgbClr val="BCBEF1"/>
    <a:srgbClr val="72BE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87933" autoAdjust="0"/>
  </p:normalViewPr>
  <p:slideViewPr>
    <p:cSldViewPr snapToGrid="0">
      <p:cViewPr varScale="1">
        <p:scale>
          <a:sx n="74" d="100"/>
          <a:sy n="74" d="100"/>
        </p:scale>
        <p:origin x="85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8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E543B-50D6-49BC-9D11-22362738E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45193-9164-46A4-8EEC-A752B77F82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67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711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257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345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262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420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420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257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868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21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72549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990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998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err="1" smtClean="0"/>
              <a:t>Bấm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thuyền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tranh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tranh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win -&gt; </a:t>
            </a:r>
            <a:r>
              <a:rPr lang="en-US" baseline="0" dirty="0" err="1" smtClean="0"/>
              <a:t>giới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nước</a:t>
            </a:r>
            <a:r>
              <a:rPr lang="en-US" baseline="0" dirty="0" smtClean="0"/>
              <a:t> ta.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định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471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- </a:t>
            </a: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hỏi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.</a:t>
            </a:r>
            <a:endParaRPr lang="en-US" altLang="zh-CN" dirty="0" smtClean="0"/>
          </a:p>
          <a:p>
            <a:r>
              <a:rPr lang="en-US" altLang="zh-CN" dirty="0" smtClean="0"/>
              <a:t>- </a:t>
            </a: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hình</a:t>
            </a:r>
            <a:r>
              <a:rPr lang="en-US" altLang="zh-CN" baseline="0" dirty="0" smtClean="0"/>
              <a:t> travel </a:t>
            </a:r>
            <a:r>
              <a:rPr lang="en-US" altLang="zh-CN" baseline="0" dirty="0" err="1" smtClean="0"/>
              <a:t>bên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góc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trái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trang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phiêu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lưu</a:t>
            </a:r>
            <a:r>
              <a:rPr lang="en-US" altLang="zh-CN" baseline="0" dirty="0" smtClean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115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115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115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711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06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45193-9164-46A4-8EEC-A752B77F82E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25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6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CAB17-4845-4C74-910D-5FB758258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C24EB39-8DE9-4E1D-AAC5-8822C9C87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619A85-AC21-4A02-AD01-37D7CE87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251C2D-25FF-40BE-80B5-8B4C4018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B8B278F-3DEA-490C-9CAD-06FD8A9D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4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6B596CC-7BDC-4294-AF76-D6FF43CA7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B3B7253-E21C-479D-AE19-49C0A4C7B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9CE7C0-9F69-4B91-92DA-81F6C821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8DC51F-6A5D-4D38-B855-21FA29792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009530-BAA1-43F6-8014-E9A4E620C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2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2E9A98-58AA-4DE6-8001-29D44853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BF7653-EF5E-426B-A804-DBF60EBF4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154B8B-7203-4CB2-B452-46C85FAA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5B8721-81E9-4585-9A57-74F5732EB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D77C66-FACC-4585-A503-8A8A20C2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787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0268EE4-EBD5-4BE9-8385-0BADCF4C5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0122" r="30255" b="9877"/>
          <a:stretch/>
        </p:blipFill>
        <p:spPr>
          <a:xfrm rot="16200000">
            <a:off x="2666999" y="-2667003"/>
            <a:ext cx="6858004" cy="12192001"/>
          </a:xfrm>
          <a:prstGeom prst="rect">
            <a:avLst/>
          </a:prstGeom>
        </p:spPr>
      </p:pic>
      <p:pic>
        <p:nvPicPr>
          <p:cNvPr id="8" name="Picture 6" descr="D:\png\透明气泡.png">
            <a:extLst>
              <a:ext uri="{FF2B5EF4-FFF2-40B4-BE49-F238E27FC236}">
                <a16:creationId xmlns:a16="http://schemas.microsoft.com/office/drawing/2014/main" id="{25BAA237-EA73-4323-9186-65A332D3D1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410" y="624335"/>
            <a:ext cx="752403" cy="7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D:\png\透明气泡.png">
            <a:extLst>
              <a:ext uri="{FF2B5EF4-FFF2-40B4-BE49-F238E27FC236}">
                <a16:creationId xmlns:a16="http://schemas.microsoft.com/office/drawing/2014/main" id="{DABBEF21-4DF9-4710-8B00-775933AFEE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786" y="1319991"/>
            <a:ext cx="552350" cy="55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png\透明气泡.png">
            <a:extLst>
              <a:ext uri="{FF2B5EF4-FFF2-40B4-BE49-F238E27FC236}">
                <a16:creationId xmlns:a16="http://schemas.microsoft.com/office/drawing/2014/main" id="{54D32456-9219-4B8F-A2EF-800DA5BD44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757" y="1769095"/>
            <a:ext cx="447272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png\透明气泡.png">
            <a:extLst>
              <a:ext uri="{FF2B5EF4-FFF2-40B4-BE49-F238E27FC236}">
                <a16:creationId xmlns:a16="http://schemas.microsoft.com/office/drawing/2014/main" id="{F526B4D8-E028-4ADB-9EEB-FB5266C1BB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456" y="3857026"/>
            <a:ext cx="59834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png\透明气泡.png">
            <a:extLst>
              <a:ext uri="{FF2B5EF4-FFF2-40B4-BE49-F238E27FC236}">
                <a16:creationId xmlns:a16="http://schemas.microsoft.com/office/drawing/2014/main" id="{8A2C5B49-E93D-4D8A-BC05-E3BE73B55C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62" y="3262136"/>
            <a:ext cx="402311" cy="40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:\png\透明气泡.png">
            <a:extLst>
              <a:ext uri="{FF2B5EF4-FFF2-40B4-BE49-F238E27FC236}">
                <a16:creationId xmlns:a16="http://schemas.microsoft.com/office/drawing/2014/main" id="{A654F572-27EA-497D-9828-14657F4850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6" y="327535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png\透明气泡.png">
            <a:extLst>
              <a:ext uri="{FF2B5EF4-FFF2-40B4-BE49-F238E27FC236}">
                <a16:creationId xmlns:a16="http://schemas.microsoft.com/office/drawing/2014/main" id="{069602EC-C33A-4589-BEF3-4B00FF47B5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706" y="3361764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D:\png\透明气泡.png">
            <a:extLst>
              <a:ext uri="{FF2B5EF4-FFF2-40B4-BE49-F238E27FC236}">
                <a16:creationId xmlns:a16="http://schemas.microsoft.com/office/drawing/2014/main" id="{3D8C89B9-E996-41B9-892E-3E9F44CE2E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292" y="2543300"/>
            <a:ext cx="603574" cy="61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png\透明气泡.png">
            <a:extLst>
              <a:ext uri="{FF2B5EF4-FFF2-40B4-BE49-F238E27FC236}">
                <a16:creationId xmlns:a16="http://schemas.microsoft.com/office/drawing/2014/main" id="{FCFC13B8-CF41-4B5D-A94E-8ED2053A58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66" y="2543306"/>
            <a:ext cx="268537" cy="2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png\透明气泡.png">
            <a:extLst>
              <a:ext uri="{FF2B5EF4-FFF2-40B4-BE49-F238E27FC236}">
                <a16:creationId xmlns:a16="http://schemas.microsoft.com/office/drawing/2014/main" id="{E6B8219A-3198-48ED-8618-C54B4F858B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222" y="2669867"/>
            <a:ext cx="478716" cy="4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:\png\透明气泡.png">
            <a:extLst>
              <a:ext uri="{FF2B5EF4-FFF2-40B4-BE49-F238E27FC236}">
                <a16:creationId xmlns:a16="http://schemas.microsoft.com/office/drawing/2014/main" id="{CB88E456-8C19-4C01-8164-1B97240D94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247" y="2063349"/>
            <a:ext cx="272636" cy="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:\png\透明气泡.png">
            <a:extLst>
              <a:ext uri="{FF2B5EF4-FFF2-40B4-BE49-F238E27FC236}">
                <a16:creationId xmlns:a16="http://schemas.microsoft.com/office/drawing/2014/main" id="{34FB05DB-E779-4777-B4CF-55319AB647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375" y="458366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C 0.01185 0.0044 0.02122 0.02014 0.03047 0.03449 C 0.04336 0.05463 0.02292 0.02801 0.03828 0.0493 C 0.04648 0.06041 0.05508 0.06967 0.06302 0.08148 C 0.06758 0.08796 0.06901 0.09745 0.07422 0.10116 C 0.07852 0.11041 0.08307 0.11736 0.08789 0.12592 C 0.09284 0.13541 0.09557 0.1456 0.10026 0.15555 C 0.10339 0.17801 0.09818 0.14745 0.10456 0.16782 C 0.11003 0.18449 0.11289 0.20555 0.11836 0.22222 C 0.12214 0.23403 0.12682 0.24514 0.1306 0.25648 C 0.13216 0.2669 0.13451 0.2706 0.13737 0.27893 C 0.14219 0.29282 0.14583 0.30509 0.15091 0.31852 C 0.1543 0.32685 0.15781 0.33541 0.1599 0.34514 C 0.16094 0.34977 0.16107 0.35393 0.16224 0.35787 C 0.16523 0.36759 0.17005 0.37662 0.1737 0.38518 C 0.17852 0.39745 0.18828 0.42708 0.19505 0.43217 C 0.19909 0.44629 0.20833 0.45162 0.21523 0.45926 C 0.22461 0.46944 0.23268 0.48449 0.24232 0.49375 C 0.25404 0.50555 0.26641 0.51296 0.27943 0.51597 C 0.32721 0.51504 0.375 0.51504 0.42266 0.51366 C 0.44349 0.51296 0.46432 0.49143 0.48464 0.48634 C 0.49844 0.47893 0.5125 0.47338 0.52656 0.46921 C 0.54036 0.45903 0.55716 0.45208 0.57148 0.4493 C 0.57721 0.44699 0.58307 0.44097 0.58867 0.43958 C 0.59375 0.43819 0.59922 0.43796 0.60443 0.43703 C 0.61432 0.42963 0.62031 0.43125 0.63255 0.42963 C 0.64076 0.42384 0.63711 0.42592 0.64375 0.42222 C 0.72982 0.42315 0.81589 0.42222 0.90195 0.42477 C 0.91693 0.425 0.9362 0.46366 0.95052 0.47407 C 0.96159 0.49236 0.975 0.50254 0.98672 0.51852 C 0.99297 0.52685 1.00169 0.54236 1.00807 0.54815 C 1.01315 0.55254 1.01797 0.55764 1.02279 0.56273 C 1.03346 0.57453 1.02409 0.56736 1.03177 0.57291 C 1.04076 0.58773 1.05117 0.59884 1.06094 0.60995 C 1.06393 0.61296 1.06667 0.62222 1.07005 0.62222 " pathEditMode="relative" rAng="0" ptsTypes="AAAAAAAAAAAAAAAAAAAAAAAAAAAAAAAAA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03" y="31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C 0.0121 0.00208 0.02161 0.00972 0.03112 0.0169 C 0.0444 0.02662 0.02356 0.01366 0.03932 0.02408 C 0.04752 0.02963 0.05625 0.03403 0.06445 0.03982 C 0.06914 0.04306 0.07083 0.04769 0.07604 0.04954 C 0.0802 0.05417 0.08502 0.05764 0.08984 0.06181 C 0.09492 0.06644 0.09765 0.07153 0.10234 0.07639 C 0.10585 0.08727 0.10026 0.07246 0.10703 0.08241 C 0.11237 0.09051 0.11523 0.10093 0.12096 0.10903 C 0.12474 0.11482 0.12955 0.12037 0.13333 0.12593 C 0.13502 0.13102 0.1375 0.13287 0.14036 0.13704 C 0.14518 0.14375 0.14921 0.14977 0.15416 0.15648 C 0.15768 0.16042 0.16106 0.16482 0.16328 0.16968 C 0.16432 0.17176 0.16445 0.17384 0.16549 0.1757 C 0.16862 0.18056 0.17356 0.18496 0.17721 0.18912 C 0.18216 0.19514 0.19205 0.20972 0.19908 0.21227 C 0.20351 0.21921 0.21263 0.22176 0.21966 0.2257 C 0.22929 0.23056 0.2375 0.23796 0.24739 0.24259 C 0.25937 0.24838 0.272 0.25208 0.28528 0.25347 C 0.33411 0.25301 0.38281 0.25301 0.43138 0.25232 C 0.45273 0.25208 0.47395 0.24144 0.49492 0.23889 C 0.50885 0.23519 0.5233 0.23264 0.53763 0.23056 C 0.55169 0.22546 0.56888 0.22199 0.58346 0.2206 C 0.58932 0.21945 0.59531 0.21667 0.60091 0.21597 C 0.60625 0.21528 0.61184 0.21505 0.61705 0.21458 C 0.62721 0.21111 0.63333 0.21181 0.64583 0.21111 C 0.65416 0.2081 0.65052 0.20926 0.65729 0.20741 C 0.74518 0.20787 0.83307 0.20741 0.92083 0.20857 C 0.93619 0.2088 0.95572 0.22778 0.97044 0.23287 C 0.98177 0.2419 0.99557 0.24676 1.00742 0.25463 C 1.01393 0.2588 1.02278 0.26644 1.02916 0.26921 C 1.0345 0.27153 1.03932 0.27384 1.04427 0.27639 C 1.0552 0.28218 1.04557 0.27871 1.05338 0.28148 C 1.06263 0.28866 1.07317 0.29421 1.0832 0.29954 C 1.08632 0.30116 1.08906 0.30579 1.09257 0.30579 " pathEditMode="relative" rAng="0" ptsTypes="AAAAAAAAAAAAAAAAAAAAAAAAAAAAAAAAAAA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22" y="15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0638 -0.00949 0.01406 -0.01227 0.02148 -0.01481 C 0.02604 -0.01828 0.03086 -0.01875 0.03542 -0.02222 C 0.04154 -0.02199 0.06888 -0.02291 0.08242 -0.01736 C 0.08698 -0.01551 0.09232 -0.00764 0.09635 -0.00254 C 0.09857 0.00023 0.10065 0.00394 0.10273 0.00741 C 0.10391 0.00903 0.10599 0.01227 0.10599 0.0125 C 0.11068 0.02871 0.11588 0.04422 0.12096 0.05926 C 0.12448 0.06968 0.12591 0.08172 0.1306 0.08889 C 0.1362 0.1081 0.14232 0.13496 0.15091 0.14815 C 0.15521 0.15463 0.15937 0.16482 0.1638 0.17037 C 0.16901 0.17709 0.17448 0.1831 0.17982 0.19005 C 0.18633 0.19884 0.1819 0.19236 0.18945 0.19746 C 0.19297 0.2 0.19818 0.2081 0.20117 0.20996 C 0.20547 0.21227 0.21406 0.21482 0.21406 0.21505 C 0.26068 0.2132 0.27708 0.21389 0.31263 0.20486 C 0.32682 0.19653 0.34154 0.19097 0.35534 0.18033 C 0.36328 0.17431 0.36706 0.16134 0.37474 0.1581 C 0.37851 0.14931 0.38021 0.14607 0.38542 0.14329 C 0.38659 0.14167 0.3875 0.13959 0.38867 0.1382 C 0.39062 0.13611 0.39505 0.13334 0.39505 0.13357 C 0.40026 0.12384 0.40638 0.11875 0.41224 0.11111 C 0.4151 0.10718 0.42083 0.09884 0.42083 0.09908 C 0.42396 0.08727 0.42969 0.08496 0.43476 0.07894 C 0.43802 0.07523 0.4388 0.07107 0.44219 0.06667 C 0.44323 0.06551 0.4444 0.06505 0.44544 0.06412 C 0.44713 0.06273 0.44896 0.06134 0.45078 0.05926 C 0.45456 0.05371 0.4556 0.04884 0.45937 0.04445 C 0.4638 0.03912 0.46146 0.0456 0.46575 0.03704 C 0.47213 0.02431 0.46732 0.0294 0.47331 0.02477 C 0.47825 0.01297 0.48346 0.00857 0.48919 -2.22222E-6 C 0.49271 -0.00532 0.49583 -0.01134 0.49896 -0.01736 C 0.50521 -0.02893 0.51367 -0.03588 0.52031 -0.04699 C 0.53268 -0.0669 0.51862 -0.04282 0.52682 -0.0618 C 0.53125 -0.07199 0.53958 -0.07708 0.54271 -0.08889 C 0.54857 -0.10903 0.56185 -0.12801 0.57174 -0.13588 C 0.57708 -0.14514 0.57982 -0.15532 0.58659 -0.16041 C 0.60013 -0.18403 0.6181 -0.20347 0.63281 -0.22222 C 0.63919 -0.23032 0.64375 -0.24282 0.65091 -0.24699 C 0.65599 -0.25463 0.66042 -0.25764 0.66601 -0.2618 C 0.67643 -0.26921 0.68607 -0.28032 0.69713 -0.28403 C 0.70273 -0.28819 0.70833 -0.28958 0.71419 -0.29143 C 0.72474 -0.2993 0.73086 -0.29722 0.74414 -0.29884 C 0.76237 -0.29791 0.7806 -0.29838 0.79883 -0.29629 C 0.80846 -0.29514 0.81836 -0.28588 0.8276 -0.28148 C 0.83476 -0.27801 0.84362 -0.27685 0.85013 -0.26921 C 0.85937 -0.25833 0.87409 -0.24375 0.88112 -0.22708 C 0.88216 -0.225 0.88229 -0.22153 0.88346 -0.21967 C 0.88437 -0.21828 0.88568 -0.21852 0.88659 -0.21736 C 0.89297 -0.20926 0.90052 -0.20116 0.90586 -0.19004 C 0.90911 -0.18356 0.91276 -0.17778 0.91549 -0.17037 C 0.91784 -0.16412 0.91901 -0.15532 0.922 -0.15069 C 0.93086 -0.13703 0.93763 -0.11759 0.94661 -0.1037 C 0.94922 -0.0993 0.95013 -0.09074 0.95299 -0.08634 C 0.95859 -0.07708 0.96458 -0.06875 0.97005 -0.05926 C 0.98125 -0.04004 0.9918 -0.02014 1.00338 -0.00254 C 1.00924 0.00672 1.01497 0.02222 1.02161 0.02963 C 1.03516 0.04537 1.04792 0.06551 1.06224 0.07662 C 1.06497 0.07871 1.07279 0.08056 1.075 0.08148 C 1.08164 0.08426 1.08776 0.08889 1.09427 0.09144 C 1.10078 0.09352 1.1099 0.09445 1.11588 0.10116 " pathEditMode="relative" rAng="0" ptsTypes="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94" y="-41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2.70833E-6 -4.07407E-6 C 0.00377 -0.00092 0.00755 -0.00092 0.0112 -0.00254 C 0.02265 -0.00717 0.01393 -0.00532 0.02122 -0.01226 C 0.02708 -0.01828 0.03307 -0.02476 0.03906 -0.02963 C 0.0444 -0.03402 0.05026 -0.03426 0.05573 -0.03703 C 0.06536 -0.04166 0.075 -0.04629 0.08476 -0.0493 C 0.09843 -0.05949 0.11914 -0.05301 0.13242 -0.05185 C 0.13815 -0.04884 0.14375 -0.04745 0.14896 -0.04444 C 0.15638 -0.04051 0.16198 -0.03125 0.16901 -0.02708 C 0.17005 -0.02569 0.17122 -0.02314 0.17226 -0.02222 C 0.17539 -0.01967 0.18164 -0.01736 0.18164 -0.01713 C 0.18685 -0.00926 0.19218 -0.00856 0.1983 -0.00486 C 0.20286 -0.00185 0.20768 0.00255 0.21237 0.00487 C 0.21497 0.00625 0.21927 0.00718 0.22174 0.00996 C 0.22773 0.01667 0.23437 0.02385 0.24062 0.02963 C 0.24492 0.03357 0.247 0.03033 0.25182 0.03704 C 0.25599 0.04329 0.26041 0.04607 0.26497 0.04931 C 0.26614 0.05024 0.26705 0.05301 0.26823 0.0544 C 0.27343 0.05903 0.27968 0.06366 0.28489 0.06667 C 0.29218 0.07778 0.30156 0.08149 0.30937 0.08889 C 0.3164 0.09468 0.32291 0.10116 0.32968 0.10625 C 0.33099 0.10718 0.33177 0.11019 0.33307 0.11112 C 0.33607 0.11366 0.3388 0.11389 0.34205 0.11598 C 0.34323 0.11852 0.34453 0.12199 0.34648 0.12338 C 0.34896 0.12593 0.35508 0.12848 0.35508 0.12871 C 0.36354 0.14074 0.35299 0.12616 0.36315 0.13588 C 0.36784 0.14051 0.3707 0.14561 0.37617 0.14815 C 0.38047 0.15255 0.38463 0.15371 0.3888 0.15811 C 0.39661 0.16667 0.40573 0.17662 0.41419 0.18033 C 0.41914 0.18565 0.42226 0.19005 0.42747 0.1926 C 0.43411 0.19931 0.43945 0.20487 0.44674 0.20741 C 0.45091 0.21204 0.45599 0.21274 0.46015 0.21737 C 0.46549 0.22315 0.47096 0.22894 0.47682 0.23218 C 0.48255 0.23982 0.48711 0.24422 0.49349 0.24699 C 0.49974 0.25579 0.50885 0.26088 0.51549 0.26667 C 0.51718 0.26783 0.51758 0.27037 0.51927 0.27153 C 0.52773 0.28125 0.53867 0.28959 0.54817 0.2963 C 0.55638 0.30255 0.5638 0.31227 0.57226 0.31598 C 0.58398 0.33311 0.59935 0.33542 0.61276 0.34074 C 0.63307 0.34885 0.6526 0.36135 0.67304 0.36783 C 0.67982 0.37292 0.67343 0.36875 0.68515 0.37292 C 0.69544 0.37616 0.70495 0.38264 0.71523 0.38519 C 0.85833 0.38056 0.82604 0.38612 0.90039 0.36783 C 0.91263 0.36112 0.92539 0.35625 0.93815 0.35301 C 0.9487 0.3463 0.95963 0.34352 0.97044 0.3382 C 0.9819 0.33311 0.99271 0.32338 1.0039 0.31852 C 1.01159 0.31505 1.01966 0.31459 1.02734 0.31112 C 1.03372 0.30834 1.03971 0.30371 1.04635 0.30116 C 1.05482 0.29352 1.06393 0.29167 1.07291 0.28889 C 1.07877 0.28449 1.08476 0.28357 1.09088 0.28149 C 1.09765 0.27153 1.09049 0.28079 1.0987 0.27408 C 1.10286 0.27061 1.10703 0.26389 1.11093 0.25926 C 1.12031 0.24746 1.13047 0.2257 1.14101 0.21968 C 1.14479 0.21112 1.147 0.21204 1.15104 0.20487 C 1.15338 0.2007 1.15416 0.19514 1.15781 0.19514 C 1.15833 0.19514 1.15703 0.19653 1.15664 0.19746 " pathEditMode="relative" rAng="0" ptsTypes="AAAAAAAA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91" y="165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4.16667E-7 7.40741E-7 C 0.0431 0.00093 0.08607 0.00093 0.12917 0.00255 C 0.14245 0.00301 0.15417 0.01829 0.16615 0.02708 C 0.17865 0.03611 0.16003 0.02199 0.17292 0.03449 C 0.17513 0.0368 0.17956 0.03958 0.17956 0.03981 C 0.19049 0.06319 0.17682 0.03518 0.18659 0.0493 C 0.18997 0.05463 0.1931 0.06134 0.19648 0.06667 C 0.20039 0.07222 0.20169 0.08079 0.20547 0.08634 C 0.21146 0.10532 0.20352 0.08218 0.21237 0.09884 C 0.21367 0.10162 0.21445 0.10579 0.21575 0.10856 C 0.21654 0.11088 0.21797 0.1118 0.21914 0.11366 C 0.22344 0.12222 0.22682 0.13542 0.23138 0.14329 C 0.24062 0.15926 0.25104 0.17477 0.26172 0.18518 C 0.26823 0.19143 0.27526 0.19375 0.2819 0.19745 C 0.33216 0.19653 0.38229 0.19653 0.43268 0.19514 C 0.44531 0.19468 0.45924 0.18356 0.472 0.18032 C 0.48346 0.17153 0.4957 0.16597 0.50781 0.16296 C 0.51849 0.15532 0.51198 0.15856 0.52682 0.15555 C 0.53503 0.14977 0.54219 0.14537 0.55065 0.14329 C 0.56016 0.13611 0.57174 0.13148 0.5819 0.12847 C 0.59349 0.11574 0.6056 0.10625 0.61693 0.09375 C 0.62474 0.08518 0.63477 0.08518 0.64271 0.07662 C 0.65078 0.06759 0.65898 0.05903 0.66745 0.05185 C 0.67656 0.04421 0.68724 0.04236 0.69674 0.03704 C 0.76823 0.03796 0.83984 0.03796 0.9112 0.03958 C 0.91901 0.03981 0.92513 0.05 0.93268 0.05185 C 0.94844 0.05579 0.96328 0.06481 0.97852 0.07153 C 0.98398 0.0794 0.98984 0.08148 0.9957 0.08634 C 1.00768 0.0963 1.02096 0.10347 1.03385 0.10625 C 1.04167 0.11042 1.04922 0.11412 1.05742 0.11597 C 1.06901 0.12245 1.06042 0.11852 1.08437 0.11852 " pathEditMode="relative" rAng="0" ptsTypes="AAAAAAAAAAAAAAAAAAAAAAAAAAAAAAA">
                                      <p:cBhvr>
                                        <p:cTn id="1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219" y="986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125E-6 4.44444E-6 C 0.00364 -0.00093 0.00729 -0.00093 0.0108 -0.00255 C 0.02174 -0.00718 0.01341 -0.00533 0.02044 -0.01227 C 0.02604 -0.01829 0.03164 -0.02477 0.03737 -0.02963 C 0.04244 -0.03403 0.04817 -0.03426 0.05338 -0.03704 C 0.06263 -0.04167 0.07187 -0.0463 0.08125 -0.04931 C 0.09453 -0.0595 0.11432 -0.05301 0.12721 -0.05186 C 0.13281 -0.04885 0.13815 -0.04746 0.14323 -0.04445 C 0.15026 -0.04051 0.1556 -0.03125 0.1625 -0.02709 C 0.16354 -0.0257 0.16445 -0.02315 0.16562 -0.02223 C 0.16849 -0.01968 0.17448 -0.01737 0.17448 -0.01713 C 0.17955 -0.00926 0.18463 -0.00857 0.19062 -0.00487 C 0.19505 -0.00186 0.19961 0.00254 0.20429 0.00486 C 0.20664 0.00625 0.2108 0.00717 0.21302 0.00995 C 0.21888 0.01666 0.22526 0.02384 0.23125 0.02963 C 0.23541 0.03356 0.2375 0.03032 0.24192 0.03703 C 0.24596 0.04328 0.25026 0.04606 0.25468 0.0493 C 0.25586 0.05023 0.25664 0.053 0.25781 0.05439 C 0.26276 0.05902 0.26875 0.06365 0.27396 0.06666 C 0.28099 0.07777 0.28971 0.08148 0.29739 0.08888 C 0.30403 0.09467 0.31028 0.10115 0.31692 0.10625 C 0.3181 0.10717 0.31888 0.11018 0.32005 0.11111 C 0.32291 0.11365 0.32565 0.11388 0.32877 0.11597 C 0.32994 0.11851 0.33112 0.12199 0.33294 0.12338 C 0.33541 0.12592 0.3414 0.12847 0.3414 0.1287 C 0.34935 0.14074 0.33919 0.12615 0.34896 0.13588 C 0.35364 0.1405 0.35638 0.1456 0.36159 0.14814 C 0.36562 0.15254 0.36966 0.1537 0.37356 0.1581 C 0.38112 0.16666 0.38997 0.17662 0.39804 0.18032 C 0.40286 0.18564 0.40586 0.19004 0.41093 0.19259 C 0.41718 0.1993 0.42239 0.20486 0.42929 0.2074 C 0.43333 0.21203 0.43815 0.21273 0.44218 0.21736 C 0.44726 0.22314 0.4526 0.22893 0.4582 0.23217 C 0.4638 0.23981 0.4681 0.24421 0.47435 0.24699 C 0.48021 0.25578 0.48919 0.26088 0.49544 0.26666 C 0.497 0.26782 0.49752 0.27037 0.49896 0.27152 C 0.50716 0.28125 0.51771 0.28958 0.52682 0.29629 C 0.53476 0.30254 0.54179 0.31226 0.55013 0.31597 C 0.56119 0.3331 0.57604 0.33541 0.5888 0.34074 C 0.60833 0.34884 0.62708 0.36134 0.64674 0.36782 C 0.65325 0.37291 0.64713 0.36875 0.65846 0.37291 C 0.66823 0.37615 0.67734 0.38263 0.68737 0.38518 C 0.82487 0.38055 0.79375 0.38611 0.86523 0.36782 C 0.87708 0.36111 0.88932 0.35625 0.90156 0.353 C 0.91172 0.34629 0.92226 0.34351 0.93255 0.33819 C 0.94349 0.3331 0.95403 0.32338 0.96471 0.31851 C 0.97213 0.31504 0.97981 0.31458 0.98724 0.31111 C 0.99349 0.30833 0.99909 0.3037 1.00547 0.30115 C 1.01367 0.29351 1.02239 0.29166 1.03112 0.28888 C 1.03672 0.28449 1.04244 0.28356 1.0483 0.28148 C 1.05481 0.27152 1.04791 0.28078 1.05573 0.27407 C 1.05976 0.2706 1.0638 0.26388 1.06758 0.25925 C 1.07669 0.24745 1.08633 0.22569 1.09648 0.21967 C 1.10013 0.21111 1.10221 0.21203 1.10612 0.20486 C 1.10833 0.20069 1.10924 0.19513 1.11263 0.19513 C 1.11315 0.19513 1.11185 0.19652 1.11146 0.19745 " pathEditMode="relative" rAng="0" ptsTypes="AAAAAAAA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38" y="1650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31 0.09329 C -0.31862 0.09237 -0.31393 0.09237 -0.30937 0.09075 C -0.29518 0.08612 -0.30599 0.08797 -0.29687 0.08102 C -0.28958 0.075 -0.28216 0.06852 -0.27474 0.06366 C -0.2681 0.05926 -0.26068 0.05903 -0.25391 0.05625 C -0.24193 0.05163 -0.22995 0.047 -0.21784 0.04399 C -0.20065 0.0338 -0.17487 0.04028 -0.1582 0.04144 C -0.15104 0.04445 -0.14401 0.04584 -0.1375 0.04885 C -0.12838 0.05278 -0.12161 0.06204 -0.1125 0.06621 C -0.1112 0.0676 -0.10989 0.07014 -0.10859 0.07107 C -0.10469 0.07362 -0.09687 0.07593 -0.09687 0.07616 C -0.09036 0.08403 -0.08372 0.08473 -0.07604 0.08843 C -0.07044 0.09144 -0.06432 0.09584 -0.05859 0.09815 C -0.05521 0.09954 -0.04987 0.10047 -0.04687 0.10325 C -0.03932 0.10996 -0.03112 0.11713 -0.02331 0.12292 C -0.01797 0.12686 -0.01536 0.12362 -0.00937 0.13033 C -0.00417 0.13658 0.0013 0.13936 0.00703 0.1426 C 0.00833 0.14352 0.00964 0.1463 0.01094 0.14769 C 0.01758 0.15232 0.02539 0.15695 0.0319 0.15996 C 0.04089 0.17107 0.05261 0.17477 0.06224 0.18218 C 0.07109 0.18797 0.0793 0.19445 0.08776 0.19954 C 0.08932 0.20047 0.09037 0.20348 0.09193 0.2044 C 0.09557 0.20695 0.09883 0.20718 0.10313 0.20926 C 0.1043 0.21181 0.10612 0.21528 0.1086 0.21667 C 0.11146 0.21922 0.11927 0.22176 0.11927 0.222 C 0.12982 0.23403 0.11667 0.21945 0.12943 0.22917 C 0.13503 0.2338 0.13854 0.23889 0.14557 0.24144 C 0.15091 0.24584 0.15612 0.247 0.16133 0.25139 C 0.1711 0.25996 0.18242 0.26991 0.19284 0.27362 C 0.19896 0.27871 0.20313 0.28334 0.20938 0.28588 C 0.21784 0.2926 0.22435 0.29815 0.2336 0.3007 C 0.2388 0.30533 0.24505 0.30602 0.25026 0.31065 C 0.2569 0.31644 0.2638 0.32223 0.2711 0.32547 C 0.27826 0.33311 0.28386 0.3375 0.29193 0.34028 C 0.29961 0.34908 0.31107 0.35417 0.31901 0.35996 C 0.32136 0.36112 0.32162 0.36366 0.32396 0.36482 C 0.33451 0.37454 0.34792 0.38288 0.36003 0.38959 C 0.37031 0.39584 0.37943 0.40556 0.38998 0.40926 C 0.40469 0.42639 0.42383 0.42871 0.4405 0.43403 C 0.46576 0.44213 0.49011 0.45463 0.51563 0.46112 C 0.52409 0.46621 0.51615 0.46204 0.53073 0.46621 C 0.54349 0.46945 0.55534 0.47593 0.56823 0.47848 C 0.74662 0.47385 0.70625 0.4794 0.79896 0.46112 C 0.81432 0.4544 0.83021 0.44954 0.8461 0.4463 C 0.85925 0.43959 0.87292 0.43681 0.88633 0.43149 C 0.90052 0.42639 0.91406 0.41667 0.928 0.41181 C 0.93763 0.40834 0.94766 0.40788 0.95729 0.4044 C 0.96524 0.40163 0.97266 0.397 0.98086 0.39445 C 0.99154 0.38681 1.00287 0.38496 1.01406 0.38218 C 1.02136 0.37778 1.02878 0.37686 1.03646 0.37477 C 1.04492 0.36482 1.03594 0.37408 1.0461 0.36737 C 1.0513 0.36389 1.05651 0.35718 1.06146 0.35255 C 1.07318 0.34075 1.08581 0.31899 1.09896 0.31297 C 1.10365 0.3044 1.10638 0.30533 1.11133 0.29815 C 1.11432 0.29399 1.11537 0.28843 1.11979 0.28843 C 1.12044 0.28843 1.11888 0.28982 1.11836 0.29075 " pathEditMode="relative" rAng="0" ptsTypes="AAAAAAAA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61" y="165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0378 -0.00092 0.00742 -0.00092 0.01094 -0.00254 C 0.022 -0.00717 0.01354 -0.00532 0.0207 -0.01227 C 0.02643 -0.01829 0.03216 -0.02477 0.03802 -0.02963 C 0.04323 -0.03403 0.04896 -0.03426 0.0543 -0.03704 C 0.06354 -0.04166 0.07305 -0.04629 0.08229 -0.0493 C 0.0957 -0.05949 0.11588 -0.05301 0.12891 -0.05185 C 0.1345 -0.04884 0.13997 -0.04745 0.14518 -0.04444 C 0.15221 -0.04051 0.15768 -0.03125 0.16471 -0.02708 C 0.16562 -0.02569 0.16667 -0.02315 0.16784 -0.02222 C 0.1707 -0.01967 0.17682 -0.01736 0.17682 -0.01713 C 0.1819 -0.00926 0.18711 -0.00856 0.1931 -0.00486 C 0.19753 -0.00185 0.20234 0.00255 0.2069 0.00486 C 0.20937 0.00625 0.21354 0.00718 0.21588 0.00996 C 0.22187 0.01667 0.22825 0.02384 0.23437 0.02963 C 0.23854 0.03357 0.24062 0.03033 0.24518 0.03704 C 0.24935 0.04329 0.25365 0.04607 0.25807 0.04931 C 0.25911 0.05023 0.26016 0.05301 0.2612 0.0544 C 0.26628 0.05903 0.2724 0.06366 0.27747 0.06667 C 0.28463 0.07778 0.29362 0.08148 0.3013 0.08889 C 0.30807 0.09468 0.31458 0.10116 0.32109 0.10625 C 0.3224 0.10718 0.32318 0.11019 0.32435 0.11111 C 0.32721 0.11366 0.32995 0.11389 0.3332 0.11597 C 0.33424 0.11852 0.33555 0.12199 0.33737 0.12338 C 0.33984 0.12593 0.34583 0.12847 0.34583 0.12871 C 0.35404 0.14074 0.34375 0.12616 0.35365 0.13588 C 0.35833 0.14051 0.36107 0.1456 0.36641 0.14815 C 0.37044 0.15255 0.37461 0.15371 0.37865 0.1581 C 0.3862 0.16667 0.39505 0.17662 0.40338 0.18033 C 0.4082 0.18496 0.41133 0.19005 0.41641 0.19259 C 0.42279 0.19931 0.42799 0.20486 0.43516 0.20741 C 0.43919 0.21204 0.44401 0.21273 0.44818 0.21667 C 0.45325 0.22315 0.45872 0.22894 0.46445 0.23218 C 0.47005 0.23982 0.47435 0.24421 0.48073 0.24699 C 0.48672 0.25579 0.49557 0.26088 0.50208 0.26667 C 0.50365 0.26783 0.50404 0.27037 0.50573 0.27153 C 0.51393 0.28125 0.52461 0.28959 0.53385 0.2963 C 0.54193 0.30255 0.54909 0.31227 0.55742 0.31597 C 0.56875 0.3331 0.58372 0.33542 0.59674 0.34074 C 0.61654 0.34884 0.63555 0.36134 0.65547 0.36783 C 0.66211 0.37292 0.65586 0.36875 0.66732 0.37292 C 0.67721 0.37616 0.68646 0.38264 0.69661 0.38519 C 0.83594 0.38056 0.80443 0.38611 0.87682 0.36783 C 0.88893 0.36111 0.9013 0.35625 0.91367 0.35301 C 0.92396 0.3463 0.93463 0.34352 0.94518 0.3382 C 0.95625 0.3331 0.9668 0.32338 0.97773 0.31852 C 0.98529 0.31505 0.9931 0.31459 1.00065 0.31111 C 1.00677 0.30834 1.01263 0.30371 1.01901 0.30116 C 1.02734 0.29352 1.0362 0.29167 1.04492 0.28889 C 1.05065 0.28449 1.05651 0.28357 1.0625 0.28148 C 1.06901 0.27153 1.06198 0.28079 1.06992 0.27408 C 1.07409 0.2706 1.07812 0.26389 1.08203 0.25926 C 1.09115 0.24746 1.10104 0.2257 1.11133 0.21968 C 1.11497 0.21111 1.11706 0.21204 1.12096 0.20486 C 1.12331 0.2007 1.12409 0.19514 1.1276 0.19514 C 1.12812 0.19514 1.12682 0.19653 1.12643 0.19746 " pathEditMode="relative" rAng="0" ptsTypes="AAAAAAAA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0" y="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2.5E-6 -4.81481E-6 C 0.00807 -0.0118 0.00416 -0.00833 0.01133 -0.01226 C 0.01614 -0.01921 0.02083 -0.01921 0.02604 -0.02476 C 0.0362 -0.03611 0.04817 -0.04143 0.05937 -0.04444 C 0.07018 -0.05208 0.08151 -0.05208 0.09205 -0.05925 C 0.09974 -0.06458 0.10781 -0.06643 0.11549 -0.07152 C 0.12656 -0.07893 0.13763 -0.08587 0.14922 -0.08888 C 0.15182 -0.09074 0.15429 -0.09467 0.15703 -0.09629 C 0.16367 -0.1 0.17044 -0.10115 0.17721 -0.1037 C 0.18255 -0.10555 0.18776 -0.11018 0.19297 -0.11365 C 0.19557 -0.11504 0.20078 -0.11851 0.20078 -0.11828 C 0.21172 -0.1331 0.22383 -0.13449 0.23554 -0.14328 C 0.24661 -0.1618 0.26159 -0.16412 0.27383 -0.17777 C 0.28867 -0.19444 0.30455 -0.20555 0.31979 -0.22222 C 0.32474 -0.22754 0.3306 -0.22708 0.33541 -0.2324 C 0.34192 -0.23912 0.35416 -0.2537 0.36133 -0.25925 C 0.37995 -0.2743 0.35078 -0.23773 0.38151 -0.27152 C 0.3901 -0.28125 0.39804 -0.28703 0.40729 -0.29375 C 0.41289 -0.29791 0.41653 -0.30439 0.42291 -0.30856 C 0.43515 -0.31689 0.42187 -0.30995 0.43424 -0.32106 C 0.43854 -0.325 0.44765 -0.33078 0.44765 -0.33055 C 0.45442 -0.34189 0.47291 -0.35185 0.48138 -0.3581 C 0.49739 -0.36967 0.51263 -0.38495 0.52851 -0.39745 C 0.53073 -0.3993 0.53307 -0.40023 0.53528 -0.40254 C 0.53646 -0.4037 0.53737 -0.40625 0.53854 -0.4074 C 0.54323 -0.41134 0.55026 -0.41226 0.55429 -0.41967 C 0.55716 -0.425 0.56002 -0.43032 0.56211 -0.43703 C 0.5638 -0.44189 0.56666 -0.45185 0.56666 -0.45162 C 0.5694 -0.4824 0.58203 -0.48773 0.59245 -0.5037 C 0.60078 -0.51643 0.60937 -0.53819 0.6194 -0.5456 C 0.62578 -0.55949 0.63372 -0.56597 0.64179 -0.57291 C 0.64336 -0.57407 0.64492 -0.57569 0.64635 -0.578 C 0.64765 -0.57986 0.6483 -0.58356 0.64974 -0.58518 C 0.65364 -0.58912 0.65807 -0.58888 0.66198 -0.59259 C 0.66836 -0.59837 0.67448 -0.60625 0.68112 -0.60995 C 0.6875 -0.61921 0.69609 -0.62384 0.70351 -0.62708 C 0.71497 -0.63981 0.72682 -0.65092 0.73945 -0.65439 C 0.74726 -0.65995 0.75508 -0.66203 0.76302 -0.66412 C 0.7681 -0.66759 0.77344 -0.66921 0.77877 -0.67152 C 0.81875 -0.6706 0.87239 -0.67523 0.91784 -0.66666 C 0.94336 -0.6618 0.96705 -0.64236 0.99192 -0.63449 C 0.99987 -0.6287 1.00729 -0.62662 1.01549 -0.62476 C 1.02226 -0.62106 1.02903 -0.61851 1.03567 -0.61481 C 1.04219 -0.61134 1.04349 -0.60486 1.05156 -0.60486 " pathEditMode="relative" rAng="0" ptsTypes="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78" y="-3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DB1D70-9BFD-436B-8F0B-D1563607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F54C16-0680-40A6-B25A-FC767B3B4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220AB3E-2871-42C3-A3FA-1B08D72E3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3FF7CF-9C30-4073-AC6D-BAF60D1DD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80CDDE-AAFE-4879-B83C-C27AC15B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312D8-63D8-4000-B08E-07FF2E2C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09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47E638-BF9B-4062-BE26-0466B4C0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B1573C3-31F7-4D61-8B89-0F4CA0BDF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BAE128-187D-4DC7-BE2C-51DB98E46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9A20118-231F-41FC-9128-82EED9C5BE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328F244-7DF0-4176-A283-7DB684B28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CEE06D0-8AB2-44FF-A01D-C599B1FC5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838C53-E257-45DD-81A2-1E44CEC72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13EF872-4C4B-4937-BDE9-267AA1B5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293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3CF069-FA11-44DB-B295-5928B03C3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138DCC0-1C7B-4C0F-99C0-5C362808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CE5B6CA-5489-4CF1-A06F-FA1D6B513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B361FC-74F4-49B9-8904-F01769F3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5305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897FEB-C037-4B94-A5DB-551470D7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39E76E7-8A95-4999-B41C-80CC05527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76953C-DCC2-4A8D-A58D-683CD471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40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CF788A-C1B8-49B1-A896-E100993FE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2A2547-5343-4AB7-9206-82C780A9F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A39E5BD-D950-4063-94BF-6E3EEB331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C8236A9-62EB-4D13-B4F6-BB432805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1364B3-0A7C-4E69-9FE3-BE41425E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F2569A-56FC-4A61-A06E-5207D0FE3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190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7B6F7B-ED6E-46F6-BA06-E6A2418B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77F3917-8F70-445B-83AA-C6F136F56E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06BBAF-200B-4C66-8079-A4B3D153C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0C4386-B761-4FA2-BB2E-3E451CFEA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CEC48A-AE56-4E5B-853D-42DECEDC7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58B8922-FE68-45FB-8BED-64DFEB35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249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72AB379-AC5D-4F04-9B8B-02545E068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C4F83E-9D99-4804-BE4A-D4D0E5708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C44769-D2D7-48A9-9EA2-22C5BDC20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73C60-BC11-41AC-873C-A41CFB2E832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44FC32-ADB6-4687-944B-19CBF60E6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8D36AC-60DE-4B55-8531-CD1E8A03C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67362-8848-4097-BC2E-CCFF28C9D8B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Content Placeholder 12" descr="cdc42615100be655bf1a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2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.sv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8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21.svg"/><Relationship Id="rId27" Type="http://schemas.openxmlformats.org/officeDocument/2006/relationships/image" Target="../media/image1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jpg"/><Relationship Id="rId7" Type="http://schemas.openxmlformats.org/officeDocument/2006/relationships/image" Target="../media/image7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jp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8" Type="http://schemas.openxmlformats.org/officeDocument/2006/relationships/image" Target="../media/image7.svg"/><Relationship Id="rId18" Type="http://schemas.openxmlformats.org/officeDocument/2006/relationships/slide" Target="slide4.xml"/><Relationship Id="rId26" Type="http://schemas.openxmlformats.org/officeDocument/2006/relationships/image" Target="../media/image28.png"/><Relationship Id="rId3" Type="http://schemas.openxmlformats.org/officeDocument/2006/relationships/audio" Target="../media/audio1.wav"/><Relationship Id="rId21" Type="http://schemas.openxmlformats.org/officeDocument/2006/relationships/image" Target="../media/image25.jpeg"/><Relationship Id="rId12" Type="http://schemas.openxmlformats.org/officeDocument/2006/relationships/image" Target="../media/image11.svg"/><Relationship Id="rId17" Type="http://schemas.openxmlformats.org/officeDocument/2006/relationships/image" Target="../media/image23.jpg"/><Relationship Id="rId25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jp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24" Type="http://schemas.openxmlformats.org/officeDocument/2006/relationships/image" Target="../media/image27.png"/><Relationship Id="rId5" Type="http://schemas.openxmlformats.org/officeDocument/2006/relationships/slide" Target="slide7.xml"/><Relationship Id="rId15" Type="http://schemas.openxmlformats.org/officeDocument/2006/relationships/image" Target="../media/image21.jpg"/><Relationship Id="rId23" Type="http://schemas.openxmlformats.org/officeDocument/2006/relationships/image" Target="../media/image26.jpeg"/><Relationship Id="rId10" Type="http://schemas.openxmlformats.org/officeDocument/2006/relationships/image" Target="../media/image9.svg"/><Relationship Id="rId19" Type="http://schemas.openxmlformats.org/officeDocument/2006/relationships/image" Target="../media/image24.jpeg"/><Relationship Id="rId4" Type="http://schemas.openxmlformats.org/officeDocument/2006/relationships/image" Target="../media/image17.jpg"/><Relationship Id="rId14" Type="http://schemas.openxmlformats.org/officeDocument/2006/relationships/image" Target="../media/image20.png"/><Relationship Id="rId22" Type="http://schemas.openxmlformats.org/officeDocument/2006/relationships/slide" Target="slide6.xml"/><Relationship Id="rId27" Type="http://schemas.openxmlformats.org/officeDocument/2006/relationships/image" Target="../media/image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30.png"/><Relationship Id="rId5" Type="http://schemas.openxmlformats.org/officeDocument/2006/relationships/image" Target="../media/image29.png"/><Relationship Id="rId15" Type="http://schemas.openxmlformats.org/officeDocument/2006/relationships/image" Target="../media/image32.png"/><Relationship Id="rId10" Type="http://schemas.openxmlformats.org/officeDocument/2006/relationships/image" Target="../media/image9.svg"/><Relationship Id="rId4" Type="http://schemas.openxmlformats.org/officeDocument/2006/relationships/audio" Target="../media/audio1.wav"/><Relationship Id="rId1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96.png"/><Relationship Id="rId3" Type="http://schemas.openxmlformats.org/officeDocument/2006/relationships/image" Target="../media/image95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97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1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30.png"/><Relationship Id="rId5" Type="http://schemas.openxmlformats.org/officeDocument/2006/relationships/image" Target="../media/image29.png"/><Relationship Id="rId15" Type="http://schemas.openxmlformats.org/officeDocument/2006/relationships/image" Target="../media/image32.png"/><Relationship Id="rId10" Type="http://schemas.openxmlformats.org/officeDocument/2006/relationships/image" Target="../media/image9.svg"/><Relationship Id="rId4" Type="http://schemas.openxmlformats.org/officeDocument/2006/relationships/audio" Target="../media/audio1.wav"/><Relationship Id="rId1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30.png"/><Relationship Id="rId5" Type="http://schemas.openxmlformats.org/officeDocument/2006/relationships/image" Target="../media/image29.png"/><Relationship Id="rId15" Type="http://schemas.openxmlformats.org/officeDocument/2006/relationships/image" Target="../media/image32.png"/><Relationship Id="rId10" Type="http://schemas.openxmlformats.org/officeDocument/2006/relationships/image" Target="../media/image9.svg"/><Relationship Id="rId4" Type="http://schemas.openxmlformats.org/officeDocument/2006/relationships/audio" Target="../media/audio1.wav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EF8A4B50-DD9C-4A97-9972-76F334292736}"/>
              </a:ext>
            </a:extLst>
          </p:cNvPr>
          <p:cNvSpPr txBox="1"/>
          <p:nvPr/>
        </p:nvSpPr>
        <p:spPr>
          <a:xfrm>
            <a:off x="4205980" y="2250734"/>
            <a:ext cx="7224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7200" b="1" dirty="0">
                <a:solidFill>
                  <a:srgbClr val="893BC3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0" dist="254000" dir="8100000" algn="tr" rotWithShape="0">
                    <a:srgbClr val="EA9F73"/>
                  </a:outerShdw>
                </a:effectLst>
                <a:latin typeface="UTM Atlas" pitchFamily="18" charset="0"/>
                <a:ea typeface="黄彦文行书字体" panose="02010601030101010101" pitchFamily="2" charset="-122"/>
                <a:cs typeface="经典中圆简" panose="02010609000101010101" pitchFamily="49" charset="-122"/>
              </a:rPr>
              <a:t>VÙNG BIỂN</a:t>
            </a:r>
          </a:p>
          <a:p>
            <a:pPr algn="ctr"/>
            <a:r>
              <a:rPr lang="vi-VN" altLang="zh-CN" sz="7200" b="1" dirty="0" smtClean="0">
                <a:solidFill>
                  <a:srgbClr val="893BC3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0" dist="254000" dir="8100000" algn="tr" rotWithShape="0">
                    <a:srgbClr val="EA9F73"/>
                  </a:outerShdw>
                </a:effectLst>
                <a:latin typeface="UTM Atlas" pitchFamily="18" charset="0"/>
                <a:ea typeface="黄彦文行书字体" panose="02010601030101010101" pitchFamily="2" charset="-122"/>
                <a:cs typeface="经典中圆简" panose="02010609000101010101" pitchFamily="49" charset="-122"/>
              </a:rPr>
              <a:t>Nước ta</a:t>
            </a:r>
            <a:endParaRPr lang="en-US" altLang="zh-CN" sz="7200" b="1" dirty="0">
              <a:solidFill>
                <a:srgbClr val="893BC3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0" dist="254000" dir="8100000" algn="tr" rotWithShape="0">
                  <a:srgbClr val="EA9F73"/>
                </a:outerShdw>
              </a:effectLst>
              <a:latin typeface="UTM Atlas" pitchFamily="18" charset="0"/>
              <a:ea typeface="黄彦文行书字体" panose="02010601030101010101" pitchFamily="2" charset="-122"/>
              <a:cs typeface="经典中圆简" panose="0201060900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DDDC9C5-2FDD-4F47-B562-D058F2ECE870}"/>
              </a:ext>
            </a:extLst>
          </p:cNvPr>
          <p:cNvSpPr txBox="1"/>
          <p:nvPr/>
        </p:nvSpPr>
        <p:spPr>
          <a:xfrm>
            <a:off x="182609" y="5615491"/>
            <a:ext cx="328553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j-ea"/>
              </a:rPr>
              <a:t>Trang 77, 78, 79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1856" y="1428942"/>
            <a:ext cx="1590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Địa</a:t>
            </a:r>
            <a:r>
              <a:rPr lang="en-US" sz="3200" b="1" u="sng" dirty="0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200" b="1" u="sng" dirty="0" err="1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lí</a:t>
            </a:r>
            <a:endParaRPr lang="en-US" sz="3200" b="1" u="sng" dirty="0">
              <a:solidFill>
                <a:srgbClr val="5DB7D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istote" pitchFamily="18" charset="0"/>
            </a:endParaRPr>
          </a:p>
        </p:txBody>
      </p:sp>
      <p:pic>
        <p:nvPicPr>
          <p:cNvPr id="6" name="Picture 6" descr="D:\png\透明气泡.png">
            <a:extLst>
              <a:ext uri="{FF2B5EF4-FFF2-40B4-BE49-F238E27FC236}">
                <a16:creationId xmlns:a16="http://schemas.microsoft.com/office/drawing/2014/main" id="{5849F878-AFA0-4DFB-941E-AB313155C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410" y="624335"/>
            <a:ext cx="752403" cy="7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png\透明气泡.png">
            <a:extLst>
              <a:ext uri="{FF2B5EF4-FFF2-40B4-BE49-F238E27FC236}">
                <a16:creationId xmlns:a16="http://schemas.microsoft.com/office/drawing/2014/main" id="{135BC396-A63A-4071-937B-519BF69B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786" y="1319991"/>
            <a:ext cx="552350" cy="55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D:\png\透明气泡.png">
            <a:extLst>
              <a:ext uri="{FF2B5EF4-FFF2-40B4-BE49-F238E27FC236}">
                <a16:creationId xmlns:a16="http://schemas.microsoft.com/office/drawing/2014/main" id="{6F8E04FF-A695-4125-B28B-E5FF9D8F3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757" y="1769095"/>
            <a:ext cx="447272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png\透明气泡.png">
            <a:extLst>
              <a:ext uri="{FF2B5EF4-FFF2-40B4-BE49-F238E27FC236}">
                <a16:creationId xmlns:a16="http://schemas.microsoft.com/office/drawing/2014/main" id="{E1B54889-7C2C-4BE6-BE85-5BF99EEF4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456" y="3857026"/>
            <a:ext cx="59834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png\透明气泡.png">
            <a:extLst>
              <a:ext uri="{FF2B5EF4-FFF2-40B4-BE49-F238E27FC236}">
                <a16:creationId xmlns:a16="http://schemas.microsoft.com/office/drawing/2014/main" id="{4AF8364F-5BB9-47FE-8DD2-355EFEA1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62" y="3262136"/>
            <a:ext cx="402311" cy="40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png\透明气泡.png">
            <a:extLst>
              <a:ext uri="{FF2B5EF4-FFF2-40B4-BE49-F238E27FC236}">
                <a16:creationId xmlns:a16="http://schemas.microsoft.com/office/drawing/2014/main" id="{132825E6-0F01-4370-A419-4EFB9D48C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6" y="327535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:\png\透明气泡.png">
            <a:extLst>
              <a:ext uri="{FF2B5EF4-FFF2-40B4-BE49-F238E27FC236}">
                <a16:creationId xmlns:a16="http://schemas.microsoft.com/office/drawing/2014/main" id="{4C0F8690-7E15-41BE-95F8-0397785EF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706" y="3361764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png\透明气泡.png">
            <a:extLst>
              <a:ext uri="{FF2B5EF4-FFF2-40B4-BE49-F238E27FC236}">
                <a16:creationId xmlns:a16="http://schemas.microsoft.com/office/drawing/2014/main" id="{CA37FC09-26E3-45B5-A136-00A8A61A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292" y="2543300"/>
            <a:ext cx="603574" cy="61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D:\png\透明气泡.png">
            <a:extLst>
              <a:ext uri="{FF2B5EF4-FFF2-40B4-BE49-F238E27FC236}">
                <a16:creationId xmlns:a16="http://schemas.microsoft.com/office/drawing/2014/main" id="{7059A3A7-868E-41B8-A1F9-CE9A716AD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66" y="2543306"/>
            <a:ext cx="268537" cy="2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png\透明气泡.png">
            <a:extLst>
              <a:ext uri="{FF2B5EF4-FFF2-40B4-BE49-F238E27FC236}">
                <a16:creationId xmlns:a16="http://schemas.microsoft.com/office/drawing/2014/main" id="{EFD7570A-8976-41DC-A50B-4A4377E41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222" y="2669867"/>
            <a:ext cx="478716" cy="4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png\透明气泡.png">
            <a:extLst>
              <a:ext uri="{FF2B5EF4-FFF2-40B4-BE49-F238E27FC236}">
                <a16:creationId xmlns:a16="http://schemas.microsoft.com/office/drawing/2014/main" id="{0EAA62F6-962B-4395-B05E-9F731ED6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247" y="2063349"/>
            <a:ext cx="272636" cy="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:\png\透明气泡.png">
            <a:extLst>
              <a:ext uri="{FF2B5EF4-FFF2-40B4-BE49-F238E27FC236}">
                <a16:creationId xmlns:a16="http://schemas.microsoft.com/office/drawing/2014/main" id="{DFC8B89A-8D2F-4AB9-8B65-79657650F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375" y="458366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39552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C 0.01185 0.0044 0.02122 0.02014 0.03047 0.03449 C 0.04336 0.05463 0.02292 0.02801 0.03828 0.0493 C 0.04648 0.06041 0.05508 0.06967 0.06302 0.08148 C 0.06758 0.08796 0.06901 0.09745 0.07422 0.10116 C 0.07852 0.11041 0.08307 0.11736 0.08789 0.12592 C 0.09284 0.13541 0.09557 0.1456 0.10026 0.15555 C 0.10339 0.17801 0.09818 0.14745 0.10456 0.16782 C 0.11003 0.18449 0.11289 0.20555 0.11836 0.22222 C 0.12214 0.23403 0.12682 0.24514 0.1306 0.25648 C 0.13216 0.2669 0.13451 0.2706 0.13737 0.27893 C 0.14219 0.29282 0.14583 0.30509 0.15091 0.31852 C 0.1543 0.32685 0.15781 0.33541 0.1599 0.34514 C 0.16094 0.34977 0.16107 0.35393 0.16224 0.35787 C 0.16523 0.36759 0.17005 0.37662 0.1737 0.38518 C 0.17852 0.39745 0.18828 0.42708 0.19505 0.43217 C 0.19909 0.44629 0.20833 0.45162 0.21523 0.45926 C 0.22461 0.46944 0.23268 0.48449 0.24232 0.49375 C 0.25404 0.50555 0.26641 0.51296 0.27943 0.51597 C 0.32721 0.51504 0.375 0.51504 0.42266 0.51366 C 0.44349 0.51296 0.46432 0.49143 0.48464 0.48634 C 0.49844 0.47893 0.5125 0.47338 0.52656 0.46921 C 0.54036 0.45903 0.55716 0.45208 0.57148 0.4493 C 0.57721 0.44699 0.58307 0.44097 0.58867 0.43958 C 0.59375 0.43819 0.59922 0.43796 0.60443 0.43703 C 0.61432 0.42963 0.62031 0.43125 0.63255 0.42963 C 0.64076 0.42384 0.63711 0.42592 0.64375 0.42222 C 0.72982 0.42315 0.81589 0.42222 0.90195 0.42477 C 0.91693 0.425 0.9362 0.46366 0.95052 0.47407 C 0.96159 0.49236 0.975 0.50254 0.98672 0.51852 C 0.99297 0.52685 1.00169 0.54236 1.00807 0.54815 C 1.01315 0.55254 1.01797 0.55764 1.02279 0.56273 C 1.03346 0.57453 1.02409 0.56736 1.03177 0.57291 C 1.04076 0.58773 1.05117 0.59884 1.06094 0.60995 C 1.06393 0.61296 1.06667 0.62222 1.07005 0.62222 " pathEditMode="relative" rAng="0" ptsTypes="AAAAAAAAAAAAAAAAAAAAAAAAAAAAAAAAAAA">
                                      <p:cBhvr>
                                        <p:cTn id="2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03" y="3111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C 0.0121 0.00208 0.02161 0.00972 0.03112 0.0169 C 0.0444 0.02662 0.02356 0.01366 0.03932 0.02408 C 0.04752 0.02963 0.05625 0.03403 0.06445 0.03982 C 0.06914 0.04306 0.07083 0.04769 0.07604 0.04954 C 0.0802 0.05417 0.08502 0.05764 0.08984 0.06181 C 0.09492 0.06644 0.09765 0.07153 0.10234 0.07639 C 0.10585 0.08727 0.10026 0.07246 0.10703 0.08241 C 0.11237 0.09051 0.11523 0.10093 0.12096 0.10903 C 0.12474 0.11482 0.12955 0.12037 0.13333 0.12593 C 0.13502 0.13102 0.1375 0.13287 0.14036 0.13704 C 0.14518 0.14375 0.14921 0.14977 0.15416 0.15648 C 0.15768 0.16042 0.16106 0.16482 0.16328 0.16968 C 0.16432 0.17176 0.16445 0.17384 0.16549 0.1757 C 0.16862 0.18056 0.17356 0.18496 0.17721 0.18912 C 0.18216 0.19514 0.19205 0.20972 0.19908 0.21227 C 0.20351 0.21921 0.21263 0.22176 0.21966 0.2257 C 0.22929 0.23056 0.2375 0.23796 0.24739 0.24259 C 0.25937 0.24838 0.272 0.25208 0.28528 0.25347 C 0.33411 0.25301 0.38281 0.25301 0.43138 0.25232 C 0.45273 0.25208 0.47395 0.24144 0.49492 0.23889 C 0.50885 0.23519 0.5233 0.23264 0.53763 0.23056 C 0.55169 0.22546 0.56888 0.22199 0.58346 0.2206 C 0.58932 0.21945 0.59531 0.21667 0.60091 0.21597 C 0.60625 0.21528 0.61184 0.21505 0.61705 0.21458 C 0.62721 0.21111 0.63333 0.21181 0.64583 0.21111 C 0.65416 0.2081 0.65052 0.20926 0.65729 0.20741 C 0.74518 0.20787 0.83307 0.20741 0.92083 0.20857 C 0.93619 0.2088 0.95572 0.22778 0.97044 0.23287 C 0.98177 0.2419 0.99557 0.24676 1.00742 0.25463 C 1.01393 0.2588 1.02278 0.26644 1.02916 0.26921 C 1.0345 0.27153 1.03932 0.27384 1.04427 0.27639 C 1.0552 0.28218 1.04557 0.27871 1.05338 0.28148 C 1.06263 0.28866 1.07317 0.29421 1.0832 0.29954 C 1.08632 0.30116 1.08906 0.30579 1.09257 0.30579 " pathEditMode="relative" rAng="0" ptsTypes="AAAAAAAAAAAAAAAAAAAAAAAAAAAAAAAAAAA">
                                      <p:cBhvr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22" y="1527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0638 -0.00949 0.01406 -0.01227 0.02148 -0.01481 C 0.02604 -0.01828 0.03086 -0.01875 0.03542 -0.02222 C 0.04154 -0.02199 0.06888 -0.02291 0.08242 -0.01736 C 0.08698 -0.01551 0.09232 -0.00764 0.09635 -0.00254 C 0.09857 0.00023 0.10065 0.00394 0.10273 0.00741 C 0.10391 0.00903 0.10599 0.01227 0.10599 0.0125 C 0.11068 0.02871 0.11588 0.04422 0.12096 0.05926 C 0.12448 0.06968 0.12591 0.08172 0.1306 0.08889 C 0.1362 0.1081 0.14232 0.13496 0.15091 0.14815 C 0.15521 0.15463 0.15937 0.16482 0.1638 0.17037 C 0.16901 0.17709 0.17448 0.1831 0.17982 0.19005 C 0.18633 0.19884 0.1819 0.19236 0.18945 0.19746 C 0.19297 0.2 0.19818 0.2081 0.20117 0.20996 C 0.20547 0.21227 0.21406 0.21482 0.21406 0.21505 C 0.26068 0.2132 0.27708 0.21389 0.31263 0.20486 C 0.32682 0.19653 0.34154 0.19097 0.35534 0.18033 C 0.36328 0.17431 0.36706 0.16134 0.37474 0.1581 C 0.37851 0.14931 0.38021 0.14607 0.38542 0.14329 C 0.38659 0.14167 0.3875 0.13959 0.38867 0.1382 C 0.39062 0.13611 0.39505 0.13334 0.39505 0.13357 C 0.40026 0.12384 0.40638 0.11875 0.41224 0.11111 C 0.4151 0.10718 0.42083 0.09884 0.42083 0.09908 C 0.42396 0.08727 0.42969 0.08496 0.43476 0.07894 C 0.43802 0.07523 0.4388 0.07107 0.44219 0.06667 C 0.44323 0.06551 0.4444 0.06505 0.44544 0.06412 C 0.44713 0.06273 0.44896 0.06134 0.45078 0.05926 C 0.45456 0.05371 0.4556 0.04884 0.45937 0.04445 C 0.4638 0.03912 0.46146 0.0456 0.46575 0.03704 C 0.47213 0.02431 0.46732 0.0294 0.47331 0.02477 C 0.47825 0.01297 0.48346 0.00857 0.48919 -2.22222E-6 C 0.49271 -0.00532 0.49583 -0.01134 0.49896 -0.01736 C 0.50521 -0.02893 0.51367 -0.03588 0.52031 -0.04699 C 0.53268 -0.0669 0.51862 -0.04282 0.52682 -0.0618 C 0.53125 -0.07199 0.53958 -0.07708 0.54271 -0.08889 C 0.54857 -0.10903 0.56185 -0.12801 0.57174 -0.13588 C 0.57708 -0.14514 0.57982 -0.15532 0.58659 -0.16041 C 0.60013 -0.18403 0.6181 -0.20347 0.63281 -0.22222 C 0.63919 -0.23032 0.64375 -0.24282 0.65091 -0.24699 C 0.65599 -0.25463 0.66042 -0.25764 0.66601 -0.2618 C 0.67643 -0.26921 0.68607 -0.28032 0.69713 -0.28403 C 0.70273 -0.28819 0.70833 -0.28958 0.71419 -0.29143 C 0.72474 -0.2993 0.73086 -0.29722 0.74414 -0.29884 C 0.76237 -0.29791 0.7806 -0.29838 0.79883 -0.29629 C 0.80846 -0.29514 0.81836 -0.28588 0.8276 -0.28148 C 0.83476 -0.27801 0.84362 -0.27685 0.85013 -0.26921 C 0.85937 -0.25833 0.87409 -0.24375 0.88112 -0.22708 C 0.88216 -0.225 0.88229 -0.22153 0.88346 -0.21967 C 0.88437 -0.21828 0.88568 -0.21852 0.88659 -0.21736 C 0.89297 -0.20926 0.90052 -0.20116 0.90586 -0.19004 C 0.90911 -0.18356 0.91276 -0.17778 0.91549 -0.17037 C 0.91784 -0.16412 0.91901 -0.15532 0.922 -0.15069 C 0.93086 -0.13703 0.93763 -0.11759 0.94661 -0.1037 C 0.94922 -0.0993 0.95013 -0.09074 0.95299 -0.08634 C 0.95859 -0.07708 0.96458 -0.06875 0.97005 -0.05926 C 0.98125 -0.04004 0.9918 -0.02014 1.00338 -0.00254 C 1.00924 0.00672 1.01497 0.02222 1.02161 0.02963 C 1.03516 0.04537 1.04792 0.06551 1.06224 0.07662 C 1.06497 0.07871 1.07279 0.08056 1.075 0.08148 C 1.08164 0.08426 1.08776 0.08889 1.09427 0.09144 C 1.10078 0.09352 1.1099 0.09445 1.11588 0.10116 " pathEditMode="relative" rAng="0" ptsTypes="AAAAAAAAAAAAAAAAAAAAAAAAAAAAAAAAAAAAAAAAAAAAAAAAAAAAAAAAAAAAA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94" y="-419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2.70833E-6 -4.07407E-6 C 0.00377 -0.00092 0.00755 -0.00092 0.0112 -0.00254 C 0.02265 -0.00717 0.01393 -0.00532 0.02122 -0.01226 C 0.02708 -0.01828 0.03307 -0.02476 0.03906 -0.02963 C 0.0444 -0.03402 0.05026 -0.03426 0.05573 -0.03703 C 0.06536 -0.04166 0.075 -0.04629 0.08476 -0.0493 C 0.09843 -0.05949 0.11914 -0.05301 0.13242 -0.05185 C 0.13815 -0.04884 0.14375 -0.04745 0.14896 -0.04444 C 0.15638 -0.04051 0.16198 -0.03125 0.16901 -0.02708 C 0.17005 -0.02569 0.17122 -0.02314 0.17226 -0.02222 C 0.17539 -0.01967 0.18164 -0.01736 0.18164 -0.01713 C 0.18685 -0.00926 0.19218 -0.00856 0.1983 -0.00486 C 0.20286 -0.00185 0.20768 0.00255 0.21237 0.00487 C 0.21497 0.00625 0.21927 0.00718 0.22174 0.00996 C 0.22773 0.01667 0.23437 0.02385 0.24062 0.02963 C 0.24492 0.03357 0.247 0.03033 0.25182 0.03704 C 0.25599 0.04329 0.26041 0.04607 0.26497 0.04931 C 0.26614 0.05024 0.26705 0.05301 0.26823 0.0544 C 0.27343 0.05903 0.27968 0.06366 0.28489 0.06667 C 0.29218 0.07778 0.30156 0.08149 0.30937 0.08889 C 0.3164 0.09468 0.32291 0.10116 0.32968 0.10625 C 0.33099 0.10718 0.33177 0.11019 0.33307 0.11112 C 0.33607 0.11366 0.3388 0.11389 0.34205 0.11598 C 0.34323 0.11852 0.34453 0.12199 0.34648 0.12338 C 0.34896 0.12593 0.35508 0.12848 0.35508 0.12871 C 0.36354 0.14074 0.35299 0.12616 0.36315 0.13588 C 0.36784 0.14051 0.3707 0.14561 0.37617 0.14815 C 0.38047 0.15255 0.38463 0.15371 0.3888 0.15811 C 0.39661 0.16667 0.40573 0.17662 0.41419 0.18033 C 0.41914 0.18565 0.42226 0.19005 0.42747 0.1926 C 0.43411 0.19931 0.43945 0.20487 0.44674 0.20741 C 0.45091 0.21204 0.45599 0.21274 0.46015 0.21737 C 0.46549 0.22315 0.47096 0.22894 0.47682 0.23218 C 0.48255 0.23982 0.48711 0.24422 0.49349 0.24699 C 0.49974 0.25579 0.50885 0.26088 0.51549 0.26667 C 0.51718 0.26783 0.51758 0.27037 0.51927 0.27153 C 0.52773 0.28125 0.53867 0.28959 0.54817 0.2963 C 0.55638 0.30255 0.5638 0.31227 0.57226 0.31598 C 0.58398 0.33311 0.59935 0.33542 0.61276 0.34074 C 0.63307 0.34885 0.6526 0.36135 0.67304 0.36783 C 0.67982 0.37292 0.67343 0.36875 0.68515 0.37292 C 0.69544 0.37616 0.70495 0.38264 0.71523 0.38519 C 0.85833 0.38056 0.82604 0.38612 0.90039 0.36783 C 0.91263 0.36112 0.92539 0.35625 0.93815 0.35301 C 0.9487 0.3463 0.95963 0.34352 0.97044 0.3382 C 0.9819 0.33311 0.99271 0.32338 1.0039 0.31852 C 1.01159 0.31505 1.01966 0.31459 1.02734 0.31112 C 1.03372 0.30834 1.03971 0.30371 1.04635 0.30116 C 1.05482 0.29352 1.06393 0.29167 1.07291 0.28889 C 1.07877 0.28449 1.08476 0.28357 1.09088 0.28149 C 1.09765 0.27153 1.09049 0.28079 1.0987 0.27408 C 1.10286 0.27061 1.10703 0.26389 1.11093 0.25926 C 1.12031 0.24746 1.13047 0.2257 1.14101 0.21968 C 1.14479 0.21112 1.147 0.21204 1.15104 0.20487 C 1.15338 0.2007 1.15416 0.19514 1.15781 0.19514 C 1.15833 0.19514 1.15703 0.19653 1.15664 0.19746 " pathEditMode="relative" rAng="0" ptsTypes="AAAAAAAAAAAAAAAAAAAAAAAAAAAAAAAAAAAAAAAAAAAAAAAAAAAAAAAA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91" y="1650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4.16667E-7 7.40741E-7 C 0.0431 0.00093 0.08607 0.00093 0.12917 0.00255 C 0.14245 0.00301 0.15417 0.01829 0.16615 0.02708 C 0.17865 0.03611 0.16003 0.02199 0.17292 0.03449 C 0.17513 0.0368 0.17956 0.03958 0.17956 0.03981 C 0.19049 0.06319 0.17682 0.03518 0.18659 0.0493 C 0.18997 0.05463 0.1931 0.06134 0.19648 0.06667 C 0.20039 0.07222 0.20169 0.08079 0.20547 0.08634 C 0.21146 0.10532 0.20352 0.08218 0.21237 0.09884 C 0.21367 0.10162 0.21445 0.10579 0.21575 0.10856 C 0.21654 0.11088 0.21797 0.1118 0.21914 0.11366 C 0.22344 0.12222 0.22682 0.13542 0.23138 0.14329 C 0.24062 0.15926 0.25104 0.17477 0.26172 0.18518 C 0.26823 0.19143 0.27526 0.19375 0.2819 0.19745 C 0.33216 0.19653 0.38229 0.19653 0.43268 0.19514 C 0.44531 0.19468 0.45924 0.18356 0.472 0.18032 C 0.48346 0.17153 0.4957 0.16597 0.50781 0.16296 C 0.51849 0.15532 0.51198 0.15856 0.52682 0.15555 C 0.53503 0.14977 0.54219 0.14537 0.55065 0.14329 C 0.56016 0.13611 0.57174 0.13148 0.5819 0.12847 C 0.59349 0.11574 0.6056 0.10625 0.61693 0.09375 C 0.62474 0.08518 0.63477 0.08518 0.64271 0.07662 C 0.65078 0.06759 0.65898 0.05903 0.66745 0.05185 C 0.67656 0.04421 0.68724 0.04236 0.69674 0.03704 C 0.76823 0.03796 0.83984 0.03796 0.9112 0.03958 C 0.91901 0.03981 0.92513 0.05 0.93268 0.05185 C 0.94844 0.05579 0.96328 0.06481 0.97852 0.07153 C 0.98398 0.0794 0.98984 0.08148 0.9957 0.08634 C 1.00768 0.0963 1.02096 0.10347 1.03385 0.10625 C 1.04167 0.11042 1.04922 0.11412 1.05742 0.11597 C 1.06901 0.12245 1.06042 0.11852 1.08437 0.11852 " pathEditMode="relative" rAng="0" ptsTypes="AAAAAAAAAAAAAAAAAAAAAAAAAAAAAAA">
                                      <p:cBhvr>
                                        <p:cTn id="3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219" y="986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125E-6 4.44444E-6 C 0.00364 -0.00093 0.00729 -0.00093 0.0108 -0.00255 C 0.02174 -0.00718 0.01341 -0.00533 0.02044 -0.01227 C 0.02604 -0.01829 0.03164 -0.02477 0.03737 -0.02963 C 0.04244 -0.03403 0.04817 -0.03426 0.05338 -0.03704 C 0.06263 -0.04167 0.07187 -0.0463 0.08125 -0.04931 C 0.09453 -0.0595 0.11432 -0.05301 0.12721 -0.05186 C 0.13281 -0.04885 0.13815 -0.04746 0.14323 -0.04445 C 0.15026 -0.04051 0.1556 -0.03125 0.1625 -0.02709 C 0.16354 -0.0257 0.16445 -0.02315 0.16562 -0.02223 C 0.16849 -0.01968 0.17448 -0.01737 0.17448 -0.01713 C 0.17955 -0.00926 0.18463 -0.00857 0.19062 -0.00487 C 0.19505 -0.00186 0.19961 0.00254 0.20429 0.00486 C 0.20664 0.00625 0.2108 0.00717 0.21302 0.00995 C 0.21888 0.01666 0.22526 0.02384 0.23125 0.02963 C 0.23541 0.03356 0.2375 0.03032 0.24192 0.03703 C 0.24596 0.04328 0.25026 0.04606 0.25468 0.0493 C 0.25586 0.05023 0.25664 0.053 0.25781 0.05439 C 0.26276 0.05902 0.26875 0.06365 0.27396 0.06666 C 0.28099 0.07777 0.28971 0.08148 0.29739 0.08888 C 0.30403 0.09467 0.31028 0.10115 0.31692 0.10625 C 0.3181 0.10717 0.31888 0.11018 0.32005 0.11111 C 0.32291 0.11365 0.32565 0.11388 0.32877 0.11597 C 0.32994 0.11851 0.33112 0.12199 0.33294 0.12338 C 0.33541 0.12592 0.3414 0.12847 0.3414 0.1287 C 0.34935 0.14074 0.33919 0.12615 0.34896 0.13588 C 0.35364 0.1405 0.35638 0.1456 0.36159 0.14814 C 0.36562 0.15254 0.36966 0.1537 0.37356 0.1581 C 0.38112 0.16666 0.38997 0.17662 0.39804 0.18032 C 0.40286 0.18564 0.40586 0.19004 0.41093 0.19259 C 0.41718 0.1993 0.42239 0.20486 0.42929 0.2074 C 0.43333 0.21203 0.43815 0.21273 0.44218 0.21736 C 0.44726 0.22314 0.4526 0.22893 0.4582 0.23217 C 0.4638 0.23981 0.4681 0.24421 0.47435 0.24699 C 0.48021 0.25578 0.48919 0.26088 0.49544 0.26666 C 0.497 0.26782 0.49752 0.27037 0.49896 0.27152 C 0.50716 0.28125 0.51771 0.28958 0.52682 0.29629 C 0.53476 0.30254 0.54179 0.31226 0.55013 0.31597 C 0.56119 0.3331 0.57604 0.33541 0.5888 0.34074 C 0.60833 0.34884 0.62708 0.36134 0.64674 0.36782 C 0.65325 0.37291 0.64713 0.36875 0.65846 0.37291 C 0.66823 0.37615 0.67734 0.38263 0.68737 0.38518 C 0.82487 0.38055 0.79375 0.38611 0.86523 0.36782 C 0.87708 0.36111 0.88932 0.35625 0.90156 0.353 C 0.91172 0.34629 0.92226 0.34351 0.93255 0.33819 C 0.94349 0.3331 0.95403 0.32338 0.96471 0.31851 C 0.97213 0.31504 0.97981 0.31458 0.98724 0.31111 C 0.99349 0.30833 0.99909 0.3037 1.00547 0.30115 C 1.01367 0.29351 1.02239 0.29166 1.03112 0.28888 C 1.03672 0.28449 1.04244 0.28356 1.0483 0.28148 C 1.05481 0.27152 1.04791 0.28078 1.05573 0.27407 C 1.05976 0.2706 1.0638 0.26388 1.06758 0.25925 C 1.07669 0.24745 1.08633 0.22569 1.09648 0.21967 C 1.10013 0.21111 1.10221 0.21203 1.10612 0.20486 C 1.10833 0.20069 1.10924 0.19513 1.11263 0.19513 C 1.11315 0.19513 1.11185 0.19652 1.11146 0.19745 " pathEditMode="relative" rAng="0" ptsTypes="AAAAAAAAAAAAAAAAAAAAAAAAAAAAAAAAAAAAAAAAAAAAAAAAAAAAAAAA">
                                      <p:cBhvr>
                                        <p:cTn id="3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38" y="1650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31 0.09329 C -0.31862 0.09237 -0.31393 0.09237 -0.30937 0.09075 C -0.29518 0.08612 -0.30599 0.08797 -0.29687 0.08102 C -0.28958 0.075 -0.28216 0.06852 -0.27474 0.06366 C -0.2681 0.05926 -0.26068 0.05903 -0.25391 0.05625 C -0.24193 0.05163 -0.22995 0.047 -0.21784 0.04399 C -0.20065 0.0338 -0.17487 0.04028 -0.1582 0.04144 C -0.15104 0.04445 -0.14401 0.04584 -0.1375 0.04885 C -0.12838 0.05278 -0.12161 0.06204 -0.1125 0.06621 C -0.1112 0.0676 -0.10989 0.07014 -0.10859 0.07107 C -0.10469 0.07362 -0.09687 0.07593 -0.09687 0.07616 C -0.09036 0.08403 -0.08372 0.08473 -0.07604 0.08843 C -0.07044 0.09144 -0.06432 0.09584 -0.05859 0.09815 C -0.05521 0.09954 -0.04987 0.10047 -0.04687 0.10325 C -0.03932 0.10996 -0.03112 0.11713 -0.02331 0.12292 C -0.01797 0.12686 -0.01536 0.12362 -0.00937 0.13033 C -0.00417 0.13658 0.0013 0.13936 0.00703 0.1426 C 0.00833 0.14352 0.00964 0.1463 0.01094 0.14769 C 0.01758 0.15232 0.02539 0.15695 0.0319 0.15996 C 0.04089 0.17107 0.05261 0.17477 0.06224 0.18218 C 0.07109 0.18797 0.0793 0.19445 0.08776 0.19954 C 0.08932 0.20047 0.09037 0.20348 0.09193 0.2044 C 0.09557 0.20695 0.09883 0.20718 0.10313 0.20926 C 0.1043 0.21181 0.10612 0.21528 0.1086 0.21667 C 0.11146 0.21922 0.11927 0.22176 0.11927 0.222 C 0.12982 0.23403 0.11667 0.21945 0.12943 0.22917 C 0.13503 0.2338 0.13854 0.23889 0.14557 0.24144 C 0.15091 0.24584 0.15612 0.247 0.16133 0.25139 C 0.1711 0.25996 0.18242 0.26991 0.19284 0.27362 C 0.19896 0.27871 0.20313 0.28334 0.20938 0.28588 C 0.21784 0.2926 0.22435 0.29815 0.2336 0.3007 C 0.2388 0.30533 0.24505 0.30602 0.25026 0.31065 C 0.2569 0.31644 0.2638 0.32223 0.2711 0.32547 C 0.27826 0.33311 0.28386 0.3375 0.29193 0.34028 C 0.29961 0.34908 0.31107 0.35417 0.31901 0.35996 C 0.32136 0.36112 0.32162 0.36366 0.32396 0.36482 C 0.33451 0.37454 0.34792 0.38288 0.36003 0.38959 C 0.37031 0.39584 0.37943 0.40556 0.38998 0.40926 C 0.40469 0.42639 0.42383 0.42871 0.4405 0.43403 C 0.46576 0.44213 0.49011 0.45463 0.51563 0.46112 C 0.52409 0.46621 0.51615 0.46204 0.53073 0.46621 C 0.54349 0.46945 0.55534 0.47593 0.56823 0.47848 C 0.74662 0.47385 0.70625 0.4794 0.79896 0.46112 C 0.81432 0.4544 0.83021 0.44954 0.8461 0.4463 C 0.85925 0.43959 0.87292 0.43681 0.88633 0.43149 C 0.90052 0.42639 0.91406 0.41667 0.928 0.41181 C 0.93763 0.40834 0.94766 0.40788 0.95729 0.4044 C 0.96524 0.40163 0.97266 0.397 0.98086 0.39445 C 0.99154 0.38681 1.00287 0.38496 1.01406 0.38218 C 1.02136 0.37778 1.02878 0.37686 1.03646 0.37477 C 1.04492 0.36482 1.03594 0.37408 1.0461 0.36737 C 1.0513 0.36389 1.05651 0.35718 1.06146 0.35255 C 1.07318 0.34075 1.08581 0.31899 1.09896 0.31297 C 1.10365 0.3044 1.10638 0.30533 1.11133 0.29815 C 1.11432 0.29399 1.11537 0.28843 1.11979 0.28843 C 1.12044 0.28843 1.11888 0.28982 1.11836 0.29075 " pathEditMode="relative" rAng="0" ptsTypes="AAAAAAAAAAAAAAAAAAAAAAAAAAAAAAAAAAAAAAAAAAAAAAAAAAAAAAAA">
                                      <p:cBhvr>
                                        <p:cTn id="3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61" y="1650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0378 -0.00092 0.00742 -0.00092 0.01094 -0.00254 C 0.022 -0.00717 0.01354 -0.00532 0.0207 -0.01227 C 0.02643 -0.01829 0.03216 -0.02477 0.03802 -0.02963 C 0.04323 -0.03403 0.04896 -0.03426 0.0543 -0.03704 C 0.06354 -0.04166 0.07305 -0.04629 0.08229 -0.0493 C 0.0957 -0.05949 0.11588 -0.05301 0.12891 -0.05185 C 0.1345 -0.04884 0.13997 -0.04745 0.14518 -0.04444 C 0.15221 -0.04051 0.15768 -0.03125 0.16471 -0.02708 C 0.16562 -0.02569 0.16667 -0.02315 0.16784 -0.02222 C 0.1707 -0.01967 0.17682 -0.01736 0.17682 -0.01713 C 0.1819 -0.00926 0.18711 -0.00856 0.1931 -0.00486 C 0.19753 -0.00185 0.20234 0.00255 0.2069 0.00486 C 0.20937 0.00625 0.21354 0.00718 0.21588 0.00996 C 0.22187 0.01667 0.22825 0.02384 0.23437 0.02963 C 0.23854 0.03357 0.24062 0.03033 0.24518 0.03704 C 0.24935 0.04329 0.25365 0.04607 0.25807 0.04931 C 0.25911 0.05023 0.26016 0.05301 0.2612 0.0544 C 0.26628 0.05903 0.2724 0.06366 0.27747 0.06667 C 0.28463 0.07778 0.29362 0.08148 0.3013 0.08889 C 0.30807 0.09468 0.31458 0.10116 0.32109 0.10625 C 0.3224 0.10718 0.32318 0.11019 0.32435 0.11111 C 0.32721 0.11366 0.32995 0.11389 0.3332 0.11597 C 0.33424 0.11852 0.33555 0.12199 0.33737 0.12338 C 0.33984 0.12593 0.34583 0.12847 0.34583 0.12871 C 0.35404 0.14074 0.34375 0.12616 0.35365 0.13588 C 0.35833 0.14051 0.36107 0.1456 0.36641 0.14815 C 0.37044 0.15255 0.37461 0.15371 0.37865 0.1581 C 0.3862 0.16667 0.39505 0.17662 0.40338 0.18033 C 0.4082 0.18496 0.41133 0.19005 0.41641 0.19259 C 0.42279 0.19931 0.42799 0.20486 0.43516 0.20741 C 0.43919 0.21204 0.44401 0.21273 0.44818 0.21667 C 0.45325 0.22315 0.45872 0.22894 0.46445 0.23218 C 0.47005 0.23982 0.47435 0.24421 0.48073 0.24699 C 0.48672 0.25579 0.49557 0.26088 0.50208 0.26667 C 0.50365 0.26783 0.50404 0.27037 0.50573 0.27153 C 0.51393 0.28125 0.52461 0.28959 0.53385 0.2963 C 0.54193 0.30255 0.54909 0.31227 0.55742 0.31597 C 0.56875 0.3331 0.58372 0.33542 0.59674 0.34074 C 0.61654 0.34884 0.63555 0.36134 0.65547 0.36783 C 0.66211 0.37292 0.65586 0.36875 0.66732 0.37292 C 0.67721 0.37616 0.68646 0.38264 0.69661 0.38519 C 0.83594 0.38056 0.80443 0.38611 0.87682 0.36783 C 0.88893 0.36111 0.9013 0.35625 0.91367 0.35301 C 0.92396 0.3463 0.93463 0.34352 0.94518 0.3382 C 0.95625 0.3331 0.9668 0.32338 0.97773 0.31852 C 0.98529 0.31505 0.9931 0.31459 1.00065 0.31111 C 1.00677 0.30834 1.01263 0.30371 1.01901 0.30116 C 1.02734 0.29352 1.0362 0.29167 1.04492 0.28889 C 1.05065 0.28449 1.05651 0.28357 1.0625 0.28148 C 1.06901 0.27153 1.06198 0.28079 1.06992 0.27408 C 1.07409 0.2706 1.07812 0.26389 1.08203 0.25926 C 1.09115 0.24746 1.10104 0.2257 1.11133 0.21968 C 1.11497 0.21111 1.11706 0.21204 1.12096 0.20486 C 1.12331 0.2007 1.12409 0.19514 1.1276 0.19514 C 1.12812 0.19514 1.12682 0.19653 1.12643 0.19746 " pathEditMode="relative" rAng="0" ptsTypes="AAAAAAAAAAAAAAAAAAAAAAAAAAAAAAAAAAAAAAAAAAAAAAAAAAAAAAAA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0" y="1650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2.5E-6 -4.81481E-6 C 0.00807 -0.0118 0.00416 -0.00833 0.01133 -0.01226 C 0.01614 -0.01921 0.02083 -0.01921 0.02604 -0.02476 C 0.0362 -0.03611 0.04817 -0.04143 0.05937 -0.04444 C 0.07018 -0.05208 0.08151 -0.05208 0.09205 -0.05925 C 0.09974 -0.06458 0.10781 -0.06643 0.11549 -0.07152 C 0.12656 -0.07893 0.13763 -0.08587 0.14922 -0.08888 C 0.15182 -0.09074 0.15429 -0.09467 0.15703 -0.09629 C 0.16367 -0.1 0.17044 -0.10115 0.17721 -0.1037 C 0.18255 -0.10555 0.18776 -0.11018 0.19297 -0.11365 C 0.19557 -0.11504 0.20078 -0.11851 0.20078 -0.11828 C 0.21172 -0.1331 0.22383 -0.13449 0.23554 -0.14328 C 0.24661 -0.1618 0.26159 -0.16412 0.27383 -0.17777 C 0.28867 -0.19444 0.30455 -0.20555 0.31979 -0.22222 C 0.32474 -0.22754 0.3306 -0.22708 0.33541 -0.2324 C 0.34192 -0.23912 0.35416 -0.2537 0.36133 -0.25925 C 0.37995 -0.2743 0.35078 -0.23773 0.38151 -0.27152 C 0.3901 -0.28125 0.39804 -0.28703 0.40729 -0.29375 C 0.41289 -0.29791 0.41653 -0.30439 0.42291 -0.30856 C 0.43515 -0.31689 0.42187 -0.30995 0.43424 -0.32106 C 0.43854 -0.325 0.44765 -0.33078 0.44765 -0.33055 C 0.45442 -0.34189 0.47291 -0.35185 0.48138 -0.3581 C 0.49739 -0.36967 0.51263 -0.38495 0.52851 -0.39745 C 0.53073 -0.3993 0.53307 -0.40023 0.53528 -0.40254 C 0.53646 -0.4037 0.53737 -0.40625 0.53854 -0.4074 C 0.54323 -0.41134 0.55026 -0.41226 0.55429 -0.41967 C 0.55716 -0.425 0.56002 -0.43032 0.56211 -0.43703 C 0.5638 -0.44189 0.56666 -0.45185 0.56666 -0.45162 C 0.5694 -0.4824 0.58203 -0.48773 0.59245 -0.5037 C 0.60078 -0.51643 0.60937 -0.53819 0.6194 -0.5456 C 0.62578 -0.55949 0.63372 -0.56597 0.64179 -0.57291 C 0.64336 -0.57407 0.64492 -0.57569 0.64635 -0.578 C 0.64765 -0.57986 0.6483 -0.58356 0.64974 -0.58518 C 0.65364 -0.58912 0.65807 -0.58888 0.66198 -0.59259 C 0.66836 -0.59837 0.67448 -0.60625 0.68112 -0.60995 C 0.6875 -0.61921 0.69609 -0.62384 0.70351 -0.62708 C 0.71497 -0.63981 0.72682 -0.65092 0.73945 -0.65439 C 0.74726 -0.65995 0.75508 -0.66203 0.76302 -0.66412 C 0.7681 -0.66759 0.77344 -0.66921 0.77877 -0.67152 C 0.81875 -0.6706 0.87239 -0.67523 0.91784 -0.66666 C 0.94336 -0.6618 0.96705 -0.64236 0.99192 -0.63449 C 0.99987 -0.6287 1.00729 -0.62662 1.01549 -0.62476 C 1.02226 -0.62106 1.02903 -0.61851 1.03567 -0.61481 C 1.04219 -0.61134 1.04349 -0.60486 1.05156 -0.60486 " pathEditMode="relative" rAng="0" ptsTypes="AAAAAAAAAAAAAAAAAAAAAAAAAAAAAAAAAAAAAAAAAAAA">
                                      <p:cBhvr>
                                        <p:cTn id="4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78" y="-3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Luoc do khu vuc Bien Do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3" y="83482"/>
            <a:ext cx="6130215" cy="6699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6347571" y="1173610"/>
            <a:ext cx="56982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-"/>
              <a:defRPr/>
            </a:pP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27">
            <a:extLst>
              <a:ext uri="{FF2B5EF4-FFF2-40B4-BE49-F238E27FC236}">
                <a16:creationId xmlns:a16="http://schemas.microsoft.com/office/drawing/2014/main" id="{1ACF51ED-1D00-441F-9297-316A63066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162" y="4263226"/>
            <a:ext cx="4179516" cy="2870299"/>
          </a:xfrm>
          <a:prstGeom prst="rect">
            <a:avLst/>
          </a:prstGeom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386742" y="2623004"/>
            <a:ext cx="56982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960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Luoc do khu vuc Bien Do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3" y="83482"/>
            <a:ext cx="6130215" cy="6699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6347571" y="229994"/>
            <a:ext cx="569825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-"/>
              <a:defRPr/>
            </a:pP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ta?</a:t>
            </a:r>
            <a:endParaRPr lang="en-US" sz="36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1272" y="2076834"/>
            <a:ext cx="962123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UTM Magnesium" pitchFamily="18" charset="0"/>
              </a:rPr>
              <a:t>Đông</a:t>
            </a:r>
            <a:endParaRPr lang="en-US" dirty="0">
              <a:latin typeface="UTM Magnesium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2385" y="4901681"/>
            <a:ext cx="819455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UTM Magnesium" pitchFamily="18" charset="0"/>
              </a:rPr>
              <a:t>Nam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83" y="4541607"/>
            <a:ext cx="1375698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lt1"/>
                </a:solidFill>
                <a:latin typeface="UTM Magnesium" pitchFamily="18" charset="0"/>
              </a:rPr>
              <a:t>Tây</a:t>
            </a:r>
            <a:r>
              <a:rPr lang="en-US" dirty="0">
                <a:solidFill>
                  <a:schemeClr val="lt1"/>
                </a:solidFill>
                <a:latin typeface="UTM Magnesium" pitchFamily="18" charset="0"/>
              </a:rPr>
              <a:t> Nam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023118" y="2261500"/>
            <a:ext cx="84815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0"/>
          </p:cNvCxnSpPr>
          <p:nvPr/>
        </p:nvCxnSpPr>
        <p:spPr>
          <a:xfrm flipV="1">
            <a:off x="2452113" y="4226767"/>
            <a:ext cx="0" cy="6749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0"/>
          </p:cNvCxnSpPr>
          <p:nvPr/>
        </p:nvCxnSpPr>
        <p:spPr>
          <a:xfrm flipV="1">
            <a:off x="840332" y="4133461"/>
            <a:ext cx="867170" cy="4081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7" name="图片 27">
            <a:extLst>
              <a:ext uri="{FF2B5EF4-FFF2-40B4-BE49-F238E27FC236}">
                <a16:creationId xmlns:a16="http://schemas.microsoft.com/office/drawing/2014/main" id="{1ACF51ED-1D00-441F-9297-316A63066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162" y="4263226"/>
            <a:ext cx="4179516" cy="2870299"/>
          </a:xfrm>
          <a:prstGeom prst="rect">
            <a:avLst/>
          </a:prstGeom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386742" y="2107420"/>
            <a:ext cx="569825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6812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 animBg="1"/>
      <p:bldP spid="7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1484015" y="2960854"/>
            <a:ext cx="9109419" cy="1200329"/>
          </a:xfrm>
          <a:prstGeom prst="rect">
            <a:avLst/>
          </a:prstGeom>
          <a:ln/>
          <a:effectLst>
            <a:glow rad="101600">
              <a:schemeClr val="accent5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ta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1484016" y="1419766"/>
            <a:ext cx="9109418" cy="1200329"/>
          </a:xfrm>
          <a:prstGeom prst="rect">
            <a:avLst/>
          </a:prstGeom>
          <a:ln/>
          <a:effectLst>
            <a:glow rad="101600">
              <a:schemeClr val="accent5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ts val="2400"/>
              </a:spcBef>
              <a:spcAft>
                <a:spcPts val="240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68387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5D33521-79DB-4BB7-AB3F-DE331BB97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1"/>
              </a:gs>
              <a:gs pos="0">
                <a:srgbClr val="72BE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16D928D-31D0-4D82-A5F3-8FFB7338FDE9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5C8361-73A2-4353-A47B-8812B3A2C104}"/>
              </a:ext>
            </a:extLst>
          </p:cNvPr>
          <p:cNvSpPr/>
          <p:nvPr/>
        </p:nvSpPr>
        <p:spPr>
          <a:xfrm>
            <a:off x="737826" y="836491"/>
            <a:ext cx="5357163" cy="502828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D701135F-CB23-4B1A-A848-13637DB45C41}"/>
              </a:ext>
            </a:extLst>
          </p:cNvPr>
          <p:cNvSpPr/>
          <p:nvPr/>
        </p:nvSpPr>
        <p:spPr>
          <a:xfrm flipH="1">
            <a:off x="1789888" y="4221804"/>
            <a:ext cx="4305099" cy="1642968"/>
          </a:xfrm>
          <a:prstGeom prst="rtTriangle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9F130795-7189-4171-8B93-767D70ED8C6F}"/>
              </a:ext>
            </a:extLst>
          </p:cNvPr>
          <p:cNvSpPr txBox="1"/>
          <p:nvPr/>
        </p:nvSpPr>
        <p:spPr>
          <a:xfrm>
            <a:off x="6096000" y="2460620"/>
            <a:ext cx="50041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02.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Đặc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điểm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của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vùng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nước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ta</a:t>
            </a:r>
            <a:endParaRPr lang="zh-CN" altLang="en-US" sz="4400" b="1" dirty="0">
              <a:solidFill>
                <a:srgbClr val="2C9AC6"/>
              </a:solidFill>
              <a:latin typeface="UTM Beautiful Caps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89552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184936" y="168201"/>
            <a:ext cx="118461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*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Đọc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thông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tin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mục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2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trang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78 (SGK)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trả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lời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câu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hỏi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sau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đây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:</a:t>
            </a:r>
            <a:endParaRPr lang="en-US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  <a:p>
            <a:pPr lvl="0" algn="just"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-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ặc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điểm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của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vùng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biển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nước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ta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là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gì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?</a:t>
            </a:r>
            <a:endParaRPr lang="en-US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  <a:p>
            <a:pPr marL="171450" lvl="0" indent="-171450" algn="just">
              <a:buFontTx/>
              <a:buChar char="-"/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Những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đặc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điểm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đó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tác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động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như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thế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nào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đến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đời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sống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sản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xuất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của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người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dân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?</a:t>
            </a:r>
            <a:endParaRPr lang="en-US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  <a:p>
            <a:pPr algn="just"/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64" y="1982909"/>
            <a:ext cx="7652976" cy="453379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3441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50CCFA10-0CF3-41AB-944C-BAA2BCA201A5}"/>
              </a:ext>
            </a:extLst>
          </p:cNvPr>
          <p:cNvSpPr/>
          <p:nvPr/>
        </p:nvSpPr>
        <p:spPr>
          <a:xfrm flipV="1">
            <a:off x="13288" y="3822"/>
            <a:ext cx="12192000" cy="6858000"/>
          </a:xfrm>
          <a:prstGeom prst="rect">
            <a:avLst/>
          </a:prstGeom>
          <a:solidFill>
            <a:srgbClr val="FE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C6A7B1F-F5E0-4F2E-ADC9-88752DFDE377}"/>
              </a:ext>
            </a:extLst>
          </p:cNvPr>
          <p:cNvSpPr/>
          <p:nvPr/>
        </p:nvSpPr>
        <p:spPr>
          <a:xfrm>
            <a:off x="737827" y="918682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0686-8FE3-469C-A487-A7FECA4F6829}"/>
              </a:ext>
            </a:extLst>
          </p:cNvPr>
          <p:cNvSpPr/>
          <p:nvPr/>
        </p:nvSpPr>
        <p:spPr>
          <a:xfrm>
            <a:off x="737827" y="959778"/>
            <a:ext cx="10537670" cy="5028281"/>
          </a:xfrm>
          <a:prstGeom prst="rect">
            <a:avLst/>
          </a:prstGeom>
          <a:gradFill flip="none" rotWithShape="1">
            <a:gsLst>
              <a:gs pos="100000">
                <a:srgbClr val="E1F9F1"/>
              </a:gs>
              <a:gs pos="0">
                <a:srgbClr val="BDECFE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5F60824-6446-4F7C-BC73-B8B21714D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42" y="2891066"/>
            <a:ext cx="2920161" cy="2336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38">
            <a:extLst>
              <a:ext uri="{FF2B5EF4-FFF2-40B4-BE49-F238E27FC236}">
                <a16:creationId xmlns:a16="http://schemas.microsoft.com/office/drawing/2014/main" id="{4416CD2F-99FA-4905-8709-548AC4A7E128}"/>
              </a:ext>
            </a:extLst>
          </p:cNvPr>
          <p:cNvSpPr/>
          <p:nvPr/>
        </p:nvSpPr>
        <p:spPr>
          <a:xfrm>
            <a:off x="3328975" y="2153326"/>
            <a:ext cx="5353076" cy="3569180"/>
          </a:xfrm>
          <a:prstGeom prst="rect">
            <a:avLst/>
          </a:prstGeom>
          <a:ln>
            <a:noFill/>
          </a:ln>
        </p:spPr>
      </p:sp>
      <p:sp>
        <p:nvSpPr>
          <p:cNvPr id="11" name="Block Arc 33">
            <a:extLst>
              <a:ext uri="{FF2B5EF4-FFF2-40B4-BE49-F238E27FC236}">
                <a16:creationId xmlns:a16="http://schemas.microsoft.com/office/drawing/2014/main" id="{C6C9E174-ECA9-4299-8919-B8A04FBDC066}"/>
              </a:ext>
            </a:extLst>
          </p:cNvPr>
          <p:cNvSpPr/>
          <p:nvPr/>
        </p:nvSpPr>
        <p:spPr>
          <a:xfrm rot="5400000">
            <a:off x="4460545" y="2381537"/>
            <a:ext cx="3297486" cy="3297915"/>
          </a:xfrm>
          <a:prstGeom prst="blockArc">
            <a:avLst>
              <a:gd name="adj1" fmla="val 1401153"/>
              <a:gd name="adj2" fmla="val 20548867"/>
              <a:gd name="adj3" fmla="val 621"/>
            </a:avLst>
          </a:prstGeom>
          <a:solidFill>
            <a:srgbClr val="BDECFE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 dirty="0"/>
          </a:p>
        </p:txBody>
      </p:sp>
      <p:sp>
        <p:nvSpPr>
          <p:cNvPr id="14" name="Rectangle 70">
            <a:extLst>
              <a:ext uri="{FF2B5EF4-FFF2-40B4-BE49-F238E27FC236}">
                <a16:creationId xmlns:a16="http://schemas.microsoft.com/office/drawing/2014/main" id="{0F3D0BDF-E684-48A9-AA66-817B9C533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075" y="3619909"/>
            <a:ext cx="249381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 algn="ctr">
              <a:buNone/>
              <a:defRPr/>
            </a:pPr>
            <a:r>
              <a:rPr lang="vi-VN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 ngày, nước biển có lúc dâng lên, có lúc hạ </a:t>
            </a:r>
            <a:r>
              <a:rPr lang="vi-VN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91BBF4F-CAB8-4D18-8E56-4E41E85AE627}"/>
              </a:ext>
            </a:extLst>
          </p:cNvPr>
          <p:cNvGrpSpPr/>
          <p:nvPr/>
        </p:nvGrpSpPr>
        <p:grpSpPr>
          <a:xfrm>
            <a:off x="1518105" y="3700128"/>
            <a:ext cx="2493818" cy="646331"/>
            <a:chOff x="821138" y="4382237"/>
            <a:chExt cx="2493818" cy="646331"/>
          </a:xfrm>
        </p:grpSpPr>
        <p:sp>
          <p:nvSpPr>
            <p:cNvPr id="19" name="Rectangle 70">
              <a:extLst>
                <a:ext uri="{FF2B5EF4-FFF2-40B4-BE49-F238E27FC236}">
                  <a16:creationId xmlns:a16="http://schemas.microsoft.com/office/drawing/2014/main" id="{52110787-6748-4B1E-A452-64861FE49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138" y="4382237"/>
              <a:ext cx="2493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1pPr>
              <a:lvl2pPr marL="742950" indent="-285750" defTabSz="9128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2pPr>
              <a:lvl3pPr marL="1143000" indent="-228600" defTabSz="9128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3pPr>
              <a:lvl4pPr marL="1600200" indent="-228600" defTabSz="9128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4pPr>
              <a:lvl5pPr marL="2057400" indent="-228600" defTabSz="9128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5pPr>
              <a:lvl6pPr marL="2514600" indent="-228600" defTabSz="9128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6pPr>
              <a:lvl7pPr marL="2971800" indent="-228600" defTabSz="9128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7pPr>
              <a:lvl8pPr marL="3429000" indent="-228600" defTabSz="9128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8pPr>
              <a:lvl9pPr marL="3886200" indent="-228600" defTabSz="9128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595959"/>
                  </a:solidFill>
                  <a:latin typeface="Calibri Light" panose="020F0302020204030204" pitchFamily="34" charset="0"/>
                  <a:cs typeface="Roboto Light" pitchFamily="2" charset="0"/>
                </a:defRPr>
              </a:lvl9pPr>
            </a:lstStyle>
            <a:p>
              <a:pPr algn="ctr">
                <a:buNone/>
                <a:defRPr/>
              </a:pPr>
              <a:r>
                <a:rPr lang="vi-VN" sz="2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 biển không bao giờ đóng </a:t>
              </a:r>
              <a:r>
                <a:rPr lang="vi-VN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băng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1BAADEFD-561A-427C-AE2C-2C2D32AB1B58}"/>
                </a:ext>
              </a:extLst>
            </p:cNvPr>
            <p:cNvSpPr/>
            <p:nvPr/>
          </p:nvSpPr>
          <p:spPr>
            <a:xfrm>
              <a:off x="821139" y="4619033"/>
              <a:ext cx="249381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noProof="1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.</a:t>
              </a:r>
              <a:endParaRPr lang="en-US" sz="1000" noProof="1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F6CAB2CF-CFAC-4EA6-9998-6509EED1263C}"/>
              </a:ext>
            </a:extLst>
          </p:cNvPr>
          <p:cNvGrpSpPr/>
          <p:nvPr/>
        </p:nvGrpSpPr>
        <p:grpSpPr>
          <a:xfrm>
            <a:off x="3964845" y="3689798"/>
            <a:ext cx="906541" cy="738664"/>
            <a:chOff x="3964845" y="3689798"/>
            <a:chExt cx="906541" cy="73866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BAEB8BDD-47E1-4EEE-9898-1C36A3FCB4EA}"/>
                </a:ext>
              </a:extLst>
            </p:cNvPr>
            <p:cNvSpPr/>
            <p:nvPr/>
          </p:nvSpPr>
          <p:spPr>
            <a:xfrm>
              <a:off x="4088174" y="3719500"/>
              <a:ext cx="669859" cy="669859"/>
            </a:xfrm>
            <a:prstGeom prst="ellipse">
              <a:avLst/>
            </a:prstGeom>
            <a:solidFill>
              <a:srgbClr val="BDE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59">
              <a:extLst>
                <a:ext uri="{FF2B5EF4-FFF2-40B4-BE49-F238E27FC236}">
                  <a16:creationId xmlns:a16="http://schemas.microsoft.com/office/drawing/2014/main" id="{2FC137E8-A831-4724-9B9F-681284EDD9C2}"/>
                </a:ext>
              </a:extLst>
            </p:cNvPr>
            <p:cNvSpPr/>
            <p:nvPr/>
          </p:nvSpPr>
          <p:spPr>
            <a:xfrm>
              <a:off x="3964845" y="3689798"/>
              <a:ext cx="906541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E5987AE-9F74-437A-A26C-26EFA48FA2F4}"/>
              </a:ext>
            </a:extLst>
          </p:cNvPr>
          <p:cNvGrpSpPr/>
          <p:nvPr/>
        </p:nvGrpSpPr>
        <p:grpSpPr>
          <a:xfrm>
            <a:off x="7335311" y="3689798"/>
            <a:ext cx="906541" cy="738664"/>
            <a:chOff x="7335311" y="3689798"/>
            <a:chExt cx="906541" cy="73866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B39F0877-7E7E-4B68-9FA9-22F45DFFD66F}"/>
                </a:ext>
              </a:extLst>
            </p:cNvPr>
            <p:cNvSpPr/>
            <p:nvPr/>
          </p:nvSpPr>
          <p:spPr>
            <a:xfrm>
              <a:off x="7458640" y="3719500"/>
              <a:ext cx="669859" cy="669859"/>
            </a:xfrm>
            <a:prstGeom prst="ellipse">
              <a:avLst/>
            </a:prstGeom>
            <a:solidFill>
              <a:srgbClr val="BDE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59">
              <a:extLst>
                <a:ext uri="{FF2B5EF4-FFF2-40B4-BE49-F238E27FC236}">
                  <a16:creationId xmlns:a16="http://schemas.microsoft.com/office/drawing/2014/main" id="{3DBFD76D-90C5-4612-A17F-347D3AD7D7E1}"/>
                </a:ext>
              </a:extLst>
            </p:cNvPr>
            <p:cNvSpPr/>
            <p:nvPr/>
          </p:nvSpPr>
          <p:spPr>
            <a:xfrm>
              <a:off x="7335311" y="3689798"/>
              <a:ext cx="906541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48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8E0B5536-C5C6-471B-9505-E9151237BD49}"/>
              </a:ext>
            </a:extLst>
          </p:cNvPr>
          <p:cNvGrpSpPr/>
          <p:nvPr/>
        </p:nvGrpSpPr>
        <p:grpSpPr>
          <a:xfrm>
            <a:off x="5652253" y="2069032"/>
            <a:ext cx="906541" cy="738664"/>
            <a:chOff x="5652253" y="2069032"/>
            <a:chExt cx="906541" cy="73866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39C5D51F-5808-41C2-88D9-26B3A2E434B9}"/>
                </a:ext>
              </a:extLst>
            </p:cNvPr>
            <p:cNvSpPr/>
            <p:nvPr/>
          </p:nvSpPr>
          <p:spPr>
            <a:xfrm>
              <a:off x="5766058" y="2117967"/>
              <a:ext cx="669859" cy="669859"/>
            </a:xfrm>
            <a:prstGeom prst="ellipse">
              <a:avLst/>
            </a:prstGeom>
            <a:solidFill>
              <a:srgbClr val="BDEC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59">
              <a:extLst>
                <a:ext uri="{FF2B5EF4-FFF2-40B4-BE49-F238E27FC236}">
                  <a16:creationId xmlns:a16="http://schemas.microsoft.com/office/drawing/2014/main" id="{46D28ABE-3684-42B1-826F-DD372A686945}"/>
                </a:ext>
              </a:extLst>
            </p:cNvPr>
            <p:cNvSpPr/>
            <p:nvPr/>
          </p:nvSpPr>
          <p:spPr>
            <a:xfrm>
              <a:off x="5652253" y="2069032"/>
              <a:ext cx="906541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70">
            <a:extLst>
              <a:ext uri="{FF2B5EF4-FFF2-40B4-BE49-F238E27FC236}">
                <a16:creationId xmlns:a16="http://schemas.microsoft.com/office/drawing/2014/main" id="{D3423857-3AA6-4D7E-AB4B-B023D35B9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4034" y="1309538"/>
            <a:ext cx="29444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vi-VN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Miền Bắc và miền Trung hay có </a:t>
            </a:r>
            <a:r>
              <a:rPr lang="vi-VN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000" b="1" noProof="1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17FBF52-E28A-4C9B-AC20-5ED37FA86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4" t="22361" r="21144" b="12187"/>
          <a:stretch/>
        </p:blipFill>
        <p:spPr>
          <a:xfrm>
            <a:off x="9044876" y="232954"/>
            <a:ext cx="2139042" cy="2282710"/>
          </a:xfrm>
          <a:prstGeom prst="rect">
            <a:avLst/>
          </a:prstGeom>
        </p:spPr>
      </p:pic>
      <p:pic>
        <p:nvPicPr>
          <p:cNvPr id="34" name="Picture 4" descr="10004015438746072987">
            <a:extLst>
              <a:ext uri="{FF2B5EF4-FFF2-40B4-BE49-F238E27FC236}">
                <a16:creationId xmlns:a16="http://schemas.microsoft.com/office/drawing/2014/main" id="{2FE2B82D-65D6-4735-9EDF-C83D82FD14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1851721" y="1663481"/>
            <a:ext cx="13144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16">
            <a:extLst>
              <a:ext uri="{FF2B5EF4-FFF2-40B4-BE49-F238E27FC236}">
                <a16:creationId xmlns:a16="http://schemas.microsoft.com/office/drawing/2014/main" id="{9F130795-7189-4171-8B93-767D70ED8C6F}"/>
              </a:ext>
            </a:extLst>
          </p:cNvPr>
          <p:cNvSpPr txBox="1"/>
          <p:nvPr/>
        </p:nvSpPr>
        <p:spPr>
          <a:xfrm>
            <a:off x="256197" y="144037"/>
            <a:ext cx="7872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Đặc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điểm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của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vùng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nước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ta:</a:t>
            </a:r>
            <a:endParaRPr lang="zh-CN" altLang="en-US" sz="4400" b="1" dirty="0">
              <a:solidFill>
                <a:srgbClr val="2C9AC6"/>
              </a:solidFill>
              <a:latin typeface="UTM Beautiful Caps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686112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31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49CD571-AEDF-446C-BA78-881934B7F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" y="3354902"/>
            <a:ext cx="12184688" cy="350309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0CCFA10-0CF3-41AB-944C-BAA2BCA201A5}"/>
              </a:ext>
            </a:extLst>
          </p:cNvPr>
          <p:cNvSpPr/>
          <p:nvPr/>
        </p:nvSpPr>
        <p:spPr>
          <a:xfrm flipV="1">
            <a:off x="-3656" y="0"/>
            <a:ext cx="12192000" cy="6858001"/>
          </a:xfrm>
          <a:prstGeom prst="rect">
            <a:avLst/>
          </a:prstGeom>
          <a:gradFill>
            <a:gsLst>
              <a:gs pos="36000">
                <a:srgbClr val="FEF5EF"/>
              </a:gs>
              <a:gs pos="0">
                <a:srgbClr val="FEF5E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769" y="3562449"/>
            <a:ext cx="5805725" cy="308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2" y="3429000"/>
            <a:ext cx="5863226" cy="3221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768" y="221788"/>
            <a:ext cx="5805725" cy="313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3" y="198659"/>
            <a:ext cx="5863226" cy="3154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70">
            <a:extLst>
              <a:ext uri="{FF2B5EF4-FFF2-40B4-BE49-F238E27FC236}">
                <a16:creationId xmlns:a16="http://schemas.microsoft.com/office/drawing/2014/main" id="{894455A2-0210-445C-8313-BBF8BCD11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262" y="2803766"/>
            <a:ext cx="6684579" cy="867930"/>
          </a:xfrm>
          <a:prstGeom prst="rect">
            <a:avLst/>
          </a:prstGeom>
          <a:ln/>
          <a:scene3d>
            <a:camera prst="obliqueBottomLeft"/>
            <a:lightRig rig="threePt" dir="t"/>
          </a:scene3d>
          <a:sp3d>
            <a:bevelT w="165100" prst="coolSlant"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đóng</a:t>
            </a: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băng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thuận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62612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C6A7B1F-F5E0-4F2E-ADC9-88752DFDE377}"/>
              </a:ext>
            </a:extLst>
          </p:cNvPr>
          <p:cNvSpPr/>
          <p:nvPr/>
        </p:nvSpPr>
        <p:spPr>
          <a:xfrm>
            <a:off x="1423627" y="1467925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0686-8FE3-469C-A487-A7FECA4F6829}"/>
              </a:ext>
            </a:extLst>
          </p:cNvPr>
          <p:cNvSpPr/>
          <p:nvPr/>
        </p:nvSpPr>
        <p:spPr>
          <a:xfrm>
            <a:off x="1195027" y="1145623"/>
            <a:ext cx="10537670" cy="5028281"/>
          </a:xfrm>
          <a:prstGeom prst="rect">
            <a:avLst/>
          </a:prstGeom>
          <a:gradFill flip="none" rotWithShape="1">
            <a:gsLst>
              <a:gs pos="100000">
                <a:srgbClr val="E1F9F1"/>
              </a:gs>
              <a:gs pos="0">
                <a:srgbClr val="BDECFE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8020631A-4C88-4B69-AC83-16090AB8C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00082"/>
            <a:ext cx="7364075" cy="5063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8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8138597" y="2554928"/>
            <a:ext cx="3949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Bắc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Trung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hay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có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bão</a:t>
            </a:r>
            <a:endParaRPr lang="zh-CN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0902803"/>
      </p:ext>
    </p:extLst>
  </p:cSld>
  <p:clrMapOvr>
    <a:masterClrMapping/>
  </p:clrMapOvr>
  <p:transition spd="med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8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C6A7B1F-F5E0-4F2E-ADC9-88752DFDE377}"/>
              </a:ext>
            </a:extLst>
          </p:cNvPr>
          <p:cNvSpPr/>
          <p:nvPr/>
        </p:nvSpPr>
        <p:spPr>
          <a:xfrm>
            <a:off x="1423627" y="1467925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0686-8FE3-469C-A487-A7FECA4F6829}"/>
              </a:ext>
            </a:extLst>
          </p:cNvPr>
          <p:cNvSpPr/>
          <p:nvPr/>
        </p:nvSpPr>
        <p:spPr>
          <a:xfrm>
            <a:off x="1195027" y="1145623"/>
            <a:ext cx="10537670" cy="5028281"/>
          </a:xfrm>
          <a:prstGeom prst="rect">
            <a:avLst/>
          </a:prstGeom>
          <a:gradFill flip="none" rotWithShape="1">
            <a:gsLst>
              <a:gs pos="100000">
                <a:srgbClr val="E1F9F1"/>
              </a:gs>
              <a:gs pos="0">
                <a:srgbClr val="BDECFE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10093083" y="1783850"/>
            <a:ext cx="16396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Bắc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Trung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hay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có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bão</a:t>
            </a:r>
            <a:endParaRPr lang="zh-CN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01" y="3509035"/>
            <a:ext cx="4134102" cy="21189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57" y="3565170"/>
            <a:ext cx="4299829" cy="244764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093" y="575135"/>
            <a:ext cx="3956715" cy="24174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4" y="189554"/>
            <a:ext cx="4930683" cy="30879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4889797" y="5758405"/>
            <a:ext cx="7071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Bão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gây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ra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hậu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quả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4800" b="1" dirty="0" err="1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gì</a:t>
            </a:r>
            <a:r>
              <a:rPr lang="en-US" altLang="en-US" sz="4800" b="1" dirty="0" smtClean="0">
                <a:solidFill>
                  <a:srgbClr val="893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?</a:t>
            </a:r>
            <a:endParaRPr lang="zh-CN" altLang="en-US" sz="4800" b="1" dirty="0">
              <a:solidFill>
                <a:srgbClr val="893BC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722233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60" y="614961"/>
            <a:ext cx="5682930" cy="3128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563" y="2585541"/>
            <a:ext cx="5422036" cy="2848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748" y="160753"/>
            <a:ext cx="5094629" cy="2950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5384800" y="5473005"/>
            <a:ext cx="5511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Bắc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miền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Trung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hay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có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bão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gây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nhiều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thiệt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hại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cho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tàu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thuyền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những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vùng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ven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biển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.</a:t>
            </a:r>
            <a:endParaRPr lang="zh-CN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" t="3704" r="35859" b="19220"/>
          <a:stretch/>
        </p:blipFill>
        <p:spPr>
          <a:xfrm>
            <a:off x="393699" y="3824483"/>
            <a:ext cx="4991963" cy="284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919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D9C0BB7-918C-4EE9-B2BB-489A78689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69" y="0"/>
            <a:ext cx="12192000" cy="6858000"/>
          </a:xfrm>
          <a:prstGeom prst="rect">
            <a:avLst/>
          </a:prstGeom>
        </p:spPr>
      </p:pic>
      <p:sp>
        <p:nvSpPr>
          <p:cNvPr id="37" name="矩形 5">
            <a:extLst>
              <a:ext uri="{FF2B5EF4-FFF2-40B4-BE49-F238E27FC236}">
                <a16:creationId xmlns:a16="http://schemas.microsoft.com/office/drawing/2014/main" id="{A5950F06-D423-4A24-BCF7-ADD9B12AC39F}"/>
              </a:ext>
            </a:extLst>
          </p:cNvPr>
          <p:cNvSpPr/>
          <p:nvPr/>
        </p:nvSpPr>
        <p:spPr>
          <a:xfrm>
            <a:off x="6819900" y="1064755"/>
            <a:ext cx="4876800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dist">
              <a:lnSpc>
                <a:spcPct val="100000"/>
              </a:lnSpc>
              <a:buNone/>
            </a:pPr>
            <a:r>
              <a:rPr lang="en-US" altLang="zh-CN" sz="6600" b="1" dirty="0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Du </a:t>
            </a:r>
            <a:r>
              <a:rPr lang="en-US" altLang="zh-CN" sz="6600" b="1" dirty="0" err="1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lịch</a:t>
            </a:r>
            <a:r>
              <a:rPr lang="en-US" altLang="zh-CN" sz="6600" b="1" dirty="0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 </a:t>
            </a:r>
            <a:r>
              <a:rPr lang="en-US" altLang="zh-CN" sz="6600" b="1" dirty="0" err="1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miền</a:t>
            </a:r>
            <a:r>
              <a:rPr lang="en-US" altLang="zh-CN" sz="6600" b="1" dirty="0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 </a:t>
            </a:r>
            <a:r>
              <a:rPr lang="en-US" altLang="zh-CN" sz="6600" b="1" dirty="0" err="1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sóng</a:t>
            </a:r>
            <a:r>
              <a:rPr lang="en-US" altLang="zh-CN" sz="6600" b="1" dirty="0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 </a:t>
            </a:r>
            <a:r>
              <a:rPr lang="en-US" altLang="zh-CN" sz="6600" b="1" dirty="0" err="1" smtClean="0">
                <a:solidFill>
                  <a:schemeClr val="accent1">
                    <a:lumMod val="75000"/>
                  </a:schemeClr>
                </a:solidFill>
                <a:latin typeface="UTM A&amp;S Heartbeat" pitchFamily="18" charset="0"/>
                <a:ea typeface="黄彦文行书字体" panose="02010601030101010101" pitchFamily="2" charset="-122"/>
                <a:sym typeface="+mn-ea"/>
              </a:rPr>
              <a:t>nước</a:t>
            </a:r>
            <a:endParaRPr lang="zh-CN" altLang="en-US" sz="6600" b="1" dirty="0">
              <a:solidFill>
                <a:schemeClr val="accent1">
                  <a:lumMod val="75000"/>
                </a:schemeClr>
              </a:solidFill>
              <a:latin typeface="UTM A&amp;S Heartbeat" pitchFamily="18" charset="0"/>
              <a:ea typeface="黄彦文行书字体" panose="02010601030101010101" pitchFamily="2" charset="-122"/>
              <a:sym typeface="+mn-ea"/>
            </a:endParaRP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86A8C4A6-E556-4F39-8227-8526E77E877B}"/>
              </a:ext>
            </a:extLst>
          </p:cNvPr>
          <p:cNvCxnSpPr/>
          <p:nvPr/>
        </p:nvCxnSpPr>
        <p:spPr>
          <a:xfrm>
            <a:off x="6507480" y="1990096"/>
            <a:ext cx="6248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0661B332-7E46-4C7C-B30A-189E6275DC87}"/>
              </a:ext>
            </a:extLst>
          </p:cNvPr>
          <p:cNvCxnSpPr/>
          <p:nvPr/>
        </p:nvCxnSpPr>
        <p:spPr>
          <a:xfrm>
            <a:off x="11426648" y="2006630"/>
            <a:ext cx="6248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930751" y="3511426"/>
            <a:ext cx="13114182" cy="334657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58045" y="266614"/>
            <a:ext cx="6774275" cy="580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Hằng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ngày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nước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biển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lúc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dâng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lên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,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lúc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hạ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xuống</a:t>
            </a:r>
            <a:r>
              <a:rPr lang="en-US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gọi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là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thủy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triều</a:t>
            </a:r>
            <a:r>
              <a:rPr lang="en-US" alt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38866"/>
            <a:ext cx="10058400" cy="41770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028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9982199" y="2368343"/>
            <a:ext cx="2057401" cy="2504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Tận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dụng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thủy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triều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để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lấy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làm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muối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99" y="46591"/>
            <a:ext cx="4176009" cy="3515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0" y="3562177"/>
            <a:ext cx="4176008" cy="333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0064"/>
            <a:ext cx="6045199" cy="5228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033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7227" y="631825"/>
            <a:ext cx="62611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Tận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thủy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triều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ra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khơi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đánh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bắt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hải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sản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5" name="Group 2"/>
          <p:cNvGrpSpPr>
            <a:grpSpLocks noChangeAspect="1"/>
          </p:cNvGrpSpPr>
          <p:nvPr/>
        </p:nvGrpSpPr>
        <p:grpSpPr>
          <a:xfrm>
            <a:off x="186601" y="1037719"/>
            <a:ext cx="4385930" cy="3771900"/>
            <a:chOff x="0" y="0"/>
            <a:chExt cx="6350000" cy="5461000"/>
          </a:xfrm>
        </p:grpSpPr>
        <p:sp>
          <p:nvSpPr>
            <p:cNvPr id="6" name="Freeform 3"/>
            <p:cNvSpPr/>
            <p:nvPr/>
          </p:nvSpPr>
          <p:spPr>
            <a:xfrm>
              <a:off x="59563" y="32385"/>
              <a:ext cx="6230874" cy="5396230"/>
            </a:xfrm>
            <a:custGeom>
              <a:avLst/>
              <a:gdLst/>
              <a:ahLst/>
              <a:cxnLst/>
              <a:rect l="l" t="t" r="r" b="b"/>
              <a:pathLst>
                <a:path w="6230874" h="5396230">
                  <a:moveTo>
                    <a:pt x="3115437" y="0"/>
                  </a:moveTo>
                  <a:lnTo>
                    <a:pt x="0" y="5396230"/>
                  </a:lnTo>
                  <a:lnTo>
                    <a:pt x="6230874" y="5396230"/>
                  </a:lnTo>
                  <a:close/>
                </a:path>
              </a:pathLst>
            </a:custGeom>
            <a:blipFill>
              <a:blip r:embed="rId3"/>
              <a:stretch>
                <a:fillRect l="938" t="-20192" r="938" b="-20192"/>
              </a:stretch>
            </a:blipFill>
          </p:spPr>
        </p:sp>
      </p:grpSp>
      <p:grpSp>
        <p:nvGrpSpPr>
          <p:cNvPr id="7" name="Group 4"/>
          <p:cNvGrpSpPr>
            <a:grpSpLocks noChangeAspect="1"/>
          </p:cNvGrpSpPr>
          <p:nvPr/>
        </p:nvGrpSpPr>
        <p:grpSpPr>
          <a:xfrm>
            <a:off x="3960006" y="2782304"/>
            <a:ext cx="4355543" cy="3771900"/>
            <a:chOff x="0" y="0"/>
            <a:chExt cx="6350000" cy="5499100"/>
          </a:xfrm>
        </p:grpSpPr>
        <p:sp>
          <p:nvSpPr>
            <p:cNvPr id="8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3175000" y="0"/>
                  </a:moveTo>
                  <a:lnTo>
                    <a:pt x="0" y="0"/>
                  </a:lnTo>
                  <a:lnTo>
                    <a:pt x="1587500" y="2749550"/>
                  </a:lnTo>
                  <a:lnTo>
                    <a:pt x="3175000" y="5499100"/>
                  </a:lnTo>
                  <a:lnTo>
                    <a:pt x="4762500" y="2749550"/>
                  </a:lnTo>
                  <a:lnTo>
                    <a:pt x="6350000" y="0"/>
                  </a:lnTo>
                  <a:close/>
                </a:path>
              </a:pathLst>
            </a:custGeom>
            <a:blipFill>
              <a:blip r:embed="rId4"/>
              <a:stretch>
                <a:fillRect l="-7077" r="-7077"/>
              </a:stretch>
            </a:blipFill>
          </p:spPr>
        </p:sp>
      </p:grpSp>
      <p:grpSp>
        <p:nvGrpSpPr>
          <p:cNvPr id="9" name="Group 6"/>
          <p:cNvGrpSpPr>
            <a:grpSpLocks noChangeAspect="1"/>
          </p:cNvGrpSpPr>
          <p:nvPr/>
        </p:nvGrpSpPr>
        <p:grpSpPr>
          <a:xfrm>
            <a:off x="7704470" y="1037719"/>
            <a:ext cx="4385930" cy="3771900"/>
            <a:chOff x="0" y="0"/>
            <a:chExt cx="6350000" cy="5461000"/>
          </a:xfrm>
        </p:grpSpPr>
        <p:sp>
          <p:nvSpPr>
            <p:cNvPr id="10" name="Freeform 7"/>
            <p:cNvSpPr/>
            <p:nvPr/>
          </p:nvSpPr>
          <p:spPr>
            <a:xfrm>
              <a:off x="59563" y="32385"/>
              <a:ext cx="6230874" cy="5396230"/>
            </a:xfrm>
            <a:custGeom>
              <a:avLst/>
              <a:gdLst/>
              <a:ahLst/>
              <a:cxnLst/>
              <a:rect l="l" t="t" r="r" b="b"/>
              <a:pathLst>
                <a:path w="6230874" h="5396230">
                  <a:moveTo>
                    <a:pt x="3115437" y="0"/>
                  </a:moveTo>
                  <a:lnTo>
                    <a:pt x="0" y="5396230"/>
                  </a:lnTo>
                  <a:lnTo>
                    <a:pt x="6230874" y="5396230"/>
                  </a:lnTo>
                  <a:close/>
                </a:path>
              </a:pathLst>
            </a:custGeom>
            <a:blipFill>
              <a:blip r:embed="rId5"/>
              <a:stretch>
                <a:fillRect l="-14191" t="593" r="-14191" b="593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67752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5D33521-79DB-4BB7-AB3F-DE331BB97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1"/>
              </a:gs>
              <a:gs pos="0">
                <a:srgbClr val="72BE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16D928D-31D0-4D82-A5F3-8FFB7338FDE9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5C8361-73A2-4353-A47B-8812B3A2C104}"/>
              </a:ext>
            </a:extLst>
          </p:cNvPr>
          <p:cNvSpPr/>
          <p:nvPr/>
        </p:nvSpPr>
        <p:spPr>
          <a:xfrm>
            <a:off x="737826" y="836491"/>
            <a:ext cx="5357163" cy="502828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D701135F-CB23-4B1A-A848-13637DB45C41}"/>
              </a:ext>
            </a:extLst>
          </p:cNvPr>
          <p:cNvSpPr/>
          <p:nvPr/>
        </p:nvSpPr>
        <p:spPr>
          <a:xfrm flipH="1">
            <a:off x="1789888" y="4221804"/>
            <a:ext cx="4305099" cy="1642968"/>
          </a:xfrm>
          <a:prstGeom prst="rtTriangle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9F130795-7189-4171-8B93-767D70ED8C6F}"/>
              </a:ext>
            </a:extLst>
          </p:cNvPr>
          <p:cNvSpPr txBox="1"/>
          <p:nvPr/>
        </p:nvSpPr>
        <p:spPr>
          <a:xfrm>
            <a:off x="6096000" y="2627356"/>
            <a:ext cx="50041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03.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Vai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trò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của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vùng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nước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ta</a:t>
            </a:r>
            <a:endParaRPr lang="zh-CN" altLang="en-US" sz="4400" b="1" dirty="0">
              <a:solidFill>
                <a:srgbClr val="2C9AC6"/>
              </a:solidFill>
              <a:latin typeface="UTM Beautiful Caps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671259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184936" y="384101"/>
            <a:ext cx="118461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* </a:t>
            </a:r>
            <a:r>
              <a:rPr lang="en-US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Đọc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thông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tin </a:t>
            </a:r>
            <a:r>
              <a:rPr lang="en-US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mục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3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trang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78, 79 (SGK) </a:t>
            </a:r>
            <a:r>
              <a:rPr lang="en-US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cho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biết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vai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trò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biển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đối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khí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hậu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đời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sống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sản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xuất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nhân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dân</a:t>
            </a:r>
            <a:r>
              <a:rPr lang="en-US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微软雅黑" panose="020B0503020204020204" pitchFamily="34" charset="-122"/>
              </a:rPr>
              <a:t>.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  <a:p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微软雅黑" panose="020B0503020204020204" pitchFamily="34" charset="-122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4" y="2041524"/>
            <a:ext cx="9862893" cy="3406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698808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251" y="2386714"/>
            <a:ext cx="2983165" cy="3698198"/>
            <a:chOff x="201542" y="2450284"/>
            <a:chExt cx="3502991" cy="2762984"/>
          </a:xfrm>
        </p:grpSpPr>
        <p:pic>
          <p:nvPicPr>
            <p:cNvPr id="18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01542" y="2450284"/>
              <a:ext cx="3502991" cy="276298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622302" y="2996467"/>
              <a:ext cx="27178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Điều</a:t>
              </a:r>
              <a:r>
                <a:rPr lang="en-US" altLang="en-US" sz="36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hoà</a:t>
              </a:r>
              <a:r>
                <a:rPr lang="en-US" altLang="en-US" sz="36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khí</a:t>
              </a:r>
              <a:r>
                <a:rPr lang="en-US" altLang="en-US" sz="36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hậu</a:t>
              </a:r>
              <a:endParaRPr lang="en-US" sz="3600" dirty="0">
                <a:latin typeface="UTM Isadora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880179" y="2368630"/>
            <a:ext cx="3094944" cy="3597128"/>
            <a:chOff x="201542" y="2450284"/>
            <a:chExt cx="3502991" cy="2762984"/>
          </a:xfrm>
        </p:grpSpPr>
        <p:pic>
          <p:nvPicPr>
            <p:cNvPr id="24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01542" y="2450284"/>
              <a:ext cx="3502991" cy="2762984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622301" y="2815091"/>
              <a:ext cx="271780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Đ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ường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giao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thông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quan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trọng</a:t>
              </a:r>
              <a:endParaRPr lang="en-US" sz="3600" dirty="0">
                <a:latin typeface="UTM Isadora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07555" y="2386714"/>
            <a:ext cx="3138559" cy="3520662"/>
            <a:chOff x="201542" y="2450284"/>
            <a:chExt cx="3502991" cy="2762984"/>
          </a:xfrm>
        </p:grpSpPr>
        <p:pic>
          <p:nvPicPr>
            <p:cNvPr id="27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01542" y="2450284"/>
              <a:ext cx="3502991" cy="276298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622302" y="2996467"/>
              <a:ext cx="2717800" cy="13767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Nguồn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tài</a:t>
              </a:r>
              <a:r>
                <a:rPr lang="en-US" altLang="en-US" sz="36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nguyên</a:t>
              </a:r>
              <a:r>
                <a:rPr lang="en-US" altLang="en-US" sz="36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tx2"/>
                  </a:solidFill>
                  <a:latin typeface="UTM Isadora" pitchFamily="18" charset="0"/>
                </a:rPr>
                <a:t>lớn</a:t>
              </a:r>
              <a:endParaRPr lang="en-US" sz="3600" dirty="0">
                <a:latin typeface="UTM Isadora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046113" y="2368630"/>
            <a:ext cx="2998741" cy="3538746"/>
            <a:chOff x="201542" y="2450284"/>
            <a:chExt cx="3502991" cy="2929359"/>
          </a:xfrm>
        </p:grpSpPr>
        <p:pic>
          <p:nvPicPr>
            <p:cNvPr id="3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01542" y="2450284"/>
              <a:ext cx="3502991" cy="2929359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631969" y="2697709"/>
              <a:ext cx="2717800" cy="23694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Ven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có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nhiều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khu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du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lịch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,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nghỉ</a:t>
              </a:r>
              <a:r>
                <a:rPr lang="en-US" altLang="en-US" sz="36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chemeClr val="tx2"/>
                  </a:solidFill>
                  <a:latin typeface="UTM Isadora" pitchFamily="18" charset="0"/>
                </a:rPr>
                <a:t>mát</a:t>
              </a:r>
              <a:endParaRPr lang="en-US" sz="3600" dirty="0">
                <a:latin typeface="UTM Isadora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95433" y="311462"/>
            <a:ext cx="7315200" cy="1296621"/>
            <a:chOff x="2249955" y="1270174"/>
            <a:chExt cx="7315200" cy="1371600"/>
          </a:xfrm>
        </p:grpSpPr>
        <p:pic>
          <p:nvPicPr>
            <p:cNvPr id="32" name="Picture 15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2249955" y="1270174"/>
              <a:ext cx="7315200" cy="1371600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3814467" y="1298342"/>
              <a:ext cx="4277133" cy="8139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4400" b="1" dirty="0" err="1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Vai</a:t>
              </a:r>
              <a:r>
                <a:rPr lang="en-US" altLang="en-US" sz="4400" b="1" dirty="0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trò</a:t>
              </a:r>
              <a:r>
                <a:rPr lang="en-US" altLang="en-US" sz="4400" b="1" dirty="0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4400" b="1" dirty="0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chemeClr val="accent1"/>
                  </a:solidFill>
                  <a:latin typeface="UTM Isadora" pitchFamily="18" charset="0"/>
                  <a:cs typeface="Times New Roman" panose="02020603050405020304" pitchFamily="18" charset="0"/>
                </a:rPr>
                <a:t>biển</a:t>
              </a:r>
              <a:endParaRPr lang="en-US" sz="44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36" name="Straight Arrow Connector 35"/>
          <p:cNvCxnSpPr>
            <a:stCxn id="32" idx="2"/>
            <a:endCxn id="18" idx="0"/>
          </p:cNvCxnSpPr>
          <p:nvPr/>
        </p:nvCxnSpPr>
        <p:spPr>
          <a:xfrm flipH="1">
            <a:off x="1472332" y="1608083"/>
            <a:ext cx="4480701" cy="778631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2" idx="2"/>
            <a:endCxn id="24" idx="0"/>
          </p:cNvCxnSpPr>
          <p:nvPr/>
        </p:nvCxnSpPr>
        <p:spPr>
          <a:xfrm flipH="1">
            <a:off x="4427651" y="1608083"/>
            <a:ext cx="1525382" cy="760547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  <a:endCxn id="27" idx="0"/>
          </p:cNvCxnSpPr>
          <p:nvPr/>
        </p:nvCxnSpPr>
        <p:spPr>
          <a:xfrm>
            <a:off x="5953033" y="1608083"/>
            <a:ext cx="1523802" cy="778631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2"/>
            <a:endCxn id="30" idx="0"/>
          </p:cNvCxnSpPr>
          <p:nvPr/>
        </p:nvCxnSpPr>
        <p:spPr>
          <a:xfrm>
            <a:off x="5953033" y="1608083"/>
            <a:ext cx="4592451" cy="760547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34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293410"/>
            <a:ext cx="5336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Điều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hoà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khí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hậu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986" y="461252"/>
            <a:ext cx="9161285" cy="5155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8166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545" y="264210"/>
            <a:ext cx="6763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Đường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giao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thông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quan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trọng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07062" y="2159941"/>
            <a:ext cx="2837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2400" b="1" dirty="0">
                <a:solidFill>
                  <a:schemeClr val="tx2"/>
                </a:solidFill>
                <a:latin typeface="UTM Isadora" pitchFamily="18" charset="0"/>
              </a:rPr>
              <a:t>Tuyến đường ven biển Long Hải - Bình Châu - La Gi - Mũi Né là cung đường biển dài nhất Việt </a:t>
            </a:r>
            <a:r>
              <a:rPr lang="vi-VN" sz="2400" b="1" dirty="0" smtClean="0">
                <a:solidFill>
                  <a:schemeClr val="tx2"/>
                </a:solidFill>
                <a:latin typeface="UTM Isadora" pitchFamily="18" charset="0"/>
              </a:rPr>
              <a:t>Nam</a:t>
            </a:r>
            <a:r>
              <a:rPr lang="en-US" sz="2400" b="1" dirty="0" smtClean="0">
                <a:solidFill>
                  <a:schemeClr val="tx2"/>
                </a:solidFill>
                <a:latin typeface="UTM Isadora" pitchFamily="18" charset="0"/>
              </a:rPr>
              <a:t>.</a:t>
            </a:r>
            <a:endParaRPr lang="vi-VN" sz="2400" b="1" dirty="0">
              <a:solidFill>
                <a:schemeClr val="tx2"/>
              </a:solidFill>
              <a:latin typeface="UTM Isadora" pitchFamily="18" charset="0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50EA28D-FE7C-410E-9B65-4E0CC6CBD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6" y="1491063"/>
            <a:ext cx="7803931" cy="4436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474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77764" y="926891"/>
            <a:ext cx="3448938" cy="4452142"/>
            <a:chOff x="0" y="0"/>
            <a:chExt cx="1934210" cy="2496820"/>
          </a:xfrm>
        </p:grpSpPr>
        <p:sp>
          <p:nvSpPr>
            <p:cNvPr id="3" name="Freeform 3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3"/>
              <a:stretch>
                <a:fillRect l="-44585" t="2187" r="-41039" b="2187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099302" y="549217"/>
            <a:ext cx="3736156" cy="4822905"/>
            <a:chOff x="0" y="0"/>
            <a:chExt cx="1934210" cy="2496820"/>
          </a:xfrm>
        </p:grpSpPr>
        <p:sp>
          <p:nvSpPr>
            <p:cNvPr id="9" name="Freeform 9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4"/>
              <a:stretch>
                <a:fillRect l="-73689" t="2187" r="-70143" b="2187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8079662" y="283778"/>
            <a:ext cx="3907471" cy="5044051"/>
            <a:chOff x="0" y="0"/>
            <a:chExt cx="1934210" cy="2496820"/>
          </a:xfrm>
        </p:grpSpPr>
        <p:sp>
          <p:nvSpPr>
            <p:cNvPr id="15" name="Freeform 15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5"/>
              <a:stretch>
                <a:fillRect l="-34066" t="2187" r="-30520" b="2187"/>
              </a:stretch>
            </a:blipFill>
          </p:spPr>
        </p:sp>
      </p:grpSp>
      <p:sp>
        <p:nvSpPr>
          <p:cNvPr id="20" name="Rectangle 19"/>
          <p:cNvSpPr/>
          <p:nvPr/>
        </p:nvSpPr>
        <p:spPr>
          <a:xfrm>
            <a:off x="656731" y="5608363"/>
            <a:ext cx="10861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tx2"/>
                </a:solidFill>
                <a:latin typeface="UTM Isadora" pitchFamily="18" charset="0"/>
              </a:rPr>
              <a:t>Hệ thống cảng biển ở Việt Nam đã và đang phát triển mạnh mẽ, với mục tiêu mũi nhọn trong ngành xuất nhập khẩu hàng hóa</a:t>
            </a:r>
            <a:r>
              <a:rPr lang="vi-VN" sz="2800" b="1" dirty="0" smtClean="0">
                <a:solidFill>
                  <a:schemeClr val="tx2"/>
                </a:solidFill>
                <a:latin typeface="UTM Isadora" pitchFamily="18" charset="0"/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22812" y="4655736"/>
            <a:ext cx="260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Cảng</a:t>
            </a:r>
            <a:r>
              <a:rPr lang="en-US" sz="2800" b="1" dirty="0" smtClean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Sài</a:t>
            </a:r>
            <a:r>
              <a:rPr lang="en-US" sz="2800" b="1" dirty="0" smtClean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Gòn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27356" y="4620272"/>
            <a:ext cx="3102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Cảng</a:t>
            </a:r>
            <a:r>
              <a:rPr lang="en-US" sz="2800" b="1" dirty="0" smtClean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Đà</a:t>
            </a:r>
            <a:r>
              <a:rPr lang="en-US" sz="2800" b="1" dirty="0" smtClean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Isadora" pitchFamily="18" charset="0"/>
              </a:rPr>
              <a:t>Nẵng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73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472968" y="0"/>
            <a:ext cx="6763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Nguồn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tài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nguyên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lớn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02" y="879795"/>
            <a:ext cx="3170825" cy="2662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991" y="3785028"/>
            <a:ext cx="3211045" cy="2726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6910684A-228A-47F0-A4A0-12FF2667B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79" y="3750862"/>
            <a:ext cx="3207380" cy="276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8AB5A055-CBEC-4005-9A48-C75CE3B95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79" y="879794"/>
            <a:ext cx="3207380" cy="2681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14" descr="images716797_1">
            <a:extLst>
              <a:ext uri="{FF2B5EF4-FFF2-40B4-BE49-F238E27FC236}">
                <a16:creationId xmlns:a16="http://schemas.microsoft.com/office/drawing/2014/main" id="{21C38078-F524-4780-8682-72E24A600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486" y="879795"/>
            <a:ext cx="3322612" cy="2667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095531ED-2D10-4F31-A446-85216985B2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r="27015"/>
          <a:stretch/>
        </p:blipFill>
        <p:spPr>
          <a:xfrm>
            <a:off x="8103486" y="3727986"/>
            <a:ext cx="3401224" cy="2783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268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026321" y="5529"/>
            <a:ext cx="3169664" cy="2743200"/>
          </a:xfrm>
          <a:prstGeom prst="rect">
            <a:avLst/>
          </a:prstGeom>
        </p:spPr>
      </p:pic>
      <p:pic>
        <p:nvPicPr>
          <p:cNvPr id="12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72080" y="3990290"/>
            <a:ext cx="2324862" cy="2743200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341514" y="4077839"/>
            <a:ext cx="2922184" cy="2743200"/>
          </a:xfrm>
          <a:prstGeom prst="rect">
            <a:avLst/>
          </a:prstGeom>
        </p:spPr>
      </p:pic>
      <p:grpSp>
        <p:nvGrpSpPr>
          <p:cNvPr id="14" name="Group 2"/>
          <p:cNvGrpSpPr>
            <a:grpSpLocks noChangeAspect="1"/>
          </p:cNvGrpSpPr>
          <p:nvPr/>
        </p:nvGrpSpPr>
        <p:grpSpPr>
          <a:xfrm>
            <a:off x="204595" y="210109"/>
            <a:ext cx="4384694" cy="3216238"/>
            <a:chOff x="0" y="0"/>
            <a:chExt cx="4198620" cy="3079750"/>
          </a:xfrm>
          <a:blipFill>
            <a:blip r:embed="rId15"/>
            <a:stretch>
              <a:fillRect/>
            </a:stretch>
          </a:blipFill>
        </p:grpSpPr>
        <p:sp>
          <p:nvSpPr>
            <p:cNvPr id="15" name="Freeform 3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"/>
          <p:cNvGrpSpPr>
            <a:grpSpLocks noChangeAspect="1"/>
          </p:cNvGrpSpPr>
          <p:nvPr/>
        </p:nvGrpSpPr>
        <p:grpSpPr>
          <a:xfrm>
            <a:off x="3942724" y="2016976"/>
            <a:ext cx="4384694" cy="3216238"/>
            <a:chOff x="0" y="0"/>
            <a:chExt cx="4198620" cy="3079750"/>
          </a:xfrm>
          <a:blipFill>
            <a:blip r:embed="rId16"/>
            <a:stretch>
              <a:fillRect/>
            </a:stretch>
          </a:blipFill>
        </p:grpSpPr>
        <p:sp>
          <p:nvSpPr>
            <p:cNvPr id="23" name="Freeform 3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"/>
          <p:cNvGrpSpPr>
            <a:grpSpLocks noChangeAspect="1"/>
          </p:cNvGrpSpPr>
          <p:nvPr/>
        </p:nvGrpSpPr>
        <p:grpSpPr>
          <a:xfrm>
            <a:off x="7787400" y="3639112"/>
            <a:ext cx="4401935" cy="3220217"/>
            <a:chOff x="-854720" y="2986776"/>
            <a:chExt cx="4215129" cy="3083560"/>
          </a:xfrm>
          <a:solidFill>
            <a:srgbClr val="FFF8FF"/>
          </a:solidFill>
        </p:grpSpPr>
        <p:sp>
          <p:nvSpPr>
            <p:cNvPr id="27" name="Freeform 3"/>
            <p:cNvSpPr/>
            <p:nvPr/>
          </p:nvSpPr>
          <p:spPr>
            <a:xfrm>
              <a:off x="-854720" y="2986776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95974" y="207455"/>
            <a:ext cx="4401935" cy="3220217"/>
            <a:chOff x="178071" y="208782"/>
            <a:chExt cx="4401935" cy="3220217"/>
          </a:xfrm>
        </p:grpSpPr>
        <p:grpSp>
          <p:nvGrpSpPr>
            <p:cNvPr id="5" name="Group 2"/>
            <p:cNvGrpSpPr>
              <a:grpSpLocks noChangeAspect="1"/>
            </p:cNvGrpSpPr>
            <p:nvPr/>
          </p:nvGrpSpPr>
          <p:grpSpPr>
            <a:xfrm>
              <a:off x="178071" y="208782"/>
              <a:ext cx="4401935" cy="3220217"/>
              <a:chOff x="-12699" y="-2540"/>
              <a:chExt cx="4215129" cy="3083560"/>
            </a:xfrm>
          </p:grpSpPr>
          <p:sp>
            <p:nvSpPr>
              <p:cNvPr id="6" name="Freeform 3">
                <a:hlinkClick r:id="rId18" action="ppaction://hlinksldjump"/>
              </p:cNvPr>
              <p:cNvSpPr/>
              <p:nvPr/>
            </p:nvSpPr>
            <p:spPr>
              <a:xfrm>
                <a:off x="-12699" y="-2540"/>
                <a:ext cx="4215129" cy="3083560"/>
              </a:xfrm>
              <a:custGeom>
                <a:avLst/>
                <a:gdLst/>
                <a:ahLst/>
                <a:cxnLst/>
                <a:rect l="l" t="t" r="r" b="b"/>
                <a:pathLst>
                  <a:path w="4215129" h="3083560">
                    <a:moveTo>
                      <a:pt x="4196079" y="1511300"/>
                    </a:moveTo>
                    <a:cubicBezTo>
                      <a:pt x="4199889" y="1508760"/>
                      <a:pt x="4203699" y="1507490"/>
                      <a:pt x="4206239" y="1503680"/>
                    </a:cubicBezTo>
                    <a:cubicBezTo>
                      <a:pt x="4208779" y="1501140"/>
                      <a:pt x="4213859" y="1497330"/>
                      <a:pt x="4213859" y="1493520"/>
                    </a:cubicBezTo>
                    <a:cubicBezTo>
                      <a:pt x="4213859" y="1490980"/>
                      <a:pt x="4208779" y="1487170"/>
                      <a:pt x="4206239" y="1484630"/>
                    </a:cubicBezTo>
                    <a:lnTo>
                      <a:pt x="4194809" y="1473200"/>
                    </a:lnTo>
                    <a:cubicBezTo>
                      <a:pt x="4197349" y="1470660"/>
                      <a:pt x="4202429" y="1469390"/>
                      <a:pt x="4202429" y="1465580"/>
                    </a:cubicBezTo>
                    <a:cubicBezTo>
                      <a:pt x="4204969" y="1455420"/>
                      <a:pt x="4208779" y="1445260"/>
                      <a:pt x="4208779" y="1435100"/>
                    </a:cubicBezTo>
                    <a:cubicBezTo>
                      <a:pt x="4208779" y="1430020"/>
                      <a:pt x="4199889" y="1426210"/>
                      <a:pt x="4194809" y="1419860"/>
                    </a:cubicBezTo>
                    <a:cubicBezTo>
                      <a:pt x="4199889" y="1419860"/>
                      <a:pt x="4202429" y="1419860"/>
                      <a:pt x="4206239" y="1418590"/>
                    </a:cubicBezTo>
                    <a:lnTo>
                      <a:pt x="4206239" y="1414780"/>
                    </a:lnTo>
                    <a:lnTo>
                      <a:pt x="4194809" y="1414780"/>
                    </a:lnTo>
                    <a:cubicBezTo>
                      <a:pt x="4187189" y="1409700"/>
                      <a:pt x="4179569" y="1399540"/>
                      <a:pt x="4177029" y="1400810"/>
                    </a:cubicBezTo>
                    <a:cubicBezTo>
                      <a:pt x="4163059" y="1408430"/>
                      <a:pt x="4163059" y="1398270"/>
                      <a:pt x="4160519" y="1390650"/>
                    </a:cubicBezTo>
                    <a:cubicBezTo>
                      <a:pt x="4155439" y="1391920"/>
                      <a:pt x="4150359" y="1393190"/>
                      <a:pt x="4146549" y="1391920"/>
                    </a:cubicBezTo>
                    <a:cubicBezTo>
                      <a:pt x="4137659" y="1390650"/>
                      <a:pt x="4128769" y="1386840"/>
                      <a:pt x="4119879" y="1386840"/>
                    </a:cubicBezTo>
                    <a:cubicBezTo>
                      <a:pt x="4108449" y="1385570"/>
                      <a:pt x="4095749" y="1385570"/>
                      <a:pt x="4083049" y="1384300"/>
                    </a:cubicBezTo>
                    <a:cubicBezTo>
                      <a:pt x="4063999" y="1381760"/>
                      <a:pt x="4044949" y="1379220"/>
                      <a:pt x="4025899" y="1376680"/>
                    </a:cubicBezTo>
                    <a:cubicBezTo>
                      <a:pt x="4024629" y="1376680"/>
                      <a:pt x="4022089" y="1379220"/>
                      <a:pt x="4020819" y="1379220"/>
                    </a:cubicBezTo>
                    <a:cubicBezTo>
                      <a:pt x="4010659" y="1377950"/>
                      <a:pt x="4000499" y="1376680"/>
                      <a:pt x="3991609" y="1374140"/>
                    </a:cubicBezTo>
                    <a:cubicBezTo>
                      <a:pt x="3989069" y="1372870"/>
                      <a:pt x="3987799" y="1366520"/>
                      <a:pt x="3987799" y="1363980"/>
                    </a:cubicBezTo>
                    <a:cubicBezTo>
                      <a:pt x="4001769" y="1353820"/>
                      <a:pt x="4015740" y="1343660"/>
                      <a:pt x="4024629" y="1337310"/>
                    </a:cubicBezTo>
                    <a:cubicBezTo>
                      <a:pt x="4034789" y="1336040"/>
                      <a:pt x="4041139" y="1334770"/>
                      <a:pt x="4050029" y="1334770"/>
                    </a:cubicBezTo>
                    <a:cubicBezTo>
                      <a:pt x="4042409" y="1324610"/>
                      <a:pt x="4037329" y="1319530"/>
                      <a:pt x="4030979" y="1311910"/>
                    </a:cubicBezTo>
                    <a:cubicBezTo>
                      <a:pt x="4027169" y="1313180"/>
                      <a:pt x="4023359" y="1314450"/>
                      <a:pt x="4017009" y="1316990"/>
                    </a:cubicBezTo>
                    <a:cubicBezTo>
                      <a:pt x="4017009" y="1310640"/>
                      <a:pt x="4017009" y="1304290"/>
                      <a:pt x="4018279" y="1304290"/>
                    </a:cubicBezTo>
                    <a:cubicBezTo>
                      <a:pt x="4023359" y="1303020"/>
                      <a:pt x="4030979" y="1301750"/>
                      <a:pt x="4034789" y="1304290"/>
                    </a:cubicBezTo>
                    <a:cubicBezTo>
                      <a:pt x="4039869" y="1308100"/>
                      <a:pt x="4042409" y="1314450"/>
                      <a:pt x="4047489" y="1322070"/>
                    </a:cubicBezTo>
                    <a:cubicBezTo>
                      <a:pt x="4050029" y="1322070"/>
                      <a:pt x="4055109" y="1323340"/>
                      <a:pt x="4060189" y="1323340"/>
                    </a:cubicBezTo>
                    <a:cubicBezTo>
                      <a:pt x="4058919" y="1306830"/>
                      <a:pt x="4058919" y="1306830"/>
                      <a:pt x="4044949" y="1282700"/>
                    </a:cubicBezTo>
                    <a:cubicBezTo>
                      <a:pt x="4062729" y="1282700"/>
                      <a:pt x="4067809" y="1277620"/>
                      <a:pt x="4063999" y="1259840"/>
                    </a:cubicBezTo>
                    <a:cubicBezTo>
                      <a:pt x="4075429" y="1258570"/>
                      <a:pt x="4088129" y="1257300"/>
                      <a:pt x="4099559" y="1257300"/>
                    </a:cubicBezTo>
                    <a:cubicBezTo>
                      <a:pt x="4098289" y="1254760"/>
                      <a:pt x="4095749" y="1249680"/>
                      <a:pt x="4094479" y="1245870"/>
                    </a:cubicBezTo>
                    <a:cubicBezTo>
                      <a:pt x="4099559" y="1247140"/>
                      <a:pt x="4103369" y="1248410"/>
                      <a:pt x="4105909" y="1249680"/>
                    </a:cubicBezTo>
                    <a:cubicBezTo>
                      <a:pt x="4107179" y="1243330"/>
                      <a:pt x="4107179" y="1236980"/>
                      <a:pt x="4108449" y="1231900"/>
                    </a:cubicBezTo>
                    <a:cubicBezTo>
                      <a:pt x="4109719" y="1225550"/>
                      <a:pt x="4110989" y="1217930"/>
                      <a:pt x="4112259" y="1211580"/>
                    </a:cubicBezTo>
                    <a:cubicBezTo>
                      <a:pt x="4112259" y="1209040"/>
                      <a:pt x="4110989" y="1205230"/>
                      <a:pt x="4112259" y="1201420"/>
                    </a:cubicBezTo>
                    <a:cubicBezTo>
                      <a:pt x="4116069" y="1191260"/>
                      <a:pt x="4117339" y="1176020"/>
                      <a:pt x="4113529" y="1168400"/>
                    </a:cubicBezTo>
                    <a:cubicBezTo>
                      <a:pt x="4116069" y="1165860"/>
                      <a:pt x="4117339" y="1162050"/>
                      <a:pt x="4117339" y="1159510"/>
                    </a:cubicBezTo>
                    <a:cubicBezTo>
                      <a:pt x="4117339" y="1149350"/>
                      <a:pt x="4117339" y="1137920"/>
                      <a:pt x="4116069" y="1127760"/>
                    </a:cubicBezTo>
                    <a:cubicBezTo>
                      <a:pt x="4114799" y="1117600"/>
                      <a:pt x="4113529" y="1108710"/>
                      <a:pt x="4112259" y="1098550"/>
                    </a:cubicBezTo>
                    <a:cubicBezTo>
                      <a:pt x="4110989" y="1096010"/>
                      <a:pt x="4110989" y="1093470"/>
                      <a:pt x="4112259" y="1089660"/>
                    </a:cubicBezTo>
                    <a:cubicBezTo>
                      <a:pt x="4116069" y="1079500"/>
                      <a:pt x="4118609" y="1069340"/>
                      <a:pt x="4110989" y="1059180"/>
                    </a:cubicBezTo>
                    <a:cubicBezTo>
                      <a:pt x="4108449" y="1056640"/>
                      <a:pt x="4109719" y="1050290"/>
                      <a:pt x="4110989" y="1046480"/>
                    </a:cubicBezTo>
                    <a:cubicBezTo>
                      <a:pt x="4114799" y="1032510"/>
                      <a:pt x="4107179" y="1021080"/>
                      <a:pt x="4093209" y="1018540"/>
                    </a:cubicBezTo>
                    <a:lnTo>
                      <a:pt x="4088129" y="1018540"/>
                    </a:lnTo>
                    <a:cubicBezTo>
                      <a:pt x="4089399" y="1014730"/>
                      <a:pt x="4090669" y="1013460"/>
                      <a:pt x="4091939" y="1010920"/>
                    </a:cubicBezTo>
                    <a:cubicBezTo>
                      <a:pt x="4088129" y="1009650"/>
                      <a:pt x="4084319" y="1009650"/>
                      <a:pt x="4081779" y="1007110"/>
                    </a:cubicBezTo>
                    <a:cubicBezTo>
                      <a:pt x="4079239" y="1005840"/>
                      <a:pt x="4077969" y="1002030"/>
                      <a:pt x="4075429" y="1000760"/>
                    </a:cubicBezTo>
                    <a:cubicBezTo>
                      <a:pt x="4065269" y="995680"/>
                      <a:pt x="4053839" y="990600"/>
                      <a:pt x="4042409" y="985520"/>
                    </a:cubicBezTo>
                    <a:cubicBezTo>
                      <a:pt x="4038599" y="984250"/>
                      <a:pt x="4033519" y="984250"/>
                      <a:pt x="4029709" y="984250"/>
                    </a:cubicBezTo>
                    <a:cubicBezTo>
                      <a:pt x="4027169" y="985520"/>
                      <a:pt x="4025899" y="980440"/>
                      <a:pt x="4023359" y="980440"/>
                    </a:cubicBezTo>
                    <a:cubicBezTo>
                      <a:pt x="4005579" y="976630"/>
                      <a:pt x="3987799" y="974090"/>
                      <a:pt x="3970019" y="969010"/>
                    </a:cubicBezTo>
                    <a:cubicBezTo>
                      <a:pt x="3956049" y="963930"/>
                      <a:pt x="3939539" y="974090"/>
                      <a:pt x="3925569" y="963930"/>
                    </a:cubicBezTo>
                    <a:cubicBezTo>
                      <a:pt x="3924299" y="962660"/>
                      <a:pt x="3921759" y="965200"/>
                      <a:pt x="3920489" y="965200"/>
                    </a:cubicBezTo>
                    <a:cubicBezTo>
                      <a:pt x="3909059" y="962660"/>
                      <a:pt x="3898899" y="969010"/>
                      <a:pt x="3887469" y="965200"/>
                    </a:cubicBezTo>
                    <a:cubicBezTo>
                      <a:pt x="3876039" y="961390"/>
                      <a:pt x="3863339" y="960120"/>
                      <a:pt x="3858259" y="948690"/>
                    </a:cubicBezTo>
                    <a:cubicBezTo>
                      <a:pt x="3853179" y="937260"/>
                      <a:pt x="3849369" y="925830"/>
                      <a:pt x="3849369" y="914400"/>
                    </a:cubicBezTo>
                    <a:cubicBezTo>
                      <a:pt x="3850639" y="900430"/>
                      <a:pt x="3856989" y="885190"/>
                      <a:pt x="3832859" y="887730"/>
                    </a:cubicBezTo>
                    <a:cubicBezTo>
                      <a:pt x="3834129" y="885190"/>
                      <a:pt x="3834129" y="882650"/>
                      <a:pt x="3835399" y="881380"/>
                    </a:cubicBezTo>
                    <a:cubicBezTo>
                      <a:pt x="3761739" y="873760"/>
                      <a:pt x="3688079" y="867410"/>
                      <a:pt x="3615689" y="859790"/>
                    </a:cubicBezTo>
                    <a:cubicBezTo>
                      <a:pt x="3613149" y="850900"/>
                      <a:pt x="3610609" y="840740"/>
                      <a:pt x="3608069" y="826770"/>
                    </a:cubicBezTo>
                    <a:cubicBezTo>
                      <a:pt x="3622039" y="842010"/>
                      <a:pt x="3634739" y="850900"/>
                      <a:pt x="3652519" y="849630"/>
                    </a:cubicBezTo>
                    <a:cubicBezTo>
                      <a:pt x="3653789" y="839470"/>
                      <a:pt x="3652519" y="831850"/>
                      <a:pt x="3642359" y="825500"/>
                    </a:cubicBezTo>
                    <a:cubicBezTo>
                      <a:pt x="3641089" y="824230"/>
                      <a:pt x="3639819" y="819150"/>
                      <a:pt x="3641089" y="816610"/>
                    </a:cubicBezTo>
                    <a:cubicBezTo>
                      <a:pt x="3646169" y="803910"/>
                      <a:pt x="3651249" y="792480"/>
                      <a:pt x="3655059" y="781050"/>
                    </a:cubicBezTo>
                    <a:cubicBezTo>
                      <a:pt x="3660139" y="784860"/>
                      <a:pt x="3663949" y="787400"/>
                      <a:pt x="3669029" y="789940"/>
                    </a:cubicBezTo>
                    <a:lnTo>
                      <a:pt x="3671569" y="787400"/>
                    </a:lnTo>
                    <a:lnTo>
                      <a:pt x="3656329" y="764540"/>
                    </a:lnTo>
                    <a:cubicBezTo>
                      <a:pt x="3666489" y="767080"/>
                      <a:pt x="3675379" y="768350"/>
                      <a:pt x="3686809" y="770890"/>
                    </a:cubicBezTo>
                    <a:cubicBezTo>
                      <a:pt x="3682999" y="763270"/>
                      <a:pt x="3679189" y="758190"/>
                      <a:pt x="3679189" y="758190"/>
                    </a:cubicBezTo>
                    <a:cubicBezTo>
                      <a:pt x="3685539" y="753110"/>
                      <a:pt x="3691889" y="748030"/>
                      <a:pt x="3700779" y="741680"/>
                    </a:cubicBezTo>
                    <a:cubicBezTo>
                      <a:pt x="3700779" y="740410"/>
                      <a:pt x="3702049" y="732790"/>
                      <a:pt x="3705859" y="731520"/>
                    </a:cubicBezTo>
                    <a:cubicBezTo>
                      <a:pt x="3713479" y="727710"/>
                      <a:pt x="3716019" y="734060"/>
                      <a:pt x="3718559" y="740410"/>
                    </a:cubicBezTo>
                    <a:cubicBezTo>
                      <a:pt x="3719829" y="744220"/>
                      <a:pt x="3727449" y="745490"/>
                      <a:pt x="3732529" y="746760"/>
                    </a:cubicBezTo>
                    <a:cubicBezTo>
                      <a:pt x="3737609" y="748030"/>
                      <a:pt x="3743959" y="748030"/>
                      <a:pt x="3750309" y="746760"/>
                    </a:cubicBezTo>
                    <a:cubicBezTo>
                      <a:pt x="3760469" y="746760"/>
                      <a:pt x="3770629" y="745490"/>
                      <a:pt x="3784599" y="744220"/>
                    </a:cubicBezTo>
                    <a:cubicBezTo>
                      <a:pt x="3774440" y="741680"/>
                      <a:pt x="3766819" y="739140"/>
                      <a:pt x="3760469" y="737870"/>
                    </a:cubicBezTo>
                    <a:cubicBezTo>
                      <a:pt x="3760469" y="736600"/>
                      <a:pt x="3760469" y="735330"/>
                      <a:pt x="3759199" y="734060"/>
                    </a:cubicBezTo>
                    <a:cubicBezTo>
                      <a:pt x="3769359" y="731520"/>
                      <a:pt x="3779519" y="728980"/>
                      <a:pt x="3788409" y="726440"/>
                    </a:cubicBezTo>
                    <a:cubicBezTo>
                      <a:pt x="3798569" y="728980"/>
                      <a:pt x="3807459" y="732790"/>
                      <a:pt x="3815079" y="735330"/>
                    </a:cubicBezTo>
                    <a:cubicBezTo>
                      <a:pt x="3817619" y="758190"/>
                      <a:pt x="3832859" y="739140"/>
                      <a:pt x="3841749" y="741680"/>
                    </a:cubicBezTo>
                    <a:cubicBezTo>
                      <a:pt x="3839209" y="736600"/>
                      <a:pt x="3835399" y="731520"/>
                      <a:pt x="3831590" y="725170"/>
                    </a:cubicBezTo>
                    <a:cubicBezTo>
                      <a:pt x="3848099" y="727710"/>
                      <a:pt x="3864610" y="727710"/>
                      <a:pt x="3876040" y="740410"/>
                    </a:cubicBezTo>
                    <a:cubicBezTo>
                      <a:pt x="3877310" y="741680"/>
                      <a:pt x="3882390" y="740410"/>
                      <a:pt x="3884930" y="739140"/>
                    </a:cubicBezTo>
                    <a:cubicBezTo>
                      <a:pt x="3888740" y="740410"/>
                      <a:pt x="3895090" y="742950"/>
                      <a:pt x="3897630" y="741680"/>
                    </a:cubicBezTo>
                    <a:cubicBezTo>
                      <a:pt x="3901440" y="737870"/>
                      <a:pt x="3901440" y="731520"/>
                      <a:pt x="3905250" y="723900"/>
                    </a:cubicBezTo>
                    <a:cubicBezTo>
                      <a:pt x="3914140" y="739140"/>
                      <a:pt x="3923030" y="730250"/>
                      <a:pt x="3931920" y="723900"/>
                    </a:cubicBezTo>
                    <a:cubicBezTo>
                      <a:pt x="3930650" y="727710"/>
                      <a:pt x="3930650" y="730250"/>
                      <a:pt x="3930650" y="730250"/>
                    </a:cubicBezTo>
                    <a:cubicBezTo>
                      <a:pt x="3938270" y="734060"/>
                      <a:pt x="3944620" y="736600"/>
                      <a:pt x="3953510" y="740410"/>
                    </a:cubicBezTo>
                    <a:cubicBezTo>
                      <a:pt x="3959860" y="737870"/>
                      <a:pt x="3967480" y="728980"/>
                      <a:pt x="3978910" y="737870"/>
                    </a:cubicBezTo>
                    <a:cubicBezTo>
                      <a:pt x="3980180" y="739140"/>
                      <a:pt x="3985260" y="736600"/>
                      <a:pt x="3989069" y="736600"/>
                    </a:cubicBezTo>
                    <a:cubicBezTo>
                      <a:pt x="3992879" y="735330"/>
                      <a:pt x="3995419" y="735330"/>
                      <a:pt x="3996690" y="734060"/>
                    </a:cubicBezTo>
                    <a:cubicBezTo>
                      <a:pt x="3999230" y="725170"/>
                      <a:pt x="4000499" y="717550"/>
                      <a:pt x="4004310" y="709930"/>
                    </a:cubicBezTo>
                    <a:cubicBezTo>
                      <a:pt x="4008120" y="702310"/>
                      <a:pt x="4006850" y="694690"/>
                      <a:pt x="3999230" y="692150"/>
                    </a:cubicBezTo>
                    <a:cubicBezTo>
                      <a:pt x="3996690" y="690880"/>
                      <a:pt x="3994150" y="690880"/>
                      <a:pt x="3992880" y="689610"/>
                    </a:cubicBezTo>
                    <a:cubicBezTo>
                      <a:pt x="4004310" y="678180"/>
                      <a:pt x="4014470" y="670560"/>
                      <a:pt x="4030980" y="675640"/>
                    </a:cubicBezTo>
                    <a:cubicBezTo>
                      <a:pt x="4034790" y="676910"/>
                      <a:pt x="4039870" y="671830"/>
                      <a:pt x="4046220" y="668020"/>
                    </a:cubicBezTo>
                    <a:cubicBezTo>
                      <a:pt x="4042410" y="664210"/>
                      <a:pt x="4039870" y="662940"/>
                      <a:pt x="4037330" y="661670"/>
                    </a:cubicBezTo>
                    <a:cubicBezTo>
                      <a:pt x="4047490" y="640080"/>
                      <a:pt x="4064000" y="654050"/>
                      <a:pt x="4079240" y="654050"/>
                    </a:cubicBezTo>
                    <a:cubicBezTo>
                      <a:pt x="4074160" y="650240"/>
                      <a:pt x="4071619" y="646430"/>
                      <a:pt x="4069080" y="645160"/>
                    </a:cubicBezTo>
                    <a:cubicBezTo>
                      <a:pt x="4076700" y="641350"/>
                      <a:pt x="4084320" y="638810"/>
                      <a:pt x="4090670" y="635000"/>
                    </a:cubicBezTo>
                    <a:cubicBezTo>
                      <a:pt x="4091940" y="629920"/>
                      <a:pt x="4090670" y="624840"/>
                      <a:pt x="4091940" y="622300"/>
                    </a:cubicBezTo>
                    <a:cubicBezTo>
                      <a:pt x="4098290" y="612140"/>
                      <a:pt x="4094480" y="604520"/>
                      <a:pt x="4084320" y="599440"/>
                    </a:cubicBezTo>
                    <a:cubicBezTo>
                      <a:pt x="4080510" y="596900"/>
                      <a:pt x="4076700" y="591820"/>
                      <a:pt x="4074160" y="588010"/>
                    </a:cubicBezTo>
                    <a:cubicBezTo>
                      <a:pt x="4077970" y="588010"/>
                      <a:pt x="4083050" y="586740"/>
                      <a:pt x="4088130" y="586740"/>
                    </a:cubicBezTo>
                    <a:lnTo>
                      <a:pt x="4088130" y="571500"/>
                    </a:lnTo>
                    <a:cubicBezTo>
                      <a:pt x="4090670" y="571500"/>
                      <a:pt x="4093210" y="571500"/>
                      <a:pt x="4095750" y="572770"/>
                    </a:cubicBezTo>
                    <a:cubicBezTo>
                      <a:pt x="4097020" y="557530"/>
                      <a:pt x="4098290" y="542290"/>
                      <a:pt x="4100830" y="525780"/>
                    </a:cubicBezTo>
                    <a:cubicBezTo>
                      <a:pt x="4086860" y="518160"/>
                      <a:pt x="4094480" y="509270"/>
                      <a:pt x="4102100" y="497840"/>
                    </a:cubicBezTo>
                    <a:cubicBezTo>
                      <a:pt x="4102100" y="497840"/>
                      <a:pt x="4099560" y="496570"/>
                      <a:pt x="4097020" y="496570"/>
                    </a:cubicBezTo>
                    <a:cubicBezTo>
                      <a:pt x="4098290" y="491490"/>
                      <a:pt x="4100830" y="486410"/>
                      <a:pt x="4102100" y="481330"/>
                    </a:cubicBezTo>
                    <a:cubicBezTo>
                      <a:pt x="4104640" y="471170"/>
                      <a:pt x="4100830" y="469900"/>
                      <a:pt x="4089400" y="474980"/>
                    </a:cubicBezTo>
                    <a:cubicBezTo>
                      <a:pt x="4088130" y="472440"/>
                      <a:pt x="4086860" y="468630"/>
                      <a:pt x="4084320" y="466090"/>
                    </a:cubicBezTo>
                    <a:cubicBezTo>
                      <a:pt x="4083050" y="467360"/>
                      <a:pt x="4083050" y="468630"/>
                      <a:pt x="4081780" y="469900"/>
                    </a:cubicBezTo>
                    <a:cubicBezTo>
                      <a:pt x="4076700" y="468630"/>
                      <a:pt x="4072890" y="466090"/>
                      <a:pt x="4067810" y="464820"/>
                    </a:cubicBezTo>
                    <a:cubicBezTo>
                      <a:pt x="4042410" y="454660"/>
                      <a:pt x="4015740" y="457200"/>
                      <a:pt x="3990340" y="455930"/>
                    </a:cubicBezTo>
                    <a:cubicBezTo>
                      <a:pt x="3986530" y="455930"/>
                      <a:pt x="3981450" y="459740"/>
                      <a:pt x="3977640" y="459740"/>
                    </a:cubicBezTo>
                    <a:cubicBezTo>
                      <a:pt x="3962400" y="458470"/>
                      <a:pt x="3948430" y="453390"/>
                      <a:pt x="3934460" y="452120"/>
                    </a:cubicBezTo>
                    <a:cubicBezTo>
                      <a:pt x="3915410" y="450850"/>
                      <a:pt x="3896360" y="450850"/>
                      <a:pt x="3877310" y="450850"/>
                    </a:cubicBezTo>
                    <a:cubicBezTo>
                      <a:pt x="3863340" y="450850"/>
                      <a:pt x="3860800" y="443230"/>
                      <a:pt x="3862070" y="433070"/>
                    </a:cubicBezTo>
                    <a:cubicBezTo>
                      <a:pt x="3867150" y="429260"/>
                      <a:pt x="3872230" y="421640"/>
                      <a:pt x="3872230" y="420370"/>
                    </a:cubicBezTo>
                    <a:cubicBezTo>
                      <a:pt x="3855720" y="407670"/>
                      <a:pt x="3870960" y="398780"/>
                      <a:pt x="3874770" y="388620"/>
                    </a:cubicBezTo>
                    <a:cubicBezTo>
                      <a:pt x="3873500" y="363220"/>
                      <a:pt x="3872230" y="337820"/>
                      <a:pt x="3870960" y="311150"/>
                    </a:cubicBezTo>
                    <a:cubicBezTo>
                      <a:pt x="3873500" y="309880"/>
                      <a:pt x="3878580" y="308610"/>
                      <a:pt x="3882390" y="307340"/>
                    </a:cubicBezTo>
                    <a:cubicBezTo>
                      <a:pt x="3881120" y="303530"/>
                      <a:pt x="3878580" y="299720"/>
                      <a:pt x="3878580" y="295910"/>
                    </a:cubicBezTo>
                    <a:cubicBezTo>
                      <a:pt x="3882390" y="280670"/>
                      <a:pt x="3883660" y="265430"/>
                      <a:pt x="3867150" y="254000"/>
                    </a:cubicBezTo>
                    <a:cubicBezTo>
                      <a:pt x="3874770" y="248920"/>
                      <a:pt x="3881120" y="245110"/>
                      <a:pt x="3888740" y="240030"/>
                    </a:cubicBezTo>
                    <a:cubicBezTo>
                      <a:pt x="3887470" y="238760"/>
                      <a:pt x="3886200" y="236220"/>
                      <a:pt x="3886200" y="234950"/>
                    </a:cubicBezTo>
                    <a:cubicBezTo>
                      <a:pt x="3886200" y="233680"/>
                      <a:pt x="3884930" y="233680"/>
                      <a:pt x="3883660" y="233680"/>
                    </a:cubicBezTo>
                    <a:cubicBezTo>
                      <a:pt x="3870960" y="233680"/>
                      <a:pt x="3865880" y="231140"/>
                      <a:pt x="3864610" y="218440"/>
                    </a:cubicBezTo>
                    <a:cubicBezTo>
                      <a:pt x="3864610" y="215900"/>
                      <a:pt x="3864610" y="212090"/>
                      <a:pt x="3867150" y="209550"/>
                    </a:cubicBezTo>
                    <a:cubicBezTo>
                      <a:pt x="3872230" y="205740"/>
                      <a:pt x="3877310" y="201930"/>
                      <a:pt x="3883660" y="199390"/>
                    </a:cubicBezTo>
                    <a:cubicBezTo>
                      <a:pt x="3886200" y="198120"/>
                      <a:pt x="3891280" y="199390"/>
                      <a:pt x="3893820" y="200660"/>
                    </a:cubicBezTo>
                    <a:cubicBezTo>
                      <a:pt x="3907790" y="208280"/>
                      <a:pt x="3909060" y="208280"/>
                      <a:pt x="3911600" y="191770"/>
                    </a:cubicBezTo>
                    <a:cubicBezTo>
                      <a:pt x="3914140" y="193040"/>
                      <a:pt x="3916680" y="194310"/>
                      <a:pt x="3920490" y="195580"/>
                    </a:cubicBezTo>
                    <a:cubicBezTo>
                      <a:pt x="3919220" y="190500"/>
                      <a:pt x="3919220" y="186690"/>
                      <a:pt x="3916680" y="182880"/>
                    </a:cubicBezTo>
                    <a:cubicBezTo>
                      <a:pt x="3916680" y="181610"/>
                      <a:pt x="3914140" y="180340"/>
                      <a:pt x="3911600" y="179070"/>
                    </a:cubicBezTo>
                    <a:cubicBezTo>
                      <a:pt x="3914140" y="177800"/>
                      <a:pt x="3916680" y="175260"/>
                      <a:pt x="3919220" y="176530"/>
                    </a:cubicBezTo>
                    <a:cubicBezTo>
                      <a:pt x="3931920" y="180340"/>
                      <a:pt x="3939540" y="171450"/>
                      <a:pt x="3948430" y="166370"/>
                    </a:cubicBezTo>
                    <a:cubicBezTo>
                      <a:pt x="3940810" y="156210"/>
                      <a:pt x="3933190" y="147320"/>
                      <a:pt x="3926840" y="137160"/>
                    </a:cubicBezTo>
                    <a:cubicBezTo>
                      <a:pt x="3937000" y="132080"/>
                      <a:pt x="3944620" y="129540"/>
                      <a:pt x="3952240" y="125730"/>
                    </a:cubicBezTo>
                    <a:cubicBezTo>
                      <a:pt x="3935730" y="97790"/>
                      <a:pt x="3935730" y="97790"/>
                      <a:pt x="3947160" y="86360"/>
                    </a:cubicBezTo>
                    <a:cubicBezTo>
                      <a:pt x="3947160" y="85090"/>
                      <a:pt x="3945890" y="83820"/>
                      <a:pt x="3945890" y="82550"/>
                    </a:cubicBezTo>
                    <a:cubicBezTo>
                      <a:pt x="3942080" y="83820"/>
                      <a:pt x="3937000" y="85090"/>
                      <a:pt x="3933190" y="87630"/>
                    </a:cubicBezTo>
                    <a:lnTo>
                      <a:pt x="3931920" y="86360"/>
                    </a:lnTo>
                    <a:cubicBezTo>
                      <a:pt x="3937000" y="81280"/>
                      <a:pt x="3942080" y="77470"/>
                      <a:pt x="3947160" y="72390"/>
                    </a:cubicBezTo>
                    <a:cubicBezTo>
                      <a:pt x="3947160" y="68580"/>
                      <a:pt x="3949700" y="59690"/>
                      <a:pt x="3947160" y="57150"/>
                    </a:cubicBezTo>
                    <a:cubicBezTo>
                      <a:pt x="3937000" y="48260"/>
                      <a:pt x="3948430" y="39370"/>
                      <a:pt x="3945890" y="30480"/>
                    </a:cubicBezTo>
                    <a:cubicBezTo>
                      <a:pt x="3944620" y="27940"/>
                      <a:pt x="3945890" y="21590"/>
                      <a:pt x="3944620" y="21590"/>
                    </a:cubicBezTo>
                    <a:cubicBezTo>
                      <a:pt x="3937000" y="17780"/>
                      <a:pt x="3928110" y="11430"/>
                      <a:pt x="3919220" y="11430"/>
                    </a:cubicBezTo>
                    <a:cubicBezTo>
                      <a:pt x="3898900" y="10160"/>
                      <a:pt x="3878580" y="12700"/>
                      <a:pt x="3858260" y="12700"/>
                    </a:cubicBezTo>
                    <a:lnTo>
                      <a:pt x="3793490" y="12700"/>
                    </a:lnTo>
                    <a:cubicBezTo>
                      <a:pt x="3778250" y="12700"/>
                      <a:pt x="3765550" y="8890"/>
                      <a:pt x="3750310" y="5080"/>
                    </a:cubicBezTo>
                    <a:cubicBezTo>
                      <a:pt x="3732530" y="0"/>
                      <a:pt x="3713480" y="3810"/>
                      <a:pt x="3694430" y="5080"/>
                    </a:cubicBezTo>
                    <a:cubicBezTo>
                      <a:pt x="3653790" y="6350"/>
                      <a:pt x="3613150" y="6350"/>
                      <a:pt x="3572510" y="7620"/>
                    </a:cubicBezTo>
                    <a:cubicBezTo>
                      <a:pt x="3553460" y="7620"/>
                      <a:pt x="3533140" y="10160"/>
                      <a:pt x="3514090" y="11430"/>
                    </a:cubicBezTo>
                    <a:cubicBezTo>
                      <a:pt x="3489960" y="12700"/>
                      <a:pt x="3465830" y="11430"/>
                      <a:pt x="3441700" y="12700"/>
                    </a:cubicBezTo>
                    <a:cubicBezTo>
                      <a:pt x="3416300" y="13970"/>
                      <a:pt x="3390900" y="16510"/>
                      <a:pt x="3365500" y="17780"/>
                    </a:cubicBezTo>
                    <a:cubicBezTo>
                      <a:pt x="3335020" y="19050"/>
                      <a:pt x="3304540" y="19050"/>
                      <a:pt x="3274060" y="20320"/>
                    </a:cubicBezTo>
                    <a:lnTo>
                      <a:pt x="3178810" y="24130"/>
                    </a:lnTo>
                    <a:cubicBezTo>
                      <a:pt x="3149600" y="25400"/>
                      <a:pt x="3121660" y="25400"/>
                      <a:pt x="3092450" y="25400"/>
                    </a:cubicBezTo>
                    <a:cubicBezTo>
                      <a:pt x="3070860" y="25400"/>
                      <a:pt x="3048000" y="26670"/>
                      <a:pt x="3026410" y="27940"/>
                    </a:cubicBezTo>
                    <a:lnTo>
                      <a:pt x="2961640" y="31750"/>
                    </a:lnTo>
                    <a:cubicBezTo>
                      <a:pt x="2946400" y="33020"/>
                      <a:pt x="2931160" y="33020"/>
                      <a:pt x="2914650" y="34290"/>
                    </a:cubicBezTo>
                    <a:cubicBezTo>
                      <a:pt x="2889250" y="35560"/>
                      <a:pt x="2863850" y="35560"/>
                      <a:pt x="2838450" y="36830"/>
                    </a:cubicBezTo>
                    <a:cubicBezTo>
                      <a:pt x="2809240" y="38100"/>
                      <a:pt x="2781300" y="40640"/>
                      <a:pt x="2753360" y="41910"/>
                    </a:cubicBezTo>
                    <a:cubicBezTo>
                      <a:pt x="2724150" y="44450"/>
                      <a:pt x="2696210" y="46990"/>
                      <a:pt x="2667000" y="49530"/>
                    </a:cubicBezTo>
                    <a:cubicBezTo>
                      <a:pt x="2655570" y="50800"/>
                      <a:pt x="2644140" y="50800"/>
                      <a:pt x="2631440" y="52070"/>
                    </a:cubicBezTo>
                    <a:lnTo>
                      <a:pt x="2594610" y="52070"/>
                    </a:lnTo>
                    <a:cubicBezTo>
                      <a:pt x="2552700" y="54610"/>
                      <a:pt x="2512060" y="58420"/>
                      <a:pt x="2470150" y="60960"/>
                    </a:cubicBezTo>
                    <a:cubicBezTo>
                      <a:pt x="2444750" y="62230"/>
                      <a:pt x="2418080" y="63500"/>
                      <a:pt x="2392680" y="66040"/>
                    </a:cubicBezTo>
                    <a:cubicBezTo>
                      <a:pt x="2377440" y="67310"/>
                      <a:pt x="2360930" y="69850"/>
                      <a:pt x="2345690" y="71120"/>
                    </a:cubicBezTo>
                    <a:lnTo>
                      <a:pt x="2242819" y="78740"/>
                    </a:lnTo>
                    <a:cubicBezTo>
                      <a:pt x="2221230" y="80010"/>
                      <a:pt x="2200909" y="85090"/>
                      <a:pt x="2180590" y="86360"/>
                    </a:cubicBezTo>
                    <a:cubicBezTo>
                      <a:pt x="2148840" y="88900"/>
                      <a:pt x="2115819" y="90170"/>
                      <a:pt x="2084069" y="92710"/>
                    </a:cubicBezTo>
                    <a:cubicBezTo>
                      <a:pt x="2076449" y="92710"/>
                      <a:pt x="2067559" y="93980"/>
                      <a:pt x="2059940" y="93980"/>
                    </a:cubicBezTo>
                    <a:cubicBezTo>
                      <a:pt x="2032000" y="96520"/>
                      <a:pt x="2005330" y="99060"/>
                      <a:pt x="1977390" y="101600"/>
                    </a:cubicBezTo>
                    <a:cubicBezTo>
                      <a:pt x="1962150" y="102870"/>
                      <a:pt x="1945640" y="105410"/>
                      <a:pt x="1930400" y="106680"/>
                    </a:cubicBezTo>
                    <a:cubicBezTo>
                      <a:pt x="1911350" y="107950"/>
                      <a:pt x="1892300" y="109220"/>
                      <a:pt x="1874520" y="110490"/>
                    </a:cubicBezTo>
                    <a:cubicBezTo>
                      <a:pt x="1838960" y="114300"/>
                      <a:pt x="1802130" y="118110"/>
                      <a:pt x="1766570" y="121920"/>
                    </a:cubicBezTo>
                    <a:cubicBezTo>
                      <a:pt x="1760220" y="123190"/>
                      <a:pt x="1755140" y="127000"/>
                      <a:pt x="1748790" y="127000"/>
                    </a:cubicBezTo>
                    <a:cubicBezTo>
                      <a:pt x="1719580" y="129540"/>
                      <a:pt x="1690370" y="129540"/>
                      <a:pt x="1662430" y="133350"/>
                    </a:cubicBezTo>
                    <a:cubicBezTo>
                      <a:pt x="1647190" y="135890"/>
                      <a:pt x="1630680" y="129540"/>
                      <a:pt x="1616710" y="142240"/>
                    </a:cubicBezTo>
                    <a:cubicBezTo>
                      <a:pt x="1611630" y="146050"/>
                      <a:pt x="1597660" y="139700"/>
                      <a:pt x="1588770" y="140970"/>
                    </a:cubicBezTo>
                    <a:cubicBezTo>
                      <a:pt x="1553210" y="144780"/>
                      <a:pt x="1517650" y="149860"/>
                      <a:pt x="1483360" y="153670"/>
                    </a:cubicBezTo>
                    <a:cubicBezTo>
                      <a:pt x="1455420" y="157480"/>
                      <a:pt x="1428750" y="160020"/>
                      <a:pt x="1400810" y="163830"/>
                    </a:cubicBezTo>
                    <a:cubicBezTo>
                      <a:pt x="1390650" y="165100"/>
                      <a:pt x="1380490" y="168910"/>
                      <a:pt x="1371600" y="170180"/>
                    </a:cubicBezTo>
                    <a:cubicBezTo>
                      <a:pt x="1346200" y="172720"/>
                      <a:pt x="1320800" y="175260"/>
                      <a:pt x="1296670" y="177800"/>
                    </a:cubicBezTo>
                    <a:cubicBezTo>
                      <a:pt x="1296670" y="182880"/>
                      <a:pt x="1296670" y="185420"/>
                      <a:pt x="1295400" y="187960"/>
                    </a:cubicBezTo>
                    <a:cubicBezTo>
                      <a:pt x="1292860" y="185420"/>
                      <a:pt x="1290320" y="181610"/>
                      <a:pt x="1287780" y="176530"/>
                    </a:cubicBezTo>
                    <a:cubicBezTo>
                      <a:pt x="1282700" y="190500"/>
                      <a:pt x="1272540" y="181610"/>
                      <a:pt x="1264920" y="182880"/>
                    </a:cubicBezTo>
                    <a:cubicBezTo>
                      <a:pt x="1250950" y="185420"/>
                      <a:pt x="1235710" y="189230"/>
                      <a:pt x="1221740" y="190500"/>
                    </a:cubicBezTo>
                    <a:cubicBezTo>
                      <a:pt x="1196340" y="194310"/>
                      <a:pt x="1170940" y="196850"/>
                      <a:pt x="1145540" y="199390"/>
                    </a:cubicBezTo>
                    <a:cubicBezTo>
                      <a:pt x="1123950" y="201930"/>
                      <a:pt x="1102360" y="207010"/>
                      <a:pt x="1080770" y="210820"/>
                    </a:cubicBezTo>
                    <a:cubicBezTo>
                      <a:pt x="1043940" y="217170"/>
                      <a:pt x="1005840" y="220980"/>
                      <a:pt x="969010" y="227330"/>
                    </a:cubicBezTo>
                    <a:cubicBezTo>
                      <a:pt x="943610" y="231140"/>
                      <a:pt x="918210" y="237490"/>
                      <a:pt x="891540" y="241300"/>
                    </a:cubicBezTo>
                    <a:cubicBezTo>
                      <a:pt x="864870" y="246380"/>
                      <a:pt x="836930" y="250190"/>
                      <a:pt x="810260" y="255270"/>
                    </a:cubicBezTo>
                    <a:cubicBezTo>
                      <a:pt x="791210" y="259080"/>
                      <a:pt x="772160" y="264160"/>
                      <a:pt x="753110" y="267970"/>
                    </a:cubicBezTo>
                    <a:cubicBezTo>
                      <a:pt x="715010" y="274320"/>
                      <a:pt x="675640" y="280670"/>
                      <a:pt x="637540" y="287020"/>
                    </a:cubicBezTo>
                    <a:cubicBezTo>
                      <a:pt x="623570" y="289560"/>
                      <a:pt x="610870" y="294640"/>
                      <a:pt x="596900" y="297180"/>
                    </a:cubicBezTo>
                    <a:cubicBezTo>
                      <a:pt x="572770" y="302260"/>
                      <a:pt x="548640" y="304800"/>
                      <a:pt x="524510" y="309880"/>
                    </a:cubicBezTo>
                    <a:cubicBezTo>
                      <a:pt x="506730" y="313690"/>
                      <a:pt x="490220" y="320040"/>
                      <a:pt x="473710" y="322580"/>
                    </a:cubicBezTo>
                    <a:cubicBezTo>
                      <a:pt x="438150" y="330200"/>
                      <a:pt x="402590" y="335280"/>
                      <a:pt x="367030" y="341630"/>
                    </a:cubicBezTo>
                    <a:cubicBezTo>
                      <a:pt x="351790" y="344170"/>
                      <a:pt x="336550" y="349250"/>
                      <a:pt x="321310" y="353060"/>
                    </a:cubicBezTo>
                    <a:cubicBezTo>
                      <a:pt x="297180" y="359410"/>
                      <a:pt x="271780" y="364490"/>
                      <a:pt x="247650" y="370840"/>
                    </a:cubicBezTo>
                    <a:cubicBezTo>
                      <a:pt x="241300" y="372110"/>
                      <a:pt x="234950" y="375920"/>
                      <a:pt x="227330" y="377190"/>
                    </a:cubicBezTo>
                    <a:cubicBezTo>
                      <a:pt x="219710" y="378460"/>
                      <a:pt x="212090" y="378460"/>
                      <a:pt x="204470" y="379730"/>
                    </a:cubicBezTo>
                    <a:cubicBezTo>
                      <a:pt x="189230" y="383540"/>
                      <a:pt x="173990" y="387350"/>
                      <a:pt x="160020" y="391160"/>
                    </a:cubicBezTo>
                    <a:cubicBezTo>
                      <a:pt x="129540" y="398780"/>
                      <a:pt x="114300" y="401320"/>
                      <a:pt x="100330" y="408940"/>
                    </a:cubicBezTo>
                    <a:cubicBezTo>
                      <a:pt x="87630" y="415290"/>
                      <a:pt x="69850" y="414020"/>
                      <a:pt x="64770" y="434340"/>
                    </a:cubicBezTo>
                    <a:cubicBezTo>
                      <a:pt x="62230" y="440690"/>
                      <a:pt x="55880" y="444500"/>
                      <a:pt x="67310" y="447040"/>
                    </a:cubicBezTo>
                    <a:cubicBezTo>
                      <a:pt x="68580" y="447040"/>
                      <a:pt x="71120" y="450850"/>
                      <a:pt x="69850" y="452120"/>
                    </a:cubicBezTo>
                    <a:cubicBezTo>
                      <a:pt x="67310" y="459740"/>
                      <a:pt x="64770" y="467360"/>
                      <a:pt x="62230" y="477520"/>
                    </a:cubicBezTo>
                    <a:cubicBezTo>
                      <a:pt x="62230" y="477520"/>
                      <a:pt x="64770" y="478790"/>
                      <a:pt x="67310" y="481330"/>
                    </a:cubicBezTo>
                    <a:cubicBezTo>
                      <a:pt x="59690" y="488950"/>
                      <a:pt x="59690" y="516890"/>
                      <a:pt x="64770" y="525780"/>
                    </a:cubicBezTo>
                    <a:cubicBezTo>
                      <a:pt x="67310" y="530860"/>
                      <a:pt x="68580" y="537210"/>
                      <a:pt x="69850" y="543560"/>
                    </a:cubicBezTo>
                    <a:cubicBezTo>
                      <a:pt x="54610" y="547370"/>
                      <a:pt x="72390" y="556260"/>
                      <a:pt x="67310" y="561340"/>
                    </a:cubicBezTo>
                    <a:cubicBezTo>
                      <a:pt x="69850" y="561340"/>
                      <a:pt x="72390" y="561340"/>
                      <a:pt x="76200" y="562610"/>
                    </a:cubicBezTo>
                    <a:cubicBezTo>
                      <a:pt x="73660" y="566420"/>
                      <a:pt x="71120" y="568960"/>
                      <a:pt x="69850" y="570230"/>
                    </a:cubicBezTo>
                    <a:cubicBezTo>
                      <a:pt x="72390" y="572770"/>
                      <a:pt x="76200" y="574040"/>
                      <a:pt x="78740" y="576580"/>
                    </a:cubicBezTo>
                    <a:cubicBezTo>
                      <a:pt x="64770" y="595630"/>
                      <a:pt x="64770" y="604520"/>
                      <a:pt x="81280" y="621030"/>
                    </a:cubicBezTo>
                    <a:cubicBezTo>
                      <a:pt x="82550" y="622300"/>
                      <a:pt x="85090" y="624840"/>
                      <a:pt x="85090" y="626110"/>
                    </a:cubicBezTo>
                    <a:cubicBezTo>
                      <a:pt x="81280" y="640080"/>
                      <a:pt x="82550" y="652780"/>
                      <a:pt x="91440" y="664210"/>
                    </a:cubicBezTo>
                    <a:cubicBezTo>
                      <a:pt x="91440" y="664210"/>
                      <a:pt x="90170" y="668020"/>
                      <a:pt x="87630" y="670560"/>
                    </a:cubicBezTo>
                    <a:cubicBezTo>
                      <a:pt x="91440" y="669290"/>
                      <a:pt x="93980" y="668020"/>
                      <a:pt x="96520" y="668020"/>
                    </a:cubicBezTo>
                    <a:lnTo>
                      <a:pt x="92710" y="690880"/>
                    </a:lnTo>
                    <a:lnTo>
                      <a:pt x="106680" y="690880"/>
                    </a:lnTo>
                    <a:cubicBezTo>
                      <a:pt x="110490" y="695960"/>
                      <a:pt x="114300" y="699770"/>
                      <a:pt x="114300" y="701040"/>
                    </a:cubicBezTo>
                    <a:cubicBezTo>
                      <a:pt x="118110" y="697230"/>
                      <a:pt x="120650" y="695960"/>
                      <a:pt x="121920" y="694690"/>
                    </a:cubicBezTo>
                    <a:cubicBezTo>
                      <a:pt x="128270" y="704850"/>
                      <a:pt x="133350" y="712470"/>
                      <a:pt x="137160" y="720090"/>
                    </a:cubicBezTo>
                    <a:cubicBezTo>
                      <a:pt x="135890" y="728980"/>
                      <a:pt x="133350" y="736600"/>
                      <a:pt x="132080" y="741680"/>
                    </a:cubicBezTo>
                    <a:cubicBezTo>
                      <a:pt x="125730" y="741680"/>
                      <a:pt x="119380" y="740410"/>
                      <a:pt x="115570" y="742950"/>
                    </a:cubicBezTo>
                    <a:cubicBezTo>
                      <a:pt x="111760" y="745490"/>
                      <a:pt x="111760" y="751840"/>
                      <a:pt x="109220" y="755650"/>
                    </a:cubicBezTo>
                    <a:cubicBezTo>
                      <a:pt x="109220" y="756920"/>
                      <a:pt x="118110" y="773430"/>
                      <a:pt x="116840" y="774700"/>
                    </a:cubicBezTo>
                    <a:cubicBezTo>
                      <a:pt x="115570" y="783590"/>
                      <a:pt x="113030" y="792480"/>
                      <a:pt x="111760" y="802640"/>
                    </a:cubicBezTo>
                    <a:cubicBezTo>
                      <a:pt x="116840" y="806450"/>
                      <a:pt x="123190" y="811530"/>
                      <a:pt x="128270" y="815340"/>
                    </a:cubicBezTo>
                    <a:cubicBezTo>
                      <a:pt x="119380" y="820420"/>
                      <a:pt x="113030" y="825500"/>
                      <a:pt x="106680" y="829310"/>
                    </a:cubicBezTo>
                    <a:cubicBezTo>
                      <a:pt x="109220" y="830580"/>
                      <a:pt x="110490" y="831850"/>
                      <a:pt x="113030" y="833120"/>
                    </a:cubicBezTo>
                    <a:cubicBezTo>
                      <a:pt x="114300" y="838200"/>
                      <a:pt x="116840" y="843280"/>
                      <a:pt x="116840" y="848360"/>
                    </a:cubicBezTo>
                    <a:cubicBezTo>
                      <a:pt x="116840" y="853440"/>
                      <a:pt x="113030" y="862330"/>
                      <a:pt x="115570" y="863600"/>
                    </a:cubicBezTo>
                    <a:cubicBezTo>
                      <a:pt x="127000" y="869950"/>
                      <a:pt x="120650" y="889000"/>
                      <a:pt x="135890" y="891540"/>
                    </a:cubicBezTo>
                    <a:cubicBezTo>
                      <a:pt x="137160" y="891540"/>
                      <a:pt x="137160" y="894080"/>
                      <a:pt x="139700" y="896620"/>
                    </a:cubicBezTo>
                    <a:cubicBezTo>
                      <a:pt x="135890" y="896620"/>
                      <a:pt x="133350" y="896620"/>
                      <a:pt x="128270" y="897890"/>
                    </a:cubicBezTo>
                    <a:cubicBezTo>
                      <a:pt x="142240" y="908050"/>
                      <a:pt x="138430" y="916940"/>
                      <a:pt x="133350" y="924560"/>
                    </a:cubicBezTo>
                    <a:cubicBezTo>
                      <a:pt x="128270" y="925830"/>
                      <a:pt x="124460" y="927100"/>
                      <a:pt x="120650" y="928370"/>
                    </a:cubicBezTo>
                    <a:cubicBezTo>
                      <a:pt x="121920" y="930910"/>
                      <a:pt x="121920" y="932180"/>
                      <a:pt x="123190" y="934720"/>
                    </a:cubicBezTo>
                    <a:cubicBezTo>
                      <a:pt x="124460" y="935990"/>
                      <a:pt x="130810" y="952500"/>
                      <a:pt x="130810" y="955040"/>
                    </a:cubicBezTo>
                    <a:cubicBezTo>
                      <a:pt x="128270" y="961390"/>
                      <a:pt x="127000" y="967740"/>
                      <a:pt x="125730" y="974090"/>
                    </a:cubicBezTo>
                    <a:cubicBezTo>
                      <a:pt x="133350" y="974090"/>
                      <a:pt x="139700" y="975360"/>
                      <a:pt x="142240" y="975360"/>
                    </a:cubicBezTo>
                    <a:cubicBezTo>
                      <a:pt x="139700" y="976630"/>
                      <a:pt x="135890" y="979170"/>
                      <a:pt x="133350" y="980440"/>
                    </a:cubicBezTo>
                    <a:cubicBezTo>
                      <a:pt x="134620" y="982980"/>
                      <a:pt x="135890" y="985520"/>
                      <a:pt x="138430" y="986790"/>
                    </a:cubicBezTo>
                    <a:cubicBezTo>
                      <a:pt x="148590" y="985520"/>
                      <a:pt x="158750" y="984250"/>
                      <a:pt x="170180" y="982980"/>
                    </a:cubicBezTo>
                    <a:cubicBezTo>
                      <a:pt x="168910" y="989330"/>
                      <a:pt x="167640" y="994410"/>
                      <a:pt x="165100" y="999490"/>
                    </a:cubicBezTo>
                    <a:cubicBezTo>
                      <a:pt x="171450" y="999490"/>
                      <a:pt x="179070" y="1000760"/>
                      <a:pt x="185420" y="1000760"/>
                    </a:cubicBezTo>
                    <a:lnTo>
                      <a:pt x="185420" y="1007110"/>
                    </a:lnTo>
                    <a:cubicBezTo>
                      <a:pt x="176530" y="1008380"/>
                      <a:pt x="167640" y="1010920"/>
                      <a:pt x="160020" y="1012190"/>
                    </a:cubicBezTo>
                    <a:cubicBezTo>
                      <a:pt x="191770" y="1027430"/>
                      <a:pt x="220980" y="1013460"/>
                      <a:pt x="255270" y="1008380"/>
                    </a:cubicBezTo>
                    <a:cubicBezTo>
                      <a:pt x="261620" y="1014730"/>
                      <a:pt x="267970" y="1009650"/>
                      <a:pt x="273050" y="999490"/>
                    </a:cubicBezTo>
                    <a:cubicBezTo>
                      <a:pt x="279400" y="1008380"/>
                      <a:pt x="284480" y="1005840"/>
                      <a:pt x="297180" y="988060"/>
                    </a:cubicBezTo>
                    <a:cubicBezTo>
                      <a:pt x="298450" y="988060"/>
                      <a:pt x="299720" y="989330"/>
                      <a:pt x="300990" y="989330"/>
                    </a:cubicBezTo>
                    <a:cubicBezTo>
                      <a:pt x="299720" y="994410"/>
                      <a:pt x="297180" y="998220"/>
                      <a:pt x="295910" y="1003300"/>
                    </a:cubicBezTo>
                    <a:cubicBezTo>
                      <a:pt x="303530" y="1000760"/>
                      <a:pt x="309880" y="999490"/>
                      <a:pt x="317500" y="996950"/>
                    </a:cubicBezTo>
                    <a:lnTo>
                      <a:pt x="344170" y="993140"/>
                    </a:lnTo>
                    <a:cubicBezTo>
                      <a:pt x="358140" y="990600"/>
                      <a:pt x="372110" y="989330"/>
                      <a:pt x="384810" y="986790"/>
                    </a:cubicBezTo>
                    <a:cubicBezTo>
                      <a:pt x="389890" y="985520"/>
                      <a:pt x="394970" y="981710"/>
                      <a:pt x="400050" y="980440"/>
                    </a:cubicBezTo>
                    <a:cubicBezTo>
                      <a:pt x="405130" y="979170"/>
                      <a:pt x="412750" y="975360"/>
                      <a:pt x="415290" y="977900"/>
                    </a:cubicBezTo>
                    <a:cubicBezTo>
                      <a:pt x="425450" y="986790"/>
                      <a:pt x="434340" y="996950"/>
                      <a:pt x="444500" y="1005840"/>
                    </a:cubicBezTo>
                    <a:cubicBezTo>
                      <a:pt x="445770" y="1003300"/>
                      <a:pt x="447040" y="999490"/>
                      <a:pt x="447040" y="999490"/>
                    </a:cubicBezTo>
                    <a:cubicBezTo>
                      <a:pt x="455930" y="1002030"/>
                      <a:pt x="462280" y="1003300"/>
                      <a:pt x="471170" y="1005840"/>
                    </a:cubicBezTo>
                    <a:cubicBezTo>
                      <a:pt x="472440" y="1009650"/>
                      <a:pt x="474980" y="1014730"/>
                      <a:pt x="474980" y="1017270"/>
                    </a:cubicBezTo>
                    <a:cubicBezTo>
                      <a:pt x="488950" y="1018540"/>
                      <a:pt x="500380" y="1019810"/>
                      <a:pt x="510540" y="1021080"/>
                    </a:cubicBezTo>
                    <a:cubicBezTo>
                      <a:pt x="510540" y="1022350"/>
                      <a:pt x="511810" y="1023620"/>
                      <a:pt x="511810" y="1024890"/>
                    </a:cubicBezTo>
                    <a:lnTo>
                      <a:pt x="488950" y="1032510"/>
                    </a:lnTo>
                    <a:cubicBezTo>
                      <a:pt x="487680" y="1028700"/>
                      <a:pt x="486410" y="1027430"/>
                      <a:pt x="483870" y="1021080"/>
                    </a:cubicBezTo>
                    <a:cubicBezTo>
                      <a:pt x="485140" y="1035050"/>
                      <a:pt x="486410" y="1043940"/>
                      <a:pt x="486410" y="1055370"/>
                    </a:cubicBezTo>
                    <a:cubicBezTo>
                      <a:pt x="497840" y="1046480"/>
                      <a:pt x="513080" y="1056640"/>
                      <a:pt x="520700" y="1041400"/>
                    </a:cubicBezTo>
                    <a:cubicBezTo>
                      <a:pt x="520700" y="1040130"/>
                      <a:pt x="525780" y="1040130"/>
                      <a:pt x="527050" y="1041400"/>
                    </a:cubicBezTo>
                    <a:cubicBezTo>
                      <a:pt x="537210" y="1042670"/>
                      <a:pt x="547370" y="1043940"/>
                      <a:pt x="557530" y="1046480"/>
                    </a:cubicBezTo>
                    <a:cubicBezTo>
                      <a:pt x="556260" y="1043940"/>
                      <a:pt x="556260" y="1041400"/>
                      <a:pt x="554990" y="1038860"/>
                    </a:cubicBezTo>
                    <a:cubicBezTo>
                      <a:pt x="561340" y="1040130"/>
                      <a:pt x="566420" y="1041400"/>
                      <a:pt x="570230" y="1042670"/>
                    </a:cubicBezTo>
                    <a:cubicBezTo>
                      <a:pt x="570230" y="1043940"/>
                      <a:pt x="571500" y="1045210"/>
                      <a:pt x="571500" y="1046480"/>
                    </a:cubicBezTo>
                    <a:cubicBezTo>
                      <a:pt x="562610" y="1051560"/>
                      <a:pt x="553720" y="1057910"/>
                      <a:pt x="544830" y="1062990"/>
                    </a:cubicBezTo>
                    <a:cubicBezTo>
                      <a:pt x="530860" y="1071880"/>
                      <a:pt x="518160" y="1083310"/>
                      <a:pt x="504190" y="1087120"/>
                    </a:cubicBezTo>
                    <a:cubicBezTo>
                      <a:pt x="480060" y="1092200"/>
                      <a:pt x="455930" y="1101090"/>
                      <a:pt x="430530" y="1102360"/>
                    </a:cubicBezTo>
                    <a:lnTo>
                      <a:pt x="424180" y="1102360"/>
                    </a:lnTo>
                    <a:cubicBezTo>
                      <a:pt x="397510" y="1107440"/>
                      <a:pt x="372110" y="1112520"/>
                      <a:pt x="345440" y="1117600"/>
                    </a:cubicBezTo>
                    <a:cubicBezTo>
                      <a:pt x="341630" y="1118870"/>
                      <a:pt x="339090" y="1120140"/>
                      <a:pt x="335280" y="1120140"/>
                    </a:cubicBezTo>
                    <a:cubicBezTo>
                      <a:pt x="318770" y="1122680"/>
                      <a:pt x="302260" y="1123950"/>
                      <a:pt x="287020" y="1126490"/>
                    </a:cubicBezTo>
                    <a:cubicBezTo>
                      <a:pt x="270510" y="1130300"/>
                      <a:pt x="252730" y="1132840"/>
                      <a:pt x="236220" y="1139190"/>
                    </a:cubicBezTo>
                    <a:cubicBezTo>
                      <a:pt x="223520" y="1143000"/>
                      <a:pt x="207010" y="1141730"/>
                      <a:pt x="201930" y="1154430"/>
                    </a:cubicBezTo>
                    <a:cubicBezTo>
                      <a:pt x="196850" y="1154430"/>
                      <a:pt x="191770" y="1153160"/>
                      <a:pt x="189230" y="1154430"/>
                    </a:cubicBezTo>
                    <a:cubicBezTo>
                      <a:pt x="170180" y="1162050"/>
                      <a:pt x="151130" y="1169670"/>
                      <a:pt x="133350" y="1178560"/>
                    </a:cubicBezTo>
                    <a:cubicBezTo>
                      <a:pt x="127000" y="1183640"/>
                      <a:pt x="121920" y="1186180"/>
                      <a:pt x="119380" y="1191260"/>
                    </a:cubicBezTo>
                    <a:cubicBezTo>
                      <a:pt x="118110" y="1195070"/>
                      <a:pt x="121920" y="1201420"/>
                      <a:pt x="123190" y="1203960"/>
                    </a:cubicBezTo>
                    <a:cubicBezTo>
                      <a:pt x="120650" y="1205230"/>
                      <a:pt x="115570" y="1206500"/>
                      <a:pt x="115570" y="1207770"/>
                    </a:cubicBezTo>
                    <a:cubicBezTo>
                      <a:pt x="115570" y="1215390"/>
                      <a:pt x="115570" y="1223010"/>
                      <a:pt x="118110" y="1229360"/>
                    </a:cubicBezTo>
                    <a:cubicBezTo>
                      <a:pt x="121920" y="1238250"/>
                      <a:pt x="133350" y="1245870"/>
                      <a:pt x="120650" y="1257300"/>
                    </a:cubicBezTo>
                    <a:cubicBezTo>
                      <a:pt x="118110" y="1258570"/>
                      <a:pt x="120650" y="1264920"/>
                      <a:pt x="120650" y="1270000"/>
                    </a:cubicBezTo>
                    <a:cubicBezTo>
                      <a:pt x="124460" y="1268730"/>
                      <a:pt x="127000" y="1268730"/>
                      <a:pt x="130810" y="1268730"/>
                    </a:cubicBezTo>
                    <a:cubicBezTo>
                      <a:pt x="118110" y="1290320"/>
                      <a:pt x="118110" y="1297940"/>
                      <a:pt x="130810" y="1301750"/>
                    </a:cubicBezTo>
                    <a:cubicBezTo>
                      <a:pt x="130810" y="1309370"/>
                      <a:pt x="128270" y="1316990"/>
                      <a:pt x="130810" y="1322070"/>
                    </a:cubicBezTo>
                    <a:cubicBezTo>
                      <a:pt x="138430" y="1334770"/>
                      <a:pt x="148590" y="1347470"/>
                      <a:pt x="157480" y="1358900"/>
                    </a:cubicBezTo>
                    <a:cubicBezTo>
                      <a:pt x="156210" y="1360170"/>
                      <a:pt x="153670" y="1361440"/>
                      <a:pt x="152400" y="1361440"/>
                    </a:cubicBezTo>
                    <a:cubicBezTo>
                      <a:pt x="157480" y="1367790"/>
                      <a:pt x="162560" y="1374140"/>
                      <a:pt x="166370" y="1377950"/>
                    </a:cubicBezTo>
                    <a:cubicBezTo>
                      <a:pt x="161290" y="1385570"/>
                      <a:pt x="157480" y="1391920"/>
                      <a:pt x="152400" y="1398270"/>
                    </a:cubicBezTo>
                    <a:cubicBezTo>
                      <a:pt x="158750" y="1400810"/>
                      <a:pt x="162560" y="1402080"/>
                      <a:pt x="167640" y="1403350"/>
                    </a:cubicBezTo>
                    <a:cubicBezTo>
                      <a:pt x="158750" y="1405890"/>
                      <a:pt x="151130" y="1408430"/>
                      <a:pt x="139700" y="1413510"/>
                    </a:cubicBezTo>
                    <a:cubicBezTo>
                      <a:pt x="161290" y="1418590"/>
                      <a:pt x="162560" y="1433830"/>
                      <a:pt x="165100" y="1449070"/>
                    </a:cubicBezTo>
                    <a:cubicBezTo>
                      <a:pt x="165100" y="1450340"/>
                      <a:pt x="171450" y="1451610"/>
                      <a:pt x="175260" y="1452880"/>
                    </a:cubicBezTo>
                    <a:cubicBezTo>
                      <a:pt x="175260" y="1455420"/>
                      <a:pt x="172720" y="1459230"/>
                      <a:pt x="173990" y="1461770"/>
                    </a:cubicBezTo>
                    <a:cubicBezTo>
                      <a:pt x="179070" y="1468120"/>
                      <a:pt x="187960" y="1471930"/>
                      <a:pt x="189230" y="1479550"/>
                    </a:cubicBezTo>
                    <a:cubicBezTo>
                      <a:pt x="196850" y="1501140"/>
                      <a:pt x="210820" y="1497330"/>
                      <a:pt x="226060" y="1492250"/>
                    </a:cubicBezTo>
                    <a:lnTo>
                      <a:pt x="233680" y="1503680"/>
                    </a:lnTo>
                    <a:cubicBezTo>
                      <a:pt x="236220" y="1502410"/>
                      <a:pt x="238760" y="1499870"/>
                      <a:pt x="240030" y="1498600"/>
                    </a:cubicBezTo>
                    <a:cubicBezTo>
                      <a:pt x="241300" y="1506220"/>
                      <a:pt x="254000" y="1515110"/>
                      <a:pt x="257810" y="1510030"/>
                    </a:cubicBezTo>
                    <a:cubicBezTo>
                      <a:pt x="266700" y="1497330"/>
                      <a:pt x="276860" y="1504950"/>
                      <a:pt x="287020" y="1506220"/>
                    </a:cubicBezTo>
                    <a:cubicBezTo>
                      <a:pt x="292100" y="1507490"/>
                      <a:pt x="299720" y="1508760"/>
                      <a:pt x="302260" y="1506220"/>
                    </a:cubicBezTo>
                    <a:cubicBezTo>
                      <a:pt x="308610" y="1499870"/>
                      <a:pt x="327660" y="1506220"/>
                      <a:pt x="322580" y="1488440"/>
                    </a:cubicBezTo>
                    <a:cubicBezTo>
                      <a:pt x="321310" y="1484630"/>
                      <a:pt x="316230" y="1480820"/>
                      <a:pt x="311150" y="1477010"/>
                    </a:cubicBezTo>
                    <a:lnTo>
                      <a:pt x="347980" y="1477010"/>
                    </a:lnTo>
                    <a:cubicBezTo>
                      <a:pt x="349250" y="1480820"/>
                      <a:pt x="349250" y="1485900"/>
                      <a:pt x="350520" y="1489710"/>
                    </a:cubicBezTo>
                    <a:cubicBezTo>
                      <a:pt x="344170" y="1490980"/>
                      <a:pt x="337820" y="1492250"/>
                      <a:pt x="331470" y="1494790"/>
                    </a:cubicBezTo>
                    <a:cubicBezTo>
                      <a:pt x="331470" y="1496060"/>
                      <a:pt x="332740" y="1497330"/>
                      <a:pt x="332740" y="1499870"/>
                    </a:cubicBezTo>
                    <a:cubicBezTo>
                      <a:pt x="335280" y="1499870"/>
                      <a:pt x="339090" y="1498600"/>
                      <a:pt x="341630" y="1498600"/>
                    </a:cubicBezTo>
                    <a:cubicBezTo>
                      <a:pt x="351790" y="1502410"/>
                      <a:pt x="365760" y="1492250"/>
                      <a:pt x="374650" y="1504950"/>
                    </a:cubicBezTo>
                    <a:cubicBezTo>
                      <a:pt x="391160" y="1527810"/>
                      <a:pt x="420370" y="1534160"/>
                      <a:pt x="447040" y="1521460"/>
                    </a:cubicBezTo>
                    <a:cubicBezTo>
                      <a:pt x="449580" y="1520190"/>
                      <a:pt x="454660" y="1524000"/>
                      <a:pt x="458470" y="1525270"/>
                    </a:cubicBezTo>
                    <a:cubicBezTo>
                      <a:pt x="459740" y="1525270"/>
                      <a:pt x="459740" y="1525270"/>
                      <a:pt x="461010" y="1526540"/>
                    </a:cubicBezTo>
                    <a:cubicBezTo>
                      <a:pt x="462280" y="1524000"/>
                      <a:pt x="462280" y="1521460"/>
                      <a:pt x="462280" y="1522730"/>
                    </a:cubicBezTo>
                    <a:cubicBezTo>
                      <a:pt x="471170" y="1522730"/>
                      <a:pt x="480060" y="1525270"/>
                      <a:pt x="488950" y="1524000"/>
                    </a:cubicBezTo>
                    <a:cubicBezTo>
                      <a:pt x="502920" y="1522730"/>
                      <a:pt x="516890" y="1517650"/>
                      <a:pt x="530860" y="1516380"/>
                    </a:cubicBezTo>
                    <a:cubicBezTo>
                      <a:pt x="552450" y="1513840"/>
                      <a:pt x="574040" y="1513840"/>
                      <a:pt x="595630" y="1508760"/>
                    </a:cubicBezTo>
                    <a:cubicBezTo>
                      <a:pt x="604520" y="1506220"/>
                      <a:pt x="610870" y="1507490"/>
                      <a:pt x="617220" y="1510030"/>
                    </a:cubicBezTo>
                    <a:cubicBezTo>
                      <a:pt x="577850" y="1526540"/>
                      <a:pt x="538480" y="1543050"/>
                      <a:pt x="499110" y="1558290"/>
                    </a:cubicBezTo>
                    <a:cubicBezTo>
                      <a:pt x="499110" y="1559560"/>
                      <a:pt x="500380" y="1560830"/>
                      <a:pt x="500380" y="1562100"/>
                    </a:cubicBezTo>
                    <a:cubicBezTo>
                      <a:pt x="502920" y="1562100"/>
                      <a:pt x="505460" y="1563370"/>
                      <a:pt x="510540" y="1564640"/>
                    </a:cubicBezTo>
                    <a:cubicBezTo>
                      <a:pt x="501650" y="1568450"/>
                      <a:pt x="497840" y="1569720"/>
                      <a:pt x="491490" y="1572260"/>
                    </a:cubicBezTo>
                    <a:cubicBezTo>
                      <a:pt x="502920" y="1579880"/>
                      <a:pt x="487680" y="1588770"/>
                      <a:pt x="494030" y="1598930"/>
                    </a:cubicBezTo>
                    <a:cubicBezTo>
                      <a:pt x="499110" y="1609090"/>
                      <a:pt x="495300" y="1624330"/>
                      <a:pt x="518160" y="1620520"/>
                    </a:cubicBezTo>
                    <a:cubicBezTo>
                      <a:pt x="495300" y="1631950"/>
                      <a:pt x="494030" y="1648460"/>
                      <a:pt x="509270" y="1666240"/>
                    </a:cubicBezTo>
                    <a:cubicBezTo>
                      <a:pt x="511810" y="1668780"/>
                      <a:pt x="513080" y="1673860"/>
                      <a:pt x="511810" y="1676400"/>
                    </a:cubicBezTo>
                    <a:cubicBezTo>
                      <a:pt x="509270" y="1685290"/>
                      <a:pt x="505460" y="1692910"/>
                      <a:pt x="502920" y="1699260"/>
                    </a:cubicBezTo>
                    <a:cubicBezTo>
                      <a:pt x="494030" y="1699260"/>
                      <a:pt x="488950" y="1697990"/>
                      <a:pt x="483870" y="1697990"/>
                    </a:cubicBezTo>
                    <a:cubicBezTo>
                      <a:pt x="471170" y="1699260"/>
                      <a:pt x="458470" y="1701800"/>
                      <a:pt x="445770" y="1704340"/>
                    </a:cubicBezTo>
                    <a:cubicBezTo>
                      <a:pt x="405130" y="1711960"/>
                      <a:pt x="363220" y="1719580"/>
                      <a:pt x="322580" y="1727200"/>
                    </a:cubicBezTo>
                    <a:cubicBezTo>
                      <a:pt x="288290" y="1733550"/>
                      <a:pt x="255270" y="1746250"/>
                      <a:pt x="220980" y="1748790"/>
                    </a:cubicBezTo>
                    <a:cubicBezTo>
                      <a:pt x="196850" y="1750060"/>
                      <a:pt x="175260" y="1762760"/>
                      <a:pt x="152400" y="1764030"/>
                    </a:cubicBezTo>
                    <a:cubicBezTo>
                      <a:pt x="137160" y="1765300"/>
                      <a:pt x="121920" y="1771650"/>
                      <a:pt x="107950" y="1778000"/>
                    </a:cubicBezTo>
                    <a:cubicBezTo>
                      <a:pt x="100330" y="1780540"/>
                      <a:pt x="93980" y="1786890"/>
                      <a:pt x="87630" y="1790700"/>
                    </a:cubicBezTo>
                    <a:cubicBezTo>
                      <a:pt x="86360" y="1790700"/>
                      <a:pt x="82550" y="1789430"/>
                      <a:pt x="81280" y="1790700"/>
                    </a:cubicBezTo>
                    <a:cubicBezTo>
                      <a:pt x="71120" y="1795780"/>
                      <a:pt x="62230" y="1800860"/>
                      <a:pt x="52070" y="1804670"/>
                    </a:cubicBezTo>
                    <a:cubicBezTo>
                      <a:pt x="44450" y="1808480"/>
                      <a:pt x="38100" y="1812290"/>
                      <a:pt x="30480" y="1816100"/>
                    </a:cubicBezTo>
                    <a:cubicBezTo>
                      <a:pt x="30480" y="1817370"/>
                      <a:pt x="31750" y="1818640"/>
                      <a:pt x="31750" y="1819910"/>
                    </a:cubicBezTo>
                    <a:cubicBezTo>
                      <a:pt x="29210" y="1819910"/>
                      <a:pt x="25400" y="1818640"/>
                      <a:pt x="21590" y="1817370"/>
                    </a:cubicBezTo>
                    <a:cubicBezTo>
                      <a:pt x="22860" y="1824990"/>
                      <a:pt x="24130" y="1830070"/>
                      <a:pt x="25400" y="1836420"/>
                    </a:cubicBezTo>
                    <a:cubicBezTo>
                      <a:pt x="24130" y="1836420"/>
                      <a:pt x="24130" y="1836420"/>
                      <a:pt x="22860" y="1837690"/>
                    </a:cubicBezTo>
                    <a:cubicBezTo>
                      <a:pt x="21590" y="1835150"/>
                      <a:pt x="20320" y="1832610"/>
                      <a:pt x="19050" y="1831340"/>
                    </a:cubicBezTo>
                    <a:cubicBezTo>
                      <a:pt x="7620" y="1844040"/>
                      <a:pt x="0" y="1855470"/>
                      <a:pt x="17780" y="1863090"/>
                    </a:cubicBezTo>
                    <a:cubicBezTo>
                      <a:pt x="16510" y="1869440"/>
                      <a:pt x="16510" y="1874520"/>
                      <a:pt x="16510" y="1878330"/>
                    </a:cubicBezTo>
                    <a:lnTo>
                      <a:pt x="20320" y="1905000"/>
                    </a:lnTo>
                    <a:cubicBezTo>
                      <a:pt x="21590" y="1916430"/>
                      <a:pt x="19050" y="1927860"/>
                      <a:pt x="33020" y="1931671"/>
                    </a:cubicBezTo>
                    <a:cubicBezTo>
                      <a:pt x="29210" y="1938021"/>
                      <a:pt x="29210" y="1967231"/>
                      <a:pt x="34290" y="1968500"/>
                    </a:cubicBezTo>
                    <a:cubicBezTo>
                      <a:pt x="43180" y="1972310"/>
                      <a:pt x="45720" y="1983740"/>
                      <a:pt x="53340" y="1988821"/>
                    </a:cubicBezTo>
                    <a:cubicBezTo>
                      <a:pt x="54610" y="1990091"/>
                      <a:pt x="55880" y="1992631"/>
                      <a:pt x="55880" y="1992631"/>
                    </a:cubicBezTo>
                    <a:cubicBezTo>
                      <a:pt x="45720" y="2004060"/>
                      <a:pt x="60960" y="1998981"/>
                      <a:pt x="63500" y="2004060"/>
                    </a:cubicBezTo>
                    <a:cubicBezTo>
                      <a:pt x="60960" y="2010410"/>
                      <a:pt x="55880" y="2016760"/>
                      <a:pt x="54610" y="2024381"/>
                    </a:cubicBezTo>
                    <a:cubicBezTo>
                      <a:pt x="53340" y="2032001"/>
                      <a:pt x="54610" y="2038351"/>
                      <a:pt x="66040" y="2034541"/>
                    </a:cubicBezTo>
                    <a:cubicBezTo>
                      <a:pt x="64770" y="2045971"/>
                      <a:pt x="63500" y="2056131"/>
                      <a:pt x="62230" y="2067561"/>
                    </a:cubicBezTo>
                    <a:cubicBezTo>
                      <a:pt x="63500" y="2067561"/>
                      <a:pt x="64770" y="2066291"/>
                      <a:pt x="64770" y="2066291"/>
                    </a:cubicBezTo>
                    <a:cubicBezTo>
                      <a:pt x="68580" y="2075181"/>
                      <a:pt x="71120" y="2082801"/>
                      <a:pt x="74930" y="2090421"/>
                    </a:cubicBezTo>
                    <a:cubicBezTo>
                      <a:pt x="81280" y="2090421"/>
                      <a:pt x="87630" y="2091691"/>
                      <a:pt x="95250" y="2092960"/>
                    </a:cubicBezTo>
                    <a:lnTo>
                      <a:pt x="95250" y="2096771"/>
                    </a:lnTo>
                    <a:cubicBezTo>
                      <a:pt x="91440" y="2098041"/>
                      <a:pt x="87630" y="2099310"/>
                      <a:pt x="83820" y="2100581"/>
                    </a:cubicBezTo>
                    <a:cubicBezTo>
                      <a:pt x="85090" y="2101851"/>
                      <a:pt x="87630" y="2101851"/>
                      <a:pt x="87630" y="2101851"/>
                    </a:cubicBezTo>
                    <a:cubicBezTo>
                      <a:pt x="88900" y="2120901"/>
                      <a:pt x="105410" y="2118361"/>
                      <a:pt x="116840" y="2123441"/>
                    </a:cubicBezTo>
                    <a:cubicBezTo>
                      <a:pt x="121920" y="2125981"/>
                      <a:pt x="128270" y="2127251"/>
                      <a:pt x="132080" y="2125981"/>
                    </a:cubicBezTo>
                    <a:cubicBezTo>
                      <a:pt x="139700" y="2122171"/>
                      <a:pt x="144780" y="2123441"/>
                      <a:pt x="144780" y="2131060"/>
                    </a:cubicBezTo>
                    <a:cubicBezTo>
                      <a:pt x="144780" y="2134871"/>
                      <a:pt x="142240" y="2139950"/>
                      <a:pt x="140970" y="2142490"/>
                    </a:cubicBezTo>
                    <a:cubicBezTo>
                      <a:pt x="149860" y="2142490"/>
                      <a:pt x="163830" y="2146300"/>
                      <a:pt x="171450" y="2141220"/>
                    </a:cubicBezTo>
                    <a:cubicBezTo>
                      <a:pt x="189230" y="2129790"/>
                      <a:pt x="205740" y="2139950"/>
                      <a:pt x="222250" y="2136140"/>
                    </a:cubicBezTo>
                    <a:cubicBezTo>
                      <a:pt x="231140" y="2133600"/>
                      <a:pt x="238760" y="2133600"/>
                      <a:pt x="251460" y="2131060"/>
                    </a:cubicBezTo>
                    <a:cubicBezTo>
                      <a:pt x="257810" y="2136140"/>
                      <a:pt x="264160" y="2134871"/>
                      <a:pt x="265430" y="2128521"/>
                    </a:cubicBezTo>
                    <a:cubicBezTo>
                      <a:pt x="275590" y="2128521"/>
                      <a:pt x="284480" y="2128521"/>
                      <a:pt x="293370" y="2127250"/>
                    </a:cubicBezTo>
                    <a:cubicBezTo>
                      <a:pt x="307340" y="2124710"/>
                      <a:pt x="320040" y="2120900"/>
                      <a:pt x="334010" y="2119630"/>
                    </a:cubicBezTo>
                    <a:cubicBezTo>
                      <a:pt x="342900" y="2118360"/>
                      <a:pt x="353060" y="2120900"/>
                      <a:pt x="363220" y="2119630"/>
                    </a:cubicBezTo>
                    <a:cubicBezTo>
                      <a:pt x="368300" y="2118360"/>
                      <a:pt x="372110" y="2110740"/>
                      <a:pt x="377190" y="2106930"/>
                    </a:cubicBezTo>
                    <a:cubicBezTo>
                      <a:pt x="382270" y="2119630"/>
                      <a:pt x="392430" y="2120900"/>
                      <a:pt x="408940" y="2112010"/>
                    </a:cubicBezTo>
                    <a:cubicBezTo>
                      <a:pt x="402590" y="2106930"/>
                      <a:pt x="394970" y="2103120"/>
                      <a:pt x="388620" y="2099310"/>
                    </a:cubicBezTo>
                    <a:cubicBezTo>
                      <a:pt x="394970" y="2096770"/>
                      <a:pt x="400050" y="2092960"/>
                      <a:pt x="405130" y="2091690"/>
                    </a:cubicBezTo>
                    <a:cubicBezTo>
                      <a:pt x="410210" y="2091690"/>
                      <a:pt x="414020" y="2092960"/>
                      <a:pt x="417830" y="2092960"/>
                    </a:cubicBezTo>
                    <a:cubicBezTo>
                      <a:pt x="421640" y="2092960"/>
                      <a:pt x="425450" y="2092960"/>
                      <a:pt x="429260" y="2091690"/>
                    </a:cubicBezTo>
                    <a:cubicBezTo>
                      <a:pt x="433070" y="2090420"/>
                      <a:pt x="435610" y="2089150"/>
                      <a:pt x="438150" y="2086610"/>
                    </a:cubicBezTo>
                    <a:cubicBezTo>
                      <a:pt x="438150" y="2090420"/>
                      <a:pt x="439420" y="2095500"/>
                      <a:pt x="439420" y="2099310"/>
                    </a:cubicBezTo>
                    <a:cubicBezTo>
                      <a:pt x="439420" y="2103120"/>
                      <a:pt x="436880" y="2106930"/>
                      <a:pt x="435610" y="2110740"/>
                    </a:cubicBezTo>
                    <a:cubicBezTo>
                      <a:pt x="439420" y="2110740"/>
                      <a:pt x="443230" y="2110740"/>
                      <a:pt x="448310" y="2109470"/>
                    </a:cubicBezTo>
                    <a:cubicBezTo>
                      <a:pt x="453390" y="2117090"/>
                      <a:pt x="439420" y="2133600"/>
                      <a:pt x="458470" y="2134870"/>
                    </a:cubicBezTo>
                    <a:cubicBezTo>
                      <a:pt x="457200" y="2139950"/>
                      <a:pt x="455930" y="2143760"/>
                      <a:pt x="454660" y="2148840"/>
                    </a:cubicBezTo>
                    <a:cubicBezTo>
                      <a:pt x="462280" y="2148840"/>
                      <a:pt x="469900" y="2150110"/>
                      <a:pt x="481330" y="2151380"/>
                    </a:cubicBezTo>
                    <a:cubicBezTo>
                      <a:pt x="476250" y="2157730"/>
                      <a:pt x="472440" y="2162810"/>
                      <a:pt x="467360" y="2167890"/>
                    </a:cubicBezTo>
                    <a:cubicBezTo>
                      <a:pt x="471170" y="2166620"/>
                      <a:pt x="474980" y="2166620"/>
                      <a:pt x="482600" y="2165350"/>
                    </a:cubicBezTo>
                    <a:cubicBezTo>
                      <a:pt x="466090" y="2180590"/>
                      <a:pt x="483870" y="2181860"/>
                      <a:pt x="490220" y="2190750"/>
                    </a:cubicBezTo>
                    <a:cubicBezTo>
                      <a:pt x="494030" y="2180590"/>
                      <a:pt x="496570" y="2174240"/>
                      <a:pt x="497840" y="2169160"/>
                    </a:cubicBezTo>
                    <a:cubicBezTo>
                      <a:pt x="504190" y="2175510"/>
                      <a:pt x="511810" y="2183130"/>
                      <a:pt x="519430" y="2192020"/>
                    </a:cubicBezTo>
                    <a:cubicBezTo>
                      <a:pt x="520700" y="2192020"/>
                      <a:pt x="523240" y="2189480"/>
                      <a:pt x="524510" y="2190750"/>
                    </a:cubicBezTo>
                    <a:cubicBezTo>
                      <a:pt x="538480" y="2197100"/>
                      <a:pt x="544830" y="2190750"/>
                      <a:pt x="549910" y="2178050"/>
                    </a:cubicBezTo>
                    <a:cubicBezTo>
                      <a:pt x="551180" y="2175510"/>
                      <a:pt x="557530" y="2174240"/>
                      <a:pt x="558800" y="2172970"/>
                    </a:cubicBezTo>
                    <a:cubicBezTo>
                      <a:pt x="556260" y="2180590"/>
                      <a:pt x="552450" y="2188210"/>
                      <a:pt x="548640" y="2197100"/>
                    </a:cubicBezTo>
                    <a:cubicBezTo>
                      <a:pt x="533400" y="2199640"/>
                      <a:pt x="515620" y="2203450"/>
                      <a:pt x="497840" y="2207260"/>
                    </a:cubicBezTo>
                    <a:cubicBezTo>
                      <a:pt x="481330" y="2211070"/>
                      <a:pt x="464820" y="2217420"/>
                      <a:pt x="447040" y="2219960"/>
                    </a:cubicBezTo>
                    <a:cubicBezTo>
                      <a:pt x="422910" y="2223770"/>
                      <a:pt x="398780" y="2226310"/>
                      <a:pt x="373380" y="2230120"/>
                    </a:cubicBezTo>
                    <a:cubicBezTo>
                      <a:pt x="344170" y="2235200"/>
                      <a:pt x="314960" y="2240280"/>
                      <a:pt x="285750" y="2246630"/>
                    </a:cubicBezTo>
                    <a:cubicBezTo>
                      <a:pt x="261620" y="2251710"/>
                      <a:pt x="238760" y="2259330"/>
                      <a:pt x="214630" y="2264410"/>
                    </a:cubicBezTo>
                    <a:cubicBezTo>
                      <a:pt x="198120" y="2268220"/>
                      <a:pt x="181610" y="2269490"/>
                      <a:pt x="166370" y="2275840"/>
                    </a:cubicBezTo>
                    <a:cubicBezTo>
                      <a:pt x="151130" y="2282190"/>
                      <a:pt x="129540" y="2280920"/>
                      <a:pt x="124460" y="2302510"/>
                    </a:cubicBezTo>
                    <a:cubicBezTo>
                      <a:pt x="115570" y="2297430"/>
                      <a:pt x="109220" y="2299970"/>
                      <a:pt x="107950" y="2308860"/>
                    </a:cubicBezTo>
                    <a:cubicBezTo>
                      <a:pt x="107950" y="2311400"/>
                      <a:pt x="106680" y="2313940"/>
                      <a:pt x="104140" y="2313940"/>
                    </a:cubicBezTo>
                    <a:cubicBezTo>
                      <a:pt x="90170" y="2317750"/>
                      <a:pt x="93980" y="2325370"/>
                      <a:pt x="100330" y="2332990"/>
                    </a:cubicBezTo>
                    <a:cubicBezTo>
                      <a:pt x="107950" y="2341880"/>
                      <a:pt x="107950" y="2350770"/>
                      <a:pt x="106680" y="2360930"/>
                    </a:cubicBezTo>
                    <a:cubicBezTo>
                      <a:pt x="104140" y="2374900"/>
                      <a:pt x="101600" y="2390140"/>
                      <a:pt x="99060" y="2404110"/>
                    </a:cubicBezTo>
                    <a:cubicBezTo>
                      <a:pt x="99060" y="2407920"/>
                      <a:pt x="102870" y="2411730"/>
                      <a:pt x="105410" y="2415540"/>
                    </a:cubicBezTo>
                    <a:lnTo>
                      <a:pt x="109220" y="2423160"/>
                    </a:lnTo>
                    <a:lnTo>
                      <a:pt x="109220" y="2444750"/>
                    </a:lnTo>
                    <a:cubicBezTo>
                      <a:pt x="114300" y="2444750"/>
                      <a:pt x="120650" y="2443480"/>
                      <a:pt x="127000" y="2443480"/>
                    </a:cubicBezTo>
                    <a:cubicBezTo>
                      <a:pt x="127000" y="2443480"/>
                      <a:pt x="127000" y="2444750"/>
                      <a:pt x="128270" y="2444750"/>
                    </a:cubicBezTo>
                    <a:cubicBezTo>
                      <a:pt x="124460" y="2446020"/>
                      <a:pt x="121920" y="2447290"/>
                      <a:pt x="118110" y="2449830"/>
                    </a:cubicBezTo>
                    <a:cubicBezTo>
                      <a:pt x="125730" y="2458720"/>
                      <a:pt x="111760" y="2481580"/>
                      <a:pt x="142240" y="2476500"/>
                    </a:cubicBezTo>
                    <a:cubicBezTo>
                      <a:pt x="133350" y="2484120"/>
                      <a:pt x="128270" y="2489200"/>
                      <a:pt x="124460" y="2491740"/>
                    </a:cubicBezTo>
                    <a:cubicBezTo>
                      <a:pt x="127000" y="2498090"/>
                      <a:pt x="129540" y="2501900"/>
                      <a:pt x="130810" y="2505710"/>
                    </a:cubicBezTo>
                    <a:cubicBezTo>
                      <a:pt x="125730" y="2509520"/>
                      <a:pt x="121920" y="2513330"/>
                      <a:pt x="118110" y="2515870"/>
                    </a:cubicBezTo>
                    <a:cubicBezTo>
                      <a:pt x="123190" y="2520950"/>
                      <a:pt x="128270" y="2524760"/>
                      <a:pt x="130810" y="2528570"/>
                    </a:cubicBezTo>
                    <a:cubicBezTo>
                      <a:pt x="135890" y="2523490"/>
                      <a:pt x="140970" y="2518410"/>
                      <a:pt x="146050" y="2518410"/>
                    </a:cubicBezTo>
                    <a:cubicBezTo>
                      <a:pt x="151130" y="2518410"/>
                      <a:pt x="157480" y="2527300"/>
                      <a:pt x="163830" y="2532380"/>
                    </a:cubicBezTo>
                    <a:cubicBezTo>
                      <a:pt x="163830" y="2533650"/>
                      <a:pt x="160020" y="2534920"/>
                      <a:pt x="158750" y="2534920"/>
                    </a:cubicBezTo>
                    <a:cubicBezTo>
                      <a:pt x="149860" y="2524760"/>
                      <a:pt x="140970" y="2523490"/>
                      <a:pt x="132080" y="2534920"/>
                    </a:cubicBezTo>
                    <a:cubicBezTo>
                      <a:pt x="132080" y="2534920"/>
                      <a:pt x="130810" y="2534920"/>
                      <a:pt x="130810" y="2533650"/>
                    </a:cubicBezTo>
                    <a:cubicBezTo>
                      <a:pt x="130810" y="2532380"/>
                      <a:pt x="130810" y="2532380"/>
                      <a:pt x="129540" y="2531110"/>
                    </a:cubicBezTo>
                    <a:cubicBezTo>
                      <a:pt x="124460" y="2536190"/>
                      <a:pt x="125730" y="2540000"/>
                      <a:pt x="132080" y="2543810"/>
                    </a:cubicBezTo>
                    <a:cubicBezTo>
                      <a:pt x="140970" y="2548890"/>
                      <a:pt x="139700" y="2552700"/>
                      <a:pt x="134620" y="2559050"/>
                    </a:cubicBezTo>
                    <a:cubicBezTo>
                      <a:pt x="137160" y="2560320"/>
                      <a:pt x="140970" y="2562860"/>
                      <a:pt x="140970" y="2564130"/>
                    </a:cubicBezTo>
                    <a:cubicBezTo>
                      <a:pt x="140970" y="2570480"/>
                      <a:pt x="153670" y="2574290"/>
                      <a:pt x="143510" y="2581910"/>
                    </a:cubicBezTo>
                    <a:cubicBezTo>
                      <a:pt x="148590" y="2588260"/>
                      <a:pt x="151130" y="2594610"/>
                      <a:pt x="162560" y="2597150"/>
                    </a:cubicBezTo>
                    <a:cubicBezTo>
                      <a:pt x="172720" y="2599690"/>
                      <a:pt x="175260" y="2594610"/>
                      <a:pt x="181610" y="2593340"/>
                    </a:cubicBezTo>
                    <a:cubicBezTo>
                      <a:pt x="187960" y="2592070"/>
                      <a:pt x="195580" y="2595880"/>
                      <a:pt x="201930" y="2597150"/>
                    </a:cubicBezTo>
                    <a:cubicBezTo>
                      <a:pt x="204470" y="2597150"/>
                      <a:pt x="207010" y="2593340"/>
                      <a:pt x="207010" y="2592070"/>
                    </a:cubicBezTo>
                    <a:cubicBezTo>
                      <a:pt x="215900" y="2593340"/>
                      <a:pt x="224790" y="2595880"/>
                      <a:pt x="232410" y="2594610"/>
                    </a:cubicBezTo>
                    <a:cubicBezTo>
                      <a:pt x="243840" y="2593340"/>
                      <a:pt x="250190" y="2597150"/>
                      <a:pt x="251460" y="2607310"/>
                    </a:cubicBezTo>
                    <a:cubicBezTo>
                      <a:pt x="252730" y="2618740"/>
                      <a:pt x="259080" y="2620010"/>
                      <a:pt x="267970" y="2618740"/>
                    </a:cubicBezTo>
                    <a:cubicBezTo>
                      <a:pt x="275590" y="2617470"/>
                      <a:pt x="281940" y="2614930"/>
                      <a:pt x="289560" y="2613660"/>
                    </a:cubicBezTo>
                    <a:cubicBezTo>
                      <a:pt x="285750" y="2609850"/>
                      <a:pt x="280670" y="2606040"/>
                      <a:pt x="274320" y="2600960"/>
                    </a:cubicBezTo>
                    <a:cubicBezTo>
                      <a:pt x="280670" y="2599690"/>
                      <a:pt x="287020" y="2597150"/>
                      <a:pt x="292100" y="2597150"/>
                    </a:cubicBezTo>
                    <a:cubicBezTo>
                      <a:pt x="302260" y="2595880"/>
                      <a:pt x="311150" y="2594610"/>
                      <a:pt x="321310" y="2594610"/>
                    </a:cubicBezTo>
                    <a:cubicBezTo>
                      <a:pt x="325120" y="2594610"/>
                      <a:pt x="328930" y="2597150"/>
                      <a:pt x="332740" y="2600960"/>
                    </a:cubicBezTo>
                    <a:cubicBezTo>
                      <a:pt x="316230" y="2600960"/>
                      <a:pt x="300990" y="2600960"/>
                      <a:pt x="289560" y="2613660"/>
                    </a:cubicBezTo>
                    <a:cubicBezTo>
                      <a:pt x="293370" y="2614930"/>
                      <a:pt x="298450" y="2616200"/>
                      <a:pt x="302260" y="2616200"/>
                    </a:cubicBezTo>
                    <a:cubicBezTo>
                      <a:pt x="323850" y="2614930"/>
                      <a:pt x="346710" y="2613660"/>
                      <a:pt x="368300" y="2612390"/>
                    </a:cubicBezTo>
                    <a:cubicBezTo>
                      <a:pt x="389890" y="2611120"/>
                      <a:pt x="410210" y="2608580"/>
                      <a:pt x="433070" y="2607310"/>
                    </a:cubicBezTo>
                    <a:cubicBezTo>
                      <a:pt x="439420" y="2633980"/>
                      <a:pt x="445770" y="2659380"/>
                      <a:pt x="450850" y="2684780"/>
                    </a:cubicBezTo>
                    <a:cubicBezTo>
                      <a:pt x="448310" y="2686050"/>
                      <a:pt x="445770" y="2687320"/>
                      <a:pt x="443230" y="2687320"/>
                    </a:cubicBezTo>
                    <a:cubicBezTo>
                      <a:pt x="447040" y="2692400"/>
                      <a:pt x="452120" y="2697480"/>
                      <a:pt x="453390" y="2702560"/>
                    </a:cubicBezTo>
                    <a:cubicBezTo>
                      <a:pt x="454660" y="2710180"/>
                      <a:pt x="453390" y="2717800"/>
                      <a:pt x="453390" y="2722880"/>
                    </a:cubicBezTo>
                    <a:cubicBezTo>
                      <a:pt x="462280" y="2725420"/>
                      <a:pt x="467360" y="2726690"/>
                      <a:pt x="473710" y="2727960"/>
                    </a:cubicBezTo>
                    <a:cubicBezTo>
                      <a:pt x="472440" y="2727960"/>
                      <a:pt x="471170" y="2729230"/>
                      <a:pt x="468630" y="2729230"/>
                    </a:cubicBezTo>
                    <a:cubicBezTo>
                      <a:pt x="469900" y="2738120"/>
                      <a:pt x="472440" y="2748280"/>
                      <a:pt x="473710" y="2760980"/>
                    </a:cubicBezTo>
                    <a:lnTo>
                      <a:pt x="494030" y="2760980"/>
                    </a:lnTo>
                    <a:cubicBezTo>
                      <a:pt x="497840" y="2760980"/>
                      <a:pt x="501650" y="2763520"/>
                      <a:pt x="502920" y="2764790"/>
                    </a:cubicBezTo>
                    <a:cubicBezTo>
                      <a:pt x="508000" y="2780030"/>
                      <a:pt x="519430" y="2785110"/>
                      <a:pt x="534670" y="2781300"/>
                    </a:cubicBezTo>
                    <a:cubicBezTo>
                      <a:pt x="541020" y="2780030"/>
                      <a:pt x="548640" y="2780030"/>
                      <a:pt x="554990" y="2780030"/>
                    </a:cubicBezTo>
                    <a:lnTo>
                      <a:pt x="570230" y="2780030"/>
                    </a:lnTo>
                    <a:cubicBezTo>
                      <a:pt x="575310" y="2780030"/>
                      <a:pt x="580390" y="2778760"/>
                      <a:pt x="585470" y="2777490"/>
                    </a:cubicBezTo>
                    <a:cubicBezTo>
                      <a:pt x="586740" y="2773680"/>
                      <a:pt x="586740" y="2769870"/>
                      <a:pt x="588010" y="2764790"/>
                    </a:cubicBezTo>
                    <a:cubicBezTo>
                      <a:pt x="591820" y="2764790"/>
                      <a:pt x="594360" y="2763520"/>
                      <a:pt x="598170" y="2763520"/>
                    </a:cubicBezTo>
                    <a:cubicBezTo>
                      <a:pt x="622300" y="2760980"/>
                      <a:pt x="647700" y="2757170"/>
                      <a:pt x="673100" y="2754630"/>
                    </a:cubicBezTo>
                    <a:cubicBezTo>
                      <a:pt x="673100" y="2754630"/>
                      <a:pt x="674370" y="2757170"/>
                      <a:pt x="675640" y="2760980"/>
                    </a:cubicBezTo>
                    <a:cubicBezTo>
                      <a:pt x="671830" y="2762250"/>
                      <a:pt x="669290" y="2763520"/>
                      <a:pt x="666750" y="2764790"/>
                    </a:cubicBezTo>
                    <a:cubicBezTo>
                      <a:pt x="676910" y="2774950"/>
                      <a:pt x="690880" y="2776220"/>
                      <a:pt x="699770" y="2768600"/>
                    </a:cubicBezTo>
                    <a:cubicBezTo>
                      <a:pt x="694690" y="2764790"/>
                      <a:pt x="690880" y="2762250"/>
                      <a:pt x="684530" y="2758440"/>
                    </a:cubicBezTo>
                    <a:lnTo>
                      <a:pt x="688340" y="2754630"/>
                    </a:lnTo>
                    <a:lnTo>
                      <a:pt x="698500" y="2754630"/>
                    </a:lnTo>
                    <a:lnTo>
                      <a:pt x="698500" y="2753360"/>
                    </a:lnTo>
                    <a:cubicBezTo>
                      <a:pt x="703580" y="2754630"/>
                      <a:pt x="707390" y="2757170"/>
                      <a:pt x="712470" y="2753360"/>
                    </a:cubicBezTo>
                    <a:lnTo>
                      <a:pt x="717550" y="2753360"/>
                    </a:lnTo>
                    <a:lnTo>
                      <a:pt x="762000" y="2755900"/>
                    </a:lnTo>
                    <a:cubicBezTo>
                      <a:pt x="767080" y="2755900"/>
                      <a:pt x="769620" y="2754630"/>
                      <a:pt x="772160" y="2752090"/>
                    </a:cubicBezTo>
                    <a:cubicBezTo>
                      <a:pt x="778510" y="2762250"/>
                      <a:pt x="783590" y="2771140"/>
                      <a:pt x="789940" y="2782570"/>
                    </a:cubicBezTo>
                    <a:cubicBezTo>
                      <a:pt x="788670" y="2782570"/>
                      <a:pt x="786130" y="2783840"/>
                      <a:pt x="783590" y="2783840"/>
                    </a:cubicBezTo>
                    <a:cubicBezTo>
                      <a:pt x="800100" y="2810510"/>
                      <a:pt x="810260" y="2838450"/>
                      <a:pt x="795020" y="2868930"/>
                    </a:cubicBezTo>
                    <a:cubicBezTo>
                      <a:pt x="796290" y="2879090"/>
                      <a:pt x="798830" y="2889250"/>
                      <a:pt x="800100" y="2901950"/>
                    </a:cubicBezTo>
                    <a:lnTo>
                      <a:pt x="812800" y="2901950"/>
                    </a:lnTo>
                    <a:cubicBezTo>
                      <a:pt x="810260" y="2908300"/>
                      <a:pt x="807720" y="2912110"/>
                      <a:pt x="806450" y="2915920"/>
                    </a:cubicBezTo>
                    <a:cubicBezTo>
                      <a:pt x="806450" y="2922270"/>
                      <a:pt x="820420" y="2924810"/>
                      <a:pt x="810260" y="2933700"/>
                    </a:cubicBezTo>
                    <a:lnTo>
                      <a:pt x="812800" y="2938780"/>
                    </a:lnTo>
                    <a:cubicBezTo>
                      <a:pt x="825500" y="2955290"/>
                      <a:pt x="839470" y="2970530"/>
                      <a:pt x="853440" y="2989580"/>
                    </a:cubicBezTo>
                    <a:cubicBezTo>
                      <a:pt x="843280" y="2994660"/>
                      <a:pt x="834390" y="2999740"/>
                      <a:pt x="822960" y="3004820"/>
                    </a:cubicBezTo>
                    <a:cubicBezTo>
                      <a:pt x="834390" y="3006090"/>
                      <a:pt x="835660" y="3012440"/>
                      <a:pt x="831850" y="3021330"/>
                    </a:cubicBezTo>
                    <a:cubicBezTo>
                      <a:pt x="830580" y="3023870"/>
                      <a:pt x="833120" y="3030220"/>
                      <a:pt x="834390" y="3031490"/>
                    </a:cubicBezTo>
                    <a:cubicBezTo>
                      <a:pt x="848360" y="3035300"/>
                      <a:pt x="861060" y="3049270"/>
                      <a:pt x="877570" y="3044190"/>
                    </a:cubicBezTo>
                    <a:cubicBezTo>
                      <a:pt x="877570" y="3046730"/>
                      <a:pt x="876300" y="3050540"/>
                      <a:pt x="875030" y="3051810"/>
                    </a:cubicBezTo>
                    <a:cubicBezTo>
                      <a:pt x="864870" y="3056890"/>
                      <a:pt x="854710" y="3060700"/>
                      <a:pt x="844550" y="3065780"/>
                    </a:cubicBezTo>
                    <a:lnTo>
                      <a:pt x="859790" y="3073400"/>
                    </a:lnTo>
                    <a:cubicBezTo>
                      <a:pt x="862330" y="3069590"/>
                      <a:pt x="863600" y="3065780"/>
                      <a:pt x="866140" y="3061970"/>
                    </a:cubicBezTo>
                    <a:cubicBezTo>
                      <a:pt x="873760" y="3065780"/>
                      <a:pt x="880110" y="3068320"/>
                      <a:pt x="887730" y="3072130"/>
                    </a:cubicBezTo>
                    <a:cubicBezTo>
                      <a:pt x="883919" y="3074670"/>
                      <a:pt x="881380" y="3075940"/>
                      <a:pt x="878840" y="3077210"/>
                    </a:cubicBezTo>
                    <a:cubicBezTo>
                      <a:pt x="881380" y="3078480"/>
                      <a:pt x="883920" y="3081020"/>
                      <a:pt x="887730" y="3082290"/>
                    </a:cubicBezTo>
                    <a:cubicBezTo>
                      <a:pt x="891539" y="3083560"/>
                      <a:pt x="895349" y="3082290"/>
                      <a:pt x="897890" y="3083560"/>
                    </a:cubicBezTo>
                    <a:cubicBezTo>
                      <a:pt x="904240" y="3077210"/>
                      <a:pt x="909320" y="3069590"/>
                      <a:pt x="915670" y="3065780"/>
                    </a:cubicBezTo>
                    <a:cubicBezTo>
                      <a:pt x="923290" y="3061970"/>
                      <a:pt x="1130300" y="3040380"/>
                      <a:pt x="1137920" y="3039110"/>
                    </a:cubicBezTo>
                    <a:cubicBezTo>
                      <a:pt x="1148080" y="3037840"/>
                      <a:pt x="1159510" y="3039110"/>
                      <a:pt x="1169670" y="3040380"/>
                    </a:cubicBezTo>
                    <a:lnTo>
                      <a:pt x="1143000" y="3051810"/>
                    </a:lnTo>
                    <a:lnTo>
                      <a:pt x="1146810" y="3059430"/>
                    </a:lnTo>
                    <a:cubicBezTo>
                      <a:pt x="1159510" y="3058160"/>
                      <a:pt x="1169670" y="3058160"/>
                      <a:pt x="1179830" y="3055620"/>
                    </a:cubicBezTo>
                    <a:cubicBezTo>
                      <a:pt x="1186180" y="3054350"/>
                      <a:pt x="1196340" y="3055620"/>
                      <a:pt x="1197610" y="3045460"/>
                    </a:cubicBezTo>
                    <a:cubicBezTo>
                      <a:pt x="1206500" y="3051810"/>
                      <a:pt x="1215390" y="3053080"/>
                      <a:pt x="1226820" y="3048000"/>
                    </a:cubicBezTo>
                    <a:cubicBezTo>
                      <a:pt x="1233170" y="3045460"/>
                      <a:pt x="1240790" y="3045460"/>
                      <a:pt x="1247140" y="3044190"/>
                    </a:cubicBezTo>
                    <a:cubicBezTo>
                      <a:pt x="1262380" y="3042920"/>
                      <a:pt x="1277620" y="3041650"/>
                      <a:pt x="1292860" y="3039110"/>
                    </a:cubicBezTo>
                    <a:lnTo>
                      <a:pt x="1308100" y="3039110"/>
                    </a:lnTo>
                    <a:cubicBezTo>
                      <a:pt x="1309370" y="3036570"/>
                      <a:pt x="1309370" y="3032760"/>
                      <a:pt x="1309370" y="3032760"/>
                    </a:cubicBezTo>
                    <a:cubicBezTo>
                      <a:pt x="1323340" y="3032760"/>
                      <a:pt x="1334770" y="3034030"/>
                      <a:pt x="1347470" y="3034030"/>
                    </a:cubicBezTo>
                    <a:cubicBezTo>
                      <a:pt x="1361440" y="3034030"/>
                      <a:pt x="1367790" y="3025140"/>
                      <a:pt x="1362710" y="3011170"/>
                    </a:cubicBezTo>
                    <a:cubicBezTo>
                      <a:pt x="1366520" y="3011170"/>
                      <a:pt x="1371599" y="3012440"/>
                      <a:pt x="1374140" y="3012440"/>
                    </a:cubicBezTo>
                    <a:cubicBezTo>
                      <a:pt x="1375410" y="3017520"/>
                      <a:pt x="1374140" y="3023870"/>
                      <a:pt x="1376680" y="3025140"/>
                    </a:cubicBezTo>
                    <a:cubicBezTo>
                      <a:pt x="1380490" y="3027680"/>
                      <a:pt x="1386840" y="3027680"/>
                      <a:pt x="1391919" y="3026410"/>
                    </a:cubicBezTo>
                    <a:cubicBezTo>
                      <a:pt x="1398269" y="3025140"/>
                      <a:pt x="1405889" y="3018790"/>
                      <a:pt x="1408430" y="3021330"/>
                    </a:cubicBezTo>
                    <a:cubicBezTo>
                      <a:pt x="1421130" y="3031490"/>
                      <a:pt x="1430019" y="3022600"/>
                      <a:pt x="1436369" y="3017520"/>
                    </a:cubicBezTo>
                    <a:cubicBezTo>
                      <a:pt x="1441449" y="3018790"/>
                      <a:pt x="1443989" y="3022600"/>
                      <a:pt x="1446530" y="3021330"/>
                    </a:cubicBezTo>
                    <a:cubicBezTo>
                      <a:pt x="1452880" y="3020060"/>
                      <a:pt x="1460499" y="3018790"/>
                      <a:pt x="1466849" y="3017520"/>
                    </a:cubicBezTo>
                    <a:cubicBezTo>
                      <a:pt x="1480819" y="3013710"/>
                      <a:pt x="1496060" y="3011170"/>
                      <a:pt x="1510030" y="3011170"/>
                    </a:cubicBezTo>
                    <a:cubicBezTo>
                      <a:pt x="1529080" y="3009900"/>
                      <a:pt x="1546860" y="3004820"/>
                      <a:pt x="1565910" y="3003550"/>
                    </a:cubicBezTo>
                    <a:cubicBezTo>
                      <a:pt x="1574799" y="3002280"/>
                      <a:pt x="1583690" y="3004820"/>
                      <a:pt x="1592580" y="3006090"/>
                    </a:cubicBezTo>
                    <a:cubicBezTo>
                      <a:pt x="1595119" y="3006090"/>
                      <a:pt x="1598930" y="3006090"/>
                      <a:pt x="1598930" y="3004820"/>
                    </a:cubicBezTo>
                    <a:cubicBezTo>
                      <a:pt x="1598930" y="2992120"/>
                      <a:pt x="1619249" y="2998470"/>
                      <a:pt x="1616710" y="2984500"/>
                    </a:cubicBezTo>
                    <a:cubicBezTo>
                      <a:pt x="1619249" y="2985770"/>
                      <a:pt x="1621790" y="2985770"/>
                      <a:pt x="1623060" y="2988310"/>
                    </a:cubicBezTo>
                    <a:cubicBezTo>
                      <a:pt x="1626870" y="2992120"/>
                      <a:pt x="1629410" y="2995930"/>
                      <a:pt x="1633220" y="2999740"/>
                    </a:cubicBezTo>
                    <a:cubicBezTo>
                      <a:pt x="1633220" y="2994660"/>
                      <a:pt x="1633220" y="2990850"/>
                      <a:pt x="1631950" y="2985770"/>
                    </a:cubicBezTo>
                    <a:cubicBezTo>
                      <a:pt x="1644650" y="2992120"/>
                      <a:pt x="1657350" y="2998470"/>
                      <a:pt x="1666240" y="3003550"/>
                    </a:cubicBezTo>
                    <a:cubicBezTo>
                      <a:pt x="1675130" y="2997200"/>
                      <a:pt x="1682750" y="2994660"/>
                      <a:pt x="1687830" y="2988310"/>
                    </a:cubicBezTo>
                    <a:cubicBezTo>
                      <a:pt x="1692909" y="2980690"/>
                      <a:pt x="1691640" y="2979420"/>
                      <a:pt x="1700530" y="2985770"/>
                    </a:cubicBezTo>
                    <a:cubicBezTo>
                      <a:pt x="1699259" y="2987040"/>
                      <a:pt x="1696719" y="2988310"/>
                      <a:pt x="1694180" y="2990850"/>
                    </a:cubicBezTo>
                    <a:cubicBezTo>
                      <a:pt x="1709419" y="2987040"/>
                      <a:pt x="1723390" y="2979420"/>
                      <a:pt x="1738630" y="2980690"/>
                    </a:cubicBezTo>
                    <a:cubicBezTo>
                      <a:pt x="1753869" y="2980690"/>
                      <a:pt x="1769109" y="2983230"/>
                      <a:pt x="1783080" y="2974340"/>
                    </a:cubicBezTo>
                    <a:cubicBezTo>
                      <a:pt x="1784350" y="2978150"/>
                      <a:pt x="1784350" y="2981960"/>
                      <a:pt x="1786890" y="2983230"/>
                    </a:cubicBezTo>
                    <a:cubicBezTo>
                      <a:pt x="1790700" y="2985770"/>
                      <a:pt x="1797050" y="2987040"/>
                      <a:pt x="1798319" y="2985770"/>
                    </a:cubicBezTo>
                    <a:cubicBezTo>
                      <a:pt x="1805940" y="2974340"/>
                      <a:pt x="1818640" y="2975610"/>
                      <a:pt x="1826259" y="2981960"/>
                    </a:cubicBezTo>
                    <a:cubicBezTo>
                      <a:pt x="1836419" y="2989580"/>
                      <a:pt x="1842769" y="2983230"/>
                      <a:pt x="1851659" y="2981960"/>
                    </a:cubicBezTo>
                    <a:cubicBezTo>
                      <a:pt x="1844039" y="2978150"/>
                      <a:pt x="1837689" y="2974340"/>
                      <a:pt x="1831339" y="2971800"/>
                    </a:cubicBezTo>
                    <a:cubicBezTo>
                      <a:pt x="1832609" y="2970530"/>
                      <a:pt x="1832609" y="2969260"/>
                      <a:pt x="1833879" y="2967990"/>
                    </a:cubicBezTo>
                    <a:cubicBezTo>
                      <a:pt x="1837689" y="2969260"/>
                      <a:pt x="1842769" y="2970530"/>
                      <a:pt x="1846579" y="2973070"/>
                    </a:cubicBezTo>
                    <a:cubicBezTo>
                      <a:pt x="1847849" y="2967990"/>
                      <a:pt x="1850389" y="2964180"/>
                      <a:pt x="1851659" y="2960370"/>
                    </a:cubicBezTo>
                    <a:cubicBezTo>
                      <a:pt x="1864359" y="2966720"/>
                      <a:pt x="1875789" y="2971799"/>
                      <a:pt x="1889759" y="2962909"/>
                    </a:cubicBezTo>
                    <a:cubicBezTo>
                      <a:pt x="1892299" y="2961639"/>
                      <a:pt x="1902459" y="2954020"/>
                      <a:pt x="1899919" y="2966720"/>
                    </a:cubicBezTo>
                    <a:cubicBezTo>
                      <a:pt x="1893569" y="2970530"/>
                      <a:pt x="1887219" y="2974340"/>
                      <a:pt x="1880869" y="2976880"/>
                    </a:cubicBezTo>
                    <a:cubicBezTo>
                      <a:pt x="1880869" y="2978150"/>
                      <a:pt x="1882139" y="2978150"/>
                      <a:pt x="1882139" y="2979420"/>
                    </a:cubicBezTo>
                    <a:cubicBezTo>
                      <a:pt x="1889759" y="2978149"/>
                      <a:pt x="1898649" y="2976880"/>
                      <a:pt x="1907539" y="2975609"/>
                    </a:cubicBezTo>
                    <a:cubicBezTo>
                      <a:pt x="1904999" y="2971799"/>
                      <a:pt x="1903729" y="2969259"/>
                      <a:pt x="1902459" y="2966720"/>
                    </a:cubicBezTo>
                    <a:cubicBezTo>
                      <a:pt x="1911349" y="2967990"/>
                      <a:pt x="1921509" y="2969259"/>
                      <a:pt x="1930399" y="2967990"/>
                    </a:cubicBezTo>
                    <a:cubicBezTo>
                      <a:pt x="1949449" y="2966720"/>
                      <a:pt x="1963419" y="2947670"/>
                      <a:pt x="1986279" y="2955290"/>
                    </a:cubicBezTo>
                    <a:cubicBezTo>
                      <a:pt x="1993899" y="2957830"/>
                      <a:pt x="2011679" y="2955290"/>
                      <a:pt x="2012949" y="2938780"/>
                    </a:cubicBezTo>
                    <a:cubicBezTo>
                      <a:pt x="2012949" y="2942590"/>
                      <a:pt x="2012949" y="2947670"/>
                      <a:pt x="2014219" y="2950209"/>
                    </a:cubicBezTo>
                    <a:cubicBezTo>
                      <a:pt x="2026919" y="2946399"/>
                      <a:pt x="2038349" y="2942589"/>
                      <a:pt x="2051049" y="2938780"/>
                    </a:cubicBezTo>
                    <a:cubicBezTo>
                      <a:pt x="2051049" y="2940050"/>
                      <a:pt x="2048509" y="2943859"/>
                      <a:pt x="2049779" y="2946400"/>
                    </a:cubicBezTo>
                    <a:cubicBezTo>
                      <a:pt x="2049779" y="2950210"/>
                      <a:pt x="2052319" y="2954020"/>
                      <a:pt x="2054859" y="2956560"/>
                    </a:cubicBezTo>
                    <a:cubicBezTo>
                      <a:pt x="2056129" y="2957830"/>
                      <a:pt x="2062479" y="2956560"/>
                      <a:pt x="2062479" y="2955290"/>
                    </a:cubicBezTo>
                    <a:cubicBezTo>
                      <a:pt x="2065019" y="2943860"/>
                      <a:pt x="2073909" y="2945130"/>
                      <a:pt x="2082799" y="2945130"/>
                    </a:cubicBezTo>
                    <a:cubicBezTo>
                      <a:pt x="2090419" y="2945130"/>
                      <a:pt x="2099309" y="2943859"/>
                      <a:pt x="2108199" y="2942590"/>
                    </a:cubicBezTo>
                    <a:cubicBezTo>
                      <a:pt x="2112009" y="2936240"/>
                      <a:pt x="2114549" y="2926080"/>
                      <a:pt x="2127249" y="2938780"/>
                    </a:cubicBezTo>
                    <a:cubicBezTo>
                      <a:pt x="2132329" y="2943859"/>
                      <a:pt x="2145029" y="2942590"/>
                      <a:pt x="2146299" y="2932430"/>
                    </a:cubicBezTo>
                    <a:lnTo>
                      <a:pt x="2199639" y="2932430"/>
                    </a:lnTo>
                    <a:lnTo>
                      <a:pt x="2199639" y="2934970"/>
                    </a:lnTo>
                    <a:cubicBezTo>
                      <a:pt x="2205989" y="2933699"/>
                      <a:pt x="2212339" y="2931159"/>
                      <a:pt x="2217419" y="2929890"/>
                    </a:cubicBezTo>
                    <a:cubicBezTo>
                      <a:pt x="2221229" y="2936240"/>
                      <a:pt x="2225039" y="2942590"/>
                      <a:pt x="2230119" y="2950210"/>
                    </a:cubicBezTo>
                    <a:cubicBezTo>
                      <a:pt x="2239009" y="2926080"/>
                      <a:pt x="2249169" y="2921000"/>
                      <a:pt x="2266949" y="2929890"/>
                    </a:cubicBezTo>
                    <a:cubicBezTo>
                      <a:pt x="2269489" y="2931160"/>
                      <a:pt x="2269489" y="2937510"/>
                      <a:pt x="2270759" y="2942590"/>
                    </a:cubicBezTo>
                    <a:cubicBezTo>
                      <a:pt x="2272029" y="2941320"/>
                      <a:pt x="2279649" y="2938780"/>
                      <a:pt x="2279649" y="2937510"/>
                    </a:cubicBezTo>
                    <a:cubicBezTo>
                      <a:pt x="2278379" y="2927350"/>
                      <a:pt x="2292349" y="2934970"/>
                      <a:pt x="2291079" y="2927350"/>
                    </a:cubicBezTo>
                    <a:cubicBezTo>
                      <a:pt x="2302509" y="2932430"/>
                      <a:pt x="2305049" y="2924810"/>
                      <a:pt x="2307589" y="2919730"/>
                    </a:cubicBezTo>
                    <a:cubicBezTo>
                      <a:pt x="2302509" y="2915920"/>
                      <a:pt x="2299969" y="2913380"/>
                      <a:pt x="2296159" y="2909570"/>
                    </a:cubicBezTo>
                    <a:cubicBezTo>
                      <a:pt x="2297429" y="2908299"/>
                      <a:pt x="2297429" y="2907030"/>
                      <a:pt x="2298699" y="2905759"/>
                    </a:cubicBezTo>
                    <a:cubicBezTo>
                      <a:pt x="2308859" y="2912109"/>
                      <a:pt x="2319019" y="2918459"/>
                      <a:pt x="2325369" y="2922270"/>
                    </a:cubicBezTo>
                    <a:cubicBezTo>
                      <a:pt x="2335529" y="2920999"/>
                      <a:pt x="2344419" y="2920999"/>
                      <a:pt x="2353309" y="2919730"/>
                    </a:cubicBezTo>
                    <a:cubicBezTo>
                      <a:pt x="2362199" y="2918460"/>
                      <a:pt x="2371089" y="2914650"/>
                      <a:pt x="2381249" y="2912109"/>
                    </a:cubicBezTo>
                    <a:cubicBezTo>
                      <a:pt x="2382519" y="2914649"/>
                      <a:pt x="2383789" y="2915920"/>
                      <a:pt x="2385059" y="2918459"/>
                    </a:cubicBezTo>
                    <a:cubicBezTo>
                      <a:pt x="2388869" y="2913380"/>
                      <a:pt x="2391409" y="2908299"/>
                      <a:pt x="2396489" y="2899409"/>
                    </a:cubicBezTo>
                    <a:lnTo>
                      <a:pt x="2396489" y="2919730"/>
                    </a:lnTo>
                    <a:cubicBezTo>
                      <a:pt x="2407919" y="2912109"/>
                      <a:pt x="2416809" y="2905759"/>
                      <a:pt x="2424429" y="2899409"/>
                    </a:cubicBezTo>
                    <a:cubicBezTo>
                      <a:pt x="2429509" y="2908299"/>
                      <a:pt x="2433319" y="2917189"/>
                      <a:pt x="2437129" y="2924809"/>
                    </a:cubicBezTo>
                    <a:cubicBezTo>
                      <a:pt x="2438399" y="2924809"/>
                      <a:pt x="2438399" y="2923539"/>
                      <a:pt x="2439669" y="2923539"/>
                    </a:cubicBezTo>
                    <a:cubicBezTo>
                      <a:pt x="2438399" y="2918459"/>
                      <a:pt x="2437129" y="2913379"/>
                      <a:pt x="2434589" y="2907029"/>
                    </a:cubicBezTo>
                    <a:lnTo>
                      <a:pt x="2499359" y="2907029"/>
                    </a:lnTo>
                    <a:cubicBezTo>
                      <a:pt x="2505709" y="2895599"/>
                      <a:pt x="2519679" y="2894329"/>
                      <a:pt x="2531109" y="2905759"/>
                    </a:cubicBezTo>
                    <a:cubicBezTo>
                      <a:pt x="2547619" y="2922269"/>
                      <a:pt x="2550159" y="2922269"/>
                      <a:pt x="2560319" y="2898139"/>
                    </a:cubicBezTo>
                    <a:cubicBezTo>
                      <a:pt x="2565399" y="2900679"/>
                      <a:pt x="2570479" y="2903219"/>
                      <a:pt x="2576829" y="2907029"/>
                    </a:cubicBezTo>
                    <a:cubicBezTo>
                      <a:pt x="2584449" y="2890519"/>
                      <a:pt x="2597149" y="2890519"/>
                      <a:pt x="2612389" y="2895599"/>
                    </a:cubicBezTo>
                    <a:cubicBezTo>
                      <a:pt x="2620009" y="2898139"/>
                      <a:pt x="2628899" y="2893059"/>
                      <a:pt x="2637789" y="2890519"/>
                    </a:cubicBezTo>
                    <a:lnTo>
                      <a:pt x="2644139" y="2896869"/>
                    </a:lnTo>
                    <a:cubicBezTo>
                      <a:pt x="2651759" y="2894329"/>
                      <a:pt x="2658109" y="2893059"/>
                      <a:pt x="2664459" y="2890519"/>
                    </a:cubicBezTo>
                    <a:cubicBezTo>
                      <a:pt x="2665730" y="2894329"/>
                      <a:pt x="2665730" y="2896869"/>
                      <a:pt x="2666999" y="2903219"/>
                    </a:cubicBezTo>
                    <a:cubicBezTo>
                      <a:pt x="2672079" y="2898139"/>
                      <a:pt x="2675889" y="2893059"/>
                      <a:pt x="2682239" y="2886709"/>
                    </a:cubicBezTo>
                    <a:cubicBezTo>
                      <a:pt x="2687319" y="2893059"/>
                      <a:pt x="2691129" y="2899409"/>
                      <a:pt x="2696209" y="2905759"/>
                    </a:cubicBezTo>
                    <a:cubicBezTo>
                      <a:pt x="2705099" y="2905759"/>
                      <a:pt x="2719069" y="2913379"/>
                      <a:pt x="2721609" y="2893059"/>
                    </a:cubicBezTo>
                    <a:cubicBezTo>
                      <a:pt x="2721609" y="2890519"/>
                      <a:pt x="2729230" y="2886709"/>
                      <a:pt x="2733039" y="2885439"/>
                    </a:cubicBezTo>
                    <a:cubicBezTo>
                      <a:pt x="2740659" y="2884169"/>
                      <a:pt x="2748279" y="2882899"/>
                      <a:pt x="2755899" y="2882899"/>
                    </a:cubicBezTo>
                    <a:cubicBezTo>
                      <a:pt x="2753359" y="2877819"/>
                      <a:pt x="2750819" y="2874009"/>
                      <a:pt x="2747009" y="2867659"/>
                    </a:cubicBezTo>
                    <a:cubicBezTo>
                      <a:pt x="2757169" y="2870199"/>
                      <a:pt x="2764789" y="2870199"/>
                      <a:pt x="2771139" y="2872739"/>
                    </a:cubicBezTo>
                    <a:cubicBezTo>
                      <a:pt x="2785109" y="2879089"/>
                      <a:pt x="2796539" y="2879089"/>
                      <a:pt x="2810509" y="2868929"/>
                    </a:cubicBezTo>
                    <a:cubicBezTo>
                      <a:pt x="2807969" y="2867659"/>
                      <a:pt x="2805430" y="2865119"/>
                      <a:pt x="2802889" y="2863849"/>
                    </a:cubicBezTo>
                    <a:cubicBezTo>
                      <a:pt x="2804159" y="2860039"/>
                      <a:pt x="2806699" y="2856229"/>
                      <a:pt x="2807969" y="2852419"/>
                    </a:cubicBezTo>
                    <a:cubicBezTo>
                      <a:pt x="2813049" y="2837179"/>
                      <a:pt x="2825749" y="2847339"/>
                      <a:pt x="2834639" y="2843529"/>
                    </a:cubicBezTo>
                    <a:cubicBezTo>
                      <a:pt x="2834639" y="2843529"/>
                      <a:pt x="2839719" y="2848609"/>
                      <a:pt x="2840989" y="2852419"/>
                    </a:cubicBezTo>
                    <a:cubicBezTo>
                      <a:pt x="2844799" y="2860039"/>
                      <a:pt x="2847339" y="2868929"/>
                      <a:pt x="2851149" y="2877819"/>
                    </a:cubicBezTo>
                    <a:cubicBezTo>
                      <a:pt x="2874009" y="2863849"/>
                      <a:pt x="2894329" y="2868929"/>
                      <a:pt x="2914649" y="2871469"/>
                    </a:cubicBezTo>
                    <a:cubicBezTo>
                      <a:pt x="2909569" y="2868929"/>
                      <a:pt x="2905759" y="2866389"/>
                      <a:pt x="2901949" y="2863849"/>
                    </a:cubicBezTo>
                    <a:cubicBezTo>
                      <a:pt x="2901949" y="2862579"/>
                      <a:pt x="2903219" y="2861309"/>
                      <a:pt x="2903219" y="2860039"/>
                    </a:cubicBezTo>
                    <a:cubicBezTo>
                      <a:pt x="2908299" y="2861309"/>
                      <a:pt x="2914649" y="2863849"/>
                      <a:pt x="2919730" y="2865119"/>
                    </a:cubicBezTo>
                    <a:cubicBezTo>
                      <a:pt x="2919730" y="2863849"/>
                      <a:pt x="2919730" y="2862579"/>
                      <a:pt x="2918459" y="2861309"/>
                    </a:cubicBezTo>
                    <a:cubicBezTo>
                      <a:pt x="2922269" y="2860039"/>
                      <a:pt x="2928619" y="2857499"/>
                      <a:pt x="2929889" y="2858769"/>
                    </a:cubicBezTo>
                    <a:cubicBezTo>
                      <a:pt x="2937509" y="2874009"/>
                      <a:pt x="2950209" y="2862579"/>
                      <a:pt x="2961639" y="2866389"/>
                    </a:cubicBezTo>
                    <a:cubicBezTo>
                      <a:pt x="2959099" y="2856229"/>
                      <a:pt x="2957829" y="2848609"/>
                      <a:pt x="2956559" y="2843529"/>
                    </a:cubicBezTo>
                    <a:cubicBezTo>
                      <a:pt x="2961639" y="2838449"/>
                      <a:pt x="2966719" y="2834639"/>
                      <a:pt x="2974339" y="2829559"/>
                    </a:cubicBezTo>
                    <a:cubicBezTo>
                      <a:pt x="2974339" y="2835909"/>
                      <a:pt x="2973069" y="2842259"/>
                      <a:pt x="2973069" y="2848609"/>
                    </a:cubicBezTo>
                    <a:cubicBezTo>
                      <a:pt x="2973069" y="2854959"/>
                      <a:pt x="2974339" y="2861309"/>
                      <a:pt x="2976879" y="2865119"/>
                    </a:cubicBezTo>
                    <a:cubicBezTo>
                      <a:pt x="2978149" y="2867659"/>
                      <a:pt x="2985769" y="2865119"/>
                      <a:pt x="2990849" y="2863849"/>
                    </a:cubicBezTo>
                    <a:cubicBezTo>
                      <a:pt x="2999739" y="2860039"/>
                      <a:pt x="3008629" y="2854959"/>
                      <a:pt x="3017519" y="2865119"/>
                    </a:cubicBezTo>
                    <a:cubicBezTo>
                      <a:pt x="3018790" y="2866389"/>
                      <a:pt x="3023869" y="2865119"/>
                      <a:pt x="3026409" y="2862579"/>
                    </a:cubicBezTo>
                    <a:cubicBezTo>
                      <a:pt x="3032759" y="2856229"/>
                      <a:pt x="3037839" y="2847339"/>
                      <a:pt x="3045459" y="2861309"/>
                    </a:cubicBezTo>
                    <a:cubicBezTo>
                      <a:pt x="3046730" y="2862579"/>
                      <a:pt x="3054349" y="2862579"/>
                      <a:pt x="3058159" y="2861309"/>
                    </a:cubicBezTo>
                    <a:cubicBezTo>
                      <a:pt x="3067049" y="2857499"/>
                      <a:pt x="3074669" y="2853689"/>
                      <a:pt x="3083559" y="2848609"/>
                    </a:cubicBezTo>
                    <a:cubicBezTo>
                      <a:pt x="3082289" y="2852419"/>
                      <a:pt x="3081019" y="2854959"/>
                      <a:pt x="3081019" y="2857499"/>
                    </a:cubicBezTo>
                    <a:cubicBezTo>
                      <a:pt x="3091180" y="2862579"/>
                      <a:pt x="3100069" y="2865119"/>
                      <a:pt x="3107690" y="2853689"/>
                    </a:cubicBezTo>
                    <a:cubicBezTo>
                      <a:pt x="3110230" y="2849879"/>
                      <a:pt x="3119119" y="2849879"/>
                      <a:pt x="3125469" y="2848609"/>
                    </a:cubicBezTo>
                    <a:cubicBezTo>
                      <a:pt x="3121659" y="2844799"/>
                      <a:pt x="3116580" y="2842259"/>
                      <a:pt x="3111499" y="2838449"/>
                    </a:cubicBezTo>
                    <a:cubicBezTo>
                      <a:pt x="3133089" y="2825749"/>
                      <a:pt x="3135629" y="2827019"/>
                      <a:pt x="3135629" y="2844799"/>
                    </a:cubicBezTo>
                    <a:cubicBezTo>
                      <a:pt x="3138169" y="2839719"/>
                      <a:pt x="3139439" y="2835909"/>
                      <a:pt x="3143249" y="2828289"/>
                    </a:cubicBezTo>
                    <a:cubicBezTo>
                      <a:pt x="3162299" y="2829559"/>
                      <a:pt x="3181349" y="2832099"/>
                      <a:pt x="3201669" y="2833369"/>
                    </a:cubicBezTo>
                    <a:lnTo>
                      <a:pt x="3201669" y="2839719"/>
                    </a:lnTo>
                    <a:lnTo>
                      <a:pt x="3194049" y="2839719"/>
                    </a:lnTo>
                    <a:cubicBezTo>
                      <a:pt x="3178809" y="2840989"/>
                      <a:pt x="3163569" y="2840989"/>
                      <a:pt x="3148329" y="2842259"/>
                    </a:cubicBezTo>
                    <a:cubicBezTo>
                      <a:pt x="3153409" y="2844799"/>
                      <a:pt x="3159759" y="2848609"/>
                      <a:pt x="3164839" y="2851149"/>
                    </a:cubicBezTo>
                    <a:cubicBezTo>
                      <a:pt x="3167379" y="2844799"/>
                      <a:pt x="3168649" y="2846069"/>
                      <a:pt x="3174999" y="2848609"/>
                    </a:cubicBezTo>
                    <a:cubicBezTo>
                      <a:pt x="3183889" y="2851149"/>
                      <a:pt x="3194049" y="2851149"/>
                      <a:pt x="3204209" y="2852419"/>
                    </a:cubicBezTo>
                    <a:cubicBezTo>
                      <a:pt x="3209289" y="2852419"/>
                      <a:pt x="3214369" y="2853689"/>
                      <a:pt x="3220719" y="2854959"/>
                    </a:cubicBezTo>
                    <a:cubicBezTo>
                      <a:pt x="3221990" y="2851149"/>
                      <a:pt x="3224530" y="2846069"/>
                      <a:pt x="3227069" y="2839719"/>
                    </a:cubicBezTo>
                    <a:cubicBezTo>
                      <a:pt x="3241040" y="2862579"/>
                      <a:pt x="3251199" y="2861309"/>
                      <a:pt x="3267710" y="2838449"/>
                    </a:cubicBezTo>
                    <a:cubicBezTo>
                      <a:pt x="3267710" y="2842259"/>
                      <a:pt x="3268980" y="2844799"/>
                      <a:pt x="3268980" y="2847339"/>
                    </a:cubicBezTo>
                    <a:cubicBezTo>
                      <a:pt x="3274060" y="2847339"/>
                      <a:pt x="3277870" y="2847339"/>
                      <a:pt x="3282950" y="2846069"/>
                    </a:cubicBezTo>
                    <a:cubicBezTo>
                      <a:pt x="3281680" y="2848609"/>
                      <a:pt x="3280410" y="2851149"/>
                      <a:pt x="3279140" y="2852419"/>
                    </a:cubicBezTo>
                    <a:lnTo>
                      <a:pt x="3281680" y="2854959"/>
                    </a:lnTo>
                    <a:cubicBezTo>
                      <a:pt x="3285490" y="2851149"/>
                      <a:pt x="3289300" y="2847339"/>
                      <a:pt x="3295650" y="2842259"/>
                    </a:cubicBezTo>
                    <a:cubicBezTo>
                      <a:pt x="3300730" y="2844799"/>
                      <a:pt x="3307080" y="2847339"/>
                      <a:pt x="3312160" y="2849879"/>
                    </a:cubicBezTo>
                    <a:cubicBezTo>
                      <a:pt x="3317240" y="2846069"/>
                      <a:pt x="3323590" y="2842259"/>
                      <a:pt x="3329940" y="2838449"/>
                    </a:cubicBezTo>
                    <a:cubicBezTo>
                      <a:pt x="3338830" y="2856229"/>
                      <a:pt x="3350260" y="2858769"/>
                      <a:pt x="3360420" y="2846069"/>
                    </a:cubicBezTo>
                    <a:cubicBezTo>
                      <a:pt x="3375660" y="2847339"/>
                      <a:pt x="3388360" y="2848609"/>
                      <a:pt x="3397250" y="2848609"/>
                    </a:cubicBezTo>
                    <a:cubicBezTo>
                      <a:pt x="3398520" y="2839719"/>
                      <a:pt x="3399790" y="2833369"/>
                      <a:pt x="3401060" y="2827019"/>
                    </a:cubicBezTo>
                    <a:cubicBezTo>
                      <a:pt x="3406140" y="2828289"/>
                      <a:pt x="3409950" y="2829559"/>
                      <a:pt x="3415030" y="2830829"/>
                    </a:cubicBezTo>
                    <a:cubicBezTo>
                      <a:pt x="3417570" y="2832099"/>
                      <a:pt x="3420110" y="2834639"/>
                      <a:pt x="3422650" y="2835909"/>
                    </a:cubicBezTo>
                    <a:cubicBezTo>
                      <a:pt x="3418840" y="2837179"/>
                      <a:pt x="3415030" y="2837179"/>
                      <a:pt x="3411220" y="2838449"/>
                    </a:cubicBezTo>
                    <a:cubicBezTo>
                      <a:pt x="3422650" y="2848609"/>
                      <a:pt x="3431540" y="2846069"/>
                      <a:pt x="3440430" y="2838449"/>
                    </a:cubicBezTo>
                    <a:cubicBezTo>
                      <a:pt x="3436620" y="2848609"/>
                      <a:pt x="3448050" y="2847339"/>
                      <a:pt x="3449320" y="2847339"/>
                    </a:cubicBezTo>
                    <a:cubicBezTo>
                      <a:pt x="3465830" y="2840989"/>
                      <a:pt x="3481070" y="2837179"/>
                      <a:pt x="3498850" y="2847339"/>
                    </a:cubicBezTo>
                    <a:cubicBezTo>
                      <a:pt x="3501390" y="2834639"/>
                      <a:pt x="3503930" y="2824479"/>
                      <a:pt x="3505200" y="2814319"/>
                    </a:cubicBezTo>
                    <a:cubicBezTo>
                      <a:pt x="3511550" y="2815589"/>
                      <a:pt x="3516630" y="2815589"/>
                      <a:pt x="3522980" y="2816859"/>
                    </a:cubicBezTo>
                    <a:cubicBezTo>
                      <a:pt x="3528060" y="2816859"/>
                      <a:pt x="3533140" y="2818129"/>
                      <a:pt x="3538220" y="2818129"/>
                    </a:cubicBezTo>
                    <a:lnTo>
                      <a:pt x="3538220" y="2821939"/>
                    </a:lnTo>
                    <a:cubicBezTo>
                      <a:pt x="3533140" y="2823209"/>
                      <a:pt x="3529330" y="2824479"/>
                      <a:pt x="3524250" y="2825749"/>
                    </a:cubicBezTo>
                    <a:lnTo>
                      <a:pt x="3524250" y="2829559"/>
                    </a:lnTo>
                    <a:cubicBezTo>
                      <a:pt x="3542030" y="2833369"/>
                      <a:pt x="3558540" y="2837179"/>
                      <a:pt x="3576320" y="2839719"/>
                    </a:cubicBezTo>
                    <a:cubicBezTo>
                      <a:pt x="3580130" y="2840989"/>
                      <a:pt x="3585210" y="2837179"/>
                      <a:pt x="3591560" y="2833369"/>
                    </a:cubicBezTo>
                    <a:cubicBezTo>
                      <a:pt x="3594100" y="2834639"/>
                      <a:pt x="3600450" y="2837179"/>
                      <a:pt x="3608070" y="2838449"/>
                    </a:cubicBezTo>
                    <a:cubicBezTo>
                      <a:pt x="3627120" y="2840989"/>
                      <a:pt x="3647440" y="2843529"/>
                      <a:pt x="3662680" y="2827019"/>
                    </a:cubicBezTo>
                    <a:cubicBezTo>
                      <a:pt x="3663950" y="2840989"/>
                      <a:pt x="3676650" y="2832099"/>
                      <a:pt x="3683000" y="2837179"/>
                    </a:cubicBezTo>
                    <a:cubicBezTo>
                      <a:pt x="3683000" y="2837179"/>
                      <a:pt x="3689350" y="2832099"/>
                      <a:pt x="3691890" y="2829559"/>
                    </a:cubicBezTo>
                    <a:cubicBezTo>
                      <a:pt x="3691890" y="2829559"/>
                      <a:pt x="3690620" y="2828289"/>
                      <a:pt x="3690620" y="2827019"/>
                    </a:cubicBezTo>
                    <a:cubicBezTo>
                      <a:pt x="3693160" y="2828289"/>
                      <a:pt x="3694430" y="2832099"/>
                      <a:pt x="3696970" y="2830829"/>
                    </a:cubicBezTo>
                    <a:cubicBezTo>
                      <a:pt x="3708400" y="2830829"/>
                      <a:pt x="3718560" y="2829559"/>
                      <a:pt x="3726180" y="2829559"/>
                    </a:cubicBezTo>
                    <a:cubicBezTo>
                      <a:pt x="3732530" y="2833369"/>
                      <a:pt x="3736340" y="2837179"/>
                      <a:pt x="3738880" y="2835909"/>
                    </a:cubicBezTo>
                    <a:cubicBezTo>
                      <a:pt x="3754120" y="2834639"/>
                      <a:pt x="3768090" y="2830829"/>
                      <a:pt x="3782060" y="2830829"/>
                    </a:cubicBezTo>
                    <a:cubicBezTo>
                      <a:pt x="3796030" y="2838449"/>
                      <a:pt x="3793490" y="2824479"/>
                      <a:pt x="3790950" y="2816859"/>
                    </a:cubicBezTo>
                    <a:cubicBezTo>
                      <a:pt x="3796030" y="2811779"/>
                      <a:pt x="3801110" y="2807969"/>
                      <a:pt x="3802380" y="2806699"/>
                    </a:cubicBezTo>
                    <a:cubicBezTo>
                      <a:pt x="3810000" y="2806699"/>
                      <a:pt x="3815080" y="2807969"/>
                      <a:pt x="3818890" y="2806699"/>
                    </a:cubicBezTo>
                    <a:cubicBezTo>
                      <a:pt x="3823969" y="2802889"/>
                      <a:pt x="3827780" y="2796539"/>
                      <a:pt x="3834130" y="2788919"/>
                    </a:cubicBezTo>
                    <a:cubicBezTo>
                      <a:pt x="3841750" y="2787649"/>
                      <a:pt x="3854450" y="2785109"/>
                      <a:pt x="3868420" y="2782569"/>
                    </a:cubicBezTo>
                    <a:cubicBezTo>
                      <a:pt x="3868420" y="2782569"/>
                      <a:pt x="3868420" y="2780029"/>
                      <a:pt x="3869690" y="2777489"/>
                    </a:cubicBezTo>
                    <a:cubicBezTo>
                      <a:pt x="3874770" y="2769869"/>
                      <a:pt x="3887470" y="2767329"/>
                      <a:pt x="3879850" y="2753359"/>
                    </a:cubicBezTo>
                    <a:cubicBezTo>
                      <a:pt x="3878580" y="2750819"/>
                      <a:pt x="3878580" y="2743199"/>
                      <a:pt x="3881120" y="2740659"/>
                    </a:cubicBezTo>
                    <a:cubicBezTo>
                      <a:pt x="3890010" y="2729229"/>
                      <a:pt x="3890010" y="2727959"/>
                      <a:pt x="3874770" y="2722879"/>
                    </a:cubicBezTo>
                    <a:cubicBezTo>
                      <a:pt x="3876040" y="2713989"/>
                      <a:pt x="3867150" y="2702559"/>
                      <a:pt x="3879850" y="2701289"/>
                    </a:cubicBezTo>
                    <a:cubicBezTo>
                      <a:pt x="3883660" y="2693669"/>
                      <a:pt x="3884930" y="2689859"/>
                      <a:pt x="3887470" y="2686049"/>
                    </a:cubicBezTo>
                    <a:cubicBezTo>
                      <a:pt x="3888740" y="2683509"/>
                      <a:pt x="3892550" y="2680969"/>
                      <a:pt x="3892550" y="2678429"/>
                    </a:cubicBezTo>
                    <a:cubicBezTo>
                      <a:pt x="3892550" y="2673349"/>
                      <a:pt x="3890010" y="2666999"/>
                      <a:pt x="3891280" y="2663189"/>
                    </a:cubicBezTo>
                    <a:cubicBezTo>
                      <a:pt x="3895090" y="2649219"/>
                      <a:pt x="3896360" y="2636519"/>
                      <a:pt x="3873500" y="2631439"/>
                    </a:cubicBezTo>
                    <a:cubicBezTo>
                      <a:pt x="3882390" y="2627629"/>
                      <a:pt x="3886200" y="2625089"/>
                      <a:pt x="3892550" y="2622549"/>
                    </a:cubicBezTo>
                    <a:cubicBezTo>
                      <a:pt x="3882390" y="2617469"/>
                      <a:pt x="3873500" y="2613659"/>
                      <a:pt x="3862070" y="2608579"/>
                    </a:cubicBezTo>
                    <a:lnTo>
                      <a:pt x="3873500" y="2608579"/>
                    </a:lnTo>
                    <a:lnTo>
                      <a:pt x="3873500" y="2604769"/>
                    </a:lnTo>
                    <a:cubicBezTo>
                      <a:pt x="3867150" y="2604769"/>
                      <a:pt x="3862070" y="2603499"/>
                      <a:pt x="3855720" y="2603499"/>
                    </a:cubicBezTo>
                    <a:cubicBezTo>
                      <a:pt x="3855720" y="2604769"/>
                      <a:pt x="3855720" y="2606039"/>
                      <a:pt x="3854450" y="2607309"/>
                    </a:cubicBezTo>
                    <a:cubicBezTo>
                      <a:pt x="3853180" y="2604769"/>
                      <a:pt x="3851910" y="2602229"/>
                      <a:pt x="3850640" y="2598419"/>
                    </a:cubicBezTo>
                    <a:cubicBezTo>
                      <a:pt x="3883660" y="2590799"/>
                      <a:pt x="4104640" y="2566669"/>
                      <a:pt x="4084320" y="2562859"/>
                    </a:cubicBezTo>
                    <a:cubicBezTo>
                      <a:pt x="4094480" y="2553969"/>
                      <a:pt x="4090670" y="2538729"/>
                      <a:pt x="4108450" y="2537459"/>
                    </a:cubicBezTo>
                    <a:cubicBezTo>
                      <a:pt x="4113530" y="2537459"/>
                      <a:pt x="4122420" y="2528569"/>
                      <a:pt x="4123690" y="2522219"/>
                    </a:cubicBezTo>
                    <a:cubicBezTo>
                      <a:pt x="4126230" y="2513329"/>
                      <a:pt x="4123690" y="2501899"/>
                      <a:pt x="4126230" y="2493009"/>
                    </a:cubicBezTo>
                    <a:cubicBezTo>
                      <a:pt x="4128770" y="2480309"/>
                      <a:pt x="4133850" y="2467609"/>
                      <a:pt x="4137660" y="2457449"/>
                    </a:cubicBezTo>
                    <a:cubicBezTo>
                      <a:pt x="4133850" y="2451099"/>
                      <a:pt x="4130040" y="2444749"/>
                      <a:pt x="4127500" y="2440939"/>
                    </a:cubicBezTo>
                    <a:cubicBezTo>
                      <a:pt x="4132580" y="2437129"/>
                      <a:pt x="4135120" y="2434589"/>
                      <a:pt x="4138930" y="2433319"/>
                    </a:cubicBezTo>
                    <a:cubicBezTo>
                      <a:pt x="4137660" y="2432049"/>
                      <a:pt x="4137660" y="2430779"/>
                      <a:pt x="4136390" y="2429509"/>
                    </a:cubicBezTo>
                    <a:cubicBezTo>
                      <a:pt x="4132580" y="2430779"/>
                      <a:pt x="4128770" y="2432049"/>
                      <a:pt x="4124960" y="2433319"/>
                    </a:cubicBezTo>
                    <a:cubicBezTo>
                      <a:pt x="4146550" y="2415539"/>
                      <a:pt x="4151630" y="2382519"/>
                      <a:pt x="4133850" y="2367279"/>
                    </a:cubicBezTo>
                    <a:cubicBezTo>
                      <a:pt x="4132580" y="2369819"/>
                      <a:pt x="4130040" y="2372359"/>
                      <a:pt x="4128770" y="2374899"/>
                    </a:cubicBezTo>
                    <a:cubicBezTo>
                      <a:pt x="4123690" y="2366009"/>
                      <a:pt x="4109720" y="2363469"/>
                      <a:pt x="4116070" y="2349499"/>
                    </a:cubicBezTo>
                    <a:cubicBezTo>
                      <a:pt x="4116070" y="2349499"/>
                      <a:pt x="4114800" y="2346959"/>
                      <a:pt x="4113530" y="2346959"/>
                    </a:cubicBezTo>
                    <a:cubicBezTo>
                      <a:pt x="4107180" y="2344419"/>
                      <a:pt x="4108450" y="2340609"/>
                      <a:pt x="4105910" y="2335529"/>
                    </a:cubicBezTo>
                    <a:cubicBezTo>
                      <a:pt x="4102100" y="2324099"/>
                      <a:pt x="4103370" y="2312669"/>
                      <a:pt x="4103370" y="2302509"/>
                    </a:cubicBezTo>
                    <a:lnTo>
                      <a:pt x="4103370" y="2256789"/>
                    </a:lnTo>
                    <a:cubicBezTo>
                      <a:pt x="4103370" y="2246629"/>
                      <a:pt x="4108450" y="2241549"/>
                      <a:pt x="4118610" y="2244089"/>
                    </a:cubicBezTo>
                    <a:cubicBezTo>
                      <a:pt x="4118610" y="2244089"/>
                      <a:pt x="4119880" y="2242819"/>
                      <a:pt x="4121150" y="2242819"/>
                    </a:cubicBezTo>
                    <a:cubicBezTo>
                      <a:pt x="4117340" y="2240279"/>
                      <a:pt x="4114800" y="2239009"/>
                      <a:pt x="4112260" y="2236469"/>
                    </a:cubicBezTo>
                    <a:cubicBezTo>
                      <a:pt x="4112260" y="2235199"/>
                      <a:pt x="4113530" y="2233929"/>
                      <a:pt x="4113530" y="2232659"/>
                    </a:cubicBezTo>
                    <a:cubicBezTo>
                      <a:pt x="4122420" y="2235199"/>
                      <a:pt x="4131310" y="2239009"/>
                      <a:pt x="4137660" y="2241549"/>
                    </a:cubicBezTo>
                    <a:cubicBezTo>
                      <a:pt x="4145280" y="2231389"/>
                      <a:pt x="4151630" y="2223769"/>
                      <a:pt x="4156710" y="2218689"/>
                    </a:cubicBezTo>
                    <a:lnTo>
                      <a:pt x="4156710" y="2195829"/>
                    </a:lnTo>
                    <a:cubicBezTo>
                      <a:pt x="4154170" y="2195829"/>
                      <a:pt x="4150360" y="2197099"/>
                      <a:pt x="4146550" y="2197099"/>
                    </a:cubicBezTo>
                    <a:cubicBezTo>
                      <a:pt x="4144010" y="2190749"/>
                      <a:pt x="4142740" y="2184399"/>
                      <a:pt x="4140200" y="2175509"/>
                    </a:cubicBezTo>
                    <a:cubicBezTo>
                      <a:pt x="4146550" y="2179319"/>
                      <a:pt x="4149090" y="2181859"/>
                      <a:pt x="4151630" y="2183129"/>
                    </a:cubicBezTo>
                    <a:cubicBezTo>
                      <a:pt x="4154170" y="2181859"/>
                      <a:pt x="4157980" y="2180589"/>
                      <a:pt x="4161790" y="2178049"/>
                    </a:cubicBezTo>
                    <a:cubicBezTo>
                      <a:pt x="4160520" y="2176779"/>
                      <a:pt x="4159250" y="2175509"/>
                      <a:pt x="4159250" y="2174239"/>
                    </a:cubicBezTo>
                    <a:cubicBezTo>
                      <a:pt x="4155440" y="2174239"/>
                      <a:pt x="4151630" y="2172969"/>
                      <a:pt x="4150360" y="2172969"/>
                    </a:cubicBezTo>
                    <a:cubicBezTo>
                      <a:pt x="4152900" y="2165349"/>
                      <a:pt x="4157980" y="2157729"/>
                      <a:pt x="4155440" y="2153919"/>
                    </a:cubicBezTo>
                    <a:cubicBezTo>
                      <a:pt x="4149090" y="2137409"/>
                      <a:pt x="4155440" y="2124709"/>
                      <a:pt x="4161790" y="2110739"/>
                    </a:cubicBezTo>
                    <a:cubicBezTo>
                      <a:pt x="4163060" y="2106929"/>
                      <a:pt x="4161790" y="2103119"/>
                      <a:pt x="4161790" y="2099309"/>
                    </a:cubicBezTo>
                    <a:cubicBezTo>
                      <a:pt x="4163060" y="2082799"/>
                      <a:pt x="4164330" y="2067559"/>
                      <a:pt x="4165599" y="2044699"/>
                    </a:cubicBezTo>
                    <a:cubicBezTo>
                      <a:pt x="4160519" y="2042159"/>
                      <a:pt x="4152899" y="2035809"/>
                      <a:pt x="4144009" y="2030729"/>
                    </a:cubicBezTo>
                    <a:cubicBezTo>
                      <a:pt x="4136389" y="2026919"/>
                      <a:pt x="4128769" y="2025649"/>
                      <a:pt x="4121149" y="2023109"/>
                    </a:cubicBezTo>
                    <a:cubicBezTo>
                      <a:pt x="4117340" y="2021839"/>
                      <a:pt x="4112259" y="2023109"/>
                      <a:pt x="4108449" y="2021839"/>
                    </a:cubicBezTo>
                    <a:cubicBezTo>
                      <a:pt x="4076699" y="2018029"/>
                      <a:pt x="4043679" y="2012949"/>
                      <a:pt x="4011929" y="2009139"/>
                    </a:cubicBezTo>
                    <a:cubicBezTo>
                      <a:pt x="3985259" y="2005329"/>
                      <a:pt x="3958589" y="2001519"/>
                      <a:pt x="3933189" y="1997709"/>
                    </a:cubicBezTo>
                    <a:cubicBezTo>
                      <a:pt x="3926839" y="1996439"/>
                      <a:pt x="3920489" y="1993899"/>
                      <a:pt x="3912869" y="1993899"/>
                    </a:cubicBezTo>
                    <a:cubicBezTo>
                      <a:pt x="3896359" y="1992629"/>
                      <a:pt x="3878579" y="1992629"/>
                      <a:pt x="3862069" y="1992629"/>
                    </a:cubicBezTo>
                    <a:cubicBezTo>
                      <a:pt x="3853179" y="1992629"/>
                      <a:pt x="3845559" y="1992629"/>
                      <a:pt x="3836669" y="1991359"/>
                    </a:cubicBezTo>
                    <a:cubicBezTo>
                      <a:pt x="3821429" y="1990089"/>
                      <a:pt x="3806189" y="1987549"/>
                      <a:pt x="3790949" y="1986279"/>
                    </a:cubicBezTo>
                    <a:lnTo>
                      <a:pt x="3790949" y="1982469"/>
                    </a:lnTo>
                    <a:cubicBezTo>
                      <a:pt x="3829049" y="1979929"/>
                      <a:pt x="3868419" y="1976119"/>
                      <a:pt x="3907789" y="1983739"/>
                    </a:cubicBezTo>
                    <a:cubicBezTo>
                      <a:pt x="3906519" y="1979929"/>
                      <a:pt x="3905249" y="1976119"/>
                      <a:pt x="3903979" y="1973579"/>
                    </a:cubicBezTo>
                    <a:cubicBezTo>
                      <a:pt x="3912869" y="1972309"/>
                      <a:pt x="3919219" y="1964689"/>
                      <a:pt x="3928109" y="1973579"/>
                    </a:cubicBezTo>
                    <a:cubicBezTo>
                      <a:pt x="3929379" y="1974849"/>
                      <a:pt x="3936999" y="1971039"/>
                      <a:pt x="3942079" y="1969769"/>
                    </a:cubicBezTo>
                    <a:lnTo>
                      <a:pt x="3942079" y="1967229"/>
                    </a:lnTo>
                    <a:lnTo>
                      <a:pt x="3930649" y="1967229"/>
                    </a:lnTo>
                    <a:cubicBezTo>
                      <a:pt x="3943349" y="1957069"/>
                      <a:pt x="3952240" y="1948179"/>
                      <a:pt x="3961129" y="1941829"/>
                    </a:cubicBezTo>
                    <a:cubicBezTo>
                      <a:pt x="3968749" y="1943099"/>
                      <a:pt x="3976369" y="1944369"/>
                      <a:pt x="3981449" y="1945639"/>
                    </a:cubicBezTo>
                    <a:cubicBezTo>
                      <a:pt x="3982719" y="1921509"/>
                      <a:pt x="3962399" y="1920239"/>
                      <a:pt x="3947159" y="1910079"/>
                    </a:cubicBezTo>
                    <a:cubicBezTo>
                      <a:pt x="3953509" y="1906269"/>
                      <a:pt x="3957319" y="1902459"/>
                      <a:pt x="3962399" y="1901189"/>
                    </a:cubicBezTo>
                    <a:cubicBezTo>
                      <a:pt x="3976369" y="1897379"/>
                      <a:pt x="3994149" y="1907539"/>
                      <a:pt x="4003040" y="1885949"/>
                    </a:cubicBezTo>
                    <a:cubicBezTo>
                      <a:pt x="4004310" y="1884679"/>
                      <a:pt x="4008119" y="1884679"/>
                      <a:pt x="4014469" y="1882139"/>
                    </a:cubicBezTo>
                    <a:cubicBezTo>
                      <a:pt x="4010660" y="1878329"/>
                      <a:pt x="4006849" y="1875789"/>
                      <a:pt x="4004310" y="1873249"/>
                    </a:cubicBezTo>
                    <a:cubicBezTo>
                      <a:pt x="4006850" y="1871979"/>
                      <a:pt x="4010660" y="1870709"/>
                      <a:pt x="4010660" y="1870709"/>
                    </a:cubicBezTo>
                    <a:cubicBezTo>
                      <a:pt x="4019550" y="1877059"/>
                      <a:pt x="4025900" y="1882139"/>
                      <a:pt x="4033519" y="1887219"/>
                    </a:cubicBezTo>
                    <a:cubicBezTo>
                      <a:pt x="4034790" y="1885949"/>
                      <a:pt x="4036060" y="1884679"/>
                      <a:pt x="4037329" y="1882139"/>
                    </a:cubicBezTo>
                    <a:cubicBezTo>
                      <a:pt x="4033519" y="1877059"/>
                      <a:pt x="4030979" y="1871979"/>
                      <a:pt x="4027169" y="1866899"/>
                    </a:cubicBezTo>
                    <a:cubicBezTo>
                      <a:pt x="4043679" y="1855469"/>
                      <a:pt x="4044949" y="1849119"/>
                      <a:pt x="4032249" y="1817369"/>
                    </a:cubicBezTo>
                    <a:cubicBezTo>
                      <a:pt x="4041140" y="1816099"/>
                      <a:pt x="4050029" y="1813559"/>
                      <a:pt x="4057649" y="1812289"/>
                    </a:cubicBezTo>
                    <a:cubicBezTo>
                      <a:pt x="4058919" y="1803399"/>
                      <a:pt x="4063999" y="1794509"/>
                      <a:pt x="4062729" y="1786889"/>
                    </a:cubicBezTo>
                    <a:cubicBezTo>
                      <a:pt x="4058919" y="1764029"/>
                      <a:pt x="4081779" y="1753869"/>
                      <a:pt x="4086859" y="1734819"/>
                    </a:cubicBezTo>
                    <a:cubicBezTo>
                      <a:pt x="4086859" y="1733549"/>
                      <a:pt x="4091939" y="1732279"/>
                      <a:pt x="4093209" y="1733549"/>
                    </a:cubicBezTo>
                    <a:cubicBezTo>
                      <a:pt x="4104639" y="1737359"/>
                      <a:pt x="4108449" y="1728469"/>
                      <a:pt x="4112259" y="1722119"/>
                    </a:cubicBezTo>
                    <a:cubicBezTo>
                      <a:pt x="4113529" y="1719579"/>
                      <a:pt x="4114799" y="1717039"/>
                      <a:pt x="4116069" y="1715769"/>
                    </a:cubicBezTo>
                    <a:cubicBezTo>
                      <a:pt x="4127499" y="1709419"/>
                      <a:pt x="4138929" y="1704339"/>
                      <a:pt x="4151629" y="1697989"/>
                    </a:cubicBezTo>
                    <a:cubicBezTo>
                      <a:pt x="4138929" y="1678939"/>
                      <a:pt x="4122419" y="1687829"/>
                      <a:pt x="4108449" y="1685289"/>
                    </a:cubicBezTo>
                    <a:lnTo>
                      <a:pt x="4108449" y="1680209"/>
                    </a:lnTo>
                    <a:cubicBezTo>
                      <a:pt x="4117339" y="1678939"/>
                      <a:pt x="4126229" y="1677669"/>
                      <a:pt x="4136389" y="1676399"/>
                    </a:cubicBezTo>
                    <a:cubicBezTo>
                      <a:pt x="4130039" y="1675129"/>
                      <a:pt x="4124959" y="1673859"/>
                      <a:pt x="4119879" y="1672589"/>
                    </a:cubicBezTo>
                    <a:cubicBezTo>
                      <a:pt x="4126229" y="1666239"/>
                      <a:pt x="4131309" y="1659889"/>
                      <a:pt x="4137659" y="1654809"/>
                    </a:cubicBezTo>
                    <a:cubicBezTo>
                      <a:pt x="4138929" y="1653539"/>
                      <a:pt x="4142739" y="1652269"/>
                      <a:pt x="4144009" y="1652269"/>
                    </a:cubicBezTo>
                    <a:cubicBezTo>
                      <a:pt x="4147819" y="1653539"/>
                      <a:pt x="4151629" y="1657349"/>
                      <a:pt x="4154169" y="1659889"/>
                    </a:cubicBezTo>
                    <a:cubicBezTo>
                      <a:pt x="4155439" y="1656079"/>
                      <a:pt x="4156709" y="1650999"/>
                      <a:pt x="4159249" y="1647189"/>
                    </a:cubicBezTo>
                    <a:cubicBezTo>
                      <a:pt x="4164329" y="1640839"/>
                      <a:pt x="4170679" y="1635759"/>
                      <a:pt x="4175759" y="1630679"/>
                    </a:cubicBezTo>
                    <a:cubicBezTo>
                      <a:pt x="4182109" y="1638299"/>
                      <a:pt x="4188459" y="1645919"/>
                      <a:pt x="4194809" y="1654809"/>
                    </a:cubicBezTo>
                    <a:cubicBezTo>
                      <a:pt x="4196079" y="1654809"/>
                      <a:pt x="4197349" y="1653539"/>
                      <a:pt x="4197349" y="1653539"/>
                    </a:cubicBezTo>
                    <a:cubicBezTo>
                      <a:pt x="4196079" y="1640839"/>
                      <a:pt x="4196079" y="1628139"/>
                      <a:pt x="4194809" y="1615439"/>
                    </a:cubicBezTo>
                    <a:cubicBezTo>
                      <a:pt x="4199889" y="1616709"/>
                      <a:pt x="4203699" y="1616709"/>
                      <a:pt x="4207509" y="1617979"/>
                    </a:cubicBezTo>
                    <a:cubicBezTo>
                      <a:pt x="4208779" y="1616709"/>
                      <a:pt x="4208779" y="1615439"/>
                      <a:pt x="4210049" y="1615439"/>
                    </a:cubicBezTo>
                    <a:cubicBezTo>
                      <a:pt x="4206239" y="1614169"/>
                      <a:pt x="4203699" y="1612899"/>
                      <a:pt x="4199889" y="1611629"/>
                    </a:cubicBezTo>
                    <a:cubicBezTo>
                      <a:pt x="4206239" y="1604009"/>
                      <a:pt x="4210049" y="1598929"/>
                      <a:pt x="4211319" y="1597659"/>
                    </a:cubicBezTo>
                    <a:lnTo>
                      <a:pt x="4211319" y="1573529"/>
                    </a:lnTo>
                    <a:cubicBezTo>
                      <a:pt x="4208779" y="1572259"/>
                      <a:pt x="4206239" y="1569719"/>
                      <a:pt x="4202429" y="1568449"/>
                    </a:cubicBezTo>
                    <a:cubicBezTo>
                      <a:pt x="4199889" y="1567179"/>
                      <a:pt x="4197349" y="1565909"/>
                      <a:pt x="4194809" y="1565909"/>
                    </a:cubicBezTo>
                    <a:cubicBezTo>
                      <a:pt x="4197349" y="1563369"/>
                      <a:pt x="4202429" y="1559559"/>
                      <a:pt x="4203699" y="1559559"/>
                    </a:cubicBezTo>
                    <a:cubicBezTo>
                      <a:pt x="4212589" y="1564639"/>
                      <a:pt x="4210049" y="1550669"/>
                      <a:pt x="4215129" y="1551939"/>
                    </a:cubicBezTo>
                    <a:cubicBezTo>
                      <a:pt x="4215129" y="1548129"/>
                      <a:pt x="4215129" y="1540509"/>
                      <a:pt x="4213859" y="1540509"/>
                    </a:cubicBezTo>
                    <a:cubicBezTo>
                      <a:pt x="4197349" y="1534159"/>
                      <a:pt x="4199889" y="1520189"/>
                      <a:pt x="4196079" y="1511299"/>
                    </a:cubicBezTo>
                    <a:close/>
                    <a:moveTo>
                      <a:pt x="234949" y="990600"/>
                    </a:moveTo>
                    <a:lnTo>
                      <a:pt x="271779" y="990600"/>
                    </a:lnTo>
                    <a:cubicBezTo>
                      <a:pt x="262889" y="1002030"/>
                      <a:pt x="241299" y="1002030"/>
                      <a:pt x="234949" y="990600"/>
                    </a:cubicBezTo>
                    <a:close/>
                    <a:moveTo>
                      <a:pt x="488949" y="1507490"/>
                    </a:moveTo>
                    <a:lnTo>
                      <a:pt x="488949" y="1502410"/>
                    </a:lnTo>
                    <a:cubicBezTo>
                      <a:pt x="505459" y="1501140"/>
                      <a:pt x="523239" y="1499870"/>
                      <a:pt x="539749" y="1499870"/>
                    </a:cubicBezTo>
                    <a:cubicBezTo>
                      <a:pt x="521969" y="1499870"/>
                      <a:pt x="506729" y="1515110"/>
                      <a:pt x="488949" y="1507490"/>
                    </a:cubicBezTo>
                    <a:close/>
                    <a:moveTo>
                      <a:pt x="182879" y="2123440"/>
                    </a:moveTo>
                    <a:cubicBezTo>
                      <a:pt x="190499" y="2115820"/>
                      <a:pt x="196849" y="2110740"/>
                      <a:pt x="199389" y="2106930"/>
                    </a:cubicBezTo>
                    <a:cubicBezTo>
                      <a:pt x="205739" y="2112010"/>
                      <a:pt x="209549" y="2115820"/>
                      <a:pt x="213359" y="2119630"/>
                    </a:cubicBezTo>
                    <a:cubicBezTo>
                      <a:pt x="204469" y="2119630"/>
                      <a:pt x="195579" y="2120900"/>
                      <a:pt x="182879" y="2123440"/>
                    </a:cubicBezTo>
                    <a:close/>
                    <a:moveTo>
                      <a:pt x="271779" y="2117090"/>
                    </a:moveTo>
                    <a:lnTo>
                      <a:pt x="238759" y="2117090"/>
                    </a:lnTo>
                    <a:cubicBezTo>
                      <a:pt x="237489" y="2117090"/>
                      <a:pt x="236219" y="2112010"/>
                      <a:pt x="233679" y="2108200"/>
                    </a:cubicBezTo>
                    <a:cubicBezTo>
                      <a:pt x="248919" y="2109470"/>
                      <a:pt x="260349" y="2110740"/>
                      <a:pt x="271779" y="2112010"/>
                    </a:cubicBezTo>
                    <a:lnTo>
                      <a:pt x="271779" y="2117090"/>
                    </a:lnTo>
                    <a:close/>
                    <a:moveTo>
                      <a:pt x="280669" y="2115820"/>
                    </a:moveTo>
                    <a:cubicBezTo>
                      <a:pt x="279399" y="2114550"/>
                      <a:pt x="279399" y="2113280"/>
                      <a:pt x="278129" y="2113280"/>
                    </a:cubicBezTo>
                    <a:cubicBezTo>
                      <a:pt x="283209" y="2109470"/>
                      <a:pt x="289559" y="2106930"/>
                      <a:pt x="294639" y="2103120"/>
                    </a:cubicBezTo>
                    <a:cubicBezTo>
                      <a:pt x="298449" y="2099310"/>
                      <a:pt x="299719" y="2092960"/>
                      <a:pt x="303529" y="2086610"/>
                    </a:cubicBezTo>
                    <a:cubicBezTo>
                      <a:pt x="313689" y="2106930"/>
                      <a:pt x="335279" y="2100580"/>
                      <a:pt x="354329" y="2105660"/>
                    </a:cubicBezTo>
                    <a:cubicBezTo>
                      <a:pt x="328929" y="2108200"/>
                      <a:pt x="304799" y="2112010"/>
                      <a:pt x="280669" y="2115820"/>
                    </a:cubicBezTo>
                    <a:close/>
                    <a:moveTo>
                      <a:pt x="114299" y="2428240"/>
                    </a:moveTo>
                    <a:cubicBezTo>
                      <a:pt x="115569" y="2428240"/>
                      <a:pt x="115569" y="2428240"/>
                      <a:pt x="114299" y="2428240"/>
                    </a:cubicBezTo>
                    <a:close/>
                    <a:moveTo>
                      <a:pt x="345439" y="2609850"/>
                    </a:moveTo>
                    <a:cubicBezTo>
                      <a:pt x="344169" y="2600960"/>
                      <a:pt x="342899" y="2594610"/>
                      <a:pt x="341629" y="2585720"/>
                    </a:cubicBezTo>
                    <a:cubicBezTo>
                      <a:pt x="350519" y="2588260"/>
                      <a:pt x="355599" y="2589530"/>
                      <a:pt x="360679" y="2592070"/>
                    </a:cubicBezTo>
                    <a:cubicBezTo>
                      <a:pt x="355599" y="2597150"/>
                      <a:pt x="351789" y="2602230"/>
                      <a:pt x="345439" y="2609850"/>
                    </a:cubicBezTo>
                    <a:close/>
                    <a:moveTo>
                      <a:pt x="636269" y="1050290"/>
                    </a:moveTo>
                    <a:cubicBezTo>
                      <a:pt x="627379" y="1051560"/>
                      <a:pt x="618489" y="1055370"/>
                      <a:pt x="610869" y="1055370"/>
                    </a:cubicBezTo>
                    <a:cubicBezTo>
                      <a:pt x="601979" y="1056640"/>
                      <a:pt x="593089" y="1055370"/>
                      <a:pt x="582929" y="1055370"/>
                    </a:cubicBezTo>
                    <a:cubicBezTo>
                      <a:pt x="581659" y="1054100"/>
                      <a:pt x="580389" y="1050290"/>
                      <a:pt x="579119" y="1046480"/>
                    </a:cubicBezTo>
                    <a:cubicBezTo>
                      <a:pt x="588009" y="1043940"/>
                      <a:pt x="596899" y="1040130"/>
                      <a:pt x="607059" y="1037590"/>
                    </a:cubicBezTo>
                    <a:cubicBezTo>
                      <a:pt x="607059" y="1041400"/>
                      <a:pt x="605789" y="1043940"/>
                      <a:pt x="605789" y="1047750"/>
                    </a:cubicBezTo>
                    <a:cubicBezTo>
                      <a:pt x="617219" y="1040130"/>
                      <a:pt x="627379" y="1041400"/>
                      <a:pt x="636269" y="1050290"/>
                    </a:cubicBezTo>
                    <a:cubicBezTo>
                      <a:pt x="650239" y="1040130"/>
                      <a:pt x="652779" y="1041400"/>
                      <a:pt x="656589" y="1062990"/>
                    </a:cubicBezTo>
                    <a:cubicBezTo>
                      <a:pt x="648969" y="1057910"/>
                      <a:pt x="642619" y="1054100"/>
                      <a:pt x="636269" y="1050290"/>
                    </a:cubicBezTo>
                    <a:close/>
                    <a:moveTo>
                      <a:pt x="684529" y="1047750"/>
                    </a:moveTo>
                    <a:cubicBezTo>
                      <a:pt x="687069" y="1045210"/>
                      <a:pt x="689609" y="1042670"/>
                      <a:pt x="690879" y="1040130"/>
                    </a:cubicBezTo>
                    <a:cubicBezTo>
                      <a:pt x="699769" y="1051560"/>
                      <a:pt x="699769" y="1051560"/>
                      <a:pt x="680719" y="1060450"/>
                    </a:cubicBezTo>
                    <a:lnTo>
                      <a:pt x="661669" y="1045210"/>
                    </a:lnTo>
                    <a:cubicBezTo>
                      <a:pt x="674369" y="1035050"/>
                      <a:pt x="681989" y="1035050"/>
                      <a:pt x="684529" y="1047750"/>
                    </a:cubicBezTo>
                    <a:close/>
                    <a:moveTo>
                      <a:pt x="694689" y="2744470"/>
                    </a:moveTo>
                    <a:cubicBezTo>
                      <a:pt x="695959" y="2743200"/>
                      <a:pt x="697229" y="2743200"/>
                      <a:pt x="698499" y="2741930"/>
                    </a:cubicBezTo>
                    <a:cubicBezTo>
                      <a:pt x="699769" y="2744470"/>
                      <a:pt x="702309" y="2747010"/>
                      <a:pt x="704849" y="2750820"/>
                    </a:cubicBezTo>
                    <a:cubicBezTo>
                      <a:pt x="702309" y="2750820"/>
                      <a:pt x="699769" y="2750820"/>
                      <a:pt x="697229" y="2752090"/>
                    </a:cubicBezTo>
                    <a:cubicBezTo>
                      <a:pt x="695959" y="2748280"/>
                      <a:pt x="695959" y="2745740"/>
                      <a:pt x="694689" y="2744470"/>
                    </a:cubicBezTo>
                    <a:close/>
                    <a:moveTo>
                      <a:pt x="772159" y="2735580"/>
                    </a:moveTo>
                    <a:cubicBezTo>
                      <a:pt x="773429" y="2739390"/>
                      <a:pt x="774699" y="2741930"/>
                      <a:pt x="777239" y="2744470"/>
                    </a:cubicBezTo>
                    <a:lnTo>
                      <a:pt x="773429" y="2744470"/>
                    </a:lnTo>
                    <a:cubicBezTo>
                      <a:pt x="773429" y="2741930"/>
                      <a:pt x="773429" y="2739390"/>
                      <a:pt x="772159" y="2735580"/>
                    </a:cubicBezTo>
                    <a:close/>
                    <a:moveTo>
                      <a:pt x="876299" y="3018790"/>
                    </a:moveTo>
                    <a:cubicBezTo>
                      <a:pt x="872489" y="3012440"/>
                      <a:pt x="869949" y="3007360"/>
                      <a:pt x="867409" y="3002280"/>
                    </a:cubicBezTo>
                    <a:lnTo>
                      <a:pt x="873759" y="2995930"/>
                    </a:lnTo>
                    <a:cubicBezTo>
                      <a:pt x="882649" y="3002280"/>
                      <a:pt x="883919" y="3012440"/>
                      <a:pt x="876299" y="3018790"/>
                    </a:cubicBezTo>
                    <a:close/>
                    <a:moveTo>
                      <a:pt x="1198879" y="3044190"/>
                    </a:moveTo>
                    <a:cubicBezTo>
                      <a:pt x="1193799" y="3041650"/>
                      <a:pt x="1188719" y="3040380"/>
                      <a:pt x="1183639" y="3037840"/>
                    </a:cubicBezTo>
                    <a:cubicBezTo>
                      <a:pt x="1188719" y="3032760"/>
                      <a:pt x="1193799" y="3027680"/>
                      <a:pt x="1197609" y="3025140"/>
                    </a:cubicBezTo>
                    <a:lnTo>
                      <a:pt x="1212849" y="3036570"/>
                    </a:lnTo>
                    <a:cubicBezTo>
                      <a:pt x="1209039" y="3039110"/>
                      <a:pt x="1203959" y="3041650"/>
                      <a:pt x="1198879" y="3044190"/>
                    </a:cubicBezTo>
                    <a:close/>
                    <a:moveTo>
                      <a:pt x="3445509" y="2828290"/>
                    </a:moveTo>
                    <a:cubicBezTo>
                      <a:pt x="3444239" y="2829560"/>
                      <a:pt x="3445509" y="2832100"/>
                      <a:pt x="3445509" y="2834640"/>
                    </a:cubicBezTo>
                    <a:lnTo>
                      <a:pt x="3426459" y="2838450"/>
                    </a:lnTo>
                    <a:cubicBezTo>
                      <a:pt x="3423919" y="2827020"/>
                      <a:pt x="3428999" y="2820670"/>
                      <a:pt x="3440429" y="2819400"/>
                    </a:cubicBezTo>
                    <a:cubicBezTo>
                      <a:pt x="3444239" y="2819400"/>
                      <a:pt x="3449319" y="2816860"/>
                      <a:pt x="3455669" y="2816860"/>
                    </a:cubicBezTo>
                    <a:cubicBezTo>
                      <a:pt x="3451859" y="2820670"/>
                      <a:pt x="3448049" y="2823210"/>
                      <a:pt x="3445509" y="2828290"/>
                    </a:cubicBezTo>
                    <a:close/>
                    <a:moveTo>
                      <a:pt x="3470909" y="2825750"/>
                    </a:moveTo>
                    <a:cubicBezTo>
                      <a:pt x="3465829" y="2824480"/>
                      <a:pt x="3462019" y="2820670"/>
                      <a:pt x="3458209" y="2818130"/>
                    </a:cubicBezTo>
                    <a:cubicBezTo>
                      <a:pt x="3463289" y="2811780"/>
                      <a:pt x="3467099" y="2807970"/>
                      <a:pt x="3469639" y="2804160"/>
                    </a:cubicBezTo>
                    <a:cubicBezTo>
                      <a:pt x="3474719" y="2810510"/>
                      <a:pt x="3479799" y="2815590"/>
                      <a:pt x="3484879" y="2823210"/>
                    </a:cubicBezTo>
                    <a:cubicBezTo>
                      <a:pt x="3481069" y="2824480"/>
                      <a:pt x="3475989" y="2825750"/>
                      <a:pt x="3470909" y="2825750"/>
                    </a:cubicBezTo>
                    <a:close/>
                    <a:moveTo>
                      <a:pt x="3604259" y="1967230"/>
                    </a:moveTo>
                    <a:cubicBezTo>
                      <a:pt x="3604259" y="1964690"/>
                      <a:pt x="3604259" y="1963420"/>
                      <a:pt x="3602989" y="1960880"/>
                    </a:cubicBezTo>
                    <a:lnTo>
                      <a:pt x="3629659" y="1957070"/>
                    </a:lnTo>
                    <a:cubicBezTo>
                      <a:pt x="3629659" y="1959610"/>
                      <a:pt x="3630929" y="1962150"/>
                      <a:pt x="3630929" y="1964690"/>
                    </a:cubicBezTo>
                    <a:cubicBezTo>
                      <a:pt x="3620769" y="1964690"/>
                      <a:pt x="3611879" y="1965960"/>
                      <a:pt x="3604259" y="1967230"/>
                    </a:cubicBezTo>
                    <a:close/>
                    <a:moveTo>
                      <a:pt x="3670299" y="1969770"/>
                    </a:moveTo>
                    <a:cubicBezTo>
                      <a:pt x="3662679" y="1969770"/>
                      <a:pt x="3653789" y="1969770"/>
                      <a:pt x="3646169" y="1967230"/>
                    </a:cubicBezTo>
                    <a:cubicBezTo>
                      <a:pt x="3642359" y="1965960"/>
                      <a:pt x="3641089" y="1960880"/>
                      <a:pt x="3637279" y="1958340"/>
                    </a:cubicBezTo>
                    <a:cubicBezTo>
                      <a:pt x="3638549" y="1957070"/>
                      <a:pt x="3638549" y="1955800"/>
                      <a:pt x="3639819" y="1954530"/>
                    </a:cubicBezTo>
                    <a:cubicBezTo>
                      <a:pt x="3651249" y="1957070"/>
                      <a:pt x="3661409" y="1958340"/>
                      <a:pt x="3671569" y="1960880"/>
                    </a:cubicBezTo>
                    <a:cubicBezTo>
                      <a:pt x="3670299" y="1964690"/>
                      <a:pt x="3670299" y="1968500"/>
                      <a:pt x="3670299" y="1969770"/>
                    </a:cubicBezTo>
                    <a:close/>
                    <a:moveTo>
                      <a:pt x="3727449" y="1968500"/>
                    </a:moveTo>
                    <a:cubicBezTo>
                      <a:pt x="3718559" y="1967230"/>
                      <a:pt x="3709669" y="1960880"/>
                      <a:pt x="3700779" y="1969770"/>
                    </a:cubicBezTo>
                    <a:cubicBezTo>
                      <a:pt x="3699509" y="1971040"/>
                      <a:pt x="3691889" y="1967230"/>
                      <a:pt x="3688079" y="1965960"/>
                    </a:cubicBezTo>
                    <a:cubicBezTo>
                      <a:pt x="3688079" y="1964690"/>
                      <a:pt x="3689349" y="1962150"/>
                      <a:pt x="3689349" y="1960880"/>
                    </a:cubicBezTo>
                    <a:lnTo>
                      <a:pt x="3731259" y="1960880"/>
                    </a:lnTo>
                    <a:cubicBezTo>
                      <a:pt x="3732529" y="1960880"/>
                      <a:pt x="3733799" y="1964690"/>
                      <a:pt x="3735069" y="1967230"/>
                    </a:cubicBezTo>
                    <a:cubicBezTo>
                      <a:pt x="3731259" y="1967230"/>
                      <a:pt x="3728719" y="1968500"/>
                      <a:pt x="3727449" y="1968500"/>
                    </a:cubicBezTo>
                    <a:close/>
                    <a:moveTo>
                      <a:pt x="3848099" y="2598420"/>
                    </a:moveTo>
                    <a:cubicBezTo>
                      <a:pt x="3846829" y="2599690"/>
                      <a:pt x="3846829" y="2600960"/>
                      <a:pt x="3846829" y="2599690"/>
                    </a:cubicBezTo>
                    <a:cubicBezTo>
                      <a:pt x="3845559" y="2599690"/>
                      <a:pt x="3845559" y="2598420"/>
                      <a:pt x="3848099" y="2598420"/>
                    </a:cubicBezTo>
                    <a:close/>
                    <a:moveTo>
                      <a:pt x="132079" y="2529840"/>
                    </a:moveTo>
                    <a:cubicBezTo>
                      <a:pt x="130809" y="2529840"/>
                      <a:pt x="130809" y="2531110"/>
                      <a:pt x="129539" y="2531110"/>
                    </a:cubicBezTo>
                    <a:cubicBezTo>
                      <a:pt x="129539" y="2531110"/>
                      <a:pt x="130809" y="2529840"/>
                      <a:pt x="132079" y="2529840"/>
                    </a:cubicBezTo>
                    <a:close/>
                    <a:moveTo>
                      <a:pt x="615949" y="2769870"/>
                    </a:moveTo>
                    <a:cubicBezTo>
                      <a:pt x="621029" y="2772410"/>
                      <a:pt x="626109" y="2774950"/>
                      <a:pt x="629919" y="2776220"/>
                    </a:cubicBezTo>
                    <a:cubicBezTo>
                      <a:pt x="612139" y="2786380"/>
                      <a:pt x="600709" y="2783840"/>
                      <a:pt x="589279" y="2766060"/>
                    </a:cubicBezTo>
                    <a:cubicBezTo>
                      <a:pt x="593089" y="2766060"/>
                      <a:pt x="595629" y="2764790"/>
                      <a:pt x="599439" y="2764790"/>
                    </a:cubicBezTo>
                    <a:cubicBezTo>
                      <a:pt x="604519" y="2766060"/>
                      <a:pt x="610869" y="2767330"/>
                      <a:pt x="615949" y="2769870"/>
                    </a:cubicBezTo>
                    <a:close/>
                    <a:moveTo>
                      <a:pt x="2835909" y="2874010"/>
                    </a:moveTo>
                    <a:cubicBezTo>
                      <a:pt x="2832099" y="2872740"/>
                      <a:pt x="2829559" y="2872740"/>
                      <a:pt x="2824479" y="2871470"/>
                    </a:cubicBezTo>
                    <a:cubicBezTo>
                      <a:pt x="2819399" y="2870200"/>
                      <a:pt x="2813049" y="2866390"/>
                      <a:pt x="2805429" y="2863850"/>
                    </a:cubicBezTo>
                    <a:cubicBezTo>
                      <a:pt x="2810509" y="2862580"/>
                      <a:pt x="2814319" y="2860040"/>
                      <a:pt x="2819399" y="2858770"/>
                    </a:cubicBezTo>
                    <a:cubicBezTo>
                      <a:pt x="2833369" y="2854960"/>
                      <a:pt x="2839719" y="2861310"/>
                      <a:pt x="2835909" y="2874010"/>
                    </a:cubicBezTo>
                    <a:close/>
                    <a:moveTo>
                      <a:pt x="2590799" y="2903220"/>
                    </a:moveTo>
                    <a:cubicBezTo>
                      <a:pt x="2598419" y="2904490"/>
                      <a:pt x="2607309" y="2904490"/>
                      <a:pt x="2616199" y="2905760"/>
                    </a:cubicBezTo>
                    <a:cubicBezTo>
                      <a:pt x="2612389" y="2918460"/>
                      <a:pt x="2602229" y="2914650"/>
                      <a:pt x="2594609" y="2913380"/>
                    </a:cubicBezTo>
                    <a:cubicBezTo>
                      <a:pt x="2592069" y="2913380"/>
                      <a:pt x="2589529" y="2908300"/>
                      <a:pt x="2586989" y="2905760"/>
                    </a:cubicBezTo>
                    <a:cubicBezTo>
                      <a:pt x="2588259" y="2904490"/>
                      <a:pt x="2589529" y="2903220"/>
                      <a:pt x="2590799" y="2903220"/>
                    </a:cubicBezTo>
                    <a:close/>
                    <a:moveTo>
                      <a:pt x="219709" y="2604770"/>
                    </a:moveTo>
                    <a:cubicBezTo>
                      <a:pt x="220979" y="2608580"/>
                      <a:pt x="222249" y="2611120"/>
                      <a:pt x="223519" y="2616200"/>
                    </a:cubicBezTo>
                    <a:cubicBezTo>
                      <a:pt x="215899" y="2616200"/>
                      <a:pt x="209549" y="2616200"/>
                      <a:pt x="203199" y="2614930"/>
                    </a:cubicBezTo>
                    <a:lnTo>
                      <a:pt x="203199" y="2606040"/>
                    </a:lnTo>
                    <a:cubicBezTo>
                      <a:pt x="208279" y="2606040"/>
                      <a:pt x="213359" y="2606040"/>
                      <a:pt x="219709" y="2604770"/>
                    </a:cubicBezTo>
                    <a:close/>
                    <a:moveTo>
                      <a:pt x="715009" y="2762250"/>
                    </a:moveTo>
                    <a:cubicBezTo>
                      <a:pt x="722629" y="2763520"/>
                      <a:pt x="730249" y="2763520"/>
                      <a:pt x="739139" y="2764790"/>
                    </a:cubicBezTo>
                    <a:cubicBezTo>
                      <a:pt x="734059" y="2769870"/>
                      <a:pt x="713739" y="2773680"/>
                      <a:pt x="709929" y="2769870"/>
                    </a:cubicBezTo>
                    <a:cubicBezTo>
                      <a:pt x="709929" y="2768600"/>
                      <a:pt x="708659" y="2766060"/>
                      <a:pt x="709929" y="2764790"/>
                    </a:cubicBezTo>
                    <a:cubicBezTo>
                      <a:pt x="711199" y="2763520"/>
                      <a:pt x="713739" y="2762250"/>
                      <a:pt x="715009" y="2762250"/>
                    </a:cubicBezTo>
                    <a:close/>
                  </a:path>
                </a:pathLst>
              </a:custGeom>
              <a:blipFill>
                <a:blip r:embed="rId19"/>
                <a:stretch>
                  <a:fillRect l="-8725" r="-8685" b="-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223833" y="1106548"/>
              <a:ext cx="56778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latin typeface="UTM Showcard" pitchFamily="18" charset="0"/>
                </a:rPr>
                <a:t>1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29462" y="2010785"/>
            <a:ext cx="4391318" cy="3221097"/>
            <a:chOff x="3956006" y="2010789"/>
            <a:chExt cx="4391318" cy="3221097"/>
          </a:xfrm>
        </p:grpSpPr>
        <p:grpSp>
          <p:nvGrpSpPr>
            <p:cNvPr id="7" name="Group 4"/>
            <p:cNvGrpSpPr>
              <a:grpSpLocks noChangeAspect="1"/>
            </p:cNvGrpSpPr>
            <p:nvPr/>
          </p:nvGrpSpPr>
          <p:grpSpPr>
            <a:xfrm>
              <a:off x="3956006" y="2010789"/>
              <a:ext cx="4391318" cy="3221097"/>
              <a:chOff x="0" y="0"/>
              <a:chExt cx="4198620" cy="3079750"/>
            </a:xfrm>
          </p:grpSpPr>
          <p:sp>
            <p:nvSpPr>
              <p:cNvPr id="8" name="Freeform 5">
                <a:hlinkClick r:id="rId20" action="ppaction://hlinksldjump"/>
              </p:cNvPr>
              <p:cNvSpPr/>
              <p:nvPr/>
            </p:nvSpPr>
            <p:spPr>
              <a:xfrm>
                <a:off x="-12699" y="-2540"/>
                <a:ext cx="4215129" cy="3083560"/>
              </a:xfrm>
              <a:custGeom>
                <a:avLst/>
                <a:gdLst/>
                <a:ahLst/>
                <a:cxnLst/>
                <a:rect l="l" t="t" r="r" b="b"/>
                <a:pathLst>
                  <a:path w="4215129" h="3083560">
                    <a:moveTo>
                      <a:pt x="4196079" y="1511300"/>
                    </a:moveTo>
                    <a:cubicBezTo>
                      <a:pt x="4199889" y="1508760"/>
                      <a:pt x="4203699" y="1507490"/>
                      <a:pt x="4206239" y="1503680"/>
                    </a:cubicBezTo>
                    <a:cubicBezTo>
                      <a:pt x="4208779" y="1501140"/>
                      <a:pt x="4213859" y="1497330"/>
                      <a:pt x="4213859" y="1493520"/>
                    </a:cubicBezTo>
                    <a:cubicBezTo>
                      <a:pt x="4213859" y="1490980"/>
                      <a:pt x="4208779" y="1487170"/>
                      <a:pt x="4206239" y="1484630"/>
                    </a:cubicBezTo>
                    <a:lnTo>
                      <a:pt x="4194809" y="1473200"/>
                    </a:lnTo>
                    <a:cubicBezTo>
                      <a:pt x="4197349" y="1470660"/>
                      <a:pt x="4202429" y="1469390"/>
                      <a:pt x="4202429" y="1465580"/>
                    </a:cubicBezTo>
                    <a:cubicBezTo>
                      <a:pt x="4204969" y="1455420"/>
                      <a:pt x="4208779" y="1445260"/>
                      <a:pt x="4208779" y="1435100"/>
                    </a:cubicBezTo>
                    <a:cubicBezTo>
                      <a:pt x="4208779" y="1430020"/>
                      <a:pt x="4199889" y="1426210"/>
                      <a:pt x="4194809" y="1419860"/>
                    </a:cubicBezTo>
                    <a:cubicBezTo>
                      <a:pt x="4199889" y="1419860"/>
                      <a:pt x="4202429" y="1419860"/>
                      <a:pt x="4206239" y="1418590"/>
                    </a:cubicBezTo>
                    <a:lnTo>
                      <a:pt x="4206239" y="1414780"/>
                    </a:lnTo>
                    <a:lnTo>
                      <a:pt x="4194809" y="1414780"/>
                    </a:lnTo>
                    <a:cubicBezTo>
                      <a:pt x="4187189" y="1409700"/>
                      <a:pt x="4179569" y="1399540"/>
                      <a:pt x="4177029" y="1400810"/>
                    </a:cubicBezTo>
                    <a:cubicBezTo>
                      <a:pt x="4163059" y="1408430"/>
                      <a:pt x="4163059" y="1398270"/>
                      <a:pt x="4160519" y="1390650"/>
                    </a:cubicBezTo>
                    <a:cubicBezTo>
                      <a:pt x="4155439" y="1391920"/>
                      <a:pt x="4150359" y="1393190"/>
                      <a:pt x="4146549" y="1391920"/>
                    </a:cubicBezTo>
                    <a:cubicBezTo>
                      <a:pt x="4137659" y="1390650"/>
                      <a:pt x="4128769" y="1386840"/>
                      <a:pt x="4119879" y="1386840"/>
                    </a:cubicBezTo>
                    <a:cubicBezTo>
                      <a:pt x="4108449" y="1385570"/>
                      <a:pt x="4095749" y="1385570"/>
                      <a:pt x="4083049" y="1384300"/>
                    </a:cubicBezTo>
                    <a:cubicBezTo>
                      <a:pt x="4063999" y="1381760"/>
                      <a:pt x="4044949" y="1379220"/>
                      <a:pt x="4025899" y="1376680"/>
                    </a:cubicBezTo>
                    <a:cubicBezTo>
                      <a:pt x="4024629" y="1376680"/>
                      <a:pt x="4022089" y="1379220"/>
                      <a:pt x="4020819" y="1379220"/>
                    </a:cubicBezTo>
                    <a:cubicBezTo>
                      <a:pt x="4010659" y="1377950"/>
                      <a:pt x="4000499" y="1376680"/>
                      <a:pt x="3991609" y="1374140"/>
                    </a:cubicBezTo>
                    <a:cubicBezTo>
                      <a:pt x="3989069" y="1372870"/>
                      <a:pt x="3987799" y="1366520"/>
                      <a:pt x="3987799" y="1363980"/>
                    </a:cubicBezTo>
                    <a:cubicBezTo>
                      <a:pt x="4001769" y="1353820"/>
                      <a:pt x="4015740" y="1343660"/>
                      <a:pt x="4024629" y="1337310"/>
                    </a:cubicBezTo>
                    <a:cubicBezTo>
                      <a:pt x="4034789" y="1336040"/>
                      <a:pt x="4041139" y="1334770"/>
                      <a:pt x="4050029" y="1334770"/>
                    </a:cubicBezTo>
                    <a:cubicBezTo>
                      <a:pt x="4042409" y="1324610"/>
                      <a:pt x="4037329" y="1319530"/>
                      <a:pt x="4030979" y="1311910"/>
                    </a:cubicBezTo>
                    <a:cubicBezTo>
                      <a:pt x="4027169" y="1313180"/>
                      <a:pt x="4023359" y="1314450"/>
                      <a:pt x="4017009" y="1316990"/>
                    </a:cubicBezTo>
                    <a:cubicBezTo>
                      <a:pt x="4017009" y="1310640"/>
                      <a:pt x="4017009" y="1304290"/>
                      <a:pt x="4018279" y="1304290"/>
                    </a:cubicBezTo>
                    <a:cubicBezTo>
                      <a:pt x="4023359" y="1303020"/>
                      <a:pt x="4030979" y="1301750"/>
                      <a:pt x="4034789" y="1304290"/>
                    </a:cubicBezTo>
                    <a:cubicBezTo>
                      <a:pt x="4039869" y="1308100"/>
                      <a:pt x="4042409" y="1314450"/>
                      <a:pt x="4047489" y="1322070"/>
                    </a:cubicBezTo>
                    <a:cubicBezTo>
                      <a:pt x="4050029" y="1322070"/>
                      <a:pt x="4055109" y="1323340"/>
                      <a:pt x="4060189" y="1323340"/>
                    </a:cubicBezTo>
                    <a:cubicBezTo>
                      <a:pt x="4058919" y="1306830"/>
                      <a:pt x="4058919" y="1306830"/>
                      <a:pt x="4044949" y="1282700"/>
                    </a:cubicBezTo>
                    <a:cubicBezTo>
                      <a:pt x="4062729" y="1282700"/>
                      <a:pt x="4067809" y="1277620"/>
                      <a:pt x="4063999" y="1259840"/>
                    </a:cubicBezTo>
                    <a:cubicBezTo>
                      <a:pt x="4075429" y="1258570"/>
                      <a:pt x="4088129" y="1257300"/>
                      <a:pt x="4099559" y="1257300"/>
                    </a:cubicBezTo>
                    <a:cubicBezTo>
                      <a:pt x="4098289" y="1254760"/>
                      <a:pt x="4095749" y="1249680"/>
                      <a:pt x="4094479" y="1245870"/>
                    </a:cubicBezTo>
                    <a:cubicBezTo>
                      <a:pt x="4099559" y="1247140"/>
                      <a:pt x="4103369" y="1248410"/>
                      <a:pt x="4105909" y="1249680"/>
                    </a:cubicBezTo>
                    <a:cubicBezTo>
                      <a:pt x="4107179" y="1243330"/>
                      <a:pt x="4107179" y="1236980"/>
                      <a:pt x="4108449" y="1231900"/>
                    </a:cubicBezTo>
                    <a:cubicBezTo>
                      <a:pt x="4109719" y="1225550"/>
                      <a:pt x="4110989" y="1217930"/>
                      <a:pt x="4112259" y="1211580"/>
                    </a:cubicBezTo>
                    <a:cubicBezTo>
                      <a:pt x="4112259" y="1209040"/>
                      <a:pt x="4110989" y="1205230"/>
                      <a:pt x="4112259" y="1201420"/>
                    </a:cubicBezTo>
                    <a:cubicBezTo>
                      <a:pt x="4116069" y="1191260"/>
                      <a:pt x="4117339" y="1176020"/>
                      <a:pt x="4113529" y="1168400"/>
                    </a:cubicBezTo>
                    <a:cubicBezTo>
                      <a:pt x="4116069" y="1165860"/>
                      <a:pt x="4117339" y="1162050"/>
                      <a:pt x="4117339" y="1159510"/>
                    </a:cubicBezTo>
                    <a:cubicBezTo>
                      <a:pt x="4117339" y="1149350"/>
                      <a:pt x="4117339" y="1137920"/>
                      <a:pt x="4116069" y="1127760"/>
                    </a:cubicBezTo>
                    <a:cubicBezTo>
                      <a:pt x="4114799" y="1117600"/>
                      <a:pt x="4113529" y="1108710"/>
                      <a:pt x="4112259" y="1098550"/>
                    </a:cubicBezTo>
                    <a:cubicBezTo>
                      <a:pt x="4110989" y="1096010"/>
                      <a:pt x="4110989" y="1093470"/>
                      <a:pt x="4112259" y="1089660"/>
                    </a:cubicBezTo>
                    <a:cubicBezTo>
                      <a:pt x="4116069" y="1079500"/>
                      <a:pt x="4118609" y="1069340"/>
                      <a:pt x="4110989" y="1059180"/>
                    </a:cubicBezTo>
                    <a:cubicBezTo>
                      <a:pt x="4108449" y="1056640"/>
                      <a:pt x="4109719" y="1050290"/>
                      <a:pt x="4110989" y="1046480"/>
                    </a:cubicBezTo>
                    <a:cubicBezTo>
                      <a:pt x="4114799" y="1032510"/>
                      <a:pt x="4107179" y="1021080"/>
                      <a:pt x="4093209" y="1018540"/>
                    </a:cubicBezTo>
                    <a:lnTo>
                      <a:pt x="4088129" y="1018540"/>
                    </a:lnTo>
                    <a:cubicBezTo>
                      <a:pt x="4089399" y="1014730"/>
                      <a:pt x="4090669" y="1013460"/>
                      <a:pt x="4091939" y="1010920"/>
                    </a:cubicBezTo>
                    <a:cubicBezTo>
                      <a:pt x="4088129" y="1009650"/>
                      <a:pt x="4084319" y="1009650"/>
                      <a:pt x="4081779" y="1007110"/>
                    </a:cubicBezTo>
                    <a:cubicBezTo>
                      <a:pt x="4079239" y="1005840"/>
                      <a:pt x="4077969" y="1002030"/>
                      <a:pt x="4075429" y="1000760"/>
                    </a:cubicBezTo>
                    <a:cubicBezTo>
                      <a:pt x="4065269" y="995680"/>
                      <a:pt x="4053839" y="990600"/>
                      <a:pt x="4042409" y="985520"/>
                    </a:cubicBezTo>
                    <a:cubicBezTo>
                      <a:pt x="4038599" y="984250"/>
                      <a:pt x="4033519" y="984250"/>
                      <a:pt x="4029709" y="984250"/>
                    </a:cubicBezTo>
                    <a:cubicBezTo>
                      <a:pt x="4027169" y="985520"/>
                      <a:pt x="4025899" y="980440"/>
                      <a:pt x="4023359" y="980440"/>
                    </a:cubicBezTo>
                    <a:cubicBezTo>
                      <a:pt x="4005579" y="976630"/>
                      <a:pt x="3987799" y="974090"/>
                      <a:pt x="3970019" y="969010"/>
                    </a:cubicBezTo>
                    <a:cubicBezTo>
                      <a:pt x="3956049" y="963930"/>
                      <a:pt x="3939539" y="974090"/>
                      <a:pt x="3925569" y="963930"/>
                    </a:cubicBezTo>
                    <a:cubicBezTo>
                      <a:pt x="3924299" y="962660"/>
                      <a:pt x="3921759" y="965200"/>
                      <a:pt x="3920489" y="965200"/>
                    </a:cubicBezTo>
                    <a:cubicBezTo>
                      <a:pt x="3909059" y="962660"/>
                      <a:pt x="3898899" y="969010"/>
                      <a:pt x="3887469" y="965200"/>
                    </a:cubicBezTo>
                    <a:cubicBezTo>
                      <a:pt x="3876039" y="961390"/>
                      <a:pt x="3863339" y="960120"/>
                      <a:pt x="3858259" y="948690"/>
                    </a:cubicBezTo>
                    <a:cubicBezTo>
                      <a:pt x="3853179" y="937260"/>
                      <a:pt x="3849369" y="925830"/>
                      <a:pt x="3849369" y="914400"/>
                    </a:cubicBezTo>
                    <a:cubicBezTo>
                      <a:pt x="3850639" y="900430"/>
                      <a:pt x="3856989" y="885190"/>
                      <a:pt x="3832859" y="887730"/>
                    </a:cubicBezTo>
                    <a:cubicBezTo>
                      <a:pt x="3834129" y="885190"/>
                      <a:pt x="3834129" y="882650"/>
                      <a:pt x="3835399" y="881380"/>
                    </a:cubicBezTo>
                    <a:cubicBezTo>
                      <a:pt x="3761739" y="873760"/>
                      <a:pt x="3688079" y="867410"/>
                      <a:pt x="3615689" y="859790"/>
                    </a:cubicBezTo>
                    <a:cubicBezTo>
                      <a:pt x="3613149" y="850900"/>
                      <a:pt x="3610609" y="840740"/>
                      <a:pt x="3608069" y="826770"/>
                    </a:cubicBezTo>
                    <a:cubicBezTo>
                      <a:pt x="3622039" y="842010"/>
                      <a:pt x="3634739" y="850900"/>
                      <a:pt x="3652519" y="849630"/>
                    </a:cubicBezTo>
                    <a:cubicBezTo>
                      <a:pt x="3653789" y="839470"/>
                      <a:pt x="3652519" y="831850"/>
                      <a:pt x="3642359" y="825500"/>
                    </a:cubicBezTo>
                    <a:cubicBezTo>
                      <a:pt x="3641089" y="824230"/>
                      <a:pt x="3639819" y="819150"/>
                      <a:pt x="3641089" y="816610"/>
                    </a:cubicBezTo>
                    <a:cubicBezTo>
                      <a:pt x="3646169" y="803910"/>
                      <a:pt x="3651249" y="792480"/>
                      <a:pt x="3655059" y="781050"/>
                    </a:cubicBezTo>
                    <a:cubicBezTo>
                      <a:pt x="3660139" y="784860"/>
                      <a:pt x="3663949" y="787400"/>
                      <a:pt x="3669029" y="789940"/>
                    </a:cubicBezTo>
                    <a:lnTo>
                      <a:pt x="3671569" y="787400"/>
                    </a:lnTo>
                    <a:lnTo>
                      <a:pt x="3656329" y="764540"/>
                    </a:lnTo>
                    <a:cubicBezTo>
                      <a:pt x="3666489" y="767080"/>
                      <a:pt x="3675379" y="768350"/>
                      <a:pt x="3686809" y="770890"/>
                    </a:cubicBezTo>
                    <a:cubicBezTo>
                      <a:pt x="3682999" y="763270"/>
                      <a:pt x="3679189" y="758190"/>
                      <a:pt x="3679189" y="758190"/>
                    </a:cubicBezTo>
                    <a:cubicBezTo>
                      <a:pt x="3685539" y="753110"/>
                      <a:pt x="3691889" y="748030"/>
                      <a:pt x="3700779" y="741680"/>
                    </a:cubicBezTo>
                    <a:cubicBezTo>
                      <a:pt x="3700779" y="740410"/>
                      <a:pt x="3702049" y="732790"/>
                      <a:pt x="3705859" y="731520"/>
                    </a:cubicBezTo>
                    <a:cubicBezTo>
                      <a:pt x="3713479" y="727710"/>
                      <a:pt x="3716019" y="734060"/>
                      <a:pt x="3718559" y="740410"/>
                    </a:cubicBezTo>
                    <a:cubicBezTo>
                      <a:pt x="3719829" y="744220"/>
                      <a:pt x="3727449" y="745490"/>
                      <a:pt x="3732529" y="746760"/>
                    </a:cubicBezTo>
                    <a:cubicBezTo>
                      <a:pt x="3737609" y="748030"/>
                      <a:pt x="3743959" y="748030"/>
                      <a:pt x="3750309" y="746760"/>
                    </a:cubicBezTo>
                    <a:cubicBezTo>
                      <a:pt x="3760469" y="746760"/>
                      <a:pt x="3770629" y="745490"/>
                      <a:pt x="3784599" y="744220"/>
                    </a:cubicBezTo>
                    <a:cubicBezTo>
                      <a:pt x="3774440" y="741680"/>
                      <a:pt x="3766819" y="739140"/>
                      <a:pt x="3760469" y="737870"/>
                    </a:cubicBezTo>
                    <a:cubicBezTo>
                      <a:pt x="3760469" y="736600"/>
                      <a:pt x="3760469" y="735330"/>
                      <a:pt x="3759199" y="734060"/>
                    </a:cubicBezTo>
                    <a:cubicBezTo>
                      <a:pt x="3769359" y="731520"/>
                      <a:pt x="3779519" y="728980"/>
                      <a:pt x="3788409" y="726440"/>
                    </a:cubicBezTo>
                    <a:cubicBezTo>
                      <a:pt x="3798569" y="728980"/>
                      <a:pt x="3807459" y="732790"/>
                      <a:pt x="3815079" y="735330"/>
                    </a:cubicBezTo>
                    <a:cubicBezTo>
                      <a:pt x="3817619" y="758190"/>
                      <a:pt x="3832859" y="739140"/>
                      <a:pt x="3841749" y="741680"/>
                    </a:cubicBezTo>
                    <a:cubicBezTo>
                      <a:pt x="3839209" y="736600"/>
                      <a:pt x="3835399" y="731520"/>
                      <a:pt x="3831590" y="725170"/>
                    </a:cubicBezTo>
                    <a:cubicBezTo>
                      <a:pt x="3848099" y="727710"/>
                      <a:pt x="3864610" y="727710"/>
                      <a:pt x="3876040" y="740410"/>
                    </a:cubicBezTo>
                    <a:cubicBezTo>
                      <a:pt x="3877310" y="741680"/>
                      <a:pt x="3882390" y="740410"/>
                      <a:pt x="3884930" y="739140"/>
                    </a:cubicBezTo>
                    <a:cubicBezTo>
                      <a:pt x="3888740" y="740410"/>
                      <a:pt x="3895090" y="742950"/>
                      <a:pt x="3897630" y="741680"/>
                    </a:cubicBezTo>
                    <a:cubicBezTo>
                      <a:pt x="3901440" y="737870"/>
                      <a:pt x="3901440" y="731520"/>
                      <a:pt x="3905250" y="723900"/>
                    </a:cubicBezTo>
                    <a:cubicBezTo>
                      <a:pt x="3914140" y="739140"/>
                      <a:pt x="3923030" y="730250"/>
                      <a:pt x="3931920" y="723900"/>
                    </a:cubicBezTo>
                    <a:cubicBezTo>
                      <a:pt x="3930650" y="727710"/>
                      <a:pt x="3930650" y="730250"/>
                      <a:pt x="3930650" y="730250"/>
                    </a:cubicBezTo>
                    <a:cubicBezTo>
                      <a:pt x="3938270" y="734060"/>
                      <a:pt x="3944620" y="736600"/>
                      <a:pt x="3953510" y="740410"/>
                    </a:cubicBezTo>
                    <a:cubicBezTo>
                      <a:pt x="3959860" y="737870"/>
                      <a:pt x="3967480" y="728980"/>
                      <a:pt x="3978910" y="737870"/>
                    </a:cubicBezTo>
                    <a:cubicBezTo>
                      <a:pt x="3980180" y="739140"/>
                      <a:pt x="3985260" y="736600"/>
                      <a:pt x="3989069" y="736600"/>
                    </a:cubicBezTo>
                    <a:cubicBezTo>
                      <a:pt x="3992879" y="735330"/>
                      <a:pt x="3995419" y="735330"/>
                      <a:pt x="3996690" y="734060"/>
                    </a:cubicBezTo>
                    <a:cubicBezTo>
                      <a:pt x="3999230" y="725170"/>
                      <a:pt x="4000499" y="717550"/>
                      <a:pt x="4004310" y="709930"/>
                    </a:cubicBezTo>
                    <a:cubicBezTo>
                      <a:pt x="4008120" y="702310"/>
                      <a:pt x="4006850" y="694690"/>
                      <a:pt x="3999230" y="692150"/>
                    </a:cubicBezTo>
                    <a:cubicBezTo>
                      <a:pt x="3996690" y="690880"/>
                      <a:pt x="3994150" y="690880"/>
                      <a:pt x="3992880" y="689610"/>
                    </a:cubicBezTo>
                    <a:cubicBezTo>
                      <a:pt x="4004310" y="678180"/>
                      <a:pt x="4014470" y="670560"/>
                      <a:pt x="4030980" y="675640"/>
                    </a:cubicBezTo>
                    <a:cubicBezTo>
                      <a:pt x="4034790" y="676910"/>
                      <a:pt x="4039870" y="671830"/>
                      <a:pt x="4046220" y="668020"/>
                    </a:cubicBezTo>
                    <a:cubicBezTo>
                      <a:pt x="4042410" y="664210"/>
                      <a:pt x="4039870" y="662940"/>
                      <a:pt x="4037330" y="661670"/>
                    </a:cubicBezTo>
                    <a:cubicBezTo>
                      <a:pt x="4047490" y="640080"/>
                      <a:pt x="4064000" y="654050"/>
                      <a:pt x="4079240" y="654050"/>
                    </a:cubicBezTo>
                    <a:cubicBezTo>
                      <a:pt x="4074160" y="650240"/>
                      <a:pt x="4071619" y="646430"/>
                      <a:pt x="4069080" y="645160"/>
                    </a:cubicBezTo>
                    <a:cubicBezTo>
                      <a:pt x="4076700" y="641350"/>
                      <a:pt x="4084320" y="638810"/>
                      <a:pt x="4090670" y="635000"/>
                    </a:cubicBezTo>
                    <a:cubicBezTo>
                      <a:pt x="4091940" y="629920"/>
                      <a:pt x="4090670" y="624840"/>
                      <a:pt x="4091940" y="622300"/>
                    </a:cubicBezTo>
                    <a:cubicBezTo>
                      <a:pt x="4098290" y="612140"/>
                      <a:pt x="4094480" y="604520"/>
                      <a:pt x="4084320" y="599440"/>
                    </a:cubicBezTo>
                    <a:cubicBezTo>
                      <a:pt x="4080510" y="596900"/>
                      <a:pt x="4076700" y="591820"/>
                      <a:pt x="4074160" y="588010"/>
                    </a:cubicBezTo>
                    <a:cubicBezTo>
                      <a:pt x="4077970" y="588010"/>
                      <a:pt x="4083050" y="586740"/>
                      <a:pt x="4088130" y="586740"/>
                    </a:cubicBezTo>
                    <a:lnTo>
                      <a:pt x="4088130" y="571500"/>
                    </a:lnTo>
                    <a:cubicBezTo>
                      <a:pt x="4090670" y="571500"/>
                      <a:pt x="4093210" y="571500"/>
                      <a:pt x="4095750" y="572770"/>
                    </a:cubicBezTo>
                    <a:cubicBezTo>
                      <a:pt x="4097020" y="557530"/>
                      <a:pt x="4098290" y="542290"/>
                      <a:pt x="4100830" y="525780"/>
                    </a:cubicBezTo>
                    <a:cubicBezTo>
                      <a:pt x="4086860" y="518160"/>
                      <a:pt x="4094480" y="509270"/>
                      <a:pt x="4102100" y="497840"/>
                    </a:cubicBezTo>
                    <a:cubicBezTo>
                      <a:pt x="4102100" y="497840"/>
                      <a:pt x="4099560" y="496570"/>
                      <a:pt x="4097020" y="496570"/>
                    </a:cubicBezTo>
                    <a:cubicBezTo>
                      <a:pt x="4098290" y="491490"/>
                      <a:pt x="4100830" y="486410"/>
                      <a:pt x="4102100" y="481330"/>
                    </a:cubicBezTo>
                    <a:cubicBezTo>
                      <a:pt x="4104640" y="471170"/>
                      <a:pt x="4100830" y="469900"/>
                      <a:pt x="4089400" y="474980"/>
                    </a:cubicBezTo>
                    <a:cubicBezTo>
                      <a:pt x="4088130" y="472440"/>
                      <a:pt x="4086860" y="468630"/>
                      <a:pt x="4084320" y="466090"/>
                    </a:cubicBezTo>
                    <a:cubicBezTo>
                      <a:pt x="4083050" y="467360"/>
                      <a:pt x="4083050" y="468630"/>
                      <a:pt x="4081780" y="469900"/>
                    </a:cubicBezTo>
                    <a:cubicBezTo>
                      <a:pt x="4076700" y="468630"/>
                      <a:pt x="4072890" y="466090"/>
                      <a:pt x="4067810" y="464820"/>
                    </a:cubicBezTo>
                    <a:cubicBezTo>
                      <a:pt x="4042410" y="454660"/>
                      <a:pt x="4015740" y="457200"/>
                      <a:pt x="3990340" y="455930"/>
                    </a:cubicBezTo>
                    <a:cubicBezTo>
                      <a:pt x="3986530" y="455930"/>
                      <a:pt x="3981450" y="459740"/>
                      <a:pt x="3977640" y="459740"/>
                    </a:cubicBezTo>
                    <a:cubicBezTo>
                      <a:pt x="3962400" y="458470"/>
                      <a:pt x="3948430" y="453390"/>
                      <a:pt x="3934460" y="452120"/>
                    </a:cubicBezTo>
                    <a:cubicBezTo>
                      <a:pt x="3915410" y="450850"/>
                      <a:pt x="3896360" y="450850"/>
                      <a:pt x="3877310" y="450850"/>
                    </a:cubicBezTo>
                    <a:cubicBezTo>
                      <a:pt x="3863340" y="450850"/>
                      <a:pt x="3860800" y="443230"/>
                      <a:pt x="3862070" y="433070"/>
                    </a:cubicBezTo>
                    <a:cubicBezTo>
                      <a:pt x="3867150" y="429260"/>
                      <a:pt x="3872230" y="421640"/>
                      <a:pt x="3872230" y="420370"/>
                    </a:cubicBezTo>
                    <a:cubicBezTo>
                      <a:pt x="3855720" y="407670"/>
                      <a:pt x="3870960" y="398780"/>
                      <a:pt x="3874770" y="388620"/>
                    </a:cubicBezTo>
                    <a:cubicBezTo>
                      <a:pt x="3873500" y="363220"/>
                      <a:pt x="3872230" y="337820"/>
                      <a:pt x="3870960" y="311150"/>
                    </a:cubicBezTo>
                    <a:cubicBezTo>
                      <a:pt x="3873500" y="309880"/>
                      <a:pt x="3878580" y="308610"/>
                      <a:pt x="3882390" y="307340"/>
                    </a:cubicBezTo>
                    <a:cubicBezTo>
                      <a:pt x="3881120" y="303530"/>
                      <a:pt x="3878580" y="299720"/>
                      <a:pt x="3878580" y="295910"/>
                    </a:cubicBezTo>
                    <a:cubicBezTo>
                      <a:pt x="3882390" y="280670"/>
                      <a:pt x="3883660" y="265430"/>
                      <a:pt x="3867150" y="254000"/>
                    </a:cubicBezTo>
                    <a:cubicBezTo>
                      <a:pt x="3874770" y="248920"/>
                      <a:pt x="3881120" y="245110"/>
                      <a:pt x="3888740" y="240030"/>
                    </a:cubicBezTo>
                    <a:cubicBezTo>
                      <a:pt x="3887470" y="238760"/>
                      <a:pt x="3886200" y="236220"/>
                      <a:pt x="3886200" y="234950"/>
                    </a:cubicBezTo>
                    <a:cubicBezTo>
                      <a:pt x="3886200" y="233680"/>
                      <a:pt x="3884930" y="233680"/>
                      <a:pt x="3883660" y="233680"/>
                    </a:cubicBezTo>
                    <a:cubicBezTo>
                      <a:pt x="3870960" y="233680"/>
                      <a:pt x="3865880" y="231140"/>
                      <a:pt x="3864610" y="218440"/>
                    </a:cubicBezTo>
                    <a:cubicBezTo>
                      <a:pt x="3864610" y="215900"/>
                      <a:pt x="3864610" y="212090"/>
                      <a:pt x="3867150" y="209550"/>
                    </a:cubicBezTo>
                    <a:cubicBezTo>
                      <a:pt x="3872230" y="205740"/>
                      <a:pt x="3877310" y="201930"/>
                      <a:pt x="3883660" y="199390"/>
                    </a:cubicBezTo>
                    <a:cubicBezTo>
                      <a:pt x="3886200" y="198120"/>
                      <a:pt x="3891280" y="199390"/>
                      <a:pt x="3893820" y="200660"/>
                    </a:cubicBezTo>
                    <a:cubicBezTo>
                      <a:pt x="3907790" y="208280"/>
                      <a:pt x="3909060" y="208280"/>
                      <a:pt x="3911600" y="191770"/>
                    </a:cubicBezTo>
                    <a:cubicBezTo>
                      <a:pt x="3914140" y="193040"/>
                      <a:pt x="3916680" y="194310"/>
                      <a:pt x="3920490" y="195580"/>
                    </a:cubicBezTo>
                    <a:cubicBezTo>
                      <a:pt x="3919220" y="190500"/>
                      <a:pt x="3919220" y="186690"/>
                      <a:pt x="3916680" y="182880"/>
                    </a:cubicBezTo>
                    <a:cubicBezTo>
                      <a:pt x="3916680" y="181610"/>
                      <a:pt x="3914140" y="180340"/>
                      <a:pt x="3911600" y="179070"/>
                    </a:cubicBezTo>
                    <a:cubicBezTo>
                      <a:pt x="3914140" y="177800"/>
                      <a:pt x="3916680" y="175260"/>
                      <a:pt x="3919220" y="176530"/>
                    </a:cubicBezTo>
                    <a:cubicBezTo>
                      <a:pt x="3931920" y="180340"/>
                      <a:pt x="3939540" y="171450"/>
                      <a:pt x="3948430" y="166370"/>
                    </a:cubicBezTo>
                    <a:cubicBezTo>
                      <a:pt x="3940810" y="156210"/>
                      <a:pt x="3933190" y="147320"/>
                      <a:pt x="3926840" y="137160"/>
                    </a:cubicBezTo>
                    <a:cubicBezTo>
                      <a:pt x="3937000" y="132080"/>
                      <a:pt x="3944620" y="129540"/>
                      <a:pt x="3952240" y="125730"/>
                    </a:cubicBezTo>
                    <a:cubicBezTo>
                      <a:pt x="3935730" y="97790"/>
                      <a:pt x="3935730" y="97790"/>
                      <a:pt x="3947160" y="86360"/>
                    </a:cubicBezTo>
                    <a:cubicBezTo>
                      <a:pt x="3947160" y="85090"/>
                      <a:pt x="3945890" y="83820"/>
                      <a:pt x="3945890" y="82550"/>
                    </a:cubicBezTo>
                    <a:cubicBezTo>
                      <a:pt x="3942080" y="83820"/>
                      <a:pt x="3937000" y="85090"/>
                      <a:pt x="3933190" y="87630"/>
                    </a:cubicBezTo>
                    <a:lnTo>
                      <a:pt x="3931920" y="86360"/>
                    </a:lnTo>
                    <a:cubicBezTo>
                      <a:pt x="3937000" y="81280"/>
                      <a:pt x="3942080" y="77470"/>
                      <a:pt x="3947160" y="72390"/>
                    </a:cubicBezTo>
                    <a:cubicBezTo>
                      <a:pt x="3947160" y="68580"/>
                      <a:pt x="3949700" y="59690"/>
                      <a:pt x="3947160" y="57150"/>
                    </a:cubicBezTo>
                    <a:cubicBezTo>
                      <a:pt x="3937000" y="48260"/>
                      <a:pt x="3948430" y="39370"/>
                      <a:pt x="3945890" y="30480"/>
                    </a:cubicBezTo>
                    <a:cubicBezTo>
                      <a:pt x="3944620" y="27940"/>
                      <a:pt x="3945890" y="21590"/>
                      <a:pt x="3944620" y="21590"/>
                    </a:cubicBezTo>
                    <a:cubicBezTo>
                      <a:pt x="3937000" y="17780"/>
                      <a:pt x="3928110" y="11430"/>
                      <a:pt x="3919220" y="11430"/>
                    </a:cubicBezTo>
                    <a:cubicBezTo>
                      <a:pt x="3898900" y="10160"/>
                      <a:pt x="3878580" y="12700"/>
                      <a:pt x="3858260" y="12700"/>
                    </a:cubicBezTo>
                    <a:lnTo>
                      <a:pt x="3793490" y="12700"/>
                    </a:lnTo>
                    <a:cubicBezTo>
                      <a:pt x="3778250" y="12700"/>
                      <a:pt x="3765550" y="8890"/>
                      <a:pt x="3750310" y="5080"/>
                    </a:cubicBezTo>
                    <a:cubicBezTo>
                      <a:pt x="3732530" y="0"/>
                      <a:pt x="3713480" y="3810"/>
                      <a:pt x="3694430" y="5080"/>
                    </a:cubicBezTo>
                    <a:cubicBezTo>
                      <a:pt x="3653790" y="6350"/>
                      <a:pt x="3613150" y="6350"/>
                      <a:pt x="3572510" y="7620"/>
                    </a:cubicBezTo>
                    <a:cubicBezTo>
                      <a:pt x="3553460" y="7620"/>
                      <a:pt x="3533140" y="10160"/>
                      <a:pt x="3514090" y="11430"/>
                    </a:cubicBezTo>
                    <a:cubicBezTo>
                      <a:pt x="3489960" y="12700"/>
                      <a:pt x="3465830" y="11430"/>
                      <a:pt x="3441700" y="12700"/>
                    </a:cubicBezTo>
                    <a:cubicBezTo>
                      <a:pt x="3416300" y="13970"/>
                      <a:pt x="3390900" y="16510"/>
                      <a:pt x="3365500" y="17780"/>
                    </a:cubicBezTo>
                    <a:cubicBezTo>
                      <a:pt x="3335020" y="19050"/>
                      <a:pt x="3304540" y="19050"/>
                      <a:pt x="3274060" y="20320"/>
                    </a:cubicBezTo>
                    <a:lnTo>
                      <a:pt x="3178810" y="24130"/>
                    </a:lnTo>
                    <a:cubicBezTo>
                      <a:pt x="3149600" y="25400"/>
                      <a:pt x="3121660" y="25400"/>
                      <a:pt x="3092450" y="25400"/>
                    </a:cubicBezTo>
                    <a:cubicBezTo>
                      <a:pt x="3070860" y="25400"/>
                      <a:pt x="3048000" y="26670"/>
                      <a:pt x="3026410" y="27940"/>
                    </a:cubicBezTo>
                    <a:lnTo>
                      <a:pt x="2961640" y="31750"/>
                    </a:lnTo>
                    <a:cubicBezTo>
                      <a:pt x="2946400" y="33020"/>
                      <a:pt x="2931160" y="33020"/>
                      <a:pt x="2914650" y="34290"/>
                    </a:cubicBezTo>
                    <a:cubicBezTo>
                      <a:pt x="2889250" y="35560"/>
                      <a:pt x="2863850" y="35560"/>
                      <a:pt x="2838450" y="36830"/>
                    </a:cubicBezTo>
                    <a:cubicBezTo>
                      <a:pt x="2809240" y="38100"/>
                      <a:pt x="2781300" y="40640"/>
                      <a:pt x="2753360" y="41910"/>
                    </a:cubicBezTo>
                    <a:cubicBezTo>
                      <a:pt x="2724150" y="44450"/>
                      <a:pt x="2696210" y="46990"/>
                      <a:pt x="2667000" y="49530"/>
                    </a:cubicBezTo>
                    <a:cubicBezTo>
                      <a:pt x="2655570" y="50800"/>
                      <a:pt x="2644140" y="50800"/>
                      <a:pt x="2631440" y="52070"/>
                    </a:cubicBezTo>
                    <a:lnTo>
                      <a:pt x="2594610" y="52070"/>
                    </a:lnTo>
                    <a:cubicBezTo>
                      <a:pt x="2552700" y="54610"/>
                      <a:pt x="2512060" y="58420"/>
                      <a:pt x="2470150" y="60960"/>
                    </a:cubicBezTo>
                    <a:cubicBezTo>
                      <a:pt x="2444750" y="62230"/>
                      <a:pt x="2418080" y="63500"/>
                      <a:pt x="2392680" y="66040"/>
                    </a:cubicBezTo>
                    <a:cubicBezTo>
                      <a:pt x="2377440" y="67310"/>
                      <a:pt x="2360930" y="69850"/>
                      <a:pt x="2345690" y="71120"/>
                    </a:cubicBezTo>
                    <a:lnTo>
                      <a:pt x="2242819" y="78740"/>
                    </a:lnTo>
                    <a:cubicBezTo>
                      <a:pt x="2221230" y="80010"/>
                      <a:pt x="2200909" y="85090"/>
                      <a:pt x="2180590" y="86360"/>
                    </a:cubicBezTo>
                    <a:cubicBezTo>
                      <a:pt x="2148840" y="88900"/>
                      <a:pt x="2115819" y="90170"/>
                      <a:pt x="2084069" y="92710"/>
                    </a:cubicBezTo>
                    <a:cubicBezTo>
                      <a:pt x="2076449" y="92710"/>
                      <a:pt x="2067559" y="93980"/>
                      <a:pt x="2059940" y="93980"/>
                    </a:cubicBezTo>
                    <a:cubicBezTo>
                      <a:pt x="2032000" y="96520"/>
                      <a:pt x="2005330" y="99060"/>
                      <a:pt x="1977390" y="101600"/>
                    </a:cubicBezTo>
                    <a:cubicBezTo>
                      <a:pt x="1962150" y="102870"/>
                      <a:pt x="1945640" y="105410"/>
                      <a:pt x="1930400" y="106680"/>
                    </a:cubicBezTo>
                    <a:cubicBezTo>
                      <a:pt x="1911350" y="107950"/>
                      <a:pt x="1892300" y="109220"/>
                      <a:pt x="1874520" y="110490"/>
                    </a:cubicBezTo>
                    <a:cubicBezTo>
                      <a:pt x="1838960" y="114300"/>
                      <a:pt x="1802130" y="118110"/>
                      <a:pt x="1766570" y="121920"/>
                    </a:cubicBezTo>
                    <a:cubicBezTo>
                      <a:pt x="1760220" y="123190"/>
                      <a:pt x="1755140" y="127000"/>
                      <a:pt x="1748790" y="127000"/>
                    </a:cubicBezTo>
                    <a:cubicBezTo>
                      <a:pt x="1719580" y="129540"/>
                      <a:pt x="1690370" y="129540"/>
                      <a:pt x="1662430" y="133350"/>
                    </a:cubicBezTo>
                    <a:cubicBezTo>
                      <a:pt x="1647190" y="135890"/>
                      <a:pt x="1630680" y="129540"/>
                      <a:pt x="1616710" y="142240"/>
                    </a:cubicBezTo>
                    <a:cubicBezTo>
                      <a:pt x="1611630" y="146050"/>
                      <a:pt x="1597660" y="139700"/>
                      <a:pt x="1588770" y="140970"/>
                    </a:cubicBezTo>
                    <a:cubicBezTo>
                      <a:pt x="1553210" y="144780"/>
                      <a:pt x="1517650" y="149860"/>
                      <a:pt x="1483360" y="153670"/>
                    </a:cubicBezTo>
                    <a:cubicBezTo>
                      <a:pt x="1455420" y="157480"/>
                      <a:pt x="1428750" y="160020"/>
                      <a:pt x="1400810" y="163830"/>
                    </a:cubicBezTo>
                    <a:cubicBezTo>
                      <a:pt x="1390650" y="165100"/>
                      <a:pt x="1380490" y="168910"/>
                      <a:pt x="1371600" y="170180"/>
                    </a:cubicBezTo>
                    <a:cubicBezTo>
                      <a:pt x="1346200" y="172720"/>
                      <a:pt x="1320800" y="175260"/>
                      <a:pt x="1296670" y="177800"/>
                    </a:cubicBezTo>
                    <a:cubicBezTo>
                      <a:pt x="1296670" y="182880"/>
                      <a:pt x="1296670" y="185420"/>
                      <a:pt x="1295400" y="187960"/>
                    </a:cubicBezTo>
                    <a:cubicBezTo>
                      <a:pt x="1292860" y="185420"/>
                      <a:pt x="1290320" y="181610"/>
                      <a:pt x="1287780" y="176530"/>
                    </a:cubicBezTo>
                    <a:cubicBezTo>
                      <a:pt x="1282700" y="190500"/>
                      <a:pt x="1272540" y="181610"/>
                      <a:pt x="1264920" y="182880"/>
                    </a:cubicBezTo>
                    <a:cubicBezTo>
                      <a:pt x="1250950" y="185420"/>
                      <a:pt x="1235710" y="189230"/>
                      <a:pt x="1221740" y="190500"/>
                    </a:cubicBezTo>
                    <a:cubicBezTo>
                      <a:pt x="1196340" y="194310"/>
                      <a:pt x="1170940" y="196850"/>
                      <a:pt x="1145540" y="199390"/>
                    </a:cubicBezTo>
                    <a:cubicBezTo>
                      <a:pt x="1123950" y="201930"/>
                      <a:pt x="1102360" y="207010"/>
                      <a:pt x="1080770" y="210820"/>
                    </a:cubicBezTo>
                    <a:cubicBezTo>
                      <a:pt x="1043940" y="217170"/>
                      <a:pt x="1005840" y="220980"/>
                      <a:pt x="969010" y="227330"/>
                    </a:cubicBezTo>
                    <a:cubicBezTo>
                      <a:pt x="943610" y="231140"/>
                      <a:pt x="918210" y="237490"/>
                      <a:pt x="891540" y="241300"/>
                    </a:cubicBezTo>
                    <a:cubicBezTo>
                      <a:pt x="864870" y="246380"/>
                      <a:pt x="836930" y="250190"/>
                      <a:pt x="810260" y="255270"/>
                    </a:cubicBezTo>
                    <a:cubicBezTo>
                      <a:pt x="791210" y="259080"/>
                      <a:pt x="772160" y="264160"/>
                      <a:pt x="753110" y="267970"/>
                    </a:cubicBezTo>
                    <a:cubicBezTo>
                      <a:pt x="715010" y="274320"/>
                      <a:pt x="675640" y="280670"/>
                      <a:pt x="637540" y="287020"/>
                    </a:cubicBezTo>
                    <a:cubicBezTo>
                      <a:pt x="623570" y="289560"/>
                      <a:pt x="610870" y="294640"/>
                      <a:pt x="596900" y="297180"/>
                    </a:cubicBezTo>
                    <a:cubicBezTo>
                      <a:pt x="572770" y="302260"/>
                      <a:pt x="548640" y="304800"/>
                      <a:pt x="524510" y="309880"/>
                    </a:cubicBezTo>
                    <a:cubicBezTo>
                      <a:pt x="506730" y="313690"/>
                      <a:pt x="490220" y="320040"/>
                      <a:pt x="473710" y="322580"/>
                    </a:cubicBezTo>
                    <a:cubicBezTo>
                      <a:pt x="438150" y="330200"/>
                      <a:pt x="402590" y="335280"/>
                      <a:pt x="367030" y="341630"/>
                    </a:cubicBezTo>
                    <a:cubicBezTo>
                      <a:pt x="351790" y="344170"/>
                      <a:pt x="336550" y="349250"/>
                      <a:pt x="321310" y="353060"/>
                    </a:cubicBezTo>
                    <a:cubicBezTo>
                      <a:pt x="297180" y="359410"/>
                      <a:pt x="271780" y="364490"/>
                      <a:pt x="247650" y="370840"/>
                    </a:cubicBezTo>
                    <a:cubicBezTo>
                      <a:pt x="241300" y="372110"/>
                      <a:pt x="234950" y="375920"/>
                      <a:pt x="227330" y="377190"/>
                    </a:cubicBezTo>
                    <a:cubicBezTo>
                      <a:pt x="219710" y="378460"/>
                      <a:pt x="212090" y="378460"/>
                      <a:pt x="204470" y="379730"/>
                    </a:cubicBezTo>
                    <a:cubicBezTo>
                      <a:pt x="189230" y="383540"/>
                      <a:pt x="173990" y="387350"/>
                      <a:pt x="160020" y="391160"/>
                    </a:cubicBezTo>
                    <a:cubicBezTo>
                      <a:pt x="129540" y="398780"/>
                      <a:pt x="114300" y="401320"/>
                      <a:pt x="100330" y="408940"/>
                    </a:cubicBezTo>
                    <a:cubicBezTo>
                      <a:pt x="87630" y="415290"/>
                      <a:pt x="69850" y="414020"/>
                      <a:pt x="64770" y="434340"/>
                    </a:cubicBezTo>
                    <a:cubicBezTo>
                      <a:pt x="62230" y="440690"/>
                      <a:pt x="55880" y="444500"/>
                      <a:pt x="67310" y="447040"/>
                    </a:cubicBezTo>
                    <a:cubicBezTo>
                      <a:pt x="68580" y="447040"/>
                      <a:pt x="71120" y="450850"/>
                      <a:pt x="69850" y="452120"/>
                    </a:cubicBezTo>
                    <a:cubicBezTo>
                      <a:pt x="67310" y="459740"/>
                      <a:pt x="64770" y="467360"/>
                      <a:pt x="62230" y="477520"/>
                    </a:cubicBezTo>
                    <a:cubicBezTo>
                      <a:pt x="62230" y="477520"/>
                      <a:pt x="64770" y="478790"/>
                      <a:pt x="67310" y="481330"/>
                    </a:cubicBezTo>
                    <a:cubicBezTo>
                      <a:pt x="59690" y="488950"/>
                      <a:pt x="59690" y="516890"/>
                      <a:pt x="64770" y="525780"/>
                    </a:cubicBezTo>
                    <a:cubicBezTo>
                      <a:pt x="67310" y="530860"/>
                      <a:pt x="68580" y="537210"/>
                      <a:pt x="69850" y="543560"/>
                    </a:cubicBezTo>
                    <a:cubicBezTo>
                      <a:pt x="54610" y="547370"/>
                      <a:pt x="72390" y="556260"/>
                      <a:pt x="67310" y="561340"/>
                    </a:cubicBezTo>
                    <a:cubicBezTo>
                      <a:pt x="69850" y="561340"/>
                      <a:pt x="72390" y="561340"/>
                      <a:pt x="76200" y="562610"/>
                    </a:cubicBezTo>
                    <a:cubicBezTo>
                      <a:pt x="73660" y="566420"/>
                      <a:pt x="71120" y="568960"/>
                      <a:pt x="69850" y="570230"/>
                    </a:cubicBezTo>
                    <a:cubicBezTo>
                      <a:pt x="72390" y="572770"/>
                      <a:pt x="76200" y="574040"/>
                      <a:pt x="78740" y="576580"/>
                    </a:cubicBezTo>
                    <a:cubicBezTo>
                      <a:pt x="64770" y="595630"/>
                      <a:pt x="64770" y="604520"/>
                      <a:pt x="81280" y="621030"/>
                    </a:cubicBezTo>
                    <a:cubicBezTo>
                      <a:pt x="82550" y="622300"/>
                      <a:pt x="85090" y="624840"/>
                      <a:pt x="85090" y="626110"/>
                    </a:cubicBezTo>
                    <a:cubicBezTo>
                      <a:pt x="81280" y="640080"/>
                      <a:pt x="82550" y="652780"/>
                      <a:pt x="91440" y="664210"/>
                    </a:cubicBezTo>
                    <a:cubicBezTo>
                      <a:pt x="91440" y="664210"/>
                      <a:pt x="90170" y="668020"/>
                      <a:pt x="87630" y="670560"/>
                    </a:cubicBezTo>
                    <a:cubicBezTo>
                      <a:pt x="91440" y="669290"/>
                      <a:pt x="93980" y="668020"/>
                      <a:pt x="96520" y="668020"/>
                    </a:cubicBezTo>
                    <a:lnTo>
                      <a:pt x="92710" y="690880"/>
                    </a:lnTo>
                    <a:lnTo>
                      <a:pt x="106680" y="690880"/>
                    </a:lnTo>
                    <a:cubicBezTo>
                      <a:pt x="110490" y="695960"/>
                      <a:pt x="114300" y="699770"/>
                      <a:pt x="114300" y="701040"/>
                    </a:cubicBezTo>
                    <a:cubicBezTo>
                      <a:pt x="118110" y="697230"/>
                      <a:pt x="120650" y="695960"/>
                      <a:pt x="121920" y="694690"/>
                    </a:cubicBezTo>
                    <a:cubicBezTo>
                      <a:pt x="128270" y="704850"/>
                      <a:pt x="133350" y="712470"/>
                      <a:pt x="137160" y="720090"/>
                    </a:cubicBezTo>
                    <a:cubicBezTo>
                      <a:pt x="135890" y="728980"/>
                      <a:pt x="133350" y="736600"/>
                      <a:pt x="132080" y="741680"/>
                    </a:cubicBezTo>
                    <a:cubicBezTo>
                      <a:pt x="125730" y="741680"/>
                      <a:pt x="119380" y="740410"/>
                      <a:pt x="115570" y="742950"/>
                    </a:cubicBezTo>
                    <a:cubicBezTo>
                      <a:pt x="111760" y="745490"/>
                      <a:pt x="111760" y="751840"/>
                      <a:pt x="109220" y="755650"/>
                    </a:cubicBezTo>
                    <a:cubicBezTo>
                      <a:pt x="109220" y="756920"/>
                      <a:pt x="118110" y="773430"/>
                      <a:pt x="116840" y="774700"/>
                    </a:cubicBezTo>
                    <a:cubicBezTo>
                      <a:pt x="115570" y="783590"/>
                      <a:pt x="113030" y="792480"/>
                      <a:pt x="111760" y="802640"/>
                    </a:cubicBezTo>
                    <a:cubicBezTo>
                      <a:pt x="116840" y="806450"/>
                      <a:pt x="123190" y="811530"/>
                      <a:pt x="128270" y="815340"/>
                    </a:cubicBezTo>
                    <a:cubicBezTo>
                      <a:pt x="119380" y="820420"/>
                      <a:pt x="113030" y="825500"/>
                      <a:pt x="106680" y="829310"/>
                    </a:cubicBezTo>
                    <a:cubicBezTo>
                      <a:pt x="109220" y="830580"/>
                      <a:pt x="110490" y="831850"/>
                      <a:pt x="113030" y="833120"/>
                    </a:cubicBezTo>
                    <a:cubicBezTo>
                      <a:pt x="114300" y="838200"/>
                      <a:pt x="116840" y="843280"/>
                      <a:pt x="116840" y="848360"/>
                    </a:cubicBezTo>
                    <a:cubicBezTo>
                      <a:pt x="116840" y="853440"/>
                      <a:pt x="113030" y="862330"/>
                      <a:pt x="115570" y="863600"/>
                    </a:cubicBezTo>
                    <a:cubicBezTo>
                      <a:pt x="127000" y="869950"/>
                      <a:pt x="120650" y="889000"/>
                      <a:pt x="135890" y="891540"/>
                    </a:cubicBezTo>
                    <a:cubicBezTo>
                      <a:pt x="137160" y="891540"/>
                      <a:pt x="137160" y="894080"/>
                      <a:pt x="139700" y="896620"/>
                    </a:cubicBezTo>
                    <a:cubicBezTo>
                      <a:pt x="135890" y="896620"/>
                      <a:pt x="133350" y="896620"/>
                      <a:pt x="128270" y="897890"/>
                    </a:cubicBezTo>
                    <a:cubicBezTo>
                      <a:pt x="142240" y="908050"/>
                      <a:pt x="138430" y="916940"/>
                      <a:pt x="133350" y="924560"/>
                    </a:cubicBezTo>
                    <a:cubicBezTo>
                      <a:pt x="128270" y="925830"/>
                      <a:pt x="124460" y="927100"/>
                      <a:pt x="120650" y="928370"/>
                    </a:cubicBezTo>
                    <a:cubicBezTo>
                      <a:pt x="121920" y="930910"/>
                      <a:pt x="121920" y="932180"/>
                      <a:pt x="123190" y="934720"/>
                    </a:cubicBezTo>
                    <a:cubicBezTo>
                      <a:pt x="124460" y="935990"/>
                      <a:pt x="130810" y="952500"/>
                      <a:pt x="130810" y="955040"/>
                    </a:cubicBezTo>
                    <a:cubicBezTo>
                      <a:pt x="128270" y="961390"/>
                      <a:pt x="127000" y="967740"/>
                      <a:pt x="125730" y="974090"/>
                    </a:cubicBezTo>
                    <a:cubicBezTo>
                      <a:pt x="133350" y="974090"/>
                      <a:pt x="139700" y="975360"/>
                      <a:pt x="142240" y="975360"/>
                    </a:cubicBezTo>
                    <a:cubicBezTo>
                      <a:pt x="139700" y="976630"/>
                      <a:pt x="135890" y="979170"/>
                      <a:pt x="133350" y="980440"/>
                    </a:cubicBezTo>
                    <a:cubicBezTo>
                      <a:pt x="134620" y="982980"/>
                      <a:pt x="135890" y="985520"/>
                      <a:pt x="138430" y="986790"/>
                    </a:cubicBezTo>
                    <a:cubicBezTo>
                      <a:pt x="148590" y="985520"/>
                      <a:pt x="158750" y="984250"/>
                      <a:pt x="170180" y="982980"/>
                    </a:cubicBezTo>
                    <a:cubicBezTo>
                      <a:pt x="168910" y="989330"/>
                      <a:pt x="167640" y="994410"/>
                      <a:pt x="165100" y="999490"/>
                    </a:cubicBezTo>
                    <a:cubicBezTo>
                      <a:pt x="171450" y="999490"/>
                      <a:pt x="179070" y="1000760"/>
                      <a:pt x="185420" y="1000760"/>
                    </a:cubicBezTo>
                    <a:lnTo>
                      <a:pt x="185420" y="1007110"/>
                    </a:lnTo>
                    <a:cubicBezTo>
                      <a:pt x="176530" y="1008380"/>
                      <a:pt x="167640" y="1010920"/>
                      <a:pt x="160020" y="1012190"/>
                    </a:cubicBezTo>
                    <a:cubicBezTo>
                      <a:pt x="191770" y="1027430"/>
                      <a:pt x="220980" y="1013460"/>
                      <a:pt x="255270" y="1008380"/>
                    </a:cubicBezTo>
                    <a:cubicBezTo>
                      <a:pt x="261620" y="1014730"/>
                      <a:pt x="267970" y="1009650"/>
                      <a:pt x="273050" y="999490"/>
                    </a:cubicBezTo>
                    <a:cubicBezTo>
                      <a:pt x="279400" y="1008380"/>
                      <a:pt x="284480" y="1005840"/>
                      <a:pt x="297180" y="988060"/>
                    </a:cubicBezTo>
                    <a:cubicBezTo>
                      <a:pt x="298450" y="988060"/>
                      <a:pt x="299720" y="989330"/>
                      <a:pt x="300990" y="989330"/>
                    </a:cubicBezTo>
                    <a:cubicBezTo>
                      <a:pt x="299720" y="994410"/>
                      <a:pt x="297180" y="998220"/>
                      <a:pt x="295910" y="1003300"/>
                    </a:cubicBezTo>
                    <a:cubicBezTo>
                      <a:pt x="303530" y="1000760"/>
                      <a:pt x="309880" y="999490"/>
                      <a:pt x="317500" y="996950"/>
                    </a:cubicBezTo>
                    <a:lnTo>
                      <a:pt x="344170" y="993140"/>
                    </a:lnTo>
                    <a:cubicBezTo>
                      <a:pt x="358140" y="990600"/>
                      <a:pt x="372110" y="989330"/>
                      <a:pt x="384810" y="986790"/>
                    </a:cubicBezTo>
                    <a:cubicBezTo>
                      <a:pt x="389890" y="985520"/>
                      <a:pt x="394970" y="981710"/>
                      <a:pt x="400050" y="980440"/>
                    </a:cubicBezTo>
                    <a:cubicBezTo>
                      <a:pt x="405130" y="979170"/>
                      <a:pt x="412750" y="975360"/>
                      <a:pt x="415290" y="977900"/>
                    </a:cubicBezTo>
                    <a:cubicBezTo>
                      <a:pt x="425450" y="986790"/>
                      <a:pt x="434340" y="996950"/>
                      <a:pt x="444500" y="1005840"/>
                    </a:cubicBezTo>
                    <a:cubicBezTo>
                      <a:pt x="445770" y="1003300"/>
                      <a:pt x="447040" y="999490"/>
                      <a:pt x="447040" y="999490"/>
                    </a:cubicBezTo>
                    <a:cubicBezTo>
                      <a:pt x="455930" y="1002030"/>
                      <a:pt x="462280" y="1003300"/>
                      <a:pt x="471170" y="1005840"/>
                    </a:cubicBezTo>
                    <a:cubicBezTo>
                      <a:pt x="472440" y="1009650"/>
                      <a:pt x="474980" y="1014730"/>
                      <a:pt x="474980" y="1017270"/>
                    </a:cubicBezTo>
                    <a:cubicBezTo>
                      <a:pt x="488950" y="1018540"/>
                      <a:pt x="500380" y="1019810"/>
                      <a:pt x="510540" y="1021080"/>
                    </a:cubicBezTo>
                    <a:cubicBezTo>
                      <a:pt x="510540" y="1022350"/>
                      <a:pt x="511810" y="1023620"/>
                      <a:pt x="511810" y="1024890"/>
                    </a:cubicBezTo>
                    <a:lnTo>
                      <a:pt x="488950" y="1032510"/>
                    </a:lnTo>
                    <a:cubicBezTo>
                      <a:pt x="487680" y="1028700"/>
                      <a:pt x="486410" y="1027430"/>
                      <a:pt x="483870" y="1021080"/>
                    </a:cubicBezTo>
                    <a:cubicBezTo>
                      <a:pt x="485140" y="1035050"/>
                      <a:pt x="486410" y="1043940"/>
                      <a:pt x="486410" y="1055370"/>
                    </a:cubicBezTo>
                    <a:cubicBezTo>
                      <a:pt x="497840" y="1046480"/>
                      <a:pt x="513080" y="1056640"/>
                      <a:pt x="520700" y="1041400"/>
                    </a:cubicBezTo>
                    <a:cubicBezTo>
                      <a:pt x="520700" y="1040130"/>
                      <a:pt x="525780" y="1040130"/>
                      <a:pt x="527050" y="1041400"/>
                    </a:cubicBezTo>
                    <a:cubicBezTo>
                      <a:pt x="537210" y="1042670"/>
                      <a:pt x="547370" y="1043940"/>
                      <a:pt x="557530" y="1046480"/>
                    </a:cubicBezTo>
                    <a:cubicBezTo>
                      <a:pt x="556260" y="1043940"/>
                      <a:pt x="556260" y="1041400"/>
                      <a:pt x="554990" y="1038860"/>
                    </a:cubicBezTo>
                    <a:cubicBezTo>
                      <a:pt x="561340" y="1040130"/>
                      <a:pt x="566420" y="1041400"/>
                      <a:pt x="570230" y="1042670"/>
                    </a:cubicBezTo>
                    <a:cubicBezTo>
                      <a:pt x="570230" y="1043940"/>
                      <a:pt x="571500" y="1045210"/>
                      <a:pt x="571500" y="1046480"/>
                    </a:cubicBezTo>
                    <a:cubicBezTo>
                      <a:pt x="562610" y="1051560"/>
                      <a:pt x="553720" y="1057910"/>
                      <a:pt x="544830" y="1062990"/>
                    </a:cubicBezTo>
                    <a:cubicBezTo>
                      <a:pt x="530860" y="1071880"/>
                      <a:pt x="518160" y="1083310"/>
                      <a:pt x="504190" y="1087120"/>
                    </a:cubicBezTo>
                    <a:cubicBezTo>
                      <a:pt x="480060" y="1092200"/>
                      <a:pt x="455930" y="1101090"/>
                      <a:pt x="430530" y="1102360"/>
                    </a:cubicBezTo>
                    <a:lnTo>
                      <a:pt x="424180" y="1102360"/>
                    </a:lnTo>
                    <a:cubicBezTo>
                      <a:pt x="397510" y="1107440"/>
                      <a:pt x="372110" y="1112520"/>
                      <a:pt x="345440" y="1117600"/>
                    </a:cubicBezTo>
                    <a:cubicBezTo>
                      <a:pt x="341630" y="1118870"/>
                      <a:pt x="339090" y="1120140"/>
                      <a:pt x="335280" y="1120140"/>
                    </a:cubicBezTo>
                    <a:cubicBezTo>
                      <a:pt x="318770" y="1122680"/>
                      <a:pt x="302260" y="1123950"/>
                      <a:pt x="287020" y="1126490"/>
                    </a:cubicBezTo>
                    <a:cubicBezTo>
                      <a:pt x="270510" y="1130300"/>
                      <a:pt x="252730" y="1132840"/>
                      <a:pt x="236220" y="1139190"/>
                    </a:cubicBezTo>
                    <a:cubicBezTo>
                      <a:pt x="223520" y="1143000"/>
                      <a:pt x="207010" y="1141730"/>
                      <a:pt x="201930" y="1154430"/>
                    </a:cubicBezTo>
                    <a:cubicBezTo>
                      <a:pt x="196850" y="1154430"/>
                      <a:pt x="191770" y="1153160"/>
                      <a:pt x="189230" y="1154430"/>
                    </a:cubicBezTo>
                    <a:cubicBezTo>
                      <a:pt x="170180" y="1162050"/>
                      <a:pt x="151130" y="1169670"/>
                      <a:pt x="133350" y="1178560"/>
                    </a:cubicBezTo>
                    <a:cubicBezTo>
                      <a:pt x="127000" y="1183640"/>
                      <a:pt x="121920" y="1186180"/>
                      <a:pt x="119380" y="1191260"/>
                    </a:cubicBezTo>
                    <a:cubicBezTo>
                      <a:pt x="118110" y="1195070"/>
                      <a:pt x="121920" y="1201420"/>
                      <a:pt x="123190" y="1203960"/>
                    </a:cubicBezTo>
                    <a:cubicBezTo>
                      <a:pt x="120650" y="1205230"/>
                      <a:pt x="115570" y="1206500"/>
                      <a:pt x="115570" y="1207770"/>
                    </a:cubicBezTo>
                    <a:cubicBezTo>
                      <a:pt x="115570" y="1215390"/>
                      <a:pt x="115570" y="1223010"/>
                      <a:pt x="118110" y="1229360"/>
                    </a:cubicBezTo>
                    <a:cubicBezTo>
                      <a:pt x="121920" y="1238250"/>
                      <a:pt x="133350" y="1245870"/>
                      <a:pt x="120650" y="1257300"/>
                    </a:cubicBezTo>
                    <a:cubicBezTo>
                      <a:pt x="118110" y="1258570"/>
                      <a:pt x="120650" y="1264920"/>
                      <a:pt x="120650" y="1270000"/>
                    </a:cubicBezTo>
                    <a:cubicBezTo>
                      <a:pt x="124460" y="1268730"/>
                      <a:pt x="127000" y="1268730"/>
                      <a:pt x="130810" y="1268730"/>
                    </a:cubicBezTo>
                    <a:cubicBezTo>
                      <a:pt x="118110" y="1290320"/>
                      <a:pt x="118110" y="1297940"/>
                      <a:pt x="130810" y="1301750"/>
                    </a:cubicBezTo>
                    <a:cubicBezTo>
                      <a:pt x="130810" y="1309370"/>
                      <a:pt x="128270" y="1316990"/>
                      <a:pt x="130810" y="1322070"/>
                    </a:cubicBezTo>
                    <a:cubicBezTo>
                      <a:pt x="138430" y="1334770"/>
                      <a:pt x="148590" y="1347470"/>
                      <a:pt x="157480" y="1358900"/>
                    </a:cubicBezTo>
                    <a:cubicBezTo>
                      <a:pt x="156210" y="1360170"/>
                      <a:pt x="153670" y="1361440"/>
                      <a:pt x="152400" y="1361440"/>
                    </a:cubicBezTo>
                    <a:cubicBezTo>
                      <a:pt x="157480" y="1367790"/>
                      <a:pt x="162560" y="1374140"/>
                      <a:pt x="166370" y="1377950"/>
                    </a:cubicBezTo>
                    <a:cubicBezTo>
                      <a:pt x="161290" y="1385570"/>
                      <a:pt x="157480" y="1391920"/>
                      <a:pt x="152400" y="1398270"/>
                    </a:cubicBezTo>
                    <a:cubicBezTo>
                      <a:pt x="158750" y="1400810"/>
                      <a:pt x="162560" y="1402080"/>
                      <a:pt x="167640" y="1403350"/>
                    </a:cubicBezTo>
                    <a:cubicBezTo>
                      <a:pt x="158750" y="1405890"/>
                      <a:pt x="151130" y="1408430"/>
                      <a:pt x="139700" y="1413510"/>
                    </a:cubicBezTo>
                    <a:cubicBezTo>
                      <a:pt x="161290" y="1418590"/>
                      <a:pt x="162560" y="1433830"/>
                      <a:pt x="165100" y="1449070"/>
                    </a:cubicBezTo>
                    <a:cubicBezTo>
                      <a:pt x="165100" y="1450340"/>
                      <a:pt x="171450" y="1451610"/>
                      <a:pt x="175260" y="1452880"/>
                    </a:cubicBezTo>
                    <a:cubicBezTo>
                      <a:pt x="175260" y="1455420"/>
                      <a:pt x="172720" y="1459230"/>
                      <a:pt x="173990" y="1461770"/>
                    </a:cubicBezTo>
                    <a:cubicBezTo>
                      <a:pt x="179070" y="1468120"/>
                      <a:pt x="187960" y="1471930"/>
                      <a:pt x="189230" y="1479550"/>
                    </a:cubicBezTo>
                    <a:cubicBezTo>
                      <a:pt x="196850" y="1501140"/>
                      <a:pt x="210820" y="1497330"/>
                      <a:pt x="226060" y="1492250"/>
                    </a:cubicBezTo>
                    <a:lnTo>
                      <a:pt x="233680" y="1503680"/>
                    </a:lnTo>
                    <a:cubicBezTo>
                      <a:pt x="236220" y="1502410"/>
                      <a:pt x="238760" y="1499870"/>
                      <a:pt x="240030" y="1498600"/>
                    </a:cubicBezTo>
                    <a:cubicBezTo>
                      <a:pt x="241300" y="1506220"/>
                      <a:pt x="254000" y="1515110"/>
                      <a:pt x="257810" y="1510030"/>
                    </a:cubicBezTo>
                    <a:cubicBezTo>
                      <a:pt x="266700" y="1497330"/>
                      <a:pt x="276860" y="1504950"/>
                      <a:pt x="287020" y="1506220"/>
                    </a:cubicBezTo>
                    <a:cubicBezTo>
                      <a:pt x="292100" y="1507490"/>
                      <a:pt x="299720" y="1508760"/>
                      <a:pt x="302260" y="1506220"/>
                    </a:cubicBezTo>
                    <a:cubicBezTo>
                      <a:pt x="308610" y="1499870"/>
                      <a:pt x="327660" y="1506220"/>
                      <a:pt x="322580" y="1488440"/>
                    </a:cubicBezTo>
                    <a:cubicBezTo>
                      <a:pt x="321310" y="1484630"/>
                      <a:pt x="316230" y="1480820"/>
                      <a:pt x="311150" y="1477010"/>
                    </a:cubicBezTo>
                    <a:lnTo>
                      <a:pt x="347980" y="1477010"/>
                    </a:lnTo>
                    <a:cubicBezTo>
                      <a:pt x="349250" y="1480820"/>
                      <a:pt x="349250" y="1485900"/>
                      <a:pt x="350520" y="1489710"/>
                    </a:cubicBezTo>
                    <a:cubicBezTo>
                      <a:pt x="344170" y="1490980"/>
                      <a:pt x="337820" y="1492250"/>
                      <a:pt x="331470" y="1494790"/>
                    </a:cubicBezTo>
                    <a:cubicBezTo>
                      <a:pt x="331470" y="1496060"/>
                      <a:pt x="332740" y="1497330"/>
                      <a:pt x="332740" y="1499870"/>
                    </a:cubicBezTo>
                    <a:cubicBezTo>
                      <a:pt x="335280" y="1499870"/>
                      <a:pt x="339090" y="1498600"/>
                      <a:pt x="341630" y="1498600"/>
                    </a:cubicBezTo>
                    <a:cubicBezTo>
                      <a:pt x="351790" y="1502410"/>
                      <a:pt x="365760" y="1492250"/>
                      <a:pt x="374650" y="1504950"/>
                    </a:cubicBezTo>
                    <a:cubicBezTo>
                      <a:pt x="391160" y="1527810"/>
                      <a:pt x="420370" y="1534160"/>
                      <a:pt x="447040" y="1521460"/>
                    </a:cubicBezTo>
                    <a:cubicBezTo>
                      <a:pt x="449580" y="1520190"/>
                      <a:pt x="454660" y="1524000"/>
                      <a:pt x="458470" y="1525270"/>
                    </a:cubicBezTo>
                    <a:cubicBezTo>
                      <a:pt x="459740" y="1525270"/>
                      <a:pt x="459740" y="1525270"/>
                      <a:pt x="461010" y="1526540"/>
                    </a:cubicBezTo>
                    <a:cubicBezTo>
                      <a:pt x="462280" y="1524000"/>
                      <a:pt x="462280" y="1521460"/>
                      <a:pt x="462280" y="1522730"/>
                    </a:cubicBezTo>
                    <a:cubicBezTo>
                      <a:pt x="471170" y="1522730"/>
                      <a:pt x="480060" y="1525270"/>
                      <a:pt x="488950" y="1524000"/>
                    </a:cubicBezTo>
                    <a:cubicBezTo>
                      <a:pt x="502920" y="1522730"/>
                      <a:pt x="516890" y="1517650"/>
                      <a:pt x="530860" y="1516380"/>
                    </a:cubicBezTo>
                    <a:cubicBezTo>
                      <a:pt x="552450" y="1513840"/>
                      <a:pt x="574040" y="1513840"/>
                      <a:pt x="595630" y="1508760"/>
                    </a:cubicBezTo>
                    <a:cubicBezTo>
                      <a:pt x="604520" y="1506220"/>
                      <a:pt x="610870" y="1507490"/>
                      <a:pt x="617220" y="1510030"/>
                    </a:cubicBezTo>
                    <a:cubicBezTo>
                      <a:pt x="577850" y="1526540"/>
                      <a:pt x="538480" y="1543050"/>
                      <a:pt x="499110" y="1558290"/>
                    </a:cubicBezTo>
                    <a:cubicBezTo>
                      <a:pt x="499110" y="1559560"/>
                      <a:pt x="500380" y="1560830"/>
                      <a:pt x="500380" y="1562100"/>
                    </a:cubicBezTo>
                    <a:cubicBezTo>
                      <a:pt x="502920" y="1562100"/>
                      <a:pt x="505460" y="1563370"/>
                      <a:pt x="510540" y="1564640"/>
                    </a:cubicBezTo>
                    <a:cubicBezTo>
                      <a:pt x="501650" y="1568450"/>
                      <a:pt x="497840" y="1569720"/>
                      <a:pt x="491490" y="1572260"/>
                    </a:cubicBezTo>
                    <a:cubicBezTo>
                      <a:pt x="502920" y="1579880"/>
                      <a:pt x="487680" y="1588770"/>
                      <a:pt x="494030" y="1598930"/>
                    </a:cubicBezTo>
                    <a:cubicBezTo>
                      <a:pt x="499110" y="1609090"/>
                      <a:pt x="495300" y="1624330"/>
                      <a:pt x="518160" y="1620520"/>
                    </a:cubicBezTo>
                    <a:cubicBezTo>
                      <a:pt x="495300" y="1631950"/>
                      <a:pt x="494030" y="1648460"/>
                      <a:pt x="509270" y="1666240"/>
                    </a:cubicBezTo>
                    <a:cubicBezTo>
                      <a:pt x="511810" y="1668780"/>
                      <a:pt x="513080" y="1673860"/>
                      <a:pt x="511810" y="1676400"/>
                    </a:cubicBezTo>
                    <a:cubicBezTo>
                      <a:pt x="509270" y="1685290"/>
                      <a:pt x="505460" y="1692910"/>
                      <a:pt x="502920" y="1699260"/>
                    </a:cubicBezTo>
                    <a:cubicBezTo>
                      <a:pt x="494030" y="1699260"/>
                      <a:pt x="488950" y="1697990"/>
                      <a:pt x="483870" y="1697990"/>
                    </a:cubicBezTo>
                    <a:cubicBezTo>
                      <a:pt x="471170" y="1699260"/>
                      <a:pt x="458470" y="1701800"/>
                      <a:pt x="445770" y="1704340"/>
                    </a:cubicBezTo>
                    <a:cubicBezTo>
                      <a:pt x="405130" y="1711960"/>
                      <a:pt x="363220" y="1719580"/>
                      <a:pt x="322580" y="1727200"/>
                    </a:cubicBezTo>
                    <a:cubicBezTo>
                      <a:pt x="288290" y="1733550"/>
                      <a:pt x="255270" y="1746250"/>
                      <a:pt x="220980" y="1748790"/>
                    </a:cubicBezTo>
                    <a:cubicBezTo>
                      <a:pt x="196850" y="1750060"/>
                      <a:pt x="175260" y="1762760"/>
                      <a:pt x="152400" y="1764030"/>
                    </a:cubicBezTo>
                    <a:cubicBezTo>
                      <a:pt x="137160" y="1765300"/>
                      <a:pt x="121920" y="1771650"/>
                      <a:pt x="107950" y="1778000"/>
                    </a:cubicBezTo>
                    <a:cubicBezTo>
                      <a:pt x="100330" y="1780540"/>
                      <a:pt x="93980" y="1786890"/>
                      <a:pt x="87630" y="1790700"/>
                    </a:cubicBezTo>
                    <a:cubicBezTo>
                      <a:pt x="86360" y="1790700"/>
                      <a:pt x="82550" y="1789430"/>
                      <a:pt x="81280" y="1790700"/>
                    </a:cubicBezTo>
                    <a:cubicBezTo>
                      <a:pt x="71120" y="1795780"/>
                      <a:pt x="62230" y="1800860"/>
                      <a:pt x="52070" y="1804670"/>
                    </a:cubicBezTo>
                    <a:cubicBezTo>
                      <a:pt x="44450" y="1808480"/>
                      <a:pt x="38100" y="1812290"/>
                      <a:pt x="30480" y="1816100"/>
                    </a:cubicBezTo>
                    <a:cubicBezTo>
                      <a:pt x="30480" y="1817370"/>
                      <a:pt x="31750" y="1818640"/>
                      <a:pt x="31750" y="1819910"/>
                    </a:cubicBezTo>
                    <a:cubicBezTo>
                      <a:pt x="29210" y="1819910"/>
                      <a:pt x="25400" y="1818640"/>
                      <a:pt x="21590" y="1817370"/>
                    </a:cubicBezTo>
                    <a:cubicBezTo>
                      <a:pt x="22860" y="1824990"/>
                      <a:pt x="24130" y="1830070"/>
                      <a:pt x="25400" y="1836420"/>
                    </a:cubicBezTo>
                    <a:cubicBezTo>
                      <a:pt x="24130" y="1836420"/>
                      <a:pt x="24130" y="1836420"/>
                      <a:pt x="22860" y="1837690"/>
                    </a:cubicBezTo>
                    <a:cubicBezTo>
                      <a:pt x="21590" y="1835150"/>
                      <a:pt x="20320" y="1832610"/>
                      <a:pt x="19050" y="1831340"/>
                    </a:cubicBezTo>
                    <a:cubicBezTo>
                      <a:pt x="7620" y="1844040"/>
                      <a:pt x="0" y="1855470"/>
                      <a:pt x="17780" y="1863090"/>
                    </a:cubicBezTo>
                    <a:cubicBezTo>
                      <a:pt x="16510" y="1869440"/>
                      <a:pt x="16510" y="1874520"/>
                      <a:pt x="16510" y="1878330"/>
                    </a:cubicBezTo>
                    <a:lnTo>
                      <a:pt x="20320" y="1905000"/>
                    </a:lnTo>
                    <a:cubicBezTo>
                      <a:pt x="21590" y="1916430"/>
                      <a:pt x="19050" y="1927860"/>
                      <a:pt x="33020" y="1931671"/>
                    </a:cubicBezTo>
                    <a:cubicBezTo>
                      <a:pt x="29210" y="1938021"/>
                      <a:pt x="29210" y="1967231"/>
                      <a:pt x="34290" y="1968500"/>
                    </a:cubicBezTo>
                    <a:cubicBezTo>
                      <a:pt x="43180" y="1972310"/>
                      <a:pt x="45720" y="1983740"/>
                      <a:pt x="53340" y="1988821"/>
                    </a:cubicBezTo>
                    <a:cubicBezTo>
                      <a:pt x="54610" y="1990091"/>
                      <a:pt x="55880" y="1992631"/>
                      <a:pt x="55880" y="1992631"/>
                    </a:cubicBezTo>
                    <a:cubicBezTo>
                      <a:pt x="45720" y="2004060"/>
                      <a:pt x="60960" y="1998981"/>
                      <a:pt x="63500" y="2004060"/>
                    </a:cubicBezTo>
                    <a:cubicBezTo>
                      <a:pt x="60960" y="2010410"/>
                      <a:pt x="55880" y="2016760"/>
                      <a:pt x="54610" y="2024381"/>
                    </a:cubicBezTo>
                    <a:cubicBezTo>
                      <a:pt x="53340" y="2032001"/>
                      <a:pt x="54610" y="2038351"/>
                      <a:pt x="66040" y="2034541"/>
                    </a:cubicBezTo>
                    <a:cubicBezTo>
                      <a:pt x="64770" y="2045971"/>
                      <a:pt x="63500" y="2056131"/>
                      <a:pt x="62230" y="2067561"/>
                    </a:cubicBezTo>
                    <a:cubicBezTo>
                      <a:pt x="63500" y="2067561"/>
                      <a:pt x="64770" y="2066291"/>
                      <a:pt x="64770" y="2066291"/>
                    </a:cubicBezTo>
                    <a:cubicBezTo>
                      <a:pt x="68580" y="2075181"/>
                      <a:pt x="71120" y="2082801"/>
                      <a:pt x="74930" y="2090421"/>
                    </a:cubicBezTo>
                    <a:cubicBezTo>
                      <a:pt x="81280" y="2090421"/>
                      <a:pt x="87630" y="2091691"/>
                      <a:pt x="95250" y="2092960"/>
                    </a:cubicBezTo>
                    <a:lnTo>
                      <a:pt x="95250" y="2096771"/>
                    </a:lnTo>
                    <a:cubicBezTo>
                      <a:pt x="91440" y="2098041"/>
                      <a:pt x="87630" y="2099310"/>
                      <a:pt x="83820" y="2100581"/>
                    </a:cubicBezTo>
                    <a:cubicBezTo>
                      <a:pt x="85090" y="2101851"/>
                      <a:pt x="87630" y="2101851"/>
                      <a:pt x="87630" y="2101851"/>
                    </a:cubicBezTo>
                    <a:cubicBezTo>
                      <a:pt x="88900" y="2120901"/>
                      <a:pt x="105410" y="2118361"/>
                      <a:pt x="116840" y="2123441"/>
                    </a:cubicBezTo>
                    <a:cubicBezTo>
                      <a:pt x="121920" y="2125981"/>
                      <a:pt x="128270" y="2127251"/>
                      <a:pt x="132080" y="2125981"/>
                    </a:cubicBezTo>
                    <a:cubicBezTo>
                      <a:pt x="139700" y="2122171"/>
                      <a:pt x="144780" y="2123441"/>
                      <a:pt x="144780" y="2131060"/>
                    </a:cubicBezTo>
                    <a:cubicBezTo>
                      <a:pt x="144780" y="2134871"/>
                      <a:pt x="142240" y="2139950"/>
                      <a:pt x="140970" y="2142490"/>
                    </a:cubicBezTo>
                    <a:cubicBezTo>
                      <a:pt x="149860" y="2142490"/>
                      <a:pt x="163830" y="2146300"/>
                      <a:pt x="171450" y="2141220"/>
                    </a:cubicBezTo>
                    <a:cubicBezTo>
                      <a:pt x="189230" y="2129790"/>
                      <a:pt x="205740" y="2139950"/>
                      <a:pt x="222250" y="2136140"/>
                    </a:cubicBezTo>
                    <a:cubicBezTo>
                      <a:pt x="231140" y="2133600"/>
                      <a:pt x="238760" y="2133600"/>
                      <a:pt x="251460" y="2131060"/>
                    </a:cubicBezTo>
                    <a:cubicBezTo>
                      <a:pt x="257810" y="2136140"/>
                      <a:pt x="264160" y="2134871"/>
                      <a:pt x="265430" y="2128521"/>
                    </a:cubicBezTo>
                    <a:cubicBezTo>
                      <a:pt x="275590" y="2128521"/>
                      <a:pt x="284480" y="2128521"/>
                      <a:pt x="293370" y="2127250"/>
                    </a:cubicBezTo>
                    <a:cubicBezTo>
                      <a:pt x="307340" y="2124710"/>
                      <a:pt x="320040" y="2120900"/>
                      <a:pt x="334010" y="2119630"/>
                    </a:cubicBezTo>
                    <a:cubicBezTo>
                      <a:pt x="342900" y="2118360"/>
                      <a:pt x="353060" y="2120900"/>
                      <a:pt x="363220" y="2119630"/>
                    </a:cubicBezTo>
                    <a:cubicBezTo>
                      <a:pt x="368300" y="2118360"/>
                      <a:pt x="372110" y="2110740"/>
                      <a:pt x="377190" y="2106930"/>
                    </a:cubicBezTo>
                    <a:cubicBezTo>
                      <a:pt x="382270" y="2119630"/>
                      <a:pt x="392430" y="2120900"/>
                      <a:pt x="408940" y="2112010"/>
                    </a:cubicBezTo>
                    <a:cubicBezTo>
                      <a:pt x="402590" y="2106930"/>
                      <a:pt x="394970" y="2103120"/>
                      <a:pt x="388620" y="2099310"/>
                    </a:cubicBezTo>
                    <a:cubicBezTo>
                      <a:pt x="394970" y="2096770"/>
                      <a:pt x="400050" y="2092960"/>
                      <a:pt x="405130" y="2091690"/>
                    </a:cubicBezTo>
                    <a:cubicBezTo>
                      <a:pt x="410210" y="2091690"/>
                      <a:pt x="414020" y="2092960"/>
                      <a:pt x="417830" y="2092960"/>
                    </a:cubicBezTo>
                    <a:cubicBezTo>
                      <a:pt x="421640" y="2092960"/>
                      <a:pt x="425450" y="2092960"/>
                      <a:pt x="429260" y="2091690"/>
                    </a:cubicBezTo>
                    <a:cubicBezTo>
                      <a:pt x="433070" y="2090420"/>
                      <a:pt x="435610" y="2089150"/>
                      <a:pt x="438150" y="2086610"/>
                    </a:cubicBezTo>
                    <a:cubicBezTo>
                      <a:pt x="438150" y="2090420"/>
                      <a:pt x="439420" y="2095500"/>
                      <a:pt x="439420" y="2099310"/>
                    </a:cubicBezTo>
                    <a:cubicBezTo>
                      <a:pt x="439420" y="2103120"/>
                      <a:pt x="436880" y="2106930"/>
                      <a:pt x="435610" y="2110740"/>
                    </a:cubicBezTo>
                    <a:cubicBezTo>
                      <a:pt x="439420" y="2110740"/>
                      <a:pt x="443230" y="2110740"/>
                      <a:pt x="448310" y="2109470"/>
                    </a:cubicBezTo>
                    <a:cubicBezTo>
                      <a:pt x="453390" y="2117090"/>
                      <a:pt x="439420" y="2133600"/>
                      <a:pt x="458470" y="2134870"/>
                    </a:cubicBezTo>
                    <a:cubicBezTo>
                      <a:pt x="457200" y="2139950"/>
                      <a:pt x="455930" y="2143760"/>
                      <a:pt x="454660" y="2148840"/>
                    </a:cubicBezTo>
                    <a:cubicBezTo>
                      <a:pt x="462280" y="2148840"/>
                      <a:pt x="469900" y="2150110"/>
                      <a:pt x="481330" y="2151380"/>
                    </a:cubicBezTo>
                    <a:cubicBezTo>
                      <a:pt x="476250" y="2157730"/>
                      <a:pt x="472440" y="2162810"/>
                      <a:pt x="467360" y="2167890"/>
                    </a:cubicBezTo>
                    <a:cubicBezTo>
                      <a:pt x="471170" y="2166620"/>
                      <a:pt x="474980" y="2166620"/>
                      <a:pt x="482600" y="2165350"/>
                    </a:cubicBezTo>
                    <a:cubicBezTo>
                      <a:pt x="466090" y="2180590"/>
                      <a:pt x="483870" y="2181860"/>
                      <a:pt x="490220" y="2190750"/>
                    </a:cubicBezTo>
                    <a:cubicBezTo>
                      <a:pt x="494030" y="2180590"/>
                      <a:pt x="496570" y="2174240"/>
                      <a:pt x="497840" y="2169160"/>
                    </a:cubicBezTo>
                    <a:cubicBezTo>
                      <a:pt x="504190" y="2175510"/>
                      <a:pt x="511810" y="2183130"/>
                      <a:pt x="519430" y="2192020"/>
                    </a:cubicBezTo>
                    <a:cubicBezTo>
                      <a:pt x="520700" y="2192020"/>
                      <a:pt x="523240" y="2189480"/>
                      <a:pt x="524510" y="2190750"/>
                    </a:cubicBezTo>
                    <a:cubicBezTo>
                      <a:pt x="538480" y="2197100"/>
                      <a:pt x="544830" y="2190750"/>
                      <a:pt x="549910" y="2178050"/>
                    </a:cubicBezTo>
                    <a:cubicBezTo>
                      <a:pt x="551180" y="2175510"/>
                      <a:pt x="557530" y="2174240"/>
                      <a:pt x="558800" y="2172970"/>
                    </a:cubicBezTo>
                    <a:cubicBezTo>
                      <a:pt x="556260" y="2180590"/>
                      <a:pt x="552450" y="2188210"/>
                      <a:pt x="548640" y="2197100"/>
                    </a:cubicBezTo>
                    <a:cubicBezTo>
                      <a:pt x="533400" y="2199640"/>
                      <a:pt x="515620" y="2203450"/>
                      <a:pt x="497840" y="2207260"/>
                    </a:cubicBezTo>
                    <a:cubicBezTo>
                      <a:pt x="481330" y="2211070"/>
                      <a:pt x="464820" y="2217420"/>
                      <a:pt x="447040" y="2219960"/>
                    </a:cubicBezTo>
                    <a:cubicBezTo>
                      <a:pt x="422910" y="2223770"/>
                      <a:pt x="398780" y="2226310"/>
                      <a:pt x="373380" y="2230120"/>
                    </a:cubicBezTo>
                    <a:cubicBezTo>
                      <a:pt x="344170" y="2235200"/>
                      <a:pt x="314960" y="2240280"/>
                      <a:pt x="285750" y="2246630"/>
                    </a:cubicBezTo>
                    <a:cubicBezTo>
                      <a:pt x="261620" y="2251710"/>
                      <a:pt x="238760" y="2259330"/>
                      <a:pt x="214630" y="2264410"/>
                    </a:cubicBezTo>
                    <a:cubicBezTo>
                      <a:pt x="198120" y="2268220"/>
                      <a:pt x="181610" y="2269490"/>
                      <a:pt x="166370" y="2275840"/>
                    </a:cubicBezTo>
                    <a:cubicBezTo>
                      <a:pt x="151130" y="2282190"/>
                      <a:pt x="129540" y="2280920"/>
                      <a:pt x="124460" y="2302510"/>
                    </a:cubicBezTo>
                    <a:cubicBezTo>
                      <a:pt x="115570" y="2297430"/>
                      <a:pt x="109220" y="2299970"/>
                      <a:pt x="107950" y="2308860"/>
                    </a:cubicBezTo>
                    <a:cubicBezTo>
                      <a:pt x="107950" y="2311400"/>
                      <a:pt x="106680" y="2313940"/>
                      <a:pt x="104140" y="2313940"/>
                    </a:cubicBezTo>
                    <a:cubicBezTo>
                      <a:pt x="90170" y="2317750"/>
                      <a:pt x="93980" y="2325370"/>
                      <a:pt x="100330" y="2332990"/>
                    </a:cubicBezTo>
                    <a:cubicBezTo>
                      <a:pt x="107950" y="2341880"/>
                      <a:pt x="107950" y="2350770"/>
                      <a:pt x="106680" y="2360930"/>
                    </a:cubicBezTo>
                    <a:cubicBezTo>
                      <a:pt x="104140" y="2374900"/>
                      <a:pt x="101600" y="2390140"/>
                      <a:pt x="99060" y="2404110"/>
                    </a:cubicBezTo>
                    <a:cubicBezTo>
                      <a:pt x="99060" y="2407920"/>
                      <a:pt x="102870" y="2411730"/>
                      <a:pt x="105410" y="2415540"/>
                    </a:cubicBezTo>
                    <a:lnTo>
                      <a:pt x="109220" y="2423160"/>
                    </a:lnTo>
                    <a:lnTo>
                      <a:pt x="109220" y="2444750"/>
                    </a:lnTo>
                    <a:cubicBezTo>
                      <a:pt x="114300" y="2444750"/>
                      <a:pt x="120650" y="2443480"/>
                      <a:pt x="127000" y="2443480"/>
                    </a:cubicBezTo>
                    <a:cubicBezTo>
                      <a:pt x="127000" y="2443480"/>
                      <a:pt x="127000" y="2444750"/>
                      <a:pt x="128270" y="2444750"/>
                    </a:cubicBezTo>
                    <a:cubicBezTo>
                      <a:pt x="124460" y="2446020"/>
                      <a:pt x="121920" y="2447290"/>
                      <a:pt x="118110" y="2449830"/>
                    </a:cubicBezTo>
                    <a:cubicBezTo>
                      <a:pt x="125730" y="2458720"/>
                      <a:pt x="111760" y="2481580"/>
                      <a:pt x="142240" y="2476500"/>
                    </a:cubicBezTo>
                    <a:cubicBezTo>
                      <a:pt x="133350" y="2484120"/>
                      <a:pt x="128270" y="2489200"/>
                      <a:pt x="124460" y="2491740"/>
                    </a:cubicBezTo>
                    <a:cubicBezTo>
                      <a:pt x="127000" y="2498090"/>
                      <a:pt x="129540" y="2501900"/>
                      <a:pt x="130810" y="2505710"/>
                    </a:cubicBezTo>
                    <a:cubicBezTo>
                      <a:pt x="125730" y="2509520"/>
                      <a:pt x="121920" y="2513330"/>
                      <a:pt x="118110" y="2515870"/>
                    </a:cubicBezTo>
                    <a:cubicBezTo>
                      <a:pt x="123190" y="2520950"/>
                      <a:pt x="128270" y="2524760"/>
                      <a:pt x="130810" y="2528570"/>
                    </a:cubicBezTo>
                    <a:cubicBezTo>
                      <a:pt x="135890" y="2523490"/>
                      <a:pt x="140970" y="2518410"/>
                      <a:pt x="146050" y="2518410"/>
                    </a:cubicBezTo>
                    <a:cubicBezTo>
                      <a:pt x="151130" y="2518410"/>
                      <a:pt x="157480" y="2527300"/>
                      <a:pt x="163830" y="2532380"/>
                    </a:cubicBezTo>
                    <a:cubicBezTo>
                      <a:pt x="163830" y="2533650"/>
                      <a:pt x="160020" y="2534920"/>
                      <a:pt x="158750" y="2534920"/>
                    </a:cubicBezTo>
                    <a:cubicBezTo>
                      <a:pt x="149860" y="2524760"/>
                      <a:pt x="140970" y="2523490"/>
                      <a:pt x="132080" y="2534920"/>
                    </a:cubicBezTo>
                    <a:cubicBezTo>
                      <a:pt x="132080" y="2534920"/>
                      <a:pt x="130810" y="2534920"/>
                      <a:pt x="130810" y="2533650"/>
                    </a:cubicBezTo>
                    <a:cubicBezTo>
                      <a:pt x="130810" y="2532380"/>
                      <a:pt x="130810" y="2532380"/>
                      <a:pt x="129540" y="2531110"/>
                    </a:cubicBezTo>
                    <a:cubicBezTo>
                      <a:pt x="124460" y="2536190"/>
                      <a:pt x="125730" y="2540000"/>
                      <a:pt x="132080" y="2543810"/>
                    </a:cubicBezTo>
                    <a:cubicBezTo>
                      <a:pt x="140970" y="2548890"/>
                      <a:pt x="139700" y="2552700"/>
                      <a:pt x="134620" y="2559050"/>
                    </a:cubicBezTo>
                    <a:cubicBezTo>
                      <a:pt x="137160" y="2560320"/>
                      <a:pt x="140970" y="2562860"/>
                      <a:pt x="140970" y="2564130"/>
                    </a:cubicBezTo>
                    <a:cubicBezTo>
                      <a:pt x="140970" y="2570480"/>
                      <a:pt x="153670" y="2574290"/>
                      <a:pt x="143510" y="2581910"/>
                    </a:cubicBezTo>
                    <a:cubicBezTo>
                      <a:pt x="148590" y="2588260"/>
                      <a:pt x="151130" y="2594610"/>
                      <a:pt x="162560" y="2597150"/>
                    </a:cubicBezTo>
                    <a:cubicBezTo>
                      <a:pt x="172720" y="2599690"/>
                      <a:pt x="175260" y="2594610"/>
                      <a:pt x="181610" y="2593340"/>
                    </a:cubicBezTo>
                    <a:cubicBezTo>
                      <a:pt x="187960" y="2592070"/>
                      <a:pt x="195580" y="2595880"/>
                      <a:pt x="201930" y="2597150"/>
                    </a:cubicBezTo>
                    <a:cubicBezTo>
                      <a:pt x="204470" y="2597150"/>
                      <a:pt x="207010" y="2593340"/>
                      <a:pt x="207010" y="2592070"/>
                    </a:cubicBezTo>
                    <a:cubicBezTo>
                      <a:pt x="215900" y="2593340"/>
                      <a:pt x="224790" y="2595880"/>
                      <a:pt x="232410" y="2594610"/>
                    </a:cubicBezTo>
                    <a:cubicBezTo>
                      <a:pt x="243840" y="2593340"/>
                      <a:pt x="250190" y="2597150"/>
                      <a:pt x="251460" y="2607310"/>
                    </a:cubicBezTo>
                    <a:cubicBezTo>
                      <a:pt x="252730" y="2618740"/>
                      <a:pt x="259080" y="2620010"/>
                      <a:pt x="267970" y="2618740"/>
                    </a:cubicBezTo>
                    <a:cubicBezTo>
                      <a:pt x="275590" y="2617470"/>
                      <a:pt x="281940" y="2614930"/>
                      <a:pt x="289560" y="2613660"/>
                    </a:cubicBezTo>
                    <a:cubicBezTo>
                      <a:pt x="285750" y="2609850"/>
                      <a:pt x="280670" y="2606040"/>
                      <a:pt x="274320" y="2600960"/>
                    </a:cubicBezTo>
                    <a:cubicBezTo>
                      <a:pt x="280670" y="2599690"/>
                      <a:pt x="287020" y="2597150"/>
                      <a:pt x="292100" y="2597150"/>
                    </a:cubicBezTo>
                    <a:cubicBezTo>
                      <a:pt x="302260" y="2595880"/>
                      <a:pt x="311150" y="2594610"/>
                      <a:pt x="321310" y="2594610"/>
                    </a:cubicBezTo>
                    <a:cubicBezTo>
                      <a:pt x="325120" y="2594610"/>
                      <a:pt x="328930" y="2597150"/>
                      <a:pt x="332740" y="2600960"/>
                    </a:cubicBezTo>
                    <a:cubicBezTo>
                      <a:pt x="316230" y="2600960"/>
                      <a:pt x="300990" y="2600960"/>
                      <a:pt x="289560" y="2613660"/>
                    </a:cubicBezTo>
                    <a:cubicBezTo>
                      <a:pt x="293370" y="2614930"/>
                      <a:pt x="298450" y="2616200"/>
                      <a:pt x="302260" y="2616200"/>
                    </a:cubicBezTo>
                    <a:cubicBezTo>
                      <a:pt x="323850" y="2614930"/>
                      <a:pt x="346710" y="2613660"/>
                      <a:pt x="368300" y="2612390"/>
                    </a:cubicBezTo>
                    <a:cubicBezTo>
                      <a:pt x="389890" y="2611120"/>
                      <a:pt x="410210" y="2608580"/>
                      <a:pt x="433070" y="2607310"/>
                    </a:cubicBezTo>
                    <a:cubicBezTo>
                      <a:pt x="439420" y="2633980"/>
                      <a:pt x="445770" y="2659380"/>
                      <a:pt x="450850" y="2684780"/>
                    </a:cubicBezTo>
                    <a:cubicBezTo>
                      <a:pt x="448310" y="2686050"/>
                      <a:pt x="445770" y="2687320"/>
                      <a:pt x="443230" y="2687320"/>
                    </a:cubicBezTo>
                    <a:cubicBezTo>
                      <a:pt x="447040" y="2692400"/>
                      <a:pt x="452120" y="2697480"/>
                      <a:pt x="453390" y="2702560"/>
                    </a:cubicBezTo>
                    <a:cubicBezTo>
                      <a:pt x="454660" y="2710180"/>
                      <a:pt x="453390" y="2717800"/>
                      <a:pt x="453390" y="2722880"/>
                    </a:cubicBezTo>
                    <a:cubicBezTo>
                      <a:pt x="462280" y="2725420"/>
                      <a:pt x="467360" y="2726690"/>
                      <a:pt x="473710" y="2727960"/>
                    </a:cubicBezTo>
                    <a:cubicBezTo>
                      <a:pt x="472440" y="2727960"/>
                      <a:pt x="471170" y="2729230"/>
                      <a:pt x="468630" y="2729230"/>
                    </a:cubicBezTo>
                    <a:cubicBezTo>
                      <a:pt x="469900" y="2738120"/>
                      <a:pt x="472440" y="2748280"/>
                      <a:pt x="473710" y="2760980"/>
                    </a:cubicBezTo>
                    <a:lnTo>
                      <a:pt x="494030" y="2760980"/>
                    </a:lnTo>
                    <a:cubicBezTo>
                      <a:pt x="497840" y="2760980"/>
                      <a:pt x="501650" y="2763520"/>
                      <a:pt x="502920" y="2764790"/>
                    </a:cubicBezTo>
                    <a:cubicBezTo>
                      <a:pt x="508000" y="2780030"/>
                      <a:pt x="519430" y="2785110"/>
                      <a:pt x="534670" y="2781300"/>
                    </a:cubicBezTo>
                    <a:cubicBezTo>
                      <a:pt x="541020" y="2780030"/>
                      <a:pt x="548640" y="2780030"/>
                      <a:pt x="554990" y="2780030"/>
                    </a:cubicBezTo>
                    <a:lnTo>
                      <a:pt x="570230" y="2780030"/>
                    </a:lnTo>
                    <a:cubicBezTo>
                      <a:pt x="575310" y="2780030"/>
                      <a:pt x="580390" y="2778760"/>
                      <a:pt x="585470" y="2777490"/>
                    </a:cubicBezTo>
                    <a:cubicBezTo>
                      <a:pt x="586740" y="2773680"/>
                      <a:pt x="586740" y="2769870"/>
                      <a:pt x="588010" y="2764790"/>
                    </a:cubicBezTo>
                    <a:cubicBezTo>
                      <a:pt x="591820" y="2764790"/>
                      <a:pt x="594360" y="2763520"/>
                      <a:pt x="598170" y="2763520"/>
                    </a:cubicBezTo>
                    <a:cubicBezTo>
                      <a:pt x="622300" y="2760980"/>
                      <a:pt x="647700" y="2757170"/>
                      <a:pt x="673100" y="2754630"/>
                    </a:cubicBezTo>
                    <a:cubicBezTo>
                      <a:pt x="673100" y="2754630"/>
                      <a:pt x="674370" y="2757170"/>
                      <a:pt x="675640" y="2760980"/>
                    </a:cubicBezTo>
                    <a:cubicBezTo>
                      <a:pt x="671830" y="2762250"/>
                      <a:pt x="669290" y="2763520"/>
                      <a:pt x="666750" y="2764790"/>
                    </a:cubicBezTo>
                    <a:cubicBezTo>
                      <a:pt x="676910" y="2774950"/>
                      <a:pt x="690880" y="2776220"/>
                      <a:pt x="699770" y="2768600"/>
                    </a:cubicBezTo>
                    <a:cubicBezTo>
                      <a:pt x="694690" y="2764790"/>
                      <a:pt x="690880" y="2762250"/>
                      <a:pt x="684530" y="2758440"/>
                    </a:cubicBezTo>
                    <a:lnTo>
                      <a:pt x="688340" y="2754630"/>
                    </a:lnTo>
                    <a:lnTo>
                      <a:pt x="698500" y="2754630"/>
                    </a:lnTo>
                    <a:lnTo>
                      <a:pt x="698500" y="2753360"/>
                    </a:lnTo>
                    <a:cubicBezTo>
                      <a:pt x="703580" y="2754630"/>
                      <a:pt x="707390" y="2757170"/>
                      <a:pt x="712470" y="2753360"/>
                    </a:cubicBezTo>
                    <a:lnTo>
                      <a:pt x="717550" y="2753360"/>
                    </a:lnTo>
                    <a:lnTo>
                      <a:pt x="762000" y="2755900"/>
                    </a:lnTo>
                    <a:cubicBezTo>
                      <a:pt x="767080" y="2755900"/>
                      <a:pt x="769620" y="2754630"/>
                      <a:pt x="772160" y="2752090"/>
                    </a:cubicBezTo>
                    <a:cubicBezTo>
                      <a:pt x="778510" y="2762250"/>
                      <a:pt x="783590" y="2771140"/>
                      <a:pt x="789940" y="2782570"/>
                    </a:cubicBezTo>
                    <a:cubicBezTo>
                      <a:pt x="788670" y="2782570"/>
                      <a:pt x="786130" y="2783840"/>
                      <a:pt x="783590" y="2783840"/>
                    </a:cubicBezTo>
                    <a:cubicBezTo>
                      <a:pt x="800100" y="2810510"/>
                      <a:pt x="810260" y="2838450"/>
                      <a:pt x="795020" y="2868930"/>
                    </a:cubicBezTo>
                    <a:cubicBezTo>
                      <a:pt x="796290" y="2879090"/>
                      <a:pt x="798830" y="2889250"/>
                      <a:pt x="800100" y="2901950"/>
                    </a:cubicBezTo>
                    <a:lnTo>
                      <a:pt x="812800" y="2901950"/>
                    </a:lnTo>
                    <a:cubicBezTo>
                      <a:pt x="810260" y="2908300"/>
                      <a:pt x="807720" y="2912110"/>
                      <a:pt x="806450" y="2915920"/>
                    </a:cubicBezTo>
                    <a:cubicBezTo>
                      <a:pt x="806450" y="2922270"/>
                      <a:pt x="820420" y="2924810"/>
                      <a:pt x="810260" y="2933700"/>
                    </a:cubicBezTo>
                    <a:lnTo>
                      <a:pt x="812800" y="2938780"/>
                    </a:lnTo>
                    <a:cubicBezTo>
                      <a:pt x="825500" y="2955290"/>
                      <a:pt x="839470" y="2970530"/>
                      <a:pt x="853440" y="2989580"/>
                    </a:cubicBezTo>
                    <a:cubicBezTo>
                      <a:pt x="843280" y="2994660"/>
                      <a:pt x="834390" y="2999740"/>
                      <a:pt x="822960" y="3004820"/>
                    </a:cubicBezTo>
                    <a:cubicBezTo>
                      <a:pt x="834390" y="3006090"/>
                      <a:pt x="835660" y="3012440"/>
                      <a:pt x="831850" y="3021330"/>
                    </a:cubicBezTo>
                    <a:cubicBezTo>
                      <a:pt x="830580" y="3023870"/>
                      <a:pt x="833120" y="3030220"/>
                      <a:pt x="834390" y="3031490"/>
                    </a:cubicBezTo>
                    <a:cubicBezTo>
                      <a:pt x="848360" y="3035300"/>
                      <a:pt x="861060" y="3049270"/>
                      <a:pt x="877570" y="3044190"/>
                    </a:cubicBezTo>
                    <a:cubicBezTo>
                      <a:pt x="877570" y="3046730"/>
                      <a:pt x="876300" y="3050540"/>
                      <a:pt x="875030" y="3051810"/>
                    </a:cubicBezTo>
                    <a:cubicBezTo>
                      <a:pt x="864870" y="3056890"/>
                      <a:pt x="854710" y="3060700"/>
                      <a:pt x="844550" y="3065780"/>
                    </a:cubicBezTo>
                    <a:lnTo>
                      <a:pt x="859790" y="3073400"/>
                    </a:lnTo>
                    <a:cubicBezTo>
                      <a:pt x="862330" y="3069590"/>
                      <a:pt x="863600" y="3065780"/>
                      <a:pt x="866140" y="3061970"/>
                    </a:cubicBezTo>
                    <a:cubicBezTo>
                      <a:pt x="873760" y="3065780"/>
                      <a:pt x="880110" y="3068320"/>
                      <a:pt x="887730" y="3072130"/>
                    </a:cubicBezTo>
                    <a:cubicBezTo>
                      <a:pt x="883919" y="3074670"/>
                      <a:pt x="881380" y="3075940"/>
                      <a:pt x="878840" y="3077210"/>
                    </a:cubicBezTo>
                    <a:cubicBezTo>
                      <a:pt x="881380" y="3078480"/>
                      <a:pt x="883920" y="3081020"/>
                      <a:pt x="887730" y="3082290"/>
                    </a:cubicBezTo>
                    <a:cubicBezTo>
                      <a:pt x="891539" y="3083560"/>
                      <a:pt x="895349" y="3082290"/>
                      <a:pt x="897890" y="3083560"/>
                    </a:cubicBezTo>
                    <a:cubicBezTo>
                      <a:pt x="904240" y="3077210"/>
                      <a:pt x="909320" y="3069590"/>
                      <a:pt x="915670" y="3065780"/>
                    </a:cubicBezTo>
                    <a:cubicBezTo>
                      <a:pt x="923290" y="3061970"/>
                      <a:pt x="1130300" y="3040380"/>
                      <a:pt x="1137920" y="3039110"/>
                    </a:cubicBezTo>
                    <a:cubicBezTo>
                      <a:pt x="1148080" y="3037840"/>
                      <a:pt x="1159510" y="3039110"/>
                      <a:pt x="1169670" y="3040380"/>
                    </a:cubicBezTo>
                    <a:lnTo>
                      <a:pt x="1143000" y="3051810"/>
                    </a:lnTo>
                    <a:lnTo>
                      <a:pt x="1146810" y="3059430"/>
                    </a:lnTo>
                    <a:cubicBezTo>
                      <a:pt x="1159510" y="3058160"/>
                      <a:pt x="1169670" y="3058160"/>
                      <a:pt x="1179830" y="3055620"/>
                    </a:cubicBezTo>
                    <a:cubicBezTo>
                      <a:pt x="1186180" y="3054350"/>
                      <a:pt x="1196340" y="3055620"/>
                      <a:pt x="1197610" y="3045460"/>
                    </a:cubicBezTo>
                    <a:cubicBezTo>
                      <a:pt x="1206500" y="3051810"/>
                      <a:pt x="1215390" y="3053080"/>
                      <a:pt x="1226820" y="3048000"/>
                    </a:cubicBezTo>
                    <a:cubicBezTo>
                      <a:pt x="1233170" y="3045460"/>
                      <a:pt x="1240790" y="3045460"/>
                      <a:pt x="1247140" y="3044190"/>
                    </a:cubicBezTo>
                    <a:cubicBezTo>
                      <a:pt x="1262380" y="3042920"/>
                      <a:pt x="1277620" y="3041650"/>
                      <a:pt x="1292860" y="3039110"/>
                    </a:cubicBezTo>
                    <a:lnTo>
                      <a:pt x="1308100" y="3039110"/>
                    </a:lnTo>
                    <a:cubicBezTo>
                      <a:pt x="1309370" y="3036570"/>
                      <a:pt x="1309370" y="3032760"/>
                      <a:pt x="1309370" y="3032760"/>
                    </a:cubicBezTo>
                    <a:cubicBezTo>
                      <a:pt x="1323340" y="3032760"/>
                      <a:pt x="1334770" y="3034030"/>
                      <a:pt x="1347470" y="3034030"/>
                    </a:cubicBezTo>
                    <a:cubicBezTo>
                      <a:pt x="1361440" y="3034030"/>
                      <a:pt x="1367790" y="3025140"/>
                      <a:pt x="1362710" y="3011170"/>
                    </a:cubicBezTo>
                    <a:cubicBezTo>
                      <a:pt x="1366520" y="3011170"/>
                      <a:pt x="1371599" y="3012440"/>
                      <a:pt x="1374140" y="3012440"/>
                    </a:cubicBezTo>
                    <a:cubicBezTo>
                      <a:pt x="1375410" y="3017520"/>
                      <a:pt x="1374140" y="3023870"/>
                      <a:pt x="1376680" y="3025140"/>
                    </a:cubicBezTo>
                    <a:cubicBezTo>
                      <a:pt x="1380490" y="3027680"/>
                      <a:pt x="1386840" y="3027680"/>
                      <a:pt x="1391919" y="3026410"/>
                    </a:cubicBezTo>
                    <a:cubicBezTo>
                      <a:pt x="1398269" y="3025140"/>
                      <a:pt x="1405889" y="3018790"/>
                      <a:pt x="1408430" y="3021330"/>
                    </a:cubicBezTo>
                    <a:cubicBezTo>
                      <a:pt x="1421130" y="3031490"/>
                      <a:pt x="1430019" y="3022600"/>
                      <a:pt x="1436369" y="3017520"/>
                    </a:cubicBezTo>
                    <a:cubicBezTo>
                      <a:pt x="1441449" y="3018790"/>
                      <a:pt x="1443989" y="3022600"/>
                      <a:pt x="1446530" y="3021330"/>
                    </a:cubicBezTo>
                    <a:cubicBezTo>
                      <a:pt x="1452880" y="3020060"/>
                      <a:pt x="1460499" y="3018790"/>
                      <a:pt x="1466849" y="3017520"/>
                    </a:cubicBezTo>
                    <a:cubicBezTo>
                      <a:pt x="1480819" y="3013710"/>
                      <a:pt x="1496060" y="3011170"/>
                      <a:pt x="1510030" y="3011170"/>
                    </a:cubicBezTo>
                    <a:cubicBezTo>
                      <a:pt x="1529080" y="3009900"/>
                      <a:pt x="1546860" y="3004820"/>
                      <a:pt x="1565910" y="3003550"/>
                    </a:cubicBezTo>
                    <a:cubicBezTo>
                      <a:pt x="1574799" y="3002280"/>
                      <a:pt x="1583690" y="3004820"/>
                      <a:pt x="1592580" y="3006090"/>
                    </a:cubicBezTo>
                    <a:cubicBezTo>
                      <a:pt x="1595119" y="3006090"/>
                      <a:pt x="1598930" y="3006090"/>
                      <a:pt x="1598930" y="3004820"/>
                    </a:cubicBezTo>
                    <a:cubicBezTo>
                      <a:pt x="1598930" y="2992120"/>
                      <a:pt x="1619249" y="2998470"/>
                      <a:pt x="1616710" y="2984500"/>
                    </a:cubicBezTo>
                    <a:cubicBezTo>
                      <a:pt x="1619249" y="2985770"/>
                      <a:pt x="1621790" y="2985770"/>
                      <a:pt x="1623060" y="2988310"/>
                    </a:cubicBezTo>
                    <a:cubicBezTo>
                      <a:pt x="1626870" y="2992120"/>
                      <a:pt x="1629410" y="2995930"/>
                      <a:pt x="1633220" y="2999740"/>
                    </a:cubicBezTo>
                    <a:cubicBezTo>
                      <a:pt x="1633220" y="2994660"/>
                      <a:pt x="1633220" y="2990850"/>
                      <a:pt x="1631950" y="2985770"/>
                    </a:cubicBezTo>
                    <a:cubicBezTo>
                      <a:pt x="1644650" y="2992120"/>
                      <a:pt x="1657350" y="2998470"/>
                      <a:pt x="1666240" y="3003550"/>
                    </a:cubicBezTo>
                    <a:cubicBezTo>
                      <a:pt x="1675130" y="2997200"/>
                      <a:pt x="1682750" y="2994660"/>
                      <a:pt x="1687830" y="2988310"/>
                    </a:cubicBezTo>
                    <a:cubicBezTo>
                      <a:pt x="1692909" y="2980690"/>
                      <a:pt x="1691640" y="2979420"/>
                      <a:pt x="1700530" y="2985770"/>
                    </a:cubicBezTo>
                    <a:cubicBezTo>
                      <a:pt x="1699259" y="2987040"/>
                      <a:pt x="1696719" y="2988310"/>
                      <a:pt x="1694180" y="2990850"/>
                    </a:cubicBezTo>
                    <a:cubicBezTo>
                      <a:pt x="1709419" y="2987040"/>
                      <a:pt x="1723390" y="2979420"/>
                      <a:pt x="1738630" y="2980690"/>
                    </a:cubicBezTo>
                    <a:cubicBezTo>
                      <a:pt x="1753869" y="2980690"/>
                      <a:pt x="1769109" y="2983230"/>
                      <a:pt x="1783080" y="2974340"/>
                    </a:cubicBezTo>
                    <a:cubicBezTo>
                      <a:pt x="1784350" y="2978150"/>
                      <a:pt x="1784350" y="2981960"/>
                      <a:pt x="1786890" y="2983230"/>
                    </a:cubicBezTo>
                    <a:cubicBezTo>
                      <a:pt x="1790700" y="2985770"/>
                      <a:pt x="1797050" y="2987040"/>
                      <a:pt x="1798319" y="2985770"/>
                    </a:cubicBezTo>
                    <a:cubicBezTo>
                      <a:pt x="1805940" y="2974340"/>
                      <a:pt x="1818640" y="2975610"/>
                      <a:pt x="1826259" y="2981960"/>
                    </a:cubicBezTo>
                    <a:cubicBezTo>
                      <a:pt x="1836419" y="2989580"/>
                      <a:pt x="1842769" y="2983230"/>
                      <a:pt x="1851659" y="2981960"/>
                    </a:cubicBezTo>
                    <a:cubicBezTo>
                      <a:pt x="1844039" y="2978150"/>
                      <a:pt x="1837689" y="2974340"/>
                      <a:pt x="1831339" y="2971800"/>
                    </a:cubicBezTo>
                    <a:cubicBezTo>
                      <a:pt x="1832609" y="2970530"/>
                      <a:pt x="1832609" y="2969260"/>
                      <a:pt x="1833879" y="2967990"/>
                    </a:cubicBezTo>
                    <a:cubicBezTo>
                      <a:pt x="1837689" y="2969260"/>
                      <a:pt x="1842769" y="2970530"/>
                      <a:pt x="1846579" y="2973070"/>
                    </a:cubicBezTo>
                    <a:cubicBezTo>
                      <a:pt x="1847849" y="2967990"/>
                      <a:pt x="1850389" y="2964180"/>
                      <a:pt x="1851659" y="2960370"/>
                    </a:cubicBezTo>
                    <a:cubicBezTo>
                      <a:pt x="1864359" y="2966720"/>
                      <a:pt x="1875789" y="2971799"/>
                      <a:pt x="1889759" y="2962909"/>
                    </a:cubicBezTo>
                    <a:cubicBezTo>
                      <a:pt x="1892299" y="2961639"/>
                      <a:pt x="1902459" y="2954020"/>
                      <a:pt x="1899919" y="2966720"/>
                    </a:cubicBezTo>
                    <a:cubicBezTo>
                      <a:pt x="1893569" y="2970530"/>
                      <a:pt x="1887219" y="2974340"/>
                      <a:pt x="1880869" y="2976880"/>
                    </a:cubicBezTo>
                    <a:cubicBezTo>
                      <a:pt x="1880869" y="2978150"/>
                      <a:pt x="1882139" y="2978150"/>
                      <a:pt x="1882139" y="2979420"/>
                    </a:cubicBezTo>
                    <a:cubicBezTo>
                      <a:pt x="1889759" y="2978149"/>
                      <a:pt x="1898649" y="2976880"/>
                      <a:pt x="1907539" y="2975609"/>
                    </a:cubicBezTo>
                    <a:cubicBezTo>
                      <a:pt x="1904999" y="2971799"/>
                      <a:pt x="1903729" y="2969259"/>
                      <a:pt x="1902459" y="2966720"/>
                    </a:cubicBezTo>
                    <a:cubicBezTo>
                      <a:pt x="1911349" y="2967990"/>
                      <a:pt x="1921509" y="2969259"/>
                      <a:pt x="1930399" y="2967990"/>
                    </a:cubicBezTo>
                    <a:cubicBezTo>
                      <a:pt x="1949449" y="2966720"/>
                      <a:pt x="1963419" y="2947670"/>
                      <a:pt x="1986279" y="2955290"/>
                    </a:cubicBezTo>
                    <a:cubicBezTo>
                      <a:pt x="1993899" y="2957830"/>
                      <a:pt x="2011679" y="2955290"/>
                      <a:pt x="2012949" y="2938780"/>
                    </a:cubicBezTo>
                    <a:cubicBezTo>
                      <a:pt x="2012949" y="2942590"/>
                      <a:pt x="2012949" y="2947670"/>
                      <a:pt x="2014219" y="2950209"/>
                    </a:cubicBezTo>
                    <a:cubicBezTo>
                      <a:pt x="2026919" y="2946399"/>
                      <a:pt x="2038349" y="2942589"/>
                      <a:pt x="2051049" y="2938780"/>
                    </a:cubicBezTo>
                    <a:cubicBezTo>
                      <a:pt x="2051049" y="2940050"/>
                      <a:pt x="2048509" y="2943859"/>
                      <a:pt x="2049779" y="2946400"/>
                    </a:cubicBezTo>
                    <a:cubicBezTo>
                      <a:pt x="2049779" y="2950210"/>
                      <a:pt x="2052319" y="2954020"/>
                      <a:pt x="2054859" y="2956560"/>
                    </a:cubicBezTo>
                    <a:cubicBezTo>
                      <a:pt x="2056129" y="2957830"/>
                      <a:pt x="2062479" y="2956560"/>
                      <a:pt x="2062479" y="2955290"/>
                    </a:cubicBezTo>
                    <a:cubicBezTo>
                      <a:pt x="2065019" y="2943860"/>
                      <a:pt x="2073909" y="2945130"/>
                      <a:pt x="2082799" y="2945130"/>
                    </a:cubicBezTo>
                    <a:cubicBezTo>
                      <a:pt x="2090419" y="2945130"/>
                      <a:pt x="2099309" y="2943859"/>
                      <a:pt x="2108199" y="2942590"/>
                    </a:cubicBezTo>
                    <a:cubicBezTo>
                      <a:pt x="2112009" y="2936240"/>
                      <a:pt x="2114549" y="2926080"/>
                      <a:pt x="2127249" y="2938780"/>
                    </a:cubicBezTo>
                    <a:cubicBezTo>
                      <a:pt x="2132329" y="2943859"/>
                      <a:pt x="2145029" y="2942590"/>
                      <a:pt x="2146299" y="2932430"/>
                    </a:cubicBezTo>
                    <a:lnTo>
                      <a:pt x="2199639" y="2932430"/>
                    </a:lnTo>
                    <a:lnTo>
                      <a:pt x="2199639" y="2934970"/>
                    </a:lnTo>
                    <a:cubicBezTo>
                      <a:pt x="2205989" y="2933699"/>
                      <a:pt x="2212339" y="2931159"/>
                      <a:pt x="2217419" y="2929890"/>
                    </a:cubicBezTo>
                    <a:cubicBezTo>
                      <a:pt x="2221229" y="2936240"/>
                      <a:pt x="2225039" y="2942590"/>
                      <a:pt x="2230119" y="2950210"/>
                    </a:cubicBezTo>
                    <a:cubicBezTo>
                      <a:pt x="2239009" y="2926080"/>
                      <a:pt x="2249169" y="2921000"/>
                      <a:pt x="2266949" y="2929890"/>
                    </a:cubicBezTo>
                    <a:cubicBezTo>
                      <a:pt x="2269489" y="2931160"/>
                      <a:pt x="2269489" y="2937510"/>
                      <a:pt x="2270759" y="2942590"/>
                    </a:cubicBezTo>
                    <a:cubicBezTo>
                      <a:pt x="2272029" y="2941320"/>
                      <a:pt x="2279649" y="2938780"/>
                      <a:pt x="2279649" y="2937510"/>
                    </a:cubicBezTo>
                    <a:cubicBezTo>
                      <a:pt x="2278379" y="2927350"/>
                      <a:pt x="2292349" y="2934970"/>
                      <a:pt x="2291079" y="2927350"/>
                    </a:cubicBezTo>
                    <a:cubicBezTo>
                      <a:pt x="2302509" y="2932430"/>
                      <a:pt x="2305049" y="2924810"/>
                      <a:pt x="2307589" y="2919730"/>
                    </a:cubicBezTo>
                    <a:cubicBezTo>
                      <a:pt x="2302509" y="2915920"/>
                      <a:pt x="2299969" y="2913380"/>
                      <a:pt x="2296159" y="2909570"/>
                    </a:cubicBezTo>
                    <a:cubicBezTo>
                      <a:pt x="2297429" y="2908299"/>
                      <a:pt x="2297429" y="2907030"/>
                      <a:pt x="2298699" y="2905759"/>
                    </a:cubicBezTo>
                    <a:cubicBezTo>
                      <a:pt x="2308859" y="2912109"/>
                      <a:pt x="2319019" y="2918459"/>
                      <a:pt x="2325369" y="2922270"/>
                    </a:cubicBezTo>
                    <a:cubicBezTo>
                      <a:pt x="2335529" y="2920999"/>
                      <a:pt x="2344419" y="2920999"/>
                      <a:pt x="2353309" y="2919730"/>
                    </a:cubicBezTo>
                    <a:cubicBezTo>
                      <a:pt x="2362199" y="2918460"/>
                      <a:pt x="2371089" y="2914650"/>
                      <a:pt x="2381249" y="2912109"/>
                    </a:cubicBezTo>
                    <a:cubicBezTo>
                      <a:pt x="2382519" y="2914649"/>
                      <a:pt x="2383789" y="2915920"/>
                      <a:pt x="2385059" y="2918459"/>
                    </a:cubicBezTo>
                    <a:cubicBezTo>
                      <a:pt x="2388869" y="2913380"/>
                      <a:pt x="2391409" y="2908299"/>
                      <a:pt x="2396489" y="2899409"/>
                    </a:cubicBezTo>
                    <a:lnTo>
                      <a:pt x="2396489" y="2919730"/>
                    </a:lnTo>
                    <a:cubicBezTo>
                      <a:pt x="2407919" y="2912109"/>
                      <a:pt x="2416809" y="2905759"/>
                      <a:pt x="2424429" y="2899409"/>
                    </a:cubicBezTo>
                    <a:cubicBezTo>
                      <a:pt x="2429509" y="2908299"/>
                      <a:pt x="2433319" y="2917189"/>
                      <a:pt x="2437129" y="2924809"/>
                    </a:cubicBezTo>
                    <a:cubicBezTo>
                      <a:pt x="2438399" y="2924809"/>
                      <a:pt x="2438399" y="2923539"/>
                      <a:pt x="2439669" y="2923539"/>
                    </a:cubicBezTo>
                    <a:cubicBezTo>
                      <a:pt x="2438399" y="2918459"/>
                      <a:pt x="2437129" y="2913379"/>
                      <a:pt x="2434589" y="2907029"/>
                    </a:cubicBezTo>
                    <a:lnTo>
                      <a:pt x="2499359" y="2907029"/>
                    </a:lnTo>
                    <a:cubicBezTo>
                      <a:pt x="2505709" y="2895599"/>
                      <a:pt x="2519679" y="2894329"/>
                      <a:pt x="2531109" y="2905759"/>
                    </a:cubicBezTo>
                    <a:cubicBezTo>
                      <a:pt x="2547619" y="2922269"/>
                      <a:pt x="2550159" y="2922269"/>
                      <a:pt x="2560319" y="2898139"/>
                    </a:cubicBezTo>
                    <a:cubicBezTo>
                      <a:pt x="2565399" y="2900679"/>
                      <a:pt x="2570479" y="2903219"/>
                      <a:pt x="2576829" y="2907029"/>
                    </a:cubicBezTo>
                    <a:cubicBezTo>
                      <a:pt x="2584449" y="2890519"/>
                      <a:pt x="2597149" y="2890519"/>
                      <a:pt x="2612389" y="2895599"/>
                    </a:cubicBezTo>
                    <a:cubicBezTo>
                      <a:pt x="2620009" y="2898139"/>
                      <a:pt x="2628899" y="2893059"/>
                      <a:pt x="2637789" y="2890519"/>
                    </a:cubicBezTo>
                    <a:lnTo>
                      <a:pt x="2644139" y="2896869"/>
                    </a:lnTo>
                    <a:cubicBezTo>
                      <a:pt x="2651759" y="2894329"/>
                      <a:pt x="2658109" y="2893059"/>
                      <a:pt x="2664459" y="2890519"/>
                    </a:cubicBezTo>
                    <a:cubicBezTo>
                      <a:pt x="2665730" y="2894329"/>
                      <a:pt x="2665730" y="2896869"/>
                      <a:pt x="2666999" y="2903219"/>
                    </a:cubicBezTo>
                    <a:cubicBezTo>
                      <a:pt x="2672079" y="2898139"/>
                      <a:pt x="2675889" y="2893059"/>
                      <a:pt x="2682239" y="2886709"/>
                    </a:cubicBezTo>
                    <a:cubicBezTo>
                      <a:pt x="2687319" y="2893059"/>
                      <a:pt x="2691129" y="2899409"/>
                      <a:pt x="2696209" y="2905759"/>
                    </a:cubicBezTo>
                    <a:cubicBezTo>
                      <a:pt x="2705099" y="2905759"/>
                      <a:pt x="2719069" y="2913379"/>
                      <a:pt x="2721609" y="2893059"/>
                    </a:cubicBezTo>
                    <a:cubicBezTo>
                      <a:pt x="2721609" y="2890519"/>
                      <a:pt x="2729230" y="2886709"/>
                      <a:pt x="2733039" y="2885439"/>
                    </a:cubicBezTo>
                    <a:cubicBezTo>
                      <a:pt x="2740659" y="2884169"/>
                      <a:pt x="2748279" y="2882899"/>
                      <a:pt x="2755899" y="2882899"/>
                    </a:cubicBezTo>
                    <a:cubicBezTo>
                      <a:pt x="2753359" y="2877819"/>
                      <a:pt x="2750819" y="2874009"/>
                      <a:pt x="2747009" y="2867659"/>
                    </a:cubicBezTo>
                    <a:cubicBezTo>
                      <a:pt x="2757169" y="2870199"/>
                      <a:pt x="2764789" y="2870199"/>
                      <a:pt x="2771139" y="2872739"/>
                    </a:cubicBezTo>
                    <a:cubicBezTo>
                      <a:pt x="2785109" y="2879089"/>
                      <a:pt x="2796539" y="2879089"/>
                      <a:pt x="2810509" y="2868929"/>
                    </a:cubicBezTo>
                    <a:cubicBezTo>
                      <a:pt x="2807969" y="2867659"/>
                      <a:pt x="2805430" y="2865119"/>
                      <a:pt x="2802889" y="2863849"/>
                    </a:cubicBezTo>
                    <a:cubicBezTo>
                      <a:pt x="2804159" y="2860039"/>
                      <a:pt x="2806699" y="2856229"/>
                      <a:pt x="2807969" y="2852419"/>
                    </a:cubicBezTo>
                    <a:cubicBezTo>
                      <a:pt x="2813049" y="2837179"/>
                      <a:pt x="2825749" y="2847339"/>
                      <a:pt x="2834639" y="2843529"/>
                    </a:cubicBezTo>
                    <a:cubicBezTo>
                      <a:pt x="2834639" y="2843529"/>
                      <a:pt x="2839719" y="2848609"/>
                      <a:pt x="2840989" y="2852419"/>
                    </a:cubicBezTo>
                    <a:cubicBezTo>
                      <a:pt x="2844799" y="2860039"/>
                      <a:pt x="2847339" y="2868929"/>
                      <a:pt x="2851149" y="2877819"/>
                    </a:cubicBezTo>
                    <a:cubicBezTo>
                      <a:pt x="2874009" y="2863849"/>
                      <a:pt x="2894329" y="2868929"/>
                      <a:pt x="2914649" y="2871469"/>
                    </a:cubicBezTo>
                    <a:cubicBezTo>
                      <a:pt x="2909569" y="2868929"/>
                      <a:pt x="2905759" y="2866389"/>
                      <a:pt x="2901949" y="2863849"/>
                    </a:cubicBezTo>
                    <a:cubicBezTo>
                      <a:pt x="2901949" y="2862579"/>
                      <a:pt x="2903219" y="2861309"/>
                      <a:pt x="2903219" y="2860039"/>
                    </a:cubicBezTo>
                    <a:cubicBezTo>
                      <a:pt x="2908299" y="2861309"/>
                      <a:pt x="2914649" y="2863849"/>
                      <a:pt x="2919730" y="2865119"/>
                    </a:cubicBezTo>
                    <a:cubicBezTo>
                      <a:pt x="2919730" y="2863849"/>
                      <a:pt x="2919730" y="2862579"/>
                      <a:pt x="2918459" y="2861309"/>
                    </a:cubicBezTo>
                    <a:cubicBezTo>
                      <a:pt x="2922269" y="2860039"/>
                      <a:pt x="2928619" y="2857499"/>
                      <a:pt x="2929889" y="2858769"/>
                    </a:cubicBezTo>
                    <a:cubicBezTo>
                      <a:pt x="2937509" y="2874009"/>
                      <a:pt x="2950209" y="2862579"/>
                      <a:pt x="2961639" y="2866389"/>
                    </a:cubicBezTo>
                    <a:cubicBezTo>
                      <a:pt x="2959099" y="2856229"/>
                      <a:pt x="2957829" y="2848609"/>
                      <a:pt x="2956559" y="2843529"/>
                    </a:cubicBezTo>
                    <a:cubicBezTo>
                      <a:pt x="2961639" y="2838449"/>
                      <a:pt x="2966719" y="2834639"/>
                      <a:pt x="2974339" y="2829559"/>
                    </a:cubicBezTo>
                    <a:cubicBezTo>
                      <a:pt x="2974339" y="2835909"/>
                      <a:pt x="2973069" y="2842259"/>
                      <a:pt x="2973069" y="2848609"/>
                    </a:cubicBezTo>
                    <a:cubicBezTo>
                      <a:pt x="2973069" y="2854959"/>
                      <a:pt x="2974339" y="2861309"/>
                      <a:pt x="2976879" y="2865119"/>
                    </a:cubicBezTo>
                    <a:cubicBezTo>
                      <a:pt x="2978149" y="2867659"/>
                      <a:pt x="2985769" y="2865119"/>
                      <a:pt x="2990849" y="2863849"/>
                    </a:cubicBezTo>
                    <a:cubicBezTo>
                      <a:pt x="2999739" y="2860039"/>
                      <a:pt x="3008629" y="2854959"/>
                      <a:pt x="3017519" y="2865119"/>
                    </a:cubicBezTo>
                    <a:cubicBezTo>
                      <a:pt x="3018790" y="2866389"/>
                      <a:pt x="3023869" y="2865119"/>
                      <a:pt x="3026409" y="2862579"/>
                    </a:cubicBezTo>
                    <a:cubicBezTo>
                      <a:pt x="3032759" y="2856229"/>
                      <a:pt x="3037839" y="2847339"/>
                      <a:pt x="3045459" y="2861309"/>
                    </a:cubicBezTo>
                    <a:cubicBezTo>
                      <a:pt x="3046730" y="2862579"/>
                      <a:pt x="3054349" y="2862579"/>
                      <a:pt x="3058159" y="2861309"/>
                    </a:cubicBezTo>
                    <a:cubicBezTo>
                      <a:pt x="3067049" y="2857499"/>
                      <a:pt x="3074669" y="2853689"/>
                      <a:pt x="3083559" y="2848609"/>
                    </a:cubicBezTo>
                    <a:cubicBezTo>
                      <a:pt x="3082289" y="2852419"/>
                      <a:pt x="3081019" y="2854959"/>
                      <a:pt x="3081019" y="2857499"/>
                    </a:cubicBezTo>
                    <a:cubicBezTo>
                      <a:pt x="3091180" y="2862579"/>
                      <a:pt x="3100069" y="2865119"/>
                      <a:pt x="3107690" y="2853689"/>
                    </a:cubicBezTo>
                    <a:cubicBezTo>
                      <a:pt x="3110230" y="2849879"/>
                      <a:pt x="3119119" y="2849879"/>
                      <a:pt x="3125469" y="2848609"/>
                    </a:cubicBezTo>
                    <a:cubicBezTo>
                      <a:pt x="3121659" y="2844799"/>
                      <a:pt x="3116580" y="2842259"/>
                      <a:pt x="3111499" y="2838449"/>
                    </a:cubicBezTo>
                    <a:cubicBezTo>
                      <a:pt x="3133089" y="2825749"/>
                      <a:pt x="3135629" y="2827019"/>
                      <a:pt x="3135629" y="2844799"/>
                    </a:cubicBezTo>
                    <a:cubicBezTo>
                      <a:pt x="3138169" y="2839719"/>
                      <a:pt x="3139439" y="2835909"/>
                      <a:pt x="3143249" y="2828289"/>
                    </a:cubicBezTo>
                    <a:cubicBezTo>
                      <a:pt x="3162299" y="2829559"/>
                      <a:pt x="3181349" y="2832099"/>
                      <a:pt x="3201669" y="2833369"/>
                    </a:cubicBezTo>
                    <a:lnTo>
                      <a:pt x="3201669" y="2839719"/>
                    </a:lnTo>
                    <a:lnTo>
                      <a:pt x="3194049" y="2839719"/>
                    </a:lnTo>
                    <a:cubicBezTo>
                      <a:pt x="3178809" y="2840989"/>
                      <a:pt x="3163569" y="2840989"/>
                      <a:pt x="3148329" y="2842259"/>
                    </a:cubicBezTo>
                    <a:cubicBezTo>
                      <a:pt x="3153409" y="2844799"/>
                      <a:pt x="3159759" y="2848609"/>
                      <a:pt x="3164839" y="2851149"/>
                    </a:cubicBezTo>
                    <a:cubicBezTo>
                      <a:pt x="3167379" y="2844799"/>
                      <a:pt x="3168649" y="2846069"/>
                      <a:pt x="3174999" y="2848609"/>
                    </a:cubicBezTo>
                    <a:cubicBezTo>
                      <a:pt x="3183889" y="2851149"/>
                      <a:pt x="3194049" y="2851149"/>
                      <a:pt x="3204209" y="2852419"/>
                    </a:cubicBezTo>
                    <a:cubicBezTo>
                      <a:pt x="3209289" y="2852419"/>
                      <a:pt x="3214369" y="2853689"/>
                      <a:pt x="3220719" y="2854959"/>
                    </a:cubicBezTo>
                    <a:cubicBezTo>
                      <a:pt x="3221990" y="2851149"/>
                      <a:pt x="3224530" y="2846069"/>
                      <a:pt x="3227069" y="2839719"/>
                    </a:cubicBezTo>
                    <a:cubicBezTo>
                      <a:pt x="3241040" y="2862579"/>
                      <a:pt x="3251199" y="2861309"/>
                      <a:pt x="3267710" y="2838449"/>
                    </a:cubicBezTo>
                    <a:cubicBezTo>
                      <a:pt x="3267710" y="2842259"/>
                      <a:pt x="3268980" y="2844799"/>
                      <a:pt x="3268980" y="2847339"/>
                    </a:cubicBezTo>
                    <a:cubicBezTo>
                      <a:pt x="3274060" y="2847339"/>
                      <a:pt x="3277870" y="2847339"/>
                      <a:pt x="3282950" y="2846069"/>
                    </a:cubicBezTo>
                    <a:cubicBezTo>
                      <a:pt x="3281680" y="2848609"/>
                      <a:pt x="3280410" y="2851149"/>
                      <a:pt x="3279140" y="2852419"/>
                    </a:cubicBezTo>
                    <a:lnTo>
                      <a:pt x="3281680" y="2854959"/>
                    </a:lnTo>
                    <a:cubicBezTo>
                      <a:pt x="3285490" y="2851149"/>
                      <a:pt x="3289300" y="2847339"/>
                      <a:pt x="3295650" y="2842259"/>
                    </a:cubicBezTo>
                    <a:cubicBezTo>
                      <a:pt x="3300730" y="2844799"/>
                      <a:pt x="3307080" y="2847339"/>
                      <a:pt x="3312160" y="2849879"/>
                    </a:cubicBezTo>
                    <a:cubicBezTo>
                      <a:pt x="3317240" y="2846069"/>
                      <a:pt x="3323590" y="2842259"/>
                      <a:pt x="3329940" y="2838449"/>
                    </a:cubicBezTo>
                    <a:cubicBezTo>
                      <a:pt x="3338830" y="2856229"/>
                      <a:pt x="3350260" y="2858769"/>
                      <a:pt x="3360420" y="2846069"/>
                    </a:cubicBezTo>
                    <a:cubicBezTo>
                      <a:pt x="3375660" y="2847339"/>
                      <a:pt x="3388360" y="2848609"/>
                      <a:pt x="3397250" y="2848609"/>
                    </a:cubicBezTo>
                    <a:cubicBezTo>
                      <a:pt x="3398520" y="2839719"/>
                      <a:pt x="3399790" y="2833369"/>
                      <a:pt x="3401060" y="2827019"/>
                    </a:cubicBezTo>
                    <a:cubicBezTo>
                      <a:pt x="3406140" y="2828289"/>
                      <a:pt x="3409950" y="2829559"/>
                      <a:pt x="3415030" y="2830829"/>
                    </a:cubicBezTo>
                    <a:cubicBezTo>
                      <a:pt x="3417570" y="2832099"/>
                      <a:pt x="3420110" y="2834639"/>
                      <a:pt x="3422650" y="2835909"/>
                    </a:cubicBezTo>
                    <a:cubicBezTo>
                      <a:pt x="3418840" y="2837179"/>
                      <a:pt x="3415030" y="2837179"/>
                      <a:pt x="3411220" y="2838449"/>
                    </a:cubicBezTo>
                    <a:cubicBezTo>
                      <a:pt x="3422650" y="2848609"/>
                      <a:pt x="3431540" y="2846069"/>
                      <a:pt x="3440430" y="2838449"/>
                    </a:cubicBezTo>
                    <a:cubicBezTo>
                      <a:pt x="3436620" y="2848609"/>
                      <a:pt x="3448050" y="2847339"/>
                      <a:pt x="3449320" y="2847339"/>
                    </a:cubicBezTo>
                    <a:cubicBezTo>
                      <a:pt x="3465830" y="2840989"/>
                      <a:pt x="3481070" y="2837179"/>
                      <a:pt x="3498850" y="2847339"/>
                    </a:cubicBezTo>
                    <a:cubicBezTo>
                      <a:pt x="3501390" y="2834639"/>
                      <a:pt x="3503930" y="2824479"/>
                      <a:pt x="3505200" y="2814319"/>
                    </a:cubicBezTo>
                    <a:cubicBezTo>
                      <a:pt x="3511550" y="2815589"/>
                      <a:pt x="3516630" y="2815589"/>
                      <a:pt x="3522980" y="2816859"/>
                    </a:cubicBezTo>
                    <a:cubicBezTo>
                      <a:pt x="3528060" y="2816859"/>
                      <a:pt x="3533140" y="2818129"/>
                      <a:pt x="3538220" y="2818129"/>
                    </a:cubicBezTo>
                    <a:lnTo>
                      <a:pt x="3538220" y="2821939"/>
                    </a:lnTo>
                    <a:cubicBezTo>
                      <a:pt x="3533140" y="2823209"/>
                      <a:pt x="3529330" y="2824479"/>
                      <a:pt x="3524250" y="2825749"/>
                    </a:cubicBezTo>
                    <a:lnTo>
                      <a:pt x="3524250" y="2829559"/>
                    </a:lnTo>
                    <a:cubicBezTo>
                      <a:pt x="3542030" y="2833369"/>
                      <a:pt x="3558540" y="2837179"/>
                      <a:pt x="3576320" y="2839719"/>
                    </a:cubicBezTo>
                    <a:cubicBezTo>
                      <a:pt x="3580130" y="2840989"/>
                      <a:pt x="3585210" y="2837179"/>
                      <a:pt x="3591560" y="2833369"/>
                    </a:cubicBezTo>
                    <a:cubicBezTo>
                      <a:pt x="3594100" y="2834639"/>
                      <a:pt x="3600450" y="2837179"/>
                      <a:pt x="3608070" y="2838449"/>
                    </a:cubicBezTo>
                    <a:cubicBezTo>
                      <a:pt x="3627120" y="2840989"/>
                      <a:pt x="3647440" y="2843529"/>
                      <a:pt x="3662680" y="2827019"/>
                    </a:cubicBezTo>
                    <a:cubicBezTo>
                      <a:pt x="3663950" y="2840989"/>
                      <a:pt x="3676650" y="2832099"/>
                      <a:pt x="3683000" y="2837179"/>
                    </a:cubicBezTo>
                    <a:cubicBezTo>
                      <a:pt x="3683000" y="2837179"/>
                      <a:pt x="3689350" y="2832099"/>
                      <a:pt x="3691890" y="2829559"/>
                    </a:cubicBezTo>
                    <a:cubicBezTo>
                      <a:pt x="3691890" y="2829559"/>
                      <a:pt x="3690620" y="2828289"/>
                      <a:pt x="3690620" y="2827019"/>
                    </a:cubicBezTo>
                    <a:cubicBezTo>
                      <a:pt x="3693160" y="2828289"/>
                      <a:pt x="3694430" y="2832099"/>
                      <a:pt x="3696970" y="2830829"/>
                    </a:cubicBezTo>
                    <a:cubicBezTo>
                      <a:pt x="3708400" y="2830829"/>
                      <a:pt x="3718560" y="2829559"/>
                      <a:pt x="3726180" y="2829559"/>
                    </a:cubicBezTo>
                    <a:cubicBezTo>
                      <a:pt x="3732530" y="2833369"/>
                      <a:pt x="3736340" y="2837179"/>
                      <a:pt x="3738880" y="2835909"/>
                    </a:cubicBezTo>
                    <a:cubicBezTo>
                      <a:pt x="3754120" y="2834639"/>
                      <a:pt x="3768090" y="2830829"/>
                      <a:pt x="3782060" y="2830829"/>
                    </a:cubicBezTo>
                    <a:cubicBezTo>
                      <a:pt x="3796030" y="2838449"/>
                      <a:pt x="3793490" y="2824479"/>
                      <a:pt x="3790950" y="2816859"/>
                    </a:cubicBezTo>
                    <a:cubicBezTo>
                      <a:pt x="3796030" y="2811779"/>
                      <a:pt x="3801110" y="2807969"/>
                      <a:pt x="3802380" y="2806699"/>
                    </a:cubicBezTo>
                    <a:cubicBezTo>
                      <a:pt x="3810000" y="2806699"/>
                      <a:pt x="3815080" y="2807969"/>
                      <a:pt x="3818890" y="2806699"/>
                    </a:cubicBezTo>
                    <a:cubicBezTo>
                      <a:pt x="3823969" y="2802889"/>
                      <a:pt x="3827780" y="2796539"/>
                      <a:pt x="3834130" y="2788919"/>
                    </a:cubicBezTo>
                    <a:cubicBezTo>
                      <a:pt x="3841750" y="2787649"/>
                      <a:pt x="3854450" y="2785109"/>
                      <a:pt x="3868420" y="2782569"/>
                    </a:cubicBezTo>
                    <a:cubicBezTo>
                      <a:pt x="3868420" y="2782569"/>
                      <a:pt x="3868420" y="2780029"/>
                      <a:pt x="3869690" y="2777489"/>
                    </a:cubicBezTo>
                    <a:cubicBezTo>
                      <a:pt x="3874770" y="2769869"/>
                      <a:pt x="3887470" y="2767329"/>
                      <a:pt x="3879850" y="2753359"/>
                    </a:cubicBezTo>
                    <a:cubicBezTo>
                      <a:pt x="3878580" y="2750819"/>
                      <a:pt x="3878580" y="2743199"/>
                      <a:pt x="3881120" y="2740659"/>
                    </a:cubicBezTo>
                    <a:cubicBezTo>
                      <a:pt x="3890010" y="2729229"/>
                      <a:pt x="3890010" y="2727959"/>
                      <a:pt x="3874770" y="2722879"/>
                    </a:cubicBezTo>
                    <a:cubicBezTo>
                      <a:pt x="3876040" y="2713989"/>
                      <a:pt x="3867150" y="2702559"/>
                      <a:pt x="3879850" y="2701289"/>
                    </a:cubicBezTo>
                    <a:cubicBezTo>
                      <a:pt x="3883660" y="2693669"/>
                      <a:pt x="3884930" y="2689859"/>
                      <a:pt x="3887470" y="2686049"/>
                    </a:cubicBezTo>
                    <a:cubicBezTo>
                      <a:pt x="3888740" y="2683509"/>
                      <a:pt x="3892550" y="2680969"/>
                      <a:pt x="3892550" y="2678429"/>
                    </a:cubicBezTo>
                    <a:cubicBezTo>
                      <a:pt x="3892550" y="2673349"/>
                      <a:pt x="3890010" y="2666999"/>
                      <a:pt x="3891280" y="2663189"/>
                    </a:cubicBezTo>
                    <a:cubicBezTo>
                      <a:pt x="3895090" y="2649219"/>
                      <a:pt x="3896360" y="2636519"/>
                      <a:pt x="3873500" y="2631439"/>
                    </a:cubicBezTo>
                    <a:cubicBezTo>
                      <a:pt x="3882390" y="2627629"/>
                      <a:pt x="3886200" y="2625089"/>
                      <a:pt x="3892550" y="2622549"/>
                    </a:cubicBezTo>
                    <a:cubicBezTo>
                      <a:pt x="3882390" y="2617469"/>
                      <a:pt x="3873500" y="2613659"/>
                      <a:pt x="3862070" y="2608579"/>
                    </a:cubicBezTo>
                    <a:lnTo>
                      <a:pt x="3873500" y="2608579"/>
                    </a:lnTo>
                    <a:lnTo>
                      <a:pt x="3873500" y="2604769"/>
                    </a:lnTo>
                    <a:cubicBezTo>
                      <a:pt x="3867150" y="2604769"/>
                      <a:pt x="3862070" y="2603499"/>
                      <a:pt x="3855720" y="2603499"/>
                    </a:cubicBezTo>
                    <a:cubicBezTo>
                      <a:pt x="3855720" y="2604769"/>
                      <a:pt x="3855720" y="2606039"/>
                      <a:pt x="3854450" y="2607309"/>
                    </a:cubicBezTo>
                    <a:cubicBezTo>
                      <a:pt x="3853180" y="2604769"/>
                      <a:pt x="3851910" y="2602229"/>
                      <a:pt x="3850640" y="2598419"/>
                    </a:cubicBezTo>
                    <a:cubicBezTo>
                      <a:pt x="3883660" y="2590799"/>
                      <a:pt x="4104640" y="2566669"/>
                      <a:pt x="4084320" y="2562859"/>
                    </a:cubicBezTo>
                    <a:cubicBezTo>
                      <a:pt x="4094480" y="2553969"/>
                      <a:pt x="4090670" y="2538729"/>
                      <a:pt x="4108450" y="2537459"/>
                    </a:cubicBezTo>
                    <a:cubicBezTo>
                      <a:pt x="4113530" y="2537459"/>
                      <a:pt x="4122420" y="2528569"/>
                      <a:pt x="4123690" y="2522219"/>
                    </a:cubicBezTo>
                    <a:cubicBezTo>
                      <a:pt x="4126230" y="2513329"/>
                      <a:pt x="4123690" y="2501899"/>
                      <a:pt x="4126230" y="2493009"/>
                    </a:cubicBezTo>
                    <a:cubicBezTo>
                      <a:pt x="4128770" y="2480309"/>
                      <a:pt x="4133850" y="2467609"/>
                      <a:pt x="4137660" y="2457449"/>
                    </a:cubicBezTo>
                    <a:cubicBezTo>
                      <a:pt x="4133850" y="2451099"/>
                      <a:pt x="4130040" y="2444749"/>
                      <a:pt x="4127500" y="2440939"/>
                    </a:cubicBezTo>
                    <a:cubicBezTo>
                      <a:pt x="4132580" y="2437129"/>
                      <a:pt x="4135120" y="2434589"/>
                      <a:pt x="4138930" y="2433319"/>
                    </a:cubicBezTo>
                    <a:cubicBezTo>
                      <a:pt x="4137660" y="2432049"/>
                      <a:pt x="4137660" y="2430779"/>
                      <a:pt x="4136390" y="2429509"/>
                    </a:cubicBezTo>
                    <a:cubicBezTo>
                      <a:pt x="4132580" y="2430779"/>
                      <a:pt x="4128770" y="2432049"/>
                      <a:pt x="4124960" y="2433319"/>
                    </a:cubicBezTo>
                    <a:cubicBezTo>
                      <a:pt x="4146550" y="2415539"/>
                      <a:pt x="4151630" y="2382519"/>
                      <a:pt x="4133850" y="2367279"/>
                    </a:cubicBezTo>
                    <a:cubicBezTo>
                      <a:pt x="4132580" y="2369819"/>
                      <a:pt x="4130040" y="2372359"/>
                      <a:pt x="4128770" y="2374899"/>
                    </a:cubicBezTo>
                    <a:cubicBezTo>
                      <a:pt x="4123690" y="2366009"/>
                      <a:pt x="4109720" y="2363469"/>
                      <a:pt x="4116070" y="2349499"/>
                    </a:cubicBezTo>
                    <a:cubicBezTo>
                      <a:pt x="4116070" y="2349499"/>
                      <a:pt x="4114800" y="2346959"/>
                      <a:pt x="4113530" y="2346959"/>
                    </a:cubicBezTo>
                    <a:cubicBezTo>
                      <a:pt x="4107180" y="2344419"/>
                      <a:pt x="4108450" y="2340609"/>
                      <a:pt x="4105910" y="2335529"/>
                    </a:cubicBezTo>
                    <a:cubicBezTo>
                      <a:pt x="4102100" y="2324099"/>
                      <a:pt x="4103370" y="2312669"/>
                      <a:pt x="4103370" y="2302509"/>
                    </a:cubicBezTo>
                    <a:lnTo>
                      <a:pt x="4103370" y="2256789"/>
                    </a:lnTo>
                    <a:cubicBezTo>
                      <a:pt x="4103370" y="2246629"/>
                      <a:pt x="4108450" y="2241549"/>
                      <a:pt x="4118610" y="2244089"/>
                    </a:cubicBezTo>
                    <a:cubicBezTo>
                      <a:pt x="4118610" y="2244089"/>
                      <a:pt x="4119880" y="2242819"/>
                      <a:pt x="4121150" y="2242819"/>
                    </a:cubicBezTo>
                    <a:cubicBezTo>
                      <a:pt x="4117340" y="2240279"/>
                      <a:pt x="4114800" y="2239009"/>
                      <a:pt x="4112260" y="2236469"/>
                    </a:cubicBezTo>
                    <a:cubicBezTo>
                      <a:pt x="4112260" y="2235199"/>
                      <a:pt x="4113530" y="2233929"/>
                      <a:pt x="4113530" y="2232659"/>
                    </a:cubicBezTo>
                    <a:cubicBezTo>
                      <a:pt x="4122420" y="2235199"/>
                      <a:pt x="4131310" y="2239009"/>
                      <a:pt x="4137660" y="2241549"/>
                    </a:cubicBezTo>
                    <a:cubicBezTo>
                      <a:pt x="4145280" y="2231389"/>
                      <a:pt x="4151630" y="2223769"/>
                      <a:pt x="4156710" y="2218689"/>
                    </a:cubicBezTo>
                    <a:lnTo>
                      <a:pt x="4156710" y="2195829"/>
                    </a:lnTo>
                    <a:cubicBezTo>
                      <a:pt x="4154170" y="2195829"/>
                      <a:pt x="4150360" y="2197099"/>
                      <a:pt x="4146550" y="2197099"/>
                    </a:cubicBezTo>
                    <a:cubicBezTo>
                      <a:pt x="4144010" y="2190749"/>
                      <a:pt x="4142740" y="2184399"/>
                      <a:pt x="4140200" y="2175509"/>
                    </a:cubicBezTo>
                    <a:cubicBezTo>
                      <a:pt x="4146550" y="2179319"/>
                      <a:pt x="4149090" y="2181859"/>
                      <a:pt x="4151630" y="2183129"/>
                    </a:cubicBezTo>
                    <a:cubicBezTo>
                      <a:pt x="4154170" y="2181859"/>
                      <a:pt x="4157980" y="2180589"/>
                      <a:pt x="4161790" y="2178049"/>
                    </a:cubicBezTo>
                    <a:cubicBezTo>
                      <a:pt x="4160520" y="2176779"/>
                      <a:pt x="4159250" y="2175509"/>
                      <a:pt x="4159250" y="2174239"/>
                    </a:cubicBezTo>
                    <a:cubicBezTo>
                      <a:pt x="4155440" y="2174239"/>
                      <a:pt x="4151630" y="2172969"/>
                      <a:pt x="4150360" y="2172969"/>
                    </a:cubicBezTo>
                    <a:cubicBezTo>
                      <a:pt x="4152900" y="2165349"/>
                      <a:pt x="4157980" y="2157729"/>
                      <a:pt x="4155440" y="2153919"/>
                    </a:cubicBezTo>
                    <a:cubicBezTo>
                      <a:pt x="4149090" y="2137409"/>
                      <a:pt x="4155440" y="2124709"/>
                      <a:pt x="4161790" y="2110739"/>
                    </a:cubicBezTo>
                    <a:cubicBezTo>
                      <a:pt x="4163060" y="2106929"/>
                      <a:pt x="4161790" y="2103119"/>
                      <a:pt x="4161790" y="2099309"/>
                    </a:cubicBezTo>
                    <a:cubicBezTo>
                      <a:pt x="4163060" y="2082799"/>
                      <a:pt x="4164330" y="2067559"/>
                      <a:pt x="4165599" y="2044699"/>
                    </a:cubicBezTo>
                    <a:cubicBezTo>
                      <a:pt x="4160519" y="2042159"/>
                      <a:pt x="4152899" y="2035809"/>
                      <a:pt x="4144009" y="2030729"/>
                    </a:cubicBezTo>
                    <a:cubicBezTo>
                      <a:pt x="4136389" y="2026919"/>
                      <a:pt x="4128769" y="2025649"/>
                      <a:pt x="4121149" y="2023109"/>
                    </a:cubicBezTo>
                    <a:cubicBezTo>
                      <a:pt x="4117340" y="2021839"/>
                      <a:pt x="4112259" y="2023109"/>
                      <a:pt x="4108449" y="2021839"/>
                    </a:cubicBezTo>
                    <a:cubicBezTo>
                      <a:pt x="4076699" y="2018029"/>
                      <a:pt x="4043679" y="2012949"/>
                      <a:pt x="4011929" y="2009139"/>
                    </a:cubicBezTo>
                    <a:cubicBezTo>
                      <a:pt x="3985259" y="2005329"/>
                      <a:pt x="3958589" y="2001519"/>
                      <a:pt x="3933189" y="1997709"/>
                    </a:cubicBezTo>
                    <a:cubicBezTo>
                      <a:pt x="3926839" y="1996439"/>
                      <a:pt x="3920489" y="1993899"/>
                      <a:pt x="3912869" y="1993899"/>
                    </a:cubicBezTo>
                    <a:cubicBezTo>
                      <a:pt x="3896359" y="1992629"/>
                      <a:pt x="3878579" y="1992629"/>
                      <a:pt x="3862069" y="1992629"/>
                    </a:cubicBezTo>
                    <a:cubicBezTo>
                      <a:pt x="3853179" y="1992629"/>
                      <a:pt x="3845559" y="1992629"/>
                      <a:pt x="3836669" y="1991359"/>
                    </a:cubicBezTo>
                    <a:cubicBezTo>
                      <a:pt x="3821429" y="1990089"/>
                      <a:pt x="3806189" y="1987549"/>
                      <a:pt x="3790949" y="1986279"/>
                    </a:cubicBezTo>
                    <a:lnTo>
                      <a:pt x="3790949" y="1982469"/>
                    </a:lnTo>
                    <a:cubicBezTo>
                      <a:pt x="3829049" y="1979929"/>
                      <a:pt x="3868419" y="1976119"/>
                      <a:pt x="3907789" y="1983739"/>
                    </a:cubicBezTo>
                    <a:cubicBezTo>
                      <a:pt x="3906519" y="1979929"/>
                      <a:pt x="3905249" y="1976119"/>
                      <a:pt x="3903979" y="1973579"/>
                    </a:cubicBezTo>
                    <a:cubicBezTo>
                      <a:pt x="3912869" y="1972309"/>
                      <a:pt x="3919219" y="1964689"/>
                      <a:pt x="3928109" y="1973579"/>
                    </a:cubicBezTo>
                    <a:cubicBezTo>
                      <a:pt x="3929379" y="1974849"/>
                      <a:pt x="3936999" y="1971039"/>
                      <a:pt x="3942079" y="1969769"/>
                    </a:cubicBezTo>
                    <a:lnTo>
                      <a:pt x="3942079" y="1967229"/>
                    </a:lnTo>
                    <a:lnTo>
                      <a:pt x="3930649" y="1967229"/>
                    </a:lnTo>
                    <a:cubicBezTo>
                      <a:pt x="3943349" y="1957069"/>
                      <a:pt x="3952240" y="1948179"/>
                      <a:pt x="3961129" y="1941829"/>
                    </a:cubicBezTo>
                    <a:cubicBezTo>
                      <a:pt x="3968749" y="1943099"/>
                      <a:pt x="3976369" y="1944369"/>
                      <a:pt x="3981449" y="1945639"/>
                    </a:cubicBezTo>
                    <a:cubicBezTo>
                      <a:pt x="3982719" y="1921509"/>
                      <a:pt x="3962399" y="1920239"/>
                      <a:pt x="3947159" y="1910079"/>
                    </a:cubicBezTo>
                    <a:cubicBezTo>
                      <a:pt x="3953509" y="1906269"/>
                      <a:pt x="3957319" y="1902459"/>
                      <a:pt x="3962399" y="1901189"/>
                    </a:cubicBezTo>
                    <a:cubicBezTo>
                      <a:pt x="3976369" y="1897379"/>
                      <a:pt x="3994149" y="1907539"/>
                      <a:pt x="4003040" y="1885949"/>
                    </a:cubicBezTo>
                    <a:cubicBezTo>
                      <a:pt x="4004310" y="1884679"/>
                      <a:pt x="4008119" y="1884679"/>
                      <a:pt x="4014469" y="1882139"/>
                    </a:cubicBezTo>
                    <a:cubicBezTo>
                      <a:pt x="4010660" y="1878329"/>
                      <a:pt x="4006849" y="1875789"/>
                      <a:pt x="4004310" y="1873249"/>
                    </a:cubicBezTo>
                    <a:cubicBezTo>
                      <a:pt x="4006850" y="1871979"/>
                      <a:pt x="4010660" y="1870709"/>
                      <a:pt x="4010660" y="1870709"/>
                    </a:cubicBezTo>
                    <a:cubicBezTo>
                      <a:pt x="4019550" y="1877059"/>
                      <a:pt x="4025900" y="1882139"/>
                      <a:pt x="4033519" y="1887219"/>
                    </a:cubicBezTo>
                    <a:cubicBezTo>
                      <a:pt x="4034790" y="1885949"/>
                      <a:pt x="4036060" y="1884679"/>
                      <a:pt x="4037329" y="1882139"/>
                    </a:cubicBezTo>
                    <a:cubicBezTo>
                      <a:pt x="4033519" y="1877059"/>
                      <a:pt x="4030979" y="1871979"/>
                      <a:pt x="4027169" y="1866899"/>
                    </a:cubicBezTo>
                    <a:cubicBezTo>
                      <a:pt x="4043679" y="1855469"/>
                      <a:pt x="4044949" y="1849119"/>
                      <a:pt x="4032249" y="1817369"/>
                    </a:cubicBezTo>
                    <a:cubicBezTo>
                      <a:pt x="4041140" y="1816099"/>
                      <a:pt x="4050029" y="1813559"/>
                      <a:pt x="4057649" y="1812289"/>
                    </a:cubicBezTo>
                    <a:cubicBezTo>
                      <a:pt x="4058919" y="1803399"/>
                      <a:pt x="4063999" y="1794509"/>
                      <a:pt x="4062729" y="1786889"/>
                    </a:cubicBezTo>
                    <a:cubicBezTo>
                      <a:pt x="4058919" y="1764029"/>
                      <a:pt x="4081779" y="1753869"/>
                      <a:pt x="4086859" y="1734819"/>
                    </a:cubicBezTo>
                    <a:cubicBezTo>
                      <a:pt x="4086859" y="1733549"/>
                      <a:pt x="4091939" y="1732279"/>
                      <a:pt x="4093209" y="1733549"/>
                    </a:cubicBezTo>
                    <a:cubicBezTo>
                      <a:pt x="4104639" y="1737359"/>
                      <a:pt x="4108449" y="1728469"/>
                      <a:pt x="4112259" y="1722119"/>
                    </a:cubicBezTo>
                    <a:cubicBezTo>
                      <a:pt x="4113529" y="1719579"/>
                      <a:pt x="4114799" y="1717039"/>
                      <a:pt x="4116069" y="1715769"/>
                    </a:cubicBezTo>
                    <a:cubicBezTo>
                      <a:pt x="4127499" y="1709419"/>
                      <a:pt x="4138929" y="1704339"/>
                      <a:pt x="4151629" y="1697989"/>
                    </a:cubicBezTo>
                    <a:cubicBezTo>
                      <a:pt x="4138929" y="1678939"/>
                      <a:pt x="4122419" y="1687829"/>
                      <a:pt x="4108449" y="1685289"/>
                    </a:cubicBezTo>
                    <a:lnTo>
                      <a:pt x="4108449" y="1680209"/>
                    </a:lnTo>
                    <a:cubicBezTo>
                      <a:pt x="4117339" y="1678939"/>
                      <a:pt x="4126229" y="1677669"/>
                      <a:pt x="4136389" y="1676399"/>
                    </a:cubicBezTo>
                    <a:cubicBezTo>
                      <a:pt x="4130039" y="1675129"/>
                      <a:pt x="4124959" y="1673859"/>
                      <a:pt x="4119879" y="1672589"/>
                    </a:cubicBezTo>
                    <a:cubicBezTo>
                      <a:pt x="4126229" y="1666239"/>
                      <a:pt x="4131309" y="1659889"/>
                      <a:pt x="4137659" y="1654809"/>
                    </a:cubicBezTo>
                    <a:cubicBezTo>
                      <a:pt x="4138929" y="1653539"/>
                      <a:pt x="4142739" y="1652269"/>
                      <a:pt x="4144009" y="1652269"/>
                    </a:cubicBezTo>
                    <a:cubicBezTo>
                      <a:pt x="4147819" y="1653539"/>
                      <a:pt x="4151629" y="1657349"/>
                      <a:pt x="4154169" y="1659889"/>
                    </a:cubicBezTo>
                    <a:cubicBezTo>
                      <a:pt x="4155439" y="1656079"/>
                      <a:pt x="4156709" y="1650999"/>
                      <a:pt x="4159249" y="1647189"/>
                    </a:cubicBezTo>
                    <a:cubicBezTo>
                      <a:pt x="4164329" y="1640839"/>
                      <a:pt x="4170679" y="1635759"/>
                      <a:pt x="4175759" y="1630679"/>
                    </a:cubicBezTo>
                    <a:cubicBezTo>
                      <a:pt x="4182109" y="1638299"/>
                      <a:pt x="4188459" y="1645919"/>
                      <a:pt x="4194809" y="1654809"/>
                    </a:cubicBezTo>
                    <a:cubicBezTo>
                      <a:pt x="4196079" y="1654809"/>
                      <a:pt x="4197349" y="1653539"/>
                      <a:pt x="4197349" y="1653539"/>
                    </a:cubicBezTo>
                    <a:cubicBezTo>
                      <a:pt x="4196079" y="1640839"/>
                      <a:pt x="4196079" y="1628139"/>
                      <a:pt x="4194809" y="1615439"/>
                    </a:cubicBezTo>
                    <a:cubicBezTo>
                      <a:pt x="4199889" y="1616709"/>
                      <a:pt x="4203699" y="1616709"/>
                      <a:pt x="4207509" y="1617979"/>
                    </a:cubicBezTo>
                    <a:cubicBezTo>
                      <a:pt x="4208779" y="1616709"/>
                      <a:pt x="4208779" y="1615439"/>
                      <a:pt x="4210049" y="1615439"/>
                    </a:cubicBezTo>
                    <a:cubicBezTo>
                      <a:pt x="4206239" y="1614169"/>
                      <a:pt x="4203699" y="1612899"/>
                      <a:pt x="4199889" y="1611629"/>
                    </a:cubicBezTo>
                    <a:cubicBezTo>
                      <a:pt x="4206239" y="1604009"/>
                      <a:pt x="4210049" y="1598929"/>
                      <a:pt x="4211319" y="1597659"/>
                    </a:cubicBezTo>
                    <a:lnTo>
                      <a:pt x="4211319" y="1573529"/>
                    </a:lnTo>
                    <a:cubicBezTo>
                      <a:pt x="4208779" y="1572259"/>
                      <a:pt x="4206239" y="1569719"/>
                      <a:pt x="4202429" y="1568449"/>
                    </a:cubicBezTo>
                    <a:cubicBezTo>
                      <a:pt x="4199889" y="1567179"/>
                      <a:pt x="4197349" y="1565909"/>
                      <a:pt x="4194809" y="1565909"/>
                    </a:cubicBezTo>
                    <a:cubicBezTo>
                      <a:pt x="4197349" y="1563369"/>
                      <a:pt x="4202429" y="1559559"/>
                      <a:pt x="4203699" y="1559559"/>
                    </a:cubicBezTo>
                    <a:cubicBezTo>
                      <a:pt x="4212589" y="1564639"/>
                      <a:pt x="4210049" y="1550669"/>
                      <a:pt x="4215129" y="1551939"/>
                    </a:cubicBezTo>
                    <a:cubicBezTo>
                      <a:pt x="4215129" y="1548129"/>
                      <a:pt x="4215129" y="1540509"/>
                      <a:pt x="4213859" y="1540509"/>
                    </a:cubicBezTo>
                    <a:cubicBezTo>
                      <a:pt x="4197349" y="1534159"/>
                      <a:pt x="4199889" y="1520189"/>
                      <a:pt x="4196079" y="1511299"/>
                    </a:cubicBezTo>
                    <a:close/>
                    <a:moveTo>
                      <a:pt x="234949" y="990600"/>
                    </a:moveTo>
                    <a:lnTo>
                      <a:pt x="271779" y="990600"/>
                    </a:lnTo>
                    <a:cubicBezTo>
                      <a:pt x="262889" y="1002030"/>
                      <a:pt x="241299" y="1002030"/>
                      <a:pt x="234949" y="990600"/>
                    </a:cubicBezTo>
                    <a:close/>
                    <a:moveTo>
                      <a:pt x="488949" y="1507490"/>
                    </a:moveTo>
                    <a:lnTo>
                      <a:pt x="488949" y="1502410"/>
                    </a:lnTo>
                    <a:cubicBezTo>
                      <a:pt x="505459" y="1501140"/>
                      <a:pt x="523239" y="1499870"/>
                      <a:pt x="539749" y="1499870"/>
                    </a:cubicBezTo>
                    <a:cubicBezTo>
                      <a:pt x="521969" y="1499870"/>
                      <a:pt x="506729" y="1515110"/>
                      <a:pt x="488949" y="1507490"/>
                    </a:cubicBezTo>
                    <a:close/>
                    <a:moveTo>
                      <a:pt x="182879" y="2123440"/>
                    </a:moveTo>
                    <a:cubicBezTo>
                      <a:pt x="190499" y="2115820"/>
                      <a:pt x="196849" y="2110740"/>
                      <a:pt x="199389" y="2106930"/>
                    </a:cubicBezTo>
                    <a:cubicBezTo>
                      <a:pt x="205739" y="2112010"/>
                      <a:pt x="209549" y="2115820"/>
                      <a:pt x="213359" y="2119630"/>
                    </a:cubicBezTo>
                    <a:cubicBezTo>
                      <a:pt x="204469" y="2119630"/>
                      <a:pt x="195579" y="2120900"/>
                      <a:pt x="182879" y="2123440"/>
                    </a:cubicBezTo>
                    <a:close/>
                    <a:moveTo>
                      <a:pt x="271779" y="2117090"/>
                    </a:moveTo>
                    <a:lnTo>
                      <a:pt x="238759" y="2117090"/>
                    </a:lnTo>
                    <a:cubicBezTo>
                      <a:pt x="237489" y="2117090"/>
                      <a:pt x="236219" y="2112010"/>
                      <a:pt x="233679" y="2108200"/>
                    </a:cubicBezTo>
                    <a:cubicBezTo>
                      <a:pt x="248919" y="2109470"/>
                      <a:pt x="260349" y="2110740"/>
                      <a:pt x="271779" y="2112010"/>
                    </a:cubicBezTo>
                    <a:lnTo>
                      <a:pt x="271779" y="2117090"/>
                    </a:lnTo>
                    <a:close/>
                    <a:moveTo>
                      <a:pt x="280669" y="2115820"/>
                    </a:moveTo>
                    <a:cubicBezTo>
                      <a:pt x="279399" y="2114550"/>
                      <a:pt x="279399" y="2113280"/>
                      <a:pt x="278129" y="2113280"/>
                    </a:cubicBezTo>
                    <a:cubicBezTo>
                      <a:pt x="283209" y="2109470"/>
                      <a:pt x="289559" y="2106930"/>
                      <a:pt x="294639" y="2103120"/>
                    </a:cubicBezTo>
                    <a:cubicBezTo>
                      <a:pt x="298449" y="2099310"/>
                      <a:pt x="299719" y="2092960"/>
                      <a:pt x="303529" y="2086610"/>
                    </a:cubicBezTo>
                    <a:cubicBezTo>
                      <a:pt x="313689" y="2106930"/>
                      <a:pt x="335279" y="2100580"/>
                      <a:pt x="354329" y="2105660"/>
                    </a:cubicBezTo>
                    <a:cubicBezTo>
                      <a:pt x="328929" y="2108200"/>
                      <a:pt x="304799" y="2112010"/>
                      <a:pt x="280669" y="2115820"/>
                    </a:cubicBezTo>
                    <a:close/>
                    <a:moveTo>
                      <a:pt x="114299" y="2428240"/>
                    </a:moveTo>
                    <a:cubicBezTo>
                      <a:pt x="115569" y="2428240"/>
                      <a:pt x="115569" y="2428240"/>
                      <a:pt x="114299" y="2428240"/>
                    </a:cubicBezTo>
                    <a:close/>
                    <a:moveTo>
                      <a:pt x="345439" y="2609850"/>
                    </a:moveTo>
                    <a:cubicBezTo>
                      <a:pt x="344169" y="2600960"/>
                      <a:pt x="342899" y="2594610"/>
                      <a:pt x="341629" y="2585720"/>
                    </a:cubicBezTo>
                    <a:cubicBezTo>
                      <a:pt x="350519" y="2588260"/>
                      <a:pt x="355599" y="2589530"/>
                      <a:pt x="360679" y="2592070"/>
                    </a:cubicBezTo>
                    <a:cubicBezTo>
                      <a:pt x="355599" y="2597150"/>
                      <a:pt x="351789" y="2602230"/>
                      <a:pt x="345439" y="2609850"/>
                    </a:cubicBezTo>
                    <a:close/>
                    <a:moveTo>
                      <a:pt x="636269" y="1050290"/>
                    </a:moveTo>
                    <a:cubicBezTo>
                      <a:pt x="627379" y="1051560"/>
                      <a:pt x="618489" y="1055370"/>
                      <a:pt x="610869" y="1055370"/>
                    </a:cubicBezTo>
                    <a:cubicBezTo>
                      <a:pt x="601979" y="1056640"/>
                      <a:pt x="593089" y="1055370"/>
                      <a:pt x="582929" y="1055370"/>
                    </a:cubicBezTo>
                    <a:cubicBezTo>
                      <a:pt x="581659" y="1054100"/>
                      <a:pt x="580389" y="1050290"/>
                      <a:pt x="579119" y="1046480"/>
                    </a:cubicBezTo>
                    <a:cubicBezTo>
                      <a:pt x="588009" y="1043940"/>
                      <a:pt x="596899" y="1040130"/>
                      <a:pt x="607059" y="1037590"/>
                    </a:cubicBezTo>
                    <a:cubicBezTo>
                      <a:pt x="607059" y="1041400"/>
                      <a:pt x="605789" y="1043940"/>
                      <a:pt x="605789" y="1047750"/>
                    </a:cubicBezTo>
                    <a:cubicBezTo>
                      <a:pt x="617219" y="1040130"/>
                      <a:pt x="627379" y="1041400"/>
                      <a:pt x="636269" y="1050290"/>
                    </a:cubicBezTo>
                    <a:cubicBezTo>
                      <a:pt x="650239" y="1040130"/>
                      <a:pt x="652779" y="1041400"/>
                      <a:pt x="656589" y="1062990"/>
                    </a:cubicBezTo>
                    <a:cubicBezTo>
                      <a:pt x="648969" y="1057910"/>
                      <a:pt x="642619" y="1054100"/>
                      <a:pt x="636269" y="1050290"/>
                    </a:cubicBezTo>
                    <a:close/>
                    <a:moveTo>
                      <a:pt x="684529" y="1047750"/>
                    </a:moveTo>
                    <a:cubicBezTo>
                      <a:pt x="687069" y="1045210"/>
                      <a:pt x="689609" y="1042670"/>
                      <a:pt x="690879" y="1040130"/>
                    </a:cubicBezTo>
                    <a:cubicBezTo>
                      <a:pt x="699769" y="1051560"/>
                      <a:pt x="699769" y="1051560"/>
                      <a:pt x="680719" y="1060450"/>
                    </a:cubicBezTo>
                    <a:lnTo>
                      <a:pt x="661669" y="1045210"/>
                    </a:lnTo>
                    <a:cubicBezTo>
                      <a:pt x="674369" y="1035050"/>
                      <a:pt x="681989" y="1035050"/>
                      <a:pt x="684529" y="1047750"/>
                    </a:cubicBezTo>
                    <a:close/>
                    <a:moveTo>
                      <a:pt x="694689" y="2744470"/>
                    </a:moveTo>
                    <a:cubicBezTo>
                      <a:pt x="695959" y="2743200"/>
                      <a:pt x="697229" y="2743200"/>
                      <a:pt x="698499" y="2741930"/>
                    </a:cubicBezTo>
                    <a:cubicBezTo>
                      <a:pt x="699769" y="2744470"/>
                      <a:pt x="702309" y="2747010"/>
                      <a:pt x="704849" y="2750820"/>
                    </a:cubicBezTo>
                    <a:cubicBezTo>
                      <a:pt x="702309" y="2750820"/>
                      <a:pt x="699769" y="2750820"/>
                      <a:pt x="697229" y="2752090"/>
                    </a:cubicBezTo>
                    <a:cubicBezTo>
                      <a:pt x="695959" y="2748280"/>
                      <a:pt x="695959" y="2745740"/>
                      <a:pt x="694689" y="2744470"/>
                    </a:cubicBezTo>
                    <a:close/>
                    <a:moveTo>
                      <a:pt x="772159" y="2735580"/>
                    </a:moveTo>
                    <a:cubicBezTo>
                      <a:pt x="773429" y="2739390"/>
                      <a:pt x="774699" y="2741930"/>
                      <a:pt x="777239" y="2744470"/>
                    </a:cubicBezTo>
                    <a:lnTo>
                      <a:pt x="773429" y="2744470"/>
                    </a:lnTo>
                    <a:cubicBezTo>
                      <a:pt x="773429" y="2741930"/>
                      <a:pt x="773429" y="2739390"/>
                      <a:pt x="772159" y="2735580"/>
                    </a:cubicBezTo>
                    <a:close/>
                    <a:moveTo>
                      <a:pt x="876299" y="3018790"/>
                    </a:moveTo>
                    <a:cubicBezTo>
                      <a:pt x="872489" y="3012440"/>
                      <a:pt x="869949" y="3007360"/>
                      <a:pt x="867409" y="3002280"/>
                    </a:cubicBezTo>
                    <a:lnTo>
                      <a:pt x="873759" y="2995930"/>
                    </a:lnTo>
                    <a:cubicBezTo>
                      <a:pt x="882649" y="3002280"/>
                      <a:pt x="883919" y="3012440"/>
                      <a:pt x="876299" y="3018790"/>
                    </a:cubicBezTo>
                    <a:close/>
                    <a:moveTo>
                      <a:pt x="1198879" y="3044190"/>
                    </a:moveTo>
                    <a:cubicBezTo>
                      <a:pt x="1193799" y="3041650"/>
                      <a:pt x="1188719" y="3040380"/>
                      <a:pt x="1183639" y="3037840"/>
                    </a:cubicBezTo>
                    <a:cubicBezTo>
                      <a:pt x="1188719" y="3032760"/>
                      <a:pt x="1193799" y="3027680"/>
                      <a:pt x="1197609" y="3025140"/>
                    </a:cubicBezTo>
                    <a:lnTo>
                      <a:pt x="1212849" y="3036570"/>
                    </a:lnTo>
                    <a:cubicBezTo>
                      <a:pt x="1209039" y="3039110"/>
                      <a:pt x="1203959" y="3041650"/>
                      <a:pt x="1198879" y="3044190"/>
                    </a:cubicBezTo>
                    <a:close/>
                    <a:moveTo>
                      <a:pt x="3445509" y="2828290"/>
                    </a:moveTo>
                    <a:cubicBezTo>
                      <a:pt x="3444239" y="2829560"/>
                      <a:pt x="3445509" y="2832100"/>
                      <a:pt x="3445509" y="2834640"/>
                    </a:cubicBezTo>
                    <a:lnTo>
                      <a:pt x="3426459" y="2838450"/>
                    </a:lnTo>
                    <a:cubicBezTo>
                      <a:pt x="3423919" y="2827020"/>
                      <a:pt x="3428999" y="2820670"/>
                      <a:pt x="3440429" y="2819400"/>
                    </a:cubicBezTo>
                    <a:cubicBezTo>
                      <a:pt x="3444239" y="2819400"/>
                      <a:pt x="3449319" y="2816860"/>
                      <a:pt x="3455669" y="2816860"/>
                    </a:cubicBezTo>
                    <a:cubicBezTo>
                      <a:pt x="3451859" y="2820670"/>
                      <a:pt x="3448049" y="2823210"/>
                      <a:pt x="3445509" y="2828290"/>
                    </a:cubicBezTo>
                    <a:close/>
                    <a:moveTo>
                      <a:pt x="3470909" y="2825750"/>
                    </a:moveTo>
                    <a:cubicBezTo>
                      <a:pt x="3465829" y="2824480"/>
                      <a:pt x="3462019" y="2820670"/>
                      <a:pt x="3458209" y="2818130"/>
                    </a:cubicBezTo>
                    <a:cubicBezTo>
                      <a:pt x="3463289" y="2811780"/>
                      <a:pt x="3467099" y="2807970"/>
                      <a:pt x="3469639" y="2804160"/>
                    </a:cubicBezTo>
                    <a:cubicBezTo>
                      <a:pt x="3474719" y="2810510"/>
                      <a:pt x="3479799" y="2815590"/>
                      <a:pt x="3484879" y="2823210"/>
                    </a:cubicBezTo>
                    <a:cubicBezTo>
                      <a:pt x="3481069" y="2824480"/>
                      <a:pt x="3475989" y="2825750"/>
                      <a:pt x="3470909" y="2825750"/>
                    </a:cubicBezTo>
                    <a:close/>
                    <a:moveTo>
                      <a:pt x="3604259" y="1967230"/>
                    </a:moveTo>
                    <a:cubicBezTo>
                      <a:pt x="3604259" y="1964690"/>
                      <a:pt x="3604259" y="1963420"/>
                      <a:pt x="3602989" y="1960880"/>
                    </a:cubicBezTo>
                    <a:lnTo>
                      <a:pt x="3629659" y="1957070"/>
                    </a:lnTo>
                    <a:cubicBezTo>
                      <a:pt x="3629659" y="1959610"/>
                      <a:pt x="3630929" y="1962150"/>
                      <a:pt x="3630929" y="1964690"/>
                    </a:cubicBezTo>
                    <a:cubicBezTo>
                      <a:pt x="3620769" y="1964690"/>
                      <a:pt x="3611879" y="1965960"/>
                      <a:pt x="3604259" y="1967230"/>
                    </a:cubicBezTo>
                    <a:close/>
                    <a:moveTo>
                      <a:pt x="3670299" y="1969770"/>
                    </a:moveTo>
                    <a:cubicBezTo>
                      <a:pt x="3662679" y="1969770"/>
                      <a:pt x="3653789" y="1969770"/>
                      <a:pt x="3646169" y="1967230"/>
                    </a:cubicBezTo>
                    <a:cubicBezTo>
                      <a:pt x="3642359" y="1965960"/>
                      <a:pt x="3641089" y="1960880"/>
                      <a:pt x="3637279" y="1958340"/>
                    </a:cubicBezTo>
                    <a:cubicBezTo>
                      <a:pt x="3638549" y="1957070"/>
                      <a:pt x="3638549" y="1955800"/>
                      <a:pt x="3639819" y="1954530"/>
                    </a:cubicBezTo>
                    <a:cubicBezTo>
                      <a:pt x="3651249" y="1957070"/>
                      <a:pt x="3661409" y="1958340"/>
                      <a:pt x="3671569" y="1960880"/>
                    </a:cubicBezTo>
                    <a:cubicBezTo>
                      <a:pt x="3670299" y="1964690"/>
                      <a:pt x="3670299" y="1968500"/>
                      <a:pt x="3670299" y="1969770"/>
                    </a:cubicBezTo>
                    <a:close/>
                    <a:moveTo>
                      <a:pt x="3727449" y="1968500"/>
                    </a:moveTo>
                    <a:cubicBezTo>
                      <a:pt x="3718559" y="1967230"/>
                      <a:pt x="3709669" y="1960880"/>
                      <a:pt x="3700779" y="1969770"/>
                    </a:cubicBezTo>
                    <a:cubicBezTo>
                      <a:pt x="3699509" y="1971040"/>
                      <a:pt x="3691889" y="1967230"/>
                      <a:pt x="3688079" y="1965960"/>
                    </a:cubicBezTo>
                    <a:cubicBezTo>
                      <a:pt x="3688079" y="1964690"/>
                      <a:pt x="3689349" y="1962150"/>
                      <a:pt x="3689349" y="1960880"/>
                    </a:cubicBezTo>
                    <a:lnTo>
                      <a:pt x="3731259" y="1960880"/>
                    </a:lnTo>
                    <a:cubicBezTo>
                      <a:pt x="3732529" y="1960880"/>
                      <a:pt x="3733799" y="1964690"/>
                      <a:pt x="3735069" y="1967230"/>
                    </a:cubicBezTo>
                    <a:cubicBezTo>
                      <a:pt x="3731259" y="1967230"/>
                      <a:pt x="3728719" y="1968500"/>
                      <a:pt x="3727449" y="1968500"/>
                    </a:cubicBezTo>
                    <a:close/>
                    <a:moveTo>
                      <a:pt x="3848099" y="2598420"/>
                    </a:moveTo>
                    <a:cubicBezTo>
                      <a:pt x="3846829" y="2599690"/>
                      <a:pt x="3846829" y="2600960"/>
                      <a:pt x="3846829" y="2599690"/>
                    </a:cubicBezTo>
                    <a:cubicBezTo>
                      <a:pt x="3845559" y="2599690"/>
                      <a:pt x="3845559" y="2598420"/>
                      <a:pt x="3848099" y="2598420"/>
                    </a:cubicBezTo>
                    <a:close/>
                    <a:moveTo>
                      <a:pt x="132079" y="2529840"/>
                    </a:moveTo>
                    <a:cubicBezTo>
                      <a:pt x="130809" y="2529840"/>
                      <a:pt x="130809" y="2531110"/>
                      <a:pt x="129539" y="2531110"/>
                    </a:cubicBezTo>
                    <a:cubicBezTo>
                      <a:pt x="129539" y="2531110"/>
                      <a:pt x="130809" y="2529840"/>
                      <a:pt x="132079" y="2529840"/>
                    </a:cubicBezTo>
                    <a:close/>
                    <a:moveTo>
                      <a:pt x="615949" y="2769870"/>
                    </a:moveTo>
                    <a:cubicBezTo>
                      <a:pt x="621029" y="2772410"/>
                      <a:pt x="626109" y="2774950"/>
                      <a:pt x="629919" y="2776220"/>
                    </a:cubicBezTo>
                    <a:cubicBezTo>
                      <a:pt x="612139" y="2786380"/>
                      <a:pt x="600709" y="2783840"/>
                      <a:pt x="589279" y="2766060"/>
                    </a:cubicBezTo>
                    <a:cubicBezTo>
                      <a:pt x="593089" y="2766060"/>
                      <a:pt x="595629" y="2764790"/>
                      <a:pt x="599439" y="2764790"/>
                    </a:cubicBezTo>
                    <a:cubicBezTo>
                      <a:pt x="604519" y="2766060"/>
                      <a:pt x="610869" y="2767330"/>
                      <a:pt x="615949" y="2769870"/>
                    </a:cubicBezTo>
                    <a:close/>
                    <a:moveTo>
                      <a:pt x="2835909" y="2874010"/>
                    </a:moveTo>
                    <a:cubicBezTo>
                      <a:pt x="2832099" y="2872740"/>
                      <a:pt x="2829559" y="2872740"/>
                      <a:pt x="2824479" y="2871470"/>
                    </a:cubicBezTo>
                    <a:cubicBezTo>
                      <a:pt x="2819399" y="2870200"/>
                      <a:pt x="2813049" y="2866390"/>
                      <a:pt x="2805429" y="2863850"/>
                    </a:cubicBezTo>
                    <a:cubicBezTo>
                      <a:pt x="2810509" y="2862580"/>
                      <a:pt x="2814319" y="2860040"/>
                      <a:pt x="2819399" y="2858770"/>
                    </a:cubicBezTo>
                    <a:cubicBezTo>
                      <a:pt x="2833369" y="2854960"/>
                      <a:pt x="2839719" y="2861310"/>
                      <a:pt x="2835909" y="2874010"/>
                    </a:cubicBezTo>
                    <a:close/>
                    <a:moveTo>
                      <a:pt x="2590799" y="2903220"/>
                    </a:moveTo>
                    <a:cubicBezTo>
                      <a:pt x="2598419" y="2904490"/>
                      <a:pt x="2607309" y="2904490"/>
                      <a:pt x="2616199" y="2905760"/>
                    </a:cubicBezTo>
                    <a:cubicBezTo>
                      <a:pt x="2612389" y="2918460"/>
                      <a:pt x="2602229" y="2914650"/>
                      <a:pt x="2594609" y="2913380"/>
                    </a:cubicBezTo>
                    <a:cubicBezTo>
                      <a:pt x="2592069" y="2913380"/>
                      <a:pt x="2589529" y="2908300"/>
                      <a:pt x="2586989" y="2905760"/>
                    </a:cubicBezTo>
                    <a:cubicBezTo>
                      <a:pt x="2588259" y="2904490"/>
                      <a:pt x="2589529" y="2903220"/>
                      <a:pt x="2590799" y="2903220"/>
                    </a:cubicBezTo>
                    <a:close/>
                    <a:moveTo>
                      <a:pt x="219709" y="2604770"/>
                    </a:moveTo>
                    <a:cubicBezTo>
                      <a:pt x="220979" y="2608580"/>
                      <a:pt x="222249" y="2611120"/>
                      <a:pt x="223519" y="2616200"/>
                    </a:cubicBezTo>
                    <a:cubicBezTo>
                      <a:pt x="215899" y="2616200"/>
                      <a:pt x="209549" y="2616200"/>
                      <a:pt x="203199" y="2614930"/>
                    </a:cubicBezTo>
                    <a:lnTo>
                      <a:pt x="203199" y="2606040"/>
                    </a:lnTo>
                    <a:cubicBezTo>
                      <a:pt x="208279" y="2606040"/>
                      <a:pt x="213359" y="2606040"/>
                      <a:pt x="219709" y="2604770"/>
                    </a:cubicBezTo>
                    <a:close/>
                    <a:moveTo>
                      <a:pt x="715009" y="2762250"/>
                    </a:moveTo>
                    <a:cubicBezTo>
                      <a:pt x="722629" y="2763520"/>
                      <a:pt x="730249" y="2763520"/>
                      <a:pt x="739139" y="2764790"/>
                    </a:cubicBezTo>
                    <a:cubicBezTo>
                      <a:pt x="734059" y="2769870"/>
                      <a:pt x="713739" y="2773680"/>
                      <a:pt x="709929" y="2769870"/>
                    </a:cubicBezTo>
                    <a:cubicBezTo>
                      <a:pt x="709929" y="2768600"/>
                      <a:pt x="708659" y="2766060"/>
                      <a:pt x="709929" y="2764790"/>
                    </a:cubicBezTo>
                    <a:cubicBezTo>
                      <a:pt x="711199" y="2763520"/>
                      <a:pt x="713739" y="2762250"/>
                      <a:pt x="715009" y="2762250"/>
                    </a:cubicBezTo>
                    <a:close/>
                  </a:path>
                </a:pathLst>
              </a:custGeom>
              <a:blipFill>
                <a:blip r:embed="rId21"/>
                <a:stretch>
                  <a:fillRect l="-11342" r="-11302" b="-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5934267" y="2705128"/>
              <a:ext cx="60946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 smtClean="0">
                  <a:solidFill>
                    <a:srgbClr val="FFFF00"/>
                  </a:solidFill>
                  <a:latin typeface="UTM Showcard" pitchFamily="18" charset="0"/>
                </a:rPr>
                <a:t>2</a:t>
              </a:r>
              <a:endParaRPr lang="en-US" sz="7200" dirty="0">
                <a:solidFill>
                  <a:srgbClr val="FFFF00"/>
                </a:solidFill>
                <a:latin typeface="UTM Showcard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942174" y="3623991"/>
            <a:ext cx="4391318" cy="3221097"/>
            <a:chOff x="7800682" y="3636904"/>
            <a:chExt cx="4391318" cy="3221097"/>
          </a:xfrm>
        </p:grpSpPr>
        <p:grpSp>
          <p:nvGrpSpPr>
            <p:cNvPr id="9" name="Group 6"/>
            <p:cNvGrpSpPr>
              <a:grpSpLocks noChangeAspect="1"/>
            </p:cNvGrpSpPr>
            <p:nvPr/>
          </p:nvGrpSpPr>
          <p:grpSpPr>
            <a:xfrm>
              <a:off x="7800682" y="3636904"/>
              <a:ext cx="4391318" cy="3221097"/>
              <a:chOff x="0" y="0"/>
              <a:chExt cx="4198620" cy="3079750"/>
            </a:xfrm>
          </p:grpSpPr>
          <p:sp>
            <p:nvSpPr>
              <p:cNvPr id="10" name="Freeform 7">
                <a:hlinkClick r:id="rId22" action="ppaction://hlinksldjump"/>
              </p:cNvPr>
              <p:cNvSpPr/>
              <p:nvPr/>
            </p:nvSpPr>
            <p:spPr>
              <a:xfrm>
                <a:off x="-12699" y="-2540"/>
                <a:ext cx="4215129" cy="3083560"/>
              </a:xfrm>
              <a:custGeom>
                <a:avLst/>
                <a:gdLst/>
                <a:ahLst/>
                <a:cxnLst/>
                <a:rect l="l" t="t" r="r" b="b"/>
                <a:pathLst>
                  <a:path w="4215129" h="3083560">
                    <a:moveTo>
                      <a:pt x="4196079" y="1511300"/>
                    </a:moveTo>
                    <a:cubicBezTo>
                      <a:pt x="4199889" y="1508760"/>
                      <a:pt x="4203699" y="1507490"/>
                      <a:pt x="4206239" y="1503680"/>
                    </a:cubicBezTo>
                    <a:cubicBezTo>
                      <a:pt x="4208779" y="1501140"/>
                      <a:pt x="4213859" y="1497330"/>
                      <a:pt x="4213859" y="1493520"/>
                    </a:cubicBezTo>
                    <a:cubicBezTo>
                      <a:pt x="4213859" y="1490980"/>
                      <a:pt x="4208779" y="1487170"/>
                      <a:pt x="4206239" y="1484630"/>
                    </a:cubicBezTo>
                    <a:lnTo>
                      <a:pt x="4194809" y="1473200"/>
                    </a:lnTo>
                    <a:cubicBezTo>
                      <a:pt x="4197349" y="1470660"/>
                      <a:pt x="4202429" y="1469390"/>
                      <a:pt x="4202429" y="1465580"/>
                    </a:cubicBezTo>
                    <a:cubicBezTo>
                      <a:pt x="4204969" y="1455420"/>
                      <a:pt x="4208779" y="1445260"/>
                      <a:pt x="4208779" y="1435100"/>
                    </a:cubicBezTo>
                    <a:cubicBezTo>
                      <a:pt x="4208779" y="1430020"/>
                      <a:pt x="4199889" y="1426210"/>
                      <a:pt x="4194809" y="1419860"/>
                    </a:cubicBezTo>
                    <a:cubicBezTo>
                      <a:pt x="4199889" y="1419860"/>
                      <a:pt x="4202429" y="1419860"/>
                      <a:pt x="4206239" y="1418590"/>
                    </a:cubicBezTo>
                    <a:lnTo>
                      <a:pt x="4206239" y="1414780"/>
                    </a:lnTo>
                    <a:lnTo>
                      <a:pt x="4194809" y="1414780"/>
                    </a:lnTo>
                    <a:cubicBezTo>
                      <a:pt x="4187189" y="1409700"/>
                      <a:pt x="4179569" y="1399540"/>
                      <a:pt x="4177029" y="1400810"/>
                    </a:cubicBezTo>
                    <a:cubicBezTo>
                      <a:pt x="4163059" y="1408430"/>
                      <a:pt x="4163059" y="1398270"/>
                      <a:pt x="4160519" y="1390650"/>
                    </a:cubicBezTo>
                    <a:cubicBezTo>
                      <a:pt x="4155439" y="1391920"/>
                      <a:pt x="4150359" y="1393190"/>
                      <a:pt x="4146549" y="1391920"/>
                    </a:cubicBezTo>
                    <a:cubicBezTo>
                      <a:pt x="4137659" y="1390650"/>
                      <a:pt x="4128769" y="1386840"/>
                      <a:pt x="4119879" y="1386840"/>
                    </a:cubicBezTo>
                    <a:cubicBezTo>
                      <a:pt x="4108449" y="1385570"/>
                      <a:pt x="4095749" y="1385570"/>
                      <a:pt x="4083049" y="1384300"/>
                    </a:cubicBezTo>
                    <a:cubicBezTo>
                      <a:pt x="4063999" y="1381760"/>
                      <a:pt x="4044949" y="1379220"/>
                      <a:pt x="4025899" y="1376680"/>
                    </a:cubicBezTo>
                    <a:cubicBezTo>
                      <a:pt x="4024629" y="1376680"/>
                      <a:pt x="4022089" y="1379220"/>
                      <a:pt x="4020819" y="1379220"/>
                    </a:cubicBezTo>
                    <a:cubicBezTo>
                      <a:pt x="4010659" y="1377950"/>
                      <a:pt x="4000499" y="1376680"/>
                      <a:pt x="3991609" y="1374140"/>
                    </a:cubicBezTo>
                    <a:cubicBezTo>
                      <a:pt x="3989069" y="1372870"/>
                      <a:pt x="3987799" y="1366520"/>
                      <a:pt x="3987799" y="1363980"/>
                    </a:cubicBezTo>
                    <a:cubicBezTo>
                      <a:pt x="4001769" y="1353820"/>
                      <a:pt x="4015740" y="1343660"/>
                      <a:pt x="4024629" y="1337310"/>
                    </a:cubicBezTo>
                    <a:cubicBezTo>
                      <a:pt x="4034789" y="1336040"/>
                      <a:pt x="4041139" y="1334770"/>
                      <a:pt x="4050029" y="1334770"/>
                    </a:cubicBezTo>
                    <a:cubicBezTo>
                      <a:pt x="4042409" y="1324610"/>
                      <a:pt x="4037329" y="1319530"/>
                      <a:pt x="4030979" y="1311910"/>
                    </a:cubicBezTo>
                    <a:cubicBezTo>
                      <a:pt x="4027169" y="1313180"/>
                      <a:pt x="4023359" y="1314450"/>
                      <a:pt x="4017009" y="1316990"/>
                    </a:cubicBezTo>
                    <a:cubicBezTo>
                      <a:pt x="4017009" y="1310640"/>
                      <a:pt x="4017009" y="1304290"/>
                      <a:pt x="4018279" y="1304290"/>
                    </a:cubicBezTo>
                    <a:cubicBezTo>
                      <a:pt x="4023359" y="1303020"/>
                      <a:pt x="4030979" y="1301750"/>
                      <a:pt x="4034789" y="1304290"/>
                    </a:cubicBezTo>
                    <a:cubicBezTo>
                      <a:pt x="4039869" y="1308100"/>
                      <a:pt x="4042409" y="1314450"/>
                      <a:pt x="4047489" y="1322070"/>
                    </a:cubicBezTo>
                    <a:cubicBezTo>
                      <a:pt x="4050029" y="1322070"/>
                      <a:pt x="4055109" y="1323340"/>
                      <a:pt x="4060189" y="1323340"/>
                    </a:cubicBezTo>
                    <a:cubicBezTo>
                      <a:pt x="4058919" y="1306830"/>
                      <a:pt x="4058919" y="1306830"/>
                      <a:pt x="4044949" y="1282700"/>
                    </a:cubicBezTo>
                    <a:cubicBezTo>
                      <a:pt x="4062729" y="1282700"/>
                      <a:pt x="4067809" y="1277620"/>
                      <a:pt x="4063999" y="1259840"/>
                    </a:cubicBezTo>
                    <a:cubicBezTo>
                      <a:pt x="4075429" y="1258570"/>
                      <a:pt x="4088129" y="1257300"/>
                      <a:pt x="4099559" y="1257300"/>
                    </a:cubicBezTo>
                    <a:cubicBezTo>
                      <a:pt x="4098289" y="1254760"/>
                      <a:pt x="4095749" y="1249680"/>
                      <a:pt x="4094479" y="1245870"/>
                    </a:cubicBezTo>
                    <a:cubicBezTo>
                      <a:pt x="4099559" y="1247140"/>
                      <a:pt x="4103369" y="1248410"/>
                      <a:pt x="4105909" y="1249680"/>
                    </a:cubicBezTo>
                    <a:cubicBezTo>
                      <a:pt x="4107179" y="1243330"/>
                      <a:pt x="4107179" y="1236980"/>
                      <a:pt x="4108449" y="1231900"/>
                    </a:cubicBezTo>
                    <a:cubicBezTo>
                      <a:pt x="4109719" y="1225550"/>
                      <a:pt x="4110989" y="1217930"/>
                      <a:pt x="4112259" y="1211580"/>
                    </a:cubicBezTo>
                    <a:cubicBezTo>
                      <a:pt x="4112259" y="1209040"/>
                      <a:pt x="4110989" y="1205230"/>
                      <a:pt x="4112259" y="1201420"/>
                    </a:cubicBezTo>
                    <a:cubicBezTo>
                      <a:pt x="4116069" y="1191260"/>
                      <a:pt x="4117339" y="1176020"/>
                      <a:pt x="4113529" y="1168400"/>
                    </a:cubicBezTo>
                    <a:cubicBezTo>
                      <a:pt x="4116069" y="1165860"/>
                      <a:pt x="4117339" y="1162050"/>
                      <a:pt x="4117339" y="1159510"/>
                    </a:cubicBezTo>
                    <a:cubicBezTo>
                      <a:pt x="4117339" y="1149350"/>
                      <a:pt x="4117339" y="1137920"/>
                      <a:pt x="4116069" y="1127760"/>
                    </a:cubicBezTo>
                    <a:cubicBezTo>
                      <a:pt x="4114799" y="1117600"/>
                      <a:pt x="4113529" y="1108710"/>
                      <a:pt x="4112259" y="1098550"/>
                    </a:cubicBezTo>
                    <a:cubicBezTo>
                      <a:pt x="4110989" y="1096010"/>
                      <a:pt x="4110989" y="1093470"/>
                      <a:pt x="4112259" y="1089660"/>
                    </a:cubicBezTo>
                    <a:cubicBezTo>
                      <a:pt x="4116069" y="1079500"/>
                      <a:pt x="4118609" y="1069340"/>
                      <a:pt x="4110989" y="1059180"/>
                    </a:cubicBezTo>
                    <a:cubicBezTo>
                      <a:pt x="4108449" y="1056640"/>
                      <a:pt x="4109719" y="1050290"/>
                      <a:pt x="4110989" y="1046480"/>
                    </a:cubicBezTo>
                    <a:cubicBezTo>
                      <a:pt x="4114799" y="1032510"/>
                      <a:pt x="4107179" y="1021080"/>
                      <a:pt x="4093209" y="1018540"/>
                    </a:cubicBezTo>
                    <a:lnTo>
                      <a:pt x="4088129" y="1018540"/>
                    </a:lnTo>
                    <a:cubicBezTo>
                      <a:pt x="4089399" y="1014730"/>
                      <a:pt x="4090669" y="1013460"/>
                      <a:pt x="4091939" y="1010920"/>
                    </a:cubicBezTo>
                    <a:cubicBezTo>
                      <a:pt x="4088129" y="1009650"/>
                      <a:pt x="4084319" y="1009650"/>
                      <a:pt x="4081779" y="1007110"/>
                    </a:cubicBezTo>
                    <a:cubicBezTo>
                      <a:pt x="4079239" y="1005840"/>
                      <a:pt x="4077969" y="1002030"/>
                      <a:pt x="4075429" y="1000760"/>
                    </a:cubicBezTo>
                    <a:cubicBezTo>
                      <a:pt x="4065269" y="995680"/>
                      <a:pt x="4053839" y="990600"/>
                      <a:pt x="4042409" y="985520"/>
                    </a:cubicBezTo>
                    <a:cubicBezTo>
                      <a:pt x="4038599" y="984250"/>
                      <a:pt x="4033519" y="984250"/>
                      <a:pt x="4029709" y="984250"/>
                    </a:cubicBezTo>
                    <a:cubicBezTo>
                      <a:pt x="4027169" y="985520"/>
                      <a:pt x="4025899" y="980440"/>
                      <a:pt x="4023359" y="980440"/>
                    </a:cubicBezTo>
                    <a:cubicBezTo>
                      <a:pt x="4005579" y="976630"/>
                      <a:pt x="3987799" y="974090"/>
                      <a:pt x="3970019" y="969010"/>
                    </a:cubicBezTo>
                    <a:cubicBezTo>
                      <a:pt x="3956049" y="963930"/>
                      <a:pt x="3939539" y="974090"/>
                      <a:pt x="3925569" y="963930"/>
                    </a:cubicBezTo>
                    <a:cubicBezTo>
                      <a:pt x="3924299" y="962660"/>
                      <a:pt x="3921759" y="965200"/>
                      <a:pt x="3920489" y="965200"/>
                    </a:cubicBezTo>
                    <a:cubicBezTo>
                      <a:pt x="3909059" y="962660"/>
                      <a:pt x="3898899" y="969010"/>
                      <a:pt x="3887469" y="965200"/>
                    </a:cubicBezTo>
                    <a:cubicBezTo>
                      <a:pt x="3876039" y="961390"/>
                      <a:pt x="3863339" y="960120"/>
                      <a:pt x="3858259" y="948690"/>
                    </a:cubicBezTo>
                    <a:cubicBezTo>
                      <a:pt x="3853179" y="937260"/>
                      <a:pt x="3849369" y="925830"/>
                      <a:pt x="3849369" y="914400"/>
                    </a:cubicBezTo>
                    <a:cubicBezTo>
                      <a:pt x="3850639" y="900430"/>
                      <a:pt x="3856989" y="885190"/>
                      <a:pt x="3832859" y="887730"/>
                    </a:cubicBezTo>
                    <a:cubicBezTo>
                      <a:pt x="3834129" y="885190"/>
                      <a:pt x="3834129" y="882650"/>
                      <a:pt x="3835399" y="881380"/>
                    </a:cubicBezTo>
                    <a:cubicBezTo>
                      <a:pt x="3761739" y="873760"/>
                      <a:pt x="3688079" y="867410"/>
                      <a:pt x="3615689" y="859790"/>
                    </a:cubicBezTo>
                    <a:cubicBezTo>
                      <a:pt x="3613149" y="850900"/>
                      <a:pt x="3610609" y="840740"/>
                      <a:pt x="3608069" y="826770"/>
                    </a:cubicBezTo>
                    <a:cubicBezTo>
                      <a:pt x="3622039" y="842010"/>
                      <a:pt x="3634739" y="850900"/>
                      <a:pt x="3652519" y="849630"/>
                    </a:cubicBezTo>
                    <a:cubicBezTo>
                      <a:pt x="3653789" y="839470"/>
                      <a:pt x="3652519" y="831850"/>
                      <a:pt x="3642359" y="825500"/>
                    </a:cubicBezTo>
                    <a:cubicBezTo>
                      <a:pt x="3641089" y="824230"/>
                      <a:pt x="3639819" y="819150"/>
                      <a:pt x="3641089" y="816610"/>
                    </a:cubicBezTo>
                    <a:cubicBezTo>
                      <a:pt x="3646169" y="803910"/>
                      <a:pt x="3651249" y="792480"/>
                      <a:pt x="3655059" y="781050"/>
                    </a:cubicBezTo>
                    <a:cubicBezTo>
                      <a:pt x="3660139" y="784860"/>
                      <a:pt x="3663949" y="787400"/>
                      <a:pt x="3669029" y="789940"/>
                    </a:cubicBezTo>
                    <a:lnTo>
                      <a:pt x="3671569" y="787400"/>
                    </a:lnTo>
                    <a:lnTo>
                      <a:pt x="3656329" y="764540"/>
                    </a:lnTo>
                    <a:cubicBezTo>
                      <a:pt x="3666489" y="767080"/>
                      <a:pt x="3675379" y="768350"/>
                      <a:pt x="3686809" y="770890"/>
                    </a:cubicBezTo>
                    <a:cubicBezTo>
                      <a:pt x="3682999" y="763270"/>
                      <a:pt x="3679189" y="758190"/>
                      <a:pt x="3679189" y="758190"/>
                    </a:cubicBezTo>
                    <a:cubicBezTo>
                      <a:pt x="3685539" y="753110"/>
                      <a:pt x="3691889" y="748030"/>
                      <a:pt x="3700779" y="741680"/>
                    </a:cubicBezTo>
                    <a:cubicBezTo>
                      <a:pt x="3700779" y="740410"/>
                      <a:pt x="3702049" y="732790"/>
                      <a:pt x="3705859" y="731520"/>
                    </a:cubicBezTo>
                    <a:cubicBezTo>
                      <a:pt x="3713479" y="727710"/>
                      <a:pt x="3716019" y="734060"/>
                      <a:pt x="3718559" y="740410"/>
                    </a:cubicBezTo>
                    <a:cubicBezTo>
                      <a:pt x="3719829" y="744220"/>
                      <a:pt x="3727449" y="745490"/>
                      <a:pt x="3732529" y="746760"/>
                    </a:cubicBezTo>
                    <a:cubicBezTo>
                      <a:pt x="3737609" y="748030"/>
                      <a:pt x="3743959" y="748030"/>
                      <a:pt x="3750309" y="746760"/>
                    </a:cubicBezTo>
                    <a:cubicBezTo>
                      <a:pt x="3760469" y="746760"/>
                      <a:pt x="3770629" y="745490"/>
                      <a:pt x="3784599" y="744220"/>
                    </a:cubicBezTo>
                    <a:cubicBezTo>
                      <a:pt x="3774440" y="741680"/>
                      <a:pt x="3766819" y="739140"/>
                      <a:pt x="3760469" y="737870"/>
                    </a:cubicBezTo>
                    <a:cubicBezTo>
                      <a:pt x="3760469" y="736600"/>
                      <a:pt x="3760469" y="735330"/>
                      <a:pt x="3759199" y="734060"/>
                    </a:cubicBezTo>
                    <a:cubicBezTo>
                      <a:pt x="3769359" y="731520"/>
                      <a:pt x="3779519" y="728980"/>
                      <a:pt x="3788409" y="726440"/>
                    </a:cubicBezTo>
                    <a:cubicBezTo>
                      <a:pt x="3798569" y="728980"/>
                      <a:pt x="3807459" y="732790"/>
                      <a:pt x="3815079" y="735330"/>
                    </a:cubicBezTo>
                    <a:cubicBezTo>
                      <a:pt x="3817619" y="758190"/>
                      <a:pt x="3832859" y="739140"/>
                      <a:pt x="3841749" y="741680"/>
                    </a:cubicBezTo>
                    <a:cubicBezTo>
                      <a:pt x="3839209" y="736600"/>
                      <a:pt x="3835399" y="731520"/>
                      <a:pt x="3831590" y="725170"/>
                    </a:cubicBezTo>
                    <a:cubicBezTo>
                      <a:pt x="3848099" y="727710"/>
                      <a:pt x="3864610" y="727710"/>
                      <a:pt x="3876040" y="740410"/>
                    </a:cubicBezTo>
                    <a:cubicBezTo>
                      <a:pt x="3877310" y="741680"/>
                      <a:pt x="3882390" y="740410"/>
                      <a:pt x="3884930" y="739140"/>
                    </a:cubicBezTo>
                    <a:cubicBezTo>
                      <a:pt x="3888740" y="740410"/>
                      <a:pt x="3895090" y="742950"/>
                      <a:pt x="3897630" y="741680"/>
                    </a:cubicBezTo>
                    <a:cubicBezTo>
                      <a:pt x="3901440" y="737870"/>
                      <a:pt x="3901440" y="731520"/>
                      <a:pt x="3905250" y="723900"/>
                    </a:cubicBezTo>
                    <a:cubicBezTo>
                      <a:pt x="3914140" y="739140"/>
                      <a:pt x="3923030" y="730250"/>
                      <a:pt x="3931920" y="723900"/>
                    </a:cubicBezTo>
                    <a:cubicBezTo>
                      <a:pt x="3930650" y="727710"/>
                      <a:pt x="3930650" y="730250"/>
                      <a:pt x="3930650" y="730250"/>
                    </a:cubicBezTo>
                    <a:cubicBezTo>
                      <a:pt x="3938270" y="734060"/>
                      <a:pt x="3944620" y="736600"/>
                      <a:pt x="3953510" y="740410"/>
                    </a:cubicBezTo>
                    <a:cubicBezTo>
                      <a:pt x="3959860" y="737870"/>
                      <a:pt x="3967480" y="728980"/>
                      <a:pt x="3978910" y="737870"/>
                    </a:cubicBezTo>
                    <a:cubicBezTo>
                      <a:pt x="3980180" y="739140"/>
                      <a:pt x="3985260" y="736600"/>
                      <a:pt x="3989069" y="736600"/>
                    </a:cubicBezTo>
                    <a:cubicBezTo>
                      <a:pt x="3992879" y="735330"/>
                      <a:pt x="3995419" y="735330"/>
                      <a:pt x="3996690" y="734060"/>
                    </a:cubicBezTo>
                    <a:cubicBezTo>
                      <a:pt x="3999230" y="725170"/>
                      <a:pt x="4000499" y="717550"/>
                      <a:pt x="4004310" y="709930"/>
                    </a:cubicBezTo>
                    <a:cubicBezTo>
                      <a:pt x="4008120" y="702310"/>
                      <a:pt x="4006850" y="694690"/>
                      <a:pt x="3999230" y="692150"/>
                    </a:cubicBezTo>
                    <a:cubicBezTo>
                      <a:pt x="3996690" y="690880"/>
                      <a:pt x="3994150" y="690880"/>
                      <a:pt x="3992880" y="689610"/>
                    </a:cubicBezTo>
                    <a:cubicBezTo>
                      <a:pt x="4004310" y="678180"/>
                      <a:pt x="4014470" y="670560"/>
                      <a:pt x="4030980" y="675640"/>
                    </a:cubicBezTo>
                    <a:cubicBezTo>
                      <a:pt x="4034790" y="676910"/>
                      <a:pt x="4039870" y="671830"/>
                      <a:pt x="4046220" y="668020"/>
                    </a:cubicBezTo>
                    <a:cubicBezTo>
                      <a:pt x="4042410" y="664210"/>
                      <a:pt x="4039870" y="662940"/>
                      <a:pt x="4037330" y="661670"/>
                    </a:cubicBezTo>
                    <a:cubicBezTo>
                      <a:pt x="4047490" y="640080"/>
                      <a:pt x="4064000" y="654050"/>
                      <a:pt x="4079240" y="654050"/>
                    </a:cubicBezTo>
                    <a:cubicBezTo>
                      <a:pt x="4074160" y="650240"/>
                      <a:pt x="4071619" y="646430"/>
                      <a:pt x="4069080" y="645160"/>
                    </a:cubicBezTo>
                    <a:cubicBezTo>
                      <a:pt x="4076700" y="641350"/>
                      <a:pt x="4084320" y="638810"/>
                      <a:pt x="4090670" y="635000"/>
                    </a:cubicBezTo>
                    <a:cubicBezTo>
                      <a:pt x="4091940" y="629920"/>
                      <a:pt x="4090670" y="624840"/>
                      <a:pt x="4091940" y="622300"/>
                    </a:cubicBezTo>
                    <a:cubicBezTo>
                      <a:pt x="4098290" y="612140"/>
                      <a:pt x="4094480" y="604520"/>
                      <a:pt x="4084320" y="599440"/>
                    </a:cubicBezTo>
                    <a:cubicBezTo>
                      <a:pt x="4080510" y="596900"/>
                      <a:pt x="4076700" y="591820"/>
                      <a:pt x="4074160" y="588010"/>
                    </a:cubicBezTo>
                    <a:cubicBezTo>
                      <a:pt x="4077970" y="588010"/>
                      <a:pt x="4083050" y="586740"/>
                      <a:pt x="4088130" y="586740"/>
                    </a:cubicBezTo>
                    <a:lnTo>
                      <a:pt x="4088130" y="571500"/>
                    </a:lnTo>
                    <a:cubicBezTo>
                      <a:pt x="4090670" y="571500"/>
                      <a:pt x="4093210" y="571500"/>
                      <a:pt x="4095750" y="572770"/>
                    </a:cubicBezTo>
                    <a:cubicBezTo>
                      <a:pt x="4097020" y="557530"/>
                      <a:pt x="4098290" y="542290"/>
                      <a:pt x="4100830" y="525780"/>
                    </a:cubicBezTo>
                    <a:cubicBezTo>
                      <a:pt x="4086860" y="518160"/>
                      <a:pt x="4094480" y="509270"/>
                      <a:pt x="4102100" y="497840"/>
                    </a:cubicBezTo>
                    <a:cubicBezTo>
                      <a:pt x="4102100" y="497840"/>
                      <a:pt x="4099560" y="496570"/>
                      <a:pt x="4097020" y="496570"/>
                    </a:cubicBezTo>
                    <a:cubicBezTo>
                      <a:pt x="4098290" y="491490"/>
                      <a:pt x="4100830" y="486410"/>
                      <a:pt x="4102100" y="481330"/>
                    </a:cubicBezTo>
                    <a:cubicBezTo>
                      <a:pt x="4104640" y="471170"/>
                      <a:pt x="4100830" y="469900"/>
                      <a:pt x="4089400" y="474980"/>
                    </a:cubicBezTo>
                    <a:cubicBezTo>
                      <a:pt x="4088130" y="472440"/>
                      <a:pt x="4086860" y="468630"/>
                      <a:pt x="4084320" y="466090"/>
                    </a:cubicBezTo>
                    <a:cubicBezTo>
                      <a:pt x="4083050" y="467360"/>
                      <a:pt x="4083050" y="468630"/>
                      <a:pt x="4081780" y="469900"/>
                    </a:cubicBezTo>
                    <a:cubicBezTo>
                      <a:pt x="4076700" y="468630"/>
                      <a:pt x="4072890" y="466090"/>
                      <a:pt x="4067810" y="464820"/>
                    </a:cubicBezTo>
                    <a:cubicBezTo>
                      <a:pt x="4042410" y="454660"/>
                      <a:pt x="4015740" y="457200"/>
                      <a:pt x="3990340" y="455930"/>
                    </a:cubicBezTo>
                    <a:cubicBezTo>
                      <a:pt x="3986530" y="455930"/>
                      <a:pt x="3981450" y="459740"/>
                      <a:pt x="3977640" y="459740"/>
                    </a:cubicBezTo>
                    <a:cubicBezTo>
                      <a:pt x="3962400" y="458470"/>
                      <a:pt x="3948430" y="453390"/>
                      <a:pt x="3934460" y="452120"/>
                    </a:cubicBezTo>
                    <a:cubicBezTo>
                      <a:pt x="3915410" y="450850"/>
                      <a:pt x="3896360" y="450850"/>
                      <a:pt x="3877310" y="450850"/>
                    </a:cubicBezTo>
                    <a:cubicBezTo>
                      <a:pt x="3863340" y="450850"/>
                      <a:pt x="3860800" y="443230"/>
                      <a:pt x="3862070" y="433070"/>
                    </a:cubicBezTo>
                    <a:cubicBezTo>
                      <a:pt x="3867150" y="429260"/>
                      <a:pt x="3872230" y="421640"/>
                      <a:pt x="3872230" y="420370"/>
                    </a:cubicBezTo>
                    <a:cubicBezTo>
                      <a:pt x="3855720" y="407670"/>
                      <a:pt x="3870960" y="398780"/>
                      <a:pt x="3874770" y="388620"/>
                    </a:cubicBezTo>
                    <a:cubicBezTo>
                      <a:pt x="3873500" y="363220"/>
                      <a:pt x="3872230" y="337820"/>
                      <a:pt x="3870960" y="311150"/>
                    </a:cubicBezTo>
                    <a:cubicBezTo>
                      <a:pt x="3873500" y="309880"/>
                      <a:pt x="3878580" y="308610"/>
                      <a:pt x="3882390" y="307340"/>
                    </a:cubicBezTo>
                    <a:cubicBezTo>
                      <a:pt x="3881120" y="303530"/>
                      <a:pt x="3878580" y="299720"/>
                      <a:pt x="3878580" y="295910"/>
                    </a:cubicBezTo>
                    <a:cubicBezTo>
                      <a:pt x="3882390" y="280670"/>
                      <a:pt x="3883660" y="265430"/>
                      <a:pt x="3867150" y="254000"/>
                    </a:cubicBezTo>
                    <a:cubicBezTo>
                      <a:pt x="3874770" y="248920"/>
                      <a:pt x="3881120" y="245110"/>
                      <a:pt x="3888740" y="240030"/>
                    </a:cubicBezTo>
                    <a:cubicBezTo>
                      <a:pt x="3887470" y="238760"/>
                      <a:pt x="3886200" y="236220"/>
                      <a:pt x="3886200" y="234950"/>
                    </a:cubicBezTo>
                    <a:cubicBezTo>
                      <a:pt x="3886200" y="233680"/>
                      <a:pt x="3884930" y="233680"/>
                      <a:pt x="3883660" y="233680"/>
                    </a:cubicBezTo>
                    <a:cubicBezTo>
                      <a:pt x="3870960" y="233680"/>
                      <a:pt x="3865880" y="231140"/>
                      <a:pt x="3864610" y="218440"/>
                    </a:cubicBezTo>
                    <a:cubicBezTo>
                      <a:pt x="3864610" y="215900"/>
                      <a:pt x="3864610" y="212090"/>
                      <a:pt x="3867150" y="209550"/>
                    </a:cubicBezTo>
                    <a:cubicBezTo>
                      <a:pt x="3872230" y="205740"/>
                      <a:pt x="3877310" y="201930"/>
                      <a:pt x="3883660" y="199390"/>
                    </a:cubicBezTo>
                    <a:cubicBezTo>
                      <a:pt x="3886200" y="198120"/>
                      <a:pt x="3891280" y="199390"/>
                      <a:pt x="3893820" y="200660"/>
                    </a:cubicBezTo>
                    <a:cubicBezTo>
                      <a:pt x="3907790" y="208280"/>
                      <a:pt x="3909060" y="208280"/>
                      <a:pt x="3911600" y="191770"/>
                    </a:cubicBezTo>
                    <a:cubicBezTo>
                      <a:pt x="3914140" y="193040"/>
                      <a:pt x="3916680" y="194310"/>
                      <a:pt x="3920490" y="195580"/>
                    </a:cubicBezTo>
                    <a:cubicBezTo>
                      <a:pt x="3919220" y="190500"/>
                      <a:pt x="3919220" y="186690"/>
                      <a:pt x="3916680" y="182880"/>
                    </a:cubicBezTo>
                    <a:cubicBezTo>
                      <a:pt x="3916680" y="181610"/>
                      <a:pt x="3914140" y="180340"/>
                      <a:pt x="3911600" y="179070"/>
                    </a:cubicBezTo>
                    <a:cubicBezTo>
                      <a:pt x="3914140" y="177800"/>
                      <a:pt x="3916680" y="175260"/>
                      <a:pt x="3919220" y="176530"/>
                    </a:cubicBezTo>
                    <a:cubicBezTo>
                      <a:pt x="3931920" y="180340"/>
                      <a:pt x="3939540" y="171450"/>
                      <a:pt x="3948430" y="166370"/>
                    </a:cubicBezTo>
                    <a:cubicBezTo>
                      <a:pt x="3940810" y="156210"/>
                      <a:pt x="3933190" y="147320"/>
                      <a:pt x="3926840" y="137160"/>
                    </a:cubicBezTo>
                    <a:cubicBezTo>
                      <a:pt x="3937000" y="132080"/>
                      <a:pt x="3944620" y="129540"/>
                      <a:pt x="3952240" y="125730"/>
                    </a:cubicBezTo>
                    <a:cubicBezTo>
                      <a:pt x="3935730" y="97790"/>
                      <a:pt x="3935730" y="97790"/>
                      <a:pt x="3947160" y="86360"/>
                    </a:cubicBezTo>
                    <a:cubicBezTo>
                      <a:pt x="3947160" y="85090"/>
                      <a:pt x="3945890" y="83820"/>
                      <a:pt x="3945890" y="82550"/>
                    </a:cubicBezTo>
                    <a:cubicBezTo>
                      <a:pt x="3942080" y="83820"/>
                      <a:pt x="3937000" y="85090"/>
                      <a:pt x="3933190" y="87630"/>
                    </a:cubicBezTo>
                    <a:lnTo>
                      <a:pt x="3931920" y="86360"/>
                    </a:lnTo>
                    <a:cubicBezTo>
                      <a:pt x="3937000" y="81280"/>
                      <a:pt x="3942080" y="77470"/>
                      <a:pt x="3947160" y="72390"/>
                    </a:cubicBezTo>
                    <a:cubicBezTo>
                      <a:pt x="3947160" y="68580"/>
                      <a:pt x="3949700" y="59690"/>
                      <a:pt x="3947160" y="57150"/>
                    </a:cubicBezTo>
                    <a:cubicBezTo>
                      <a:pt x="3937000" y="48260"/>
                      <a:pt x="3948430" y="39370"/>
                      <a:pt x="3945890" y="30480"/>
                    </a:cubicBezTo>
                    <a:cubicBezTo>
                      <a:pt x="3944620" y="27940"/>
                      <a:pt x="3945890" y="21590"/>
                      <a:pt x="3944620" y="21590"/>
                    </a:cubicBezTo>
                    <a:cubicBezTo>
                      <a:pt x="3937000" y="17780"/>
                      <a:pt x="3928110" y="11430"/>
                      <a:pt x="3919220" y="11430"/>
                    </a:cubicBezTo>
                    <a:cubicBezTo>
                      <a:pt x="3898900" y="10160"/>
                      <a:pt x="3878580" y="12700"/>
                      <a:pt x="3858260" y="12700"/>
                    </a:cubicBezTo>
                    <a:lnTo>
                      <a:pt x="3793490" y="12700"/>
                    </a:lnTo>
                    <a:cubicBezTo>
                      <a:pt x="3778250" y="12700"/>
                      <a:pt x="3765550" y="8890"/>
                      <a:pt x="3750310" y="5080"/>
                    </a:cubicBezTo>
                    <a:cubicBezTo>
                      <a:pt x="3732530" y="0"/>
                      <a:pt x="3713480" y="3810"/>
                      <a:pt x="3694430" y="5080"/>
                    </a:cubicBezTo>
                    <a:cubicBezTo>
                      <a:pt x="3653790" y="6350"/>
                      <a:pt x="3613150" y="6350"/>
                      <a:pt x="3572510" y="7620"/>
                    </a:cubicBezTo>
                    <a:cubicBezTo>
                      <a:pt x="3553460" y="7620"/>
                      <a:pt x="3533140" y="10160"/>
                      <a:pt x="3514090" y="11430"/>
                    </a:cubicBezTo>
                    <a:cubicBezTo>
                      <a:pt x="3489960" y="12700"/>
                      <a:pt x="3465830" y="11430"/>
                      <a:pt x="3441700" y="12700"/>
                    </a:cubicBezTo>
                    <a:cubicBezTo>
                      <a:pt x="3416300" y="13970"/>
                      <a:pt x="3390900" y="16510"/>
                      <a:pt x="3365500" y="17780"/>
                    </a:cubicBezTo>
                    <a:cubicBezTo>
                      <a:pt x="3335020" y="19050"/>
                      <a:pt x="3304540" y="19050"/>
                      <a:pt x="3274060" y="20320"/>
                    </a:cubicBezTo>
                    <a:lnTo>
                      <a:pt x="3178810" y="24130"/>
                    </a:lnTo>
                    <a:cubicBezTo>
                      <a:pt x="3149600" y="25400"/>
                      <a:pt x="3121660" y="25400"/>
                      <a:pt x="3092450" y="25400"/>
                    </a:cubicBezTo>
                    <a:cubicBezTo>
                      <a:pt x="3070860" y="25400"/>
                      <a:pt x="3048000" y="26670"/>
                      <a:pt x="3026410" y="27940"/>
                    </a:cubicBezTo>
                    <a:lnTo>
                      <a:pt x="2961640" y="31750"/>
                    </a:lnTo>
                    <a:cubicBezTo>
                      <a:pt x="2946400" y="33020"/>
                      <a:pt x="2931160" y="33020"/>
                      <a:pt x="2914650" y="34290"/>
                    </a:cubicBezTo>
                    <a:cubicBezTo>
                      <a:pt x="2889250" y="35560"/>
                      <a:pt x="2863850" y="35560"/>
                      <a:pt x="2838450" y="36830"/>
                    </a:cubicBezTo>
                    <a:cubicBezTo>
                      <a:pt x="2809240" y="38100"/>
                      <a:pt x="2781300" y="40640"/>
                      <a:pt x="2753360" y="41910"/>
                    </a:cubicBezTo>
                    <a:cubicBezTo>
                      <a:pt x="2724150" y="44450"/>
                      <a:pt x="2696210" y="46990"/>
                      <a:pt x="2667000" y="49530"/>
                    </a:cubicBezTo>
                    <a:cubicBezTo>
                      <a:pt x="2655570" y="50800"/>
                      <a:pt x="2644140" y="50800"/>
                      <a:pt x="2631440" y="52070"/>
                    </a:cubicBezTo>
                    <a:lnTo>
                      <a:pt x="2594610" y="52070"/>
                    </a:lnTo>
                    <a:cubicBezTo>
                      <a:pt x="2552700" y="54610"/>
                      <a:pt x="2512060" y="58420"/>
                      <a:pt x="2470150" y="60960"/>
                    </a:cubicBezTo>
                    <a:cubicBezTo>
                      <a:pt x="2444750" y="62230"/>
                      <a:pt x="2418080" y="63500"/>
                      <a:pt x="2392680" y="66040"/>
                    </a:cubicBezTo>
                    <a:cubicBezTo>
                      <a:pt x="2377440" y="67310"/>
                      <a:pt x="2360930" y="69850"/>
                      <a:pt x="2345690" y="71120"/>
                    </a:cubicBezTo>
                    <a:lnTo>
                      <a:pt x="2242819" y="78740"/>
                    </a:lnTo>
                    <a:cubicBezTo>
                      <a:pt x="2221230" y="80010"/>
                      <a:pt x="2200909" y="85090"/>
                      <a:pt x="2180590" y="86360"/>
                    </a:cubicBezTo>
                    <a:cubicBezTo>
                      <a:pt x="2148840" y="88900"/>
                      <a:pt x="2115819" y="90170"/>
                      <a:pt x="2084069" y="92710"/>
                    </a:cubicBezTo>
                    <a:cubicBezTo>
                      <a:pt x="2076449" y="92710"/>
                      <a:pt x="2067559" y="93980"/>
                      <a:pt x="2059940" y="93980"/>
                    </a:cubicBezTo>
                    <a:cubicBezTo>
                      <a:pt x="2032000" y="96520"/>
                      <a:pt x="2005330" y="99060"/>
                      <a:pt x="1977390" y="101600"/>
                    </a:cubicBezTo>
                    <a:cubicBezTo>
                      <a:pt x="1962150" y="102870"/>
                      <a:pt x="1945640" y="105410"/>
                      <a:pt x="1930400" y="106680"/>
                    </a:cubicBezTo>
                    <a:cubicBezTo>
                      <a:pt x="1911350" y="107950"/>
                      <a:pt x="1892300" y="109220"/>
                      <a:pt x="1874520" y="110490"/>
                    </a:cubicBezTo>
                    <a:cubicBezTo>
                      <a:pt x="1838960" y="114300"/>
                      <a:pt x="1802130" y="118110"/>
                      <a:pt x="1766570" y="121920"/>
                    </a:cubicBezTo>
                    <a:cubicBezTo>
                      <a:pt x="1760220" y="123190"/>
                      <a:pt x="1755140" y="127000"/>
                      <a:pt x="1748790" y="127000"/>
                    </a:cubicBezTo>
                    <a:cubicBezTo>
                      <a:pt x="1719580" y="129540"/>
                      <a:pt x="1690370" y="129540"/>
                      <a:pt x="1662430" y="133350"/>
                    </a:cubicBezTo>
                    <a:cubicBezTo>
                      <a:pt x="1647190" y="135890"/>
                      <a:pt x="1630680" y="129540"/>
                      <a:pt x="1616710" y="142240"/>
                    </a:cubicBezTo>
                    <a:cubicBezTo>
                      <a:pt x="1611630" y="146050"/>
                      <a:pt x="1597660" y="139700"/>
                      <a:pt x="1588770" y="140970"/>
                    </a:cubicBezTo>
                    <a:cubicBezTo>
                      <a:pt x="1553210" y="144780"/>
                      <a:pt x="1517650" y="149860"/>
                      <a:pt x="1483360" y="153670"/>
                    </a:cubicBezTo>
                    <a:cubicBezTo>
                      <a:pt x="1455420" y="157480"/>
                      <a:pt x="1428750" y="160020"/>
                      <a:pt x="1400810" y="163830"/>
                    </a:cubicBezTo>
                    <a:cubicBezTo>
                      <a:pt x="1390650" y="165100"/>
                      <a:pt x="1380490" y="168910"/>
                      <a:pt x="1371600" y="170180"/>
                    </a:cubicBezTo>
                    <a:cubicBezTo>
                      <a:pt x="1346200" y="172720"/>
                      <a:pt x="1320800" y="175260"/>
                      <a:pt x="1296670" y="177800"/>
                    </a:cubicBezTo>
                    <a:cubicBezTo>
                      <a:pt x="1296670" y="182880"/>
                      <a:pt x="1296670" y="185420"/>
                      <a:pt x="1295400" y="187960"/>
                    </a:cubicBezTo>
                    <a:cubicBezTo>
                      <a:pt x="1292860" y="185420"/>
                      <a:pt x="1290320" y="181610"/>
                      <a:pt x="1287780" y="176530"/>
                    </a:cubicBezTo>
                    <a:cubicBezTo>
                      <a:pt x="1282700" y="190500"/>
                      <a:pt x="1272540" y="181610"/>
                      <a:pt x="1264920" y="182880"/>
                    </a:cubicBezTo>
                    <a:cubicBezTo>
                      <a:pt x="1250950" y="185420"/>
                      <a:pt x="1235710" y="189230"/>
                      <a:pt x="1221740" y="190500"/>
                    </a:cubicBezTo>
                    <a:cubicBezTo>
                      <a:pt x="1196340" y="194310"/>
                      <a:pt x="1170940" y="196850"/>
                      <a:pt x="1145540" y="199390"/>
                    </a:cubicBezTo>
                    <a:cubicBezTo>
                      <a:pt x="1123950" y="201930"/>
                      <a:pt x="1102360" y="207010"/>
                      <a:pt x="1080770" y="210820"/>
                    </a:cubicBezTo>
                    <a:cubicBezTo>
                      <a:pt x="1043940" y="217170"/>
                      <a:pt x="1005840" y="220980"/>
                      <a:pt x="969010" y="227330"/>
                    </a:cubicBezTo>
                    <a:cubicBezTo>
                      <a:pt x="943610" y="231140"/>
                      <a:pt x="918210" y="237490"/>
                      <a:pt x="891540" y="241300"/>
                    </a:cubicBezTo>
                    <a:cubicBezTo>
                      <a:pt x="864870" y="246380"/>
                      <a:pt x="836930" y="250190"/>
                      <a:pt x="810260" y="255270"/>
                    </a:cubicBezTo>
                    <a:cubicBezTo>
                      <a:pt x="791210" y="259080"/>
                      <a:pt x="772160" y="264160"/>
                      <a:pt x="753110" y="267970"/>
                    </a:cubicBezTo>
                    <a:cubicBezTo>
                      <a:pt x="715010" y="274320"/>
                      <a:pt x="675640" y="280670"/>
                      <a:pt x="637540" y="287020"/>
                    </a:cubicBezTo>
                    <a:cubicBezTo>
                      <a:pt x="623570" y="289560"/>
                      <a:pt x="610870" y="294640"/>
                      <a:pt x="596900" y="297180"/>
                    </a:cubicBezTo>
                    <a:cubicBezTo>
                      <a:pt x="572770" y="302260"/>
                      <a:pt x="548640" y="304800"/>
                      <a:pt x="524510" y="309880"/>
                    </a:cubicBezTo>
                    <a:cubicBezTo>
                      <a:pt x="506730" y="313690"/>
                      <a:pt x="490220" y="320040"/>
                      <a:pt x="473710" y="322580"/>
                    </a:cubicBezTo>
                    <a:cubicBezTo>
                      <a:pt x="438150" y="330200"/>
                      <a:pt x="402590" y="335280"/>
                      <a:pt x="367030" y="341630"/>
                    </a:cubicBezTo>
                    <a:cubicBezTo>
                      <a:pt x="351790" y="344170"/>
                      <a:pt x="336550" y="349250"/>
                      <a:pt x="321310" y="353060"/>
                    </a:cubicBezTo>
                    <a:cubicBezTo>
                      <a:pt x="297180" y="359410"/>
                      <a:pt x="271780" y="364490"/>
                      <a:pt x="247650" y="370840"/>
                    </a:cubicBezTo>
                    <a:cubicBezTo>
                      <a:pt x="241300" y="372110"/>
                      <a:pt x="234950" y="375920"/>
                      <a:pt x="227330" y="377190"/>
                    </a:cubicBezTo>
                    <a:cubicBezTo>
                      <a:pt x="219710" y="378460"/>
                      <a:pt x="212090" y="378460"/>
                      <a:pt x="204470" y="379730"/>
                    </a:cubicBezTo>
                    <a:cubicBezTo>
                      <a:pt x="189230" y="383540"/>
                      <a:pt x="173990" y="387350"/>
                      <a:pt x="160020" y="391160"/>
                    </a:cubicBezTo>
                    <a:cubicBezTo>
                      <a:pt x="129540" y="398780"/>
                      <a:pt x="114300" y="401320"/>
                      <a:pt x="100330" y="408940"/>
                    </a:cubicBezTo>
                    <a:cubicBezTo>
                      <a:pt x="87630" y="415290"/>
                      <a:pt x="69850" y="414020"/>
                      <a:pt x="64770" y="434340"/>
                    </a:cubicBezTo>
                    <a:cubicBezTo>
                      <a:pt x="62230" y="440690"/>
                      <a:pt x="55880" y="444500"/>
                      <a:pt x="67310" y="447040"/>
                    </a:cubicBezTo>
                    <a:cubicBezTo>
                      <a:pt x="68580" y="447040"/>
                      <a:pt x="71120" y="450850"/>
                      <a:pt x="69850" y="452120"/>
                    </a:cubicBezTo>
                    <a:cubicBezTo>
                      <a:pt x="67310" y="459740"/>
                      <a:pt x="64770" y="467360"/>
                      <a:pt x="62230" y="477520"/>
                    </a:cubicBezTo>
                    <a:cubicBezTo>
                      <a:pt x="62230" y="477520"/>
                      <a:pt x="64770" y="478790"/>
                      <a:pt x="67310" y="481330"/>
                    </a:cubicBezTo>
                    <a:cubicBezTo>
                      <a:pt x="59690" y="488950"/>
                      <a:pt x="59690" y="516890"/>
                      <a:pt x="64770" y="525780"/>
                    </a:cubicBezTo>
                    <a:cubicBezTo>
                      <a:pt x="67310" y="530860"/>
                      <a:pt x="68580" y="537210"/>
                      <a:pt x="69850" y="543560"/>
                    </a:cubicBezTo>
                    <a:cubicBezTo>
                      <a:pt x="54610" y="547370"/>
                      <a:pt x="72390" y="556260"/>
                      <a:pt x="67310" y="561340"/>
                    </a:cubicBezTo>
                    <a:cubicBezTo>
                      <a:pt x="69850" y="561340"/>
                      <a:pt x="72390" y="561340"/>
                      <a:pt x="76200" y="562610"/>
                    </a:cubicBezTo>
                    <a:cubicBezTo>
                      <a:pt x="73660" y="566420"/>
                      <a:pt x="71120" y="568960"/>
                      <a:pt x="69850" y="570230"/>
                    </a:cubicBezTo>
                    <a:cubicBezTo>
                      <a:pt x="72390" y="572770"/>
                      <a:pt x="76200" y="574040"/>
                      <a:pt x="78740" y="576580"/>
                    </a:cubicBezTo>
                    <a:cubicBezTo>
                      <a:pt x="64770" y="595630"/>
                      <a:pt x="64770" y="604520"/>
                      <a:pt x="81280" y="621030"/>
                    </a:cubicBezTo>
                    <a:cubicBezTo>
                      <a:pt x="82550" y="622300"/>
                      <a:pt x="85090" y="624840"/>
                      <a:pt x="85090" y="626110"/>
                    </a:cubicBezTo>
                    <a:cubicBezTo>
                      <a:pt x="81280" y="640080"/>
                      <a:pt x="82550" y="652780"/>
                      <a:pt x="91440" y="664210"/>
                    </a:cubicBezTo>
                    <a:cubicBezTo>
                      <a:pt x="91440" y="664210"/>
                      <a:pt x="90170" y="668020"/>
                      <a:pt x="87630" y="670560"/>
                    </a:cubicBezTo>
                    <a:cubicBezTo>
                      <a:pt x="91440" y="669290"/>
                      <a:pt x="93980" y="668020"/>
                      <a:pt x="96520" y="668020"/>
                    </a:cubicBezTo>
                    <a:lnTo>
                      <a:pt x="92710" y="690880"/>
                    </a:lnTo>
                    <a:lnTo>
                      <a:pt x="106680" y="690880"/>
                    </a:lnTo>
                    <a:cubicBezTo>
                      <a:pt x="110490" y="695960"/>
                      <a:pt x="114300" y="699770"/>
                      <a:pt x="114300" y="701040"/>
                    </a:cubicBezTo>
                    <a:cubicBezTo>
                      <a:pt x="118110" y="697230"/>
                      <a:pt x="120650" y="695960"/>
                      <a:pt x="121920" y="694690"/>
                    </a:cubicBezTo>
                    <a:cubicBezTo>
                      <a:pt x="128270" y="704850"/>
                      <a:pt x="133350" y="712470"/>
                      <a:pt x="137160" y="720090"/>
                    </a:cubicBezTo>
                    <a:cubicBezTo>
                      <a:pt x="135890" y="728980"/>
                      <a:pt x="133350" y="736600"/>
                      <a:pt x="132080" y="741680"/>
                    </a:cubicBezTo>
                    <a:cubicBezTo>
                      <a:pt x="125730" y="741680"/>
                      <a:pt x="119380" y="740410"/>
                      <a:pt x="115570" y="742950"/>
                    </a:cubicBezTo>
                    <a:cubicBezTo>
                      <a:pt x="111760" y="745490"/>
                      <a:pt x="111760" y="751840"/>
                      <a:pt x="109220" y="755650"/>
                    </a:cubicBezTo>
                    <a:cubicBezTo>
                      <a:pt x="109220" y="756920"/>
                      <a:pt x="118110" y="773430"/>
                      <a:pt x="116840" y="774700"/>
                    </a:cubicBezTo>
                    <a:cubicBezTo>
                      <a:pt x="115570" y="783590"/>
                      <a:pt x="113030" y="792480"/>
                      <a:pt x="111760" y="802640"/>
                    </a:cubicBezTo>
                    <a:cubicBezTo>
                      <a:pt x="116840" y="806450"/>
                      <a:pt x="123190" y="811530"/>
                      <a:pt x="128270" y="815340"/>
                    </a:cubicBezTo>
                    <a:cubicBezTo>
                      <a:pt x="119380" y="820420"/>
                      <a:pt x="113030" y="825500"/>
                      <a:pt x="106680" y="829310"/>
                    </a:cubicBezTo>
                    <a:cubicBezTo>
                      <a:pt x="109220" y="830580"/>
                      <a:pt x="110490" y="831850"/>
                      <a:pt x="113030" y="833120"/>
                    </a:cubicBezTo>
                    <a:cubicBezTo>
                      <a:pt x="114300" y="838200"/>
                      <a:pt x="116840" y="843280"/>
                      <a:pt x="116840" y="848360"/>
                    </a:cubicBezTo>
                    <a:cubicBezTo>
                      <a:pt x="116840" y="853440"/>
                      <a:pt x="113030" y="862330"/>
                      <a:pt x="115570" y="863600"/>
                    </a:cubicBezTo>
                    <a:cubicBezTo>
                      <a:pt x="127000" y="869950"/>
                      <a:pt x="120650" y="889000"/>
                      <a:pt x="135890" y="891540"/>
                    </a:cubicBezTo>
                    <a:cubicBezTo>
                      <a:pt x="137160" y="891540"/>
                      <a:pt x="137160" y="894080"/>
                      <a:pt x="139700" y="896620"/>
                    </a:cubicBezTo>
                    <a:cubicBezTo>
                      <a:pt x="135890" y="896620"/>
                      <a:pt x="133350" y="896620"/>
                      <a:pt x="128270" y="897890"/>
                    </a:cubicBezTo>
                    <a:cubicBezTo>
                      <a:pt x="142240" y="908050"/>
                      <a:pt x="138430" y="916940"/>
                      <a:pt x="133350" y="924560"/>
                    </a:cubicBezTo>
                    <a:cubicBezTo>
                      <a:pt x="128270" y="925830"/>
                      <a:pt x="124460" y="927100"/>
                      <a:pt x="120650" y="928370"/>
                    </a:cubicBezTo>
                    <a:cubicBezTo>
                      <a:pt x="121920" y="930910"/>
                      <a:pt x="121920" y="932180"/>
                      <a:pt x="123190" y="934720"/>
                    </a:cubicBezTo>
                    <a:cubicBezTo>
                      <a:pt x="124460" y="935990"/>
                      <a:pt x="130810" y="952500"/>
                      <a:pt x="130810" y="955040"/>
                    </a:cubicBezTo>
                    <a:cubicBezTo>
                      <a:pt x="128270" y="961390"/>
                      <a:pt x="127000" y="967740"/>
                      <a:pt x="125730" y="974090"/>
                    </a:cubicBezTo>
                    <a:cubicBezTo>
                      <a:pt x="133350" y="974090"/>
                      <a:pt x="139700" y="975360"/>
                      <a:pt x="142240" y="975360"/>
                    </a:cubicBezTo>
                    <a:cubicBezTo>
                      <a:pt x="139700" y="976630"/>
                      <a:pt x="135890" y="979170"/>
                      <a:pt x="133350" y="980440"/>
                    </a:cubicBezTo>
                    <a:cubicBezTo>
                      <a:pt x="134620" y="982980"/>
                      <a:pt x="135890" y="985520"/>
                      <a:pt x="138430" y="986790"/>
                    </a:cubicBezTo>
                    <a:cubicBezTo>
                      <a:pt x="148590" y="985520"/>
                      <a:pt x="158750" y="984250"/>
                      <a:pt x="170180" y="982980"/>
                    </a:cubicBezTo>
                    <a:cubicBezTo>
                      <a:pt x="168910" y="989330"/>
                      <a:pt x="167640" y="994410"/>
                      <a:pt x="165100" y="999490"/>
                    </a:cubicBezTo>
                    <a:cubicBezTo>
                      <a:pt x="171450" y="999490"/>
                      <a:pt x="179070" y="1000760"/>
                      <a:pt x="185420" y="1000760"/>
                    </a:cubicBezTo>
                    <a:lnTo>
                      <a:pt x="185420" y="1007110"/>
                    </a:lnTo>
                    <a:cubicBezTo>
                      <a:pt x="176530" y="1008380"/>
                      <a:pt x="167640" y="1010920"/>
                      <a:pt x="160020" y="1012190"/>
                    </a:cubicBezTo>
                    <a:cubicBezTo>
                      <a:pt x="191770" y="1027430"/>
                      <a:pt x="220980" y="1013460"/>
                      <a:pt x="255270" y="1008380"/>
                    </a:cubicBezTo>
                    <a:cubicBezTo>
                      <a:pt x="261620" y="1014730"/>
                      <a:pt x="267970" y="1009650"/>
                      <a:pt x="273050" y="999490"/>
                    </a:cubicBezTo>
                    <a:cubicBezTo>
                      <a:pt x="279400" y="1008380"/>
                      <a:pt x="284480" y="1005840"/>
                      <a:pt x="297180" y="988060"/>
                    </a:cubicBezTo>
                    <a:cubicBezTo>
                      <a:pt x="298450" y="988060"/>
                      <a:pt x="299720" y="989330"/>
                      <a:pt x="300990" y="989330"/>
                    </a:cubicBezTo>
                    <a:cubicBezTo>
                      <a:pt x="299720" y="994410"/>
                      <a:pt x="297180" y="998220"/>
                      <a:pt x="295910" y="1003300"/>
                    </a:cubicBezTo>
                    <a:cubicBezTo>
                      <a:pt x="303530" y="1000760"/>
                      <a:pt x="309880" y="999490"/>
                      <a:pt x="317500" y="996950"/>
                    </a:cubicBezTo>
                    <a:lnTo>
                      <a:pt x="344170" y="993140"/>
                    </a:lnTo>
                    <a:cubicBezTo>
                      <a:pt x="358140" y="990600"/>
                      <a:pt x="372110" y="989330"/>
                      <a:pt x="384810" y="986790"/>
                    </a:cubicBezTo>
                    <a:cubicBezTo>
                      <a:pt x="389890" y="985520"/>
                      <a:pt x="394970" y="981710"/>
                      <a:pt x="400050" y="980440"/>
                    </a:cubicBezTo>
                    <a:cubicBezTo>
                      <a:pt x="405130" y="979170"/>
                      <a:pt x="412750" y="975360"/>
                      <a:pt x="415290" y="977900"/>
                    </a:cubicBezTo>
                    <a:cubicBezTo>
                      <a:pt x="425450" y="986790"/>
                      <a:pt x="434340" y="996950"/>
                      <a:pt x="444500" y="1005840"/>
                    </a:cubicBezTo>
                    <a:cubicBezTo>
                      <a:pt x="445770" y="1003300"/>
                      <a:pt x="447040" y="999490"/>
                      <a:pt x="447040" y="999490"/>
                    </a:cubicBezTo>
                    <a:cubicBezTo>
                      <a:pt x="455930" y="1002030"/>
                      <a:pt x="462280" y="1003300"/>
                      <a:pt x="471170" y="1005840"/>
                    </a:cubicBezTo>
                    <a:cubicBezTo>
                      <a:pt x="472440" y="1009650"/>
                      <a:pt x="474980" y="1014730"/>
                      <a:pt x="474980" y="1017270"/>
                    </a:cubicBezTo>
                    <a:cubicBezTo>
                      <a:pt x="488950" y="1018540"/>
                      <a:pt x="500380" y="1019810"/>
                      <a:pt x="510540" y="1021080"/>
                    </a:cubicBezTo>
                    <a:cubicBezTo>
                      <a:pt x="510540" y="1022350"/>
                      <a:pt x="511810" y="1023620"/>
                      <a:pt x="511810" y="1024890"/>
                    </a:cubicBezTo>
                    <a:lnTo>
                      <a:pt x="488950" y="1032510"/>
                    </a:lnTo>
                    <a:cubicBezTo>
                      <a:pt x="487680" y="1028700"/>
                      <a:pt x="486410" y="1027430"/>
                      <a:pt x="483870" y="1021080"/>
                    </a:cubicBezTo>
                    <a:cubicBezTo>
                      <a:pt x="485140" y="1035050"/>
                      <a:pt x="486410" y="1043940"/>
                      <a:pt x="486410" y="1055370"/>
                    </a:cubicBezTo>
                    <a:cubicBezTo>
                      <a:pt x="497840" y="1046480"/>
                      <a:pt x="513080" y="1056640"/>
                      <a:pt x="520700" y="1041400"/>
                    </a:cubicBezTo>
                    <a:cubicBezTo>
                      <a:pt x="520700" y="1040130"/>
                      <a:pt x="525780" y="1040130"/>
                      <a:pt x="527050" y="1041400"/>
                    </a:cubicBezTo>
                    <a:cubicBezTo>
                      <a:pt x="537210" y="1042670"/>
                      <a:pt x="547370" y="1043940"/>
                      <a:pt x="557530" y="1046480"/>
                    </a:cubicBezTo>
                    <a:cubicBezTo>
                      <a:pt x="556260" y="1043940"/>
                      <a:pt x="556260" y="1041400"/>
                      <a:pt x="554990" y="1038860"/>
                    </a:cubicBezTo>
                    <a:cubicBezTo>
                      <a:pt x="561340" y="1040130"/>
                      <a:pt x="566420" y="1041400"/>
                      <a:pt x="570230" y="1042670"/>
                    </a:cubicBezTo>
                    <a:cubicBezTo>
                      <a:pt x="570230" y="1043940"/>
                      <a:pt x="571500" y="1045210"/>
                      <a:pt x="571500" y="1046480"/>
                    </a:cubicBezTo>
                    <a:cubicBezTo>
                      <a:pt x="562610" y="1051560"/>
                      <a:pt x="553720" y="1057910"/>
                      <a:pt x="544830" y="1062990"/>
                    </a:cubicBezTo>
                    <a:cubicBezTo>
                      <a:pt x="530860" y="1071880"/>
                      <a:pt x="518160" y="1083310"/>
                      <a:pt x="504190" y="1087120"/>
                    </a:cubicBezTo>
                    <a:cubicBezTo>
                      <a:pt x="480060" y="1092200"/>
                      <a:pt x="455930" y="1101090"/>
                      <a:pt x="430530" y="1102360"/>
                    </a:cubicBezTo>
                    <a:lnTo>
                      <a:pt x="424180" y="1102360"/>
                    </a:lnTo>
                    <a:cubicBezTo>
                      <a:pt x="397510" y="1107440"/>
                      <a:pt x="372110" y="1112520"/>
                      <a:pt x="345440" y="1117600"/>
                    </a:cubicBezTo>
                    <a:cubicBezTo>
                      <a:pt x="341630" y="1118870"/>
                      <a:pt x="339090" y="1120140"/>
                      <a:pt x="335280" y="1120140"/>
                    </a:cubicBezTo>
                    <a:cubicBezTo>
                      <a:pt x="318770" y="1122680"/>
                      <a:pt x="302260" y="1123950"/>
                      <a:pt x="287020" y="1126490"/>
                    </a:cubicBezTo>
                    <a:cubicBezTo>
                      <a:pt x="270510" y="1130300"/>
                      <a:pt x="252730" y="1132840"/>
                      <a:pt x="236220" y="1139190"/>
                    </a:cubicBezTo>
                    <a:cubicBezTo>
                      <a:pt x="223520" y="1143000"/>
                      <a:pt x="207010" y="1141730"/>
                      <a:pt x="201930" y="1154430"/>
                    </a:cubicBezTo>
                    <a:cubicBezTo>
                      <a:pt x="196850" y="1154430"/>
                      <a:pt x="191770" y="1153160"/>
                      <a:pt x="189230" y="1154430"/>
                    </a:cubicBezTo>
                    <a:cubicBezTo>
                      <a:pt x="170180" y="1162050"/>
                      <a:pt x="151130" y="1169670"/>
                      <a:pt x="133350" y="1178560"/>
                    </a:cubicBezTo>
                    <a:cubicBezTo>
                      <a:pt x="127000" y="1183640"/>
                      <a:pt x="121920" y="1186180"/>
                      <a:pt x="119380" y="1191260"/>
                    </a:cubicBezTo>
                    <a:cubicBezTo>
                      <a:pt x="118110" y="1195070"/>
                      <a:pt x="121920" y="1201420"/>
                      <a:pt x="123190" y="1203960"/>
                    </a:cubicBezTo>
                    <a:cubicBezTo>
                      <a:pt x="120650" y="1205230"/>
                      <a:pt x="115570" y="1206500"/>
                      <a:pt x="115570" y="1207770"/>
                    </a:cubicBezTo>
                    <a:cubicBezTo>
                      <a:pt x="115570" y="1215390"/>
                      <a:pt x="115570" y="1223010"/>
                      <a:pt x="118110" y="1229360"/>
                    </a:cubicBezTo>
                    <a:cubicBezTo>
                      <a:pt x="121920" y="1238250"/>
                      <a:pt x="133350" y="1245870"/>
                      <a:pt x="120650" y="1257300"/>
                    </a:cubicBezTo>
                    <a:cubicBezTo>
                      <a:pt x="118110" y="1258570"/>
                      <a:pt x="120650" y="1264920"/>
                      <a:pt x="120650" y="1270000"/>
                    </a:cubicBezTo>
                    <a:cubicBezTo>
                      <a:pt x="124460" y="1268730"/>
                      <a:pt x="127000" y="1268730"/>
                      <a:pt x="130810" y="1268730"/>
                    </a:cubicBezTo>
                    <a:cubicBezTo>
                      <a:pt x="118110" y="1290320"/>
                      <a:pt x="118110" y="1297940"/>
                      <a:pt x="130810" y="1301750"/>
                    </a:cubicBezTo>
                    <a:cubicBezTo>
                      <a:pt x="130810" y="1309370"/>
                      <a:pt x="128270" y="1316990"/>
                      <a:pt x="130810" y="1322070"/>
                    </a:cubicBezTo>
                    <a:cubicBezTo>
                      <a:pt x="138430" y="1334770"/>
                      <a:pt x="148590" y="1347470"/>
                      <a:pt x="157480" y="1358900"/>
                    </a:cubicBezTo>
                    <a:cubicBezTo>
                      <a:pt x="156210" y="1360170"/>
                      <a:pt x="153670" y="1361440"/>
                      <a:pt x="152400" y="1361440"/>
                    </a:cubicBezTo>
                    <a:cubicBezTo>
                      <a:pt x="157480" y="1367790"/>
                      <a:pt x="162560" y="1374140"/>
                      <a:pt x="166370" y="1377950"/>
                    </a:cubicBezTo>
                    <a:cubicBezTo>
                      <a:pt x="161290" y="1385570"/>
                      <a:pt x="157480" y="1391920"/>
                      <a:pt x="152400" y="1398270"/>
                    </a:cubicBezTo>
                    <a:cubicBezTo>
                      <a:pt x="158750" y="1400810"/>
                      <a:pt x="162560" y="1402080"/>
                      <a:pt x="167640" y="1403350"/>
                    </a:cubicBezTo>
                    <a:cubicBezTo>
                      <a:pt x="158750" y="1405890"/>
                      <a:pt x="151130" y="1408430"/>
                      <a:pt x="139700" y="1413510"/>
                    </a:cubicBezTo>
                    <a:cubicBezTo>
                      <a:pt x="161290" y="1418590"/>
                      <a:pt x="162560" y="1433830"/>
                      <a:pt x="165100" y="1449070"/>
                    </a:cubicBezTo>
                    <a:cubicBezTo>
                      <a:pt x="165100" y="1450340"/>
                      <a:pt x="171450" y="1451610"/>
                      <a:pt x="175260" y="1452880"/>
                    </a:cubicBezTo>
                    <a:cubicBezTo>
                      <a:pt x="175260" y="1455420"/>
                      <a:pt x="172720" y="1459230"/>
                      <a:pt x="173990" y="1461770"/>
                    </a:cubicBezTo>
                    <a:cubicBezTo>
                      <a:pt x="179070" y="1468120"/>
                      <a:pt x="187960" y="1471930"/>
                      <a:pt x="189230" y="1479550"/>
                    </a:cubicBezTo>
                    <a:cubicBezTo>
                      <a:pt x="196850" y="1501140"/>
                      <a:pt x="210820" y="1497330"/>
                      <a:pt x="226060" y="1492250"/>
                    </a:cubicBezTo>
                    <a:lnTo>
                      <a:pt x="233680" y="1503680"/>
                    </a:lnTo>
                    <a:cubicBezTo>
                      <a:pt x="236220" y="1502410"/>
                      <a:pt x="238760" y="1499870"/>
                      <a:pt x="240030" y="1498600"/>
                    </a:cubicBezTo>
                    <a:cubicBezTo>
                      <a:pt x="241300" y="1506220"/>
                      <a:pt x="254000" y="1515110"/>
                      <a:pt x="257810" y="1510030"/>
                    </a:cubicBezTo>
                    <a:cubicBezTo>
                      <a:pt x="266700" y="1497330"/>
                      <a:pt x="276860" y="1504950"/>
                      <a:pt x="287020" y="1506220"/>
                    </a:cubicBezTo>
                    <a:cubicBezTo>
                      <a:pt x="292100" y="1507490"/>
                      <a:pt x="299720" y="1508760"/>
                      <a:pt x="302260" y="1506220"/>
                    </a:cubicBezTo>
                    <a:cubicBezTo>
                      <a:pt x="308610" y="1499870"/>
                      <a:pt x="327660" y="1506220"/>
                      <a:pt x="322580" y="1488440"/>
                    </a:cubicBezTo>
                    <a:cubicBezTo>
                      <a:pt x="321310" y="1484630"/>
                      <a:pt x="316230" y="1480820"/>
                      <a:pt x="311150" y="1477010"/>
                    </a:cubicBezTo>
                    <a:lnTo>
                      <a:pt x="347980" y="1477010"/>
                    </a:lnTo>
                    <a:cubicBezTo>
                      <a:pt x="349250" y="1480820"/>
                      <a:pt x="349250" y="1485900"/>
                      <a:pt x="350520" y="1489710"/>
                    </a:cubicBezTo>
                    <a:cubicBezTo>
                      <a:pt x="344170" y="1490980"/>
                      <a:pt x="337820" y="1492250"/>
                      <a:pt x="331470" y="1494790"/>
                    </a:cubicBezTo>
                    <a:cubicBezTo>
                      <a:pt x="331470" y="1496060"/>
                      <a:pt x="332740" y="1497330"/>
                      <a:pt x="332740" y="1499870"/>
                    </a:cubicBezTo>
                    <a:cubicBezTo>
                      <a:pt x="335280" y="1499870"/>
                      <a:pt x="339090" y="1498600"/>
                      <a:pt x="341630" y="1498600"/>
                    </a:cubicBezTo>
                    <a:cubicBezTo>
                      <a:pt x="351790" y="1502410"/>
                      <a:pt x="365760" y="1492250"/>
                      <a:pt x="374650" y="1504950"/>
                    </a:cubicBezTo>
                    <a:cubicBezTo>
                      <a:pt x="391160" y="1527810"/>
                      <a:pt x="420370" y="1534160"/>
                      <a:pt x="447040" y="1521460"/>
                    </a:cubicBezTo>
                    <a:cubicBezTo>
                      <a:pt x="449580" y="1520190"/>
                      <a:pt x="454660" y="1524000"/>
                      <a:pt x="458470" y="1525270"/>
                    </a:cubicBezTo>
                    <a:cubicBezTo>
                      <a:pt x="459740" y="1525270"/>
                      <a:pt x="459740" y="1525270"/>
                      <a:pt x="461010" y="1526540"/>
                    </a:cubicBezTo>
                    <a:cubicBezTo>
                      <a:pt x="462280" y="1524000"/>
                      <a:pt x="462280" y="1521460"/>
                      <a:pt x="462280" y="1522730"/>
                    </a:cubicBezTo>
                    <a:cubicBezTo>
                      <a:pt x="471170" y="1522730"/>
                      <a:pt x="480060" y="1525270"/>
                      <a:pt x="488950" y="1524000"/>
                    </a:cubicBezTo>
                    <a:cubicBezTo>
                      <a:pt x="502920" y="1522730"/>
                      <a:pt x="516890" y="1517650"/>
                      <a:pt x="530860" y="1516380"/>
                    </a:cubicBezTo>
                    <a:cubicBezTo>
                      <a:pt x="552450" y="1513840"/>
                      <a:pt x="574040" y="1513840"/>
                      <a:pt x="595630" y="1508760"/>
                    </a:cubicBezTo>
                    <a:cubicBezTo>
                      <a:pt x="604520" y="1506220"/>
                      <a:pt x="610870" y="1507490"/>
                      <a:pt x="617220" y="1510030"/>
                    </a:cubicBezTo>
                    <a:cubicBezTo>
                      <a:pt x="577850" y="1526540"/>
                      <a:pt x="538480" y="1543050"/>
                      <a:pt x="499110" y="1558290"/>
                    </a:cubicBezTo>
                    <a:cubicBezTo>
                      <a:pt x="499110" y="1559560"/>
                      <a:pt x="500380" y="1560830"/>
                      <a:pt x="500380" y="1562100"/>
                    </a:cubicBezTo>
                    <a:cubicBezTo>
                      <a:pt x="502920" y="1562100"/>
                      <a:pt x="505460" y="1563370"/>
                      <a:pt x="510540" y="1564640"/>
                    </a:cubicBezTo>
                    <a:cubicBezTo>
                      <a:pt x="501650" y="1568450"/>
                      <a:pt x="497840" y="1569720"/>
                      <a:pt x="491490" y="1572260"/>
                    </a:cubicBezTo>
                    <a:cubicBezTo>
                      <a:pt x="502920" y="1579880"/>
                      <a:pt x="487680" y="1588770"/>
                      <a:pt x="494030" y="1598930"/>
                    </a:cubicBezTo>
                    <a:cubicBezTo>
                      <a:pt x="499110" y="1609090"/>
                      <a:pt x="495300" y="1624330"/>
                      <a:pt x="518160" y="1620520"/>
                    </a:cubicBezTo>
                    <a:cubicBezTo>
                      <a:pt x="495300" y="1631950"/>
                      <a:pt x="494030" y="1648460"/>
                      <a:pt x="509270" y="1666240"/>
                    </a:cubicBezTo>
                    <a:cubicBezTo>
                      <a:pt x="511810" y="1668780"/>
                      <a:pt x="513080" y="1673860"/>
                      <a:pt x="511810" y="1676400"/>
                    </a:cubicBezTo>
                    <a:cubicBezTo>
                      <a:pt x="509270" y="1685290"/>
                      <a:pt x="505460" y="1692910"/>
                      <a:pt x="502920" y="1699260"/>
                    </a:cubicBezTo>
                    <a:cubicBezTo>
                      <a:pt x="494030" y="1699260"/>
                      <a:pt x="488950" y="1697990"/>
                      <a:pt x="483870" y="1697990"/>
                    </a:cubicBezTo>
                    <a:cubicBezTo>
                      <a:pt x="471170" y="1699260"/>
                      <a:pt x="458470" y="1701800"/>
                      <a:pt x="445770" y="1704340"/>
                    </a:cubicBezTo>
                    <a:cubicBezTo>
                      <a:pt x="405130" y="1711960"/>
                      <a:pt x="363220" y="1719580"/>
                      <a:pt x="322580" y="1727200"/>
                    </a:cubicBezTo>
                    <a:cubicBezTo>
                      <a:pt x="288290" y="1733550"/>
                      <a:pt x="255270" y="1746250"/>
                      <a:pt x="220980" y="1748790"/>
                    </a:cubicBezTo>
                    <a:cubicBezTo>
                      <a:pt x="196850" y="1750060"/>
                      <a:pt x="175260" y="1762760"/>
                      <a:pt x="152400" y="1764030"/>
                    </a:cubicBezTo>
                    <a:cubicBezTo>
                      <a:pt x="137160" y="1765300"/>
                      <a:pt x="121920" y="1771650"/>
                      <a:pt x="107950" y="1778000"/>
                    </a:cubicBezTo>
                    <a:cubicBezTo>
                      <a:pt x="100330" y="1780540"/>
                      <a:pt x="93980" y="1786890"/>
                      <a:pt x="87630" y="1790700"/>
                    </a:cubicBezTo>
                    <a:cubicBezTo>
                      <a:pt x="86360" y="1790700"/>
                      <a:pt x="82550" y="1789430"/>
                      <a:pt x="81280" y="1790700"/>
                    </a:cubicBezTo>
                    <a:cubicBezTo>
                      <a:pt x="71120" y="1795780"/>
                      <a:pt x="62230" y="1800860"/>
                      <a:pt x="52070" y="1804670"/>
                    </a:cubicBezTo>
                    <a:cubicBezTo>
                      <a:pt x="44450" y="1808480"/>
                      <a:pt x="38100" y="1812290"/>
                      <a:pt x="30480" y="1816100"/>
                    </a:cubicBezTo>
                    <a:cubicBezTo>
                      <a:pt x="30480" y="1817370"/>
                      <a:pt x="31750" y="1818640"/>
                      <a:pt x="31750" y="1819910"/>
                    </a:cubicBezTo>
                    <a:cubicBezTo>
                      <a:pt x="29210" y="1819910"/>
                      <a:pt x="25400" y="1818640"/>
                      <a:pt x="21590" y="1817370"/>
                    </a:cubicBezTo>
                    <a:cubicBezTo>
                      <a:pt x="22860" y="1824990"/>
                      <a:pt x="24130" y="1830070"/>
                      <a:pt x="25400" y="1836420"/>
                    </a:cubicBezTo>
                    <a:cubicBezTo>
                      <a:pt x="24130" y="1836420"/>
                      <a:pt x="24130" y="1836420"/>
                      <a:pt x="22860" y="1837690"/>
                    </a:cubicBezTo>
                    <a:cubicBezTo>
                      <a:pt x="21590" y="1835150"/>
                      <a:pt x="20320" y="1832610"/>
                      <a:pt x="19050" y="1831340"/>
                    </a:cubicBezTo>
                    <a:cubicBezTo>
                      <a:pt x="7620" y="1844040"/>
                      <a:pt x="0" y="1855470"/>
                      <a:pt x="17780" y="1863090"/>
                    </a:cubicBezTo>
                    <a:cubicBezTo>
                      <a:pt x="16510" y="1869440"/>
                      <a:pt x="16510" y="1874520"/>
                      <a:pt x="16510" y="1878330"/>
                    </a:cubicBezTo>
                    <a:lnTo>
                      <a:pt x="20320" y="1905000"/>
                    </a:lnTo>
                    <a:cubicBezTo>
                      <a:pt x="21590" y="1916430"/>
                      <a:pt x="19050" y="1927860"/>
                      <a:pt x="33020" y="1931671"/>
                    </a:cubicBezTo>
                    <a:cubicBezTo>
                      <a:pt x="29210" y="1938021"/>
                      <a:pt x="29210" y="1967231"/>
                      <a:pt x="34290" y="1968500"/>
                    </a:cubicBezTo>
                    <a:cubicBezTo>
                      <a:pt x="43180" y="1972310"/>
                      <a:pt x="45720" y="1983740"/>
                      <a:pt x="53340" y="1988821"/>
                    </a:cubicBezTo>
                    <a:cubicBezTo>
                      <a:pt x="54610" y="1990091"/>
                      <a:pt x="55880" y="1992631"/>
                      <a:pt x="55880" y="1992631"/>
                    </a:cubicBezTo>
                    <a:cubicBezTo>
                      <a:pt x="45720" y="2004060"/>
                      <a:pt x="60960" y="1998981"/>
                      <a:pt x="63500" y="2004060"/>
                    </a:cubicBezTo>
                    <a:cubicBezTo>
                      <a:pt x="60960" y="2010410"/>
                      <a:pt x="55880" y="2016760"/>
                      <a:pt x="54610" y="2024381"/>
                    </a:cubicBezTo>
                    <a:cubicBezTo>
                      <a:pt x="53340" y="2032001"/>
                      <a:pt x="54610" y="2038351"/>
                      <a:pt x="66040" y="2034541"/>
                    </a:cubicBezTo>
                    <a:cubicBezTo>
                      <a:pt x="64770" y="2045971"/>
                      <a:pt x="63500" y="2056131"/>
                      <a:pt x="62230" y="2067561"/>
                    </a:cubicBezTo>
                    <a:cubicBezTo>
                      <a:pt x="63500" y="2067561"/>
                      <a:pt x="64770" y="2066291"/>
                      <a:pt x="64770" y="2066291"/>
                    </a:cubicBezTo>
                    <a:cubicBezTo>
                      <a:pt x="68580" y="2075181"/>
                      <a:pt x="71120" y="2082801"/>
                      <a:pt x="74930" y="2090421"/>
                    </a:cubicBezTo>
                    <a:cubicBezTo>
                      <a:pt x="81280" y="2090421"/>
                      <a:pt x="87630" y="2091691"/>
                      <a:pt x="95250" y="2092960"/>
                    </a:cubicBezTo>
                    <a:lnTo>
                      <a:pt x="95250" y="2096771"/>
                    </a:lnTo>
                    <a:cubicBezTo>
                      <a:pt x="91440" y="2098041"/>
                      <a:pt x="87630" y="2099310"/>
                      <a:pt x="83820" y="2100581"/>
                    </a:cubicBezTo>
                    <a:cubicBezTo>
                      <a:pt x="85090" y="2101851"/>
                      <a:pt x="87630" y="2101851"/>
                      <a:pt x="87630" y="2101851"/>
                    </a:cubicBezTo>
                    <a:cubicBezTo>
                      <a:pt x="88900" y="2120901"/>
                      <a:pt x="105410" y="2118361"/>
                      <a:pt x="116840" y="2123441"/>
                    </a:cubicBezTo>
                    <a:cubicBezTo>
                      <a:pt x="121920" y="2125981"/>
                      <a:pt x="128270" y="2127251"/>
                      <a:pt x="132080" y="2125981"/>
                    </a:cubicBezTo>
                    <a:cubicBezTo>
                      <a:pt x="139700" y="2122171"/>
                      <a:pt x="144780" y="2123441"/>
                      <a:pt x="144780" y="2131060"/>
                    </a:cubicBezTo>
                    <a:cubicBezTo>
                      <a:pt x="144780" y="2134871"/>
                      <a:pt x="142240" y="2139950"/>
                      <a:pt x="140970" y="2142490"/>
                    </a:cubicBezTo>
                    <a:cubicBezTo>
                      <a:pt x="149860" y="2142490"/>
                      <a:pt x="163830" y="2146300"/>
                      <a:pt x="171450" y="2141220"/>
                    </a:cubicBezTo>
                    <a:cubicBezTo>
                      <a:pt x="189230" y="2129790"/>
                      <a:pt x="205740" y="2139950"/>
                      <a:pt x="222250" y="2136140"/>
                    </a:cubicBezTo>
                    <a:cubicBezTo>
                      <a:pt x="231140" y="2133600"/>
                      <a:pt x="238760" y="2133600"/>
                      <a:pt x="251460" y="2131060"/>
                    </a:cubicBezTo>
                    <a:cubicBezTo>
                      <a:pt x="257810" y="2136140"/>
                      <a:pt x="264160" y="2134871"/>
                      <a:pt x="265430" y="2128521"/>
                    </a:cubicBezTo>
                    <a:cubicBezTo>
                      <a:pt x="275590" y="2128521"/>
                      <a:pt x="284480" y="2128521"/>
                      <a:pt x="293370" y="2127250"/>
                    </a:cubicBezTo>
                    <a:cubicBezTo>
                      <a:pt x="307340" y="2124710"/>
                      <a:pt x="320040" y="2120900"/>
                      <a:pt x="334010" y="2119630"/>
                    </a:cubicBezTo>
                    <a:cubicBezTo>
                      <a:pt x="342900" y="2118360"/>
                      <a:pt x="353060" y="2120900"/>
                      <a:pt x="363220" y="2119630"/>
                    </a:cubicBezTo>
                    <a:cubicBezTo>
                      <a:pt x="368300" y="2118360"/>
                      <a:pt x="372110" y="2110740"/>
                      <a:pt x="377190" y="2106930"/>
                    </a:cubicBezTo>
                    <a:cubicBezTo>
                      <a:pt x="382270" y="2119630"/>
                      <a:pt x="392430" y="2120900"/>
                      <a:pt x="408940" y="2112010"/>
                    </a:cubicBezTo>
                    <a:cubicBezTo>
                      <a:pt x="402590" y="2106930"/>
                      <a:pt x="394970" y="2103120"/>
                      <a:pt x="388620" y="2099310"/>
                    </a:cubicBezTo>
                    <a:cubicBezTo>
                      <a:pt x="394970" y="2096770"/>
                      <a:pt x="400050" y="2092960"/>
                      <a:pt x="405130" y="2091690"/>
                    </a:cubicBezTo>
                    <a:cubicBezTo>
                      <a:pt x="410210" y="2091690"/>
                      <a:pt x="414020" y="2092960"/>
                      <a:pt x="417830" y="2092960"/>
                    </a:cubicBezTo>
                    <a:cubicBezTo>
                      <a:pt x="421640" y="2092960"/>
                      <a:pt x="425450" y="2092960"/>
                      <a:pt x="429260" y="2091690"/>
                    </a:cubicBezTo>
                    <a:cubicBezTo>
                      <a:pt x="433070" y="2090420"/>
                      <a:pt x="435610" y="2089150"/>
                      <a:pt x="438150" y="2086610"/>
                    </a:cubicBezTo>
                    <a:cubicBezTo>
                      <a:pt x="438150" y="2090420"/>
                      <a:pt x="439420" y="2095500"/>
                      <a:pt x="439420" y="2099310"/>
                    </a:cubicBezTo>
                    <a:cubicBezTo>
                      <a:pt x="439420" y="2103120"/>
                      <a:pt x="436880" y="2106930"/>
                      <a:pt x="435610" y="2110740"/>
                    </a:cubicBezTo>
                    <a:cubicBezTo>
                      <a:pt x="439420" y="2110740"/>
                      <a:pt x="443230" y="2110740"/>
                      <a:pt x="448310" y="2109470"/>
                    </a:cubicBezTo>
                    <a:cubicBezTo>
                      <a:pt x="453390" y="2117090"/>
                      <a:pt x="439420" y="2133600"/>
                      <a:pt x="458470" y="2134870"/>
                    </a:cubicBezTo>
                    <a:cubicBezTo>
                      <a:pt x="457200" y="2139950"/>
                      <a:pt x="455930" y="2143760"/>
                      <a:pt x="454660" y="2148840"/>
                    </a:cubicBezTo>
                    <a:cubicBezTo>
                      <a:pt x="462280" y="2148840"/>
                      <a:pt x="469900" y="2150110"/>
                      <a:pt x="481330" y="2151380"/>
                    </a:cubicBezTo>
                    <a:cubicBezTo>
                      <a:pt x="476250" y="2157730"/>
                      <a:pt x="472440" y="2162810"/>
                      <a:pt x="467360" y="2167890"/>
                    </a:cubicBezTo>
                    <a:cubicBezTo>
                      <a:pt x="471170" y="2166620"/>
                      <a:pt x="474980" y="2166620"/>
                      <a:pt x="482600" y="2165350"/>
                    </a:cubicBezTo>
                    <a:cubicBezTo>
                      <a:pt x="466090" y="2180590"/>
                      <a:pt x="483870" y="2181860"/>
                      <a:pt x="490220" y="2190750"/>
                    </a:cubicBezTo>
                    <a:cubicBezTo>
                      <a:pt x="494030" y="2180590"/>
                      <a:pt x="496570" y="2174240"/>
                      <a:pt x="497840" y="2169160"/>
                    </a:cubicBezTo>
                    <a:cubicBezTo>
                      <a:pt x="504190" y="2175510"/>
                      <a:pt x="511810" y="2183130"/>
                      <a:pt x="519430" y="2192020"/>
                    </a:cubicBezTo>
                    <a:cubicBezTo>
                      <a:pt x="520700" y="2192020"/>
                      <a:pt x="523240" y="2189480"/>
                      <a:pt x="524510" y="2190750"/>
                    </a:cubicBezTo>
                    <a:cubicBezTo>
                      <a:pt x="538480" y="2197100"/>
                      <a:pt x="544830" y="2190750"/>
                      <a:pt x="549910" y="2178050"/>
                    </a:cubicBezTo>
                    <a:cubicBezTo>
                      <a:pt x="551180" y="2175510"/>
                      <a:pt x="557530" y="2174240"/>
                      <a:pt x="558800" y="2172970"/>
                    </a:cubicBezTo>
                    <a:cubicBezTo>
                      <a:pt x="556260" y="2180590"/>
                      <a:pt x="552450" y="2188210"/>
                      <a:pt x="548640" y="2197100"/>
                    </a:cubicBezTo>
                    <a:cubicBezTo>
                      <a:pt x="533400" y="2199640"/>
                      <a:pt x="515620" y="2203450"/>
                      <a:pt x="497840" y="2207260"/>
                    </a:cubicBezTo>
                    <a:cubicBezTo>
                      <a:pt x="481330" y="2211070"/>
                      <a:pt x="464820" y="2217420"/>
                      <a:pt x="447040" y="2219960"/>
                    </a:cubicBezTo>
                    <a:cubicBezTo>
                      <a:pt x="422910" y="2223770"/>
                      <a:pt x="398780" y="2226310"/>
                      <a:pt x="373380" y="2230120"/>
                    </a:cubicBezTo>
                    <a:cubicBezTo>
                      <a:pt x="344170" y="2235200"/>
                      <a:pt x="314960" y="2240280"/>
                      <a:pt x="285750" y="2246630"/>
                    </a:cubicBezTo>
                    <a:cubicBezTo>
                      <a:pt x="261620" y="2251710"/>
                      <a:pt x="238760" y="2259330"/>
                      <a:pt x="214630" y="2264410"/>
                    </a:cubicBezTo>
                    <a:cubicBezTo>
                      <a:pt x="198120" y="2268220"/>
                      <a:pt x="181610" y="2269490"/>
                      <a:pt x="166370" y="2275840"/>
                    </a:cubicBezTo>
                    <a:cubicBezTo>
                      <a:pt x="151130" y="2282190"/>
                      <a:pt x="129540" y="2280920"/>
                      <a:pt x="124460" y="2302510"/>
                    </a:cubicBezTo>
                    <a:cubicBezTo>
                      <a:pt x="115570" y="2297430"/>
                      <a:pt x="109220" y="2299970"/>
                      <a:pt x="107950" y="2308860"/>
                    </a:cubicBezTo>
                    <a:cubicBezTo>
                      <a:pt x="107950" y="2311400"/>
                      <a:pt x="106680" y="2313940"/>
                      <a:pt x="104140" y="2313940"/>
                    </a:cubicBezTo>
                    <a:cubicBezTo>
                      <a:pt x="90170" y="2317750"/>
                      <a:pt x="93980" y="2325370"/>
                      <a:pt x="100330" y="2332990"/>
                    </a:cubicBezTo>
                    <a:cubicBezTo>
                      <a:pt x="107950" y="2341880"/>
                      <a:pt x="107950" y="2350770"/>
                      <a:pt x="106680" y="2360930"/>
                    </a:cubicBezTo>
                    <a:cubicBezTo>
                      <a:pt x="104140" y="2374900"/>
                      <a:pt x="101600" y="2390140"/>
                      <a:pt x="99060" y="2404110"/>
                    </a:cubicBezTo>
                    <a:cubicBezTo>
                      <a:pt x="99060" y="2407920"/>
                      <a:pt x="102870" y="2411730"/>
                      <a:pt x="105410" y="2415540"/>
                    </a:cubicBezTo>
                    <a:lnTo>
                      <a:pt x="109220" y="2423160"/>
                    </a:lnTo>
                    <a:lnTo>
                      <a:pt x="109220" y="2444750"/>
                    </a:lnTo>
                    <a:cubicBezTo>
                      <a:pt x="114300" y="2444750"/>
                      <a:pt x="120650" y="2443480"/>
                      <a:pt x="127000" y="2443480"/>
                    </a:cubicBezTo>
                    <a:cubicBezTo>
                      <a:pt x="127000" y="2443480"/>
                      <a:pt x="127000" y="2444750"/>
                      <a:pt x="128270" y="2444750"/>
                    </a:cubicBezTo>
                    <a:cubicBezTo>
                      <a:pt x="124460" y="2446020"/>
                      <a:pt x="121920" y="2447290"/>
                      <a:pt x="118110" y="2449830"/>
                    </a:cubicBezTo>
                    <a:cubicBezTo>
                      <a:pt x="125730" y="2458720"/>
                      <a:pt x="111760" y="2481580"/>
                      <a:pt x="142240" y="2476500"/>
                    </a:cubicBezTo>
                    <a:cubicBezTo>
                      <a:pt x="133350" y="2484120"/>
                      <a:pt x="128270" y="2489200"/>
                      <a:pt x="124460" y="2491740"/>
                    </a:cubicBezTo>
                    <a:cubicBezTo>
                      <a:pt x="127000" y="2498090"/>
                      <a:pt x="129540" y="2501900"/>
                      <a:pt x="130810" y="2505710"/>
                    </a:cubicBezTo>
                    <a:cubicBezTo>
                      <a:pt x="125730" y="2509520"/>
                      <a:pt x="121920" y="2513330"/>
                      <a:pt x="118110" y="2515870"/>
                    </a:cubicBezTo>
                    <a:cubicBezTo>
                      <a:pt x="123190" y="2520950"/>
                      <a:pt x="128270" y="2524760"/>
                      <a:pt x="130810" y="2528570"/>
                    </a:cubicBezTo>
                    <a:cubicBezTo>
                      <a:pt x="135890" y="2523490"/>
                      <a:pt x="140970" y="2518410"/>
                      <a:pt x="146050" y="2518410"/>
                    </a:cubicBezTo>
                    <a:cubicBezTo>
                      <a:pt x="151130" y="2518410"/>
                      <a:pt x="157480" y="2527300"/>
                      <a:pt x="163830" y="2532380"/>
                    </a:cubicBezTo>
                    <a:cubicBezTo>
                      <a:pt x="163830" y="2533650"/>
                      <a:pt x="160020" y="2534920"/>
                      <a:pt x="158750" y="2534920"/>
                    </a:cubicBezTo>
                    <a:cubicBezTo>
                      <a:pt x="149860" y="2524760"/>
                      <a:pt x="140970" y="2523490"/>
                      <a:pt x="132080" y="2534920"/>
                    </a:cubicBezTo>
                    <a:cubicBezTo>
                      <a:pt x="132080" y="2534920"/>
                      <a:pt x="130810" y="2534920"/>
                      <a:pt x="130810" y="2533650"/>
                    </a:cubicBezTo>
                    <a:cubicBezTo>
                      <a:pt x="130810" y="2532380"/>
                      <a:pt x="130810" y="2532380"/>
                      <a:pt x="129540" y="2531110"/>
                    </a:cubicBezTo>
                    <a:cubicBezTo>
                      <a:pt x="124460" y="2536190"/>
                      <a:pt x="125730" y="2540000"/>
                      <a:pt x="132080" y="2543810"/>
                    </a:cubicBezTo>
                    <a:cubicBezTo>
                      <a:pt x="140970" y="2548890"/>
                      <a:pt x="139700" y="2552700"/>
                      <a:pt x="134620" y="2559050"/>
                    </a:cubicBezTo>
                    <a:cubicBezTo>
                      <a:pt x="137160" y="2560320"/>
                      <a:pt x="140970" y="2562860"/>
                      <a:pt x="140970" y="2564130"/>
                    </a:cubicBezTo>
                    <a:cubicBezTo>
                      <a:pt x="140970" y="2570480"/>
                      <a:pt x="153670" y="2574290"/>
                      <a:pt x="143510" y="2581910"/>
                    </a:cubicBezTo>
                    <a:cubicBezTo>
                      <a:pt x="148590" y="2588260"/>
                      <a:pt x="151130" y="2594610"/>
                      <a:pt x="162560" y="2597150"/>
                    </a:cubicBezTo>
                    <a:cubicBezTo>
                      <a:pt x="172720" y="2599690"/>
                      <a:pt x="175260" y="2594610"/>
                      <a:pt x="181610" y="2593340"/>
                    </a:cubicBezTo>
                    <a:cubicBezTo>
                      <a:pt x="187960" y="2592070"/>
                      <a:pt x="195580" y="2595880"/>
                      <a:pt x="201930" y="2597150"/>
                    </a:cubicBezTo>
                    <a:cubicBezTo>
                      <a:pt x="204470" y="2597150"/>
                      <a:pt x="207010" y="2593340"/>
                      <a:pt x="207010" y="2592070"/>
                    </a:cubicBezTo>
                    <a:cubicBezTo>
                      <a:pt x="215900" y="2593340"/>
                      <a:pt x="224790" y="2595880"/>
                      <a:pt x="232410" y="2594610"/>
                    </a:cubicBezTo>
                    <a:cubicBezTo>
                      <a:pt x="243840" y="2593340"/>
                      <a:pt x="250190" y="2597150"/>
                      <a:pt x="251460" y="2607310"/>
                    </a:cubicBezTo>
                    <a:cubicBezTo>
                      <a:pt x="252730" y="2618740"/>
                      <a:pt x="259080" y="2620010"/>
                      <a:pt x="267970" y="2618740"/>
                    </a:cubicBezTo>
                    <a:cubicBezTo>
                      <a:pt x="275590" y="2617470"/>
                      <a:pt x="281940" y="2614930"/>
                      <a:pt x="289560" y="2613660"/>
                    </a:cubicBezTo>
                    <a:cubicBezTo>
                      <a:pt x="285750" y="2609850"/>
                      <a:pt x="280670" y="2606040"/>
                      <a:pt x="274320" y="2600960"/>
                    </a:cubicBezTo>
                    <a:cubicBezTo>
                      <a:pt x="280670" y="2599690"/>
                      <a:pt x="287020" y="2597150"/>
                      <a:pt x="292100" y="2597150"/>
                    </a:cubicBezTo>
                    <a:cubicBezTo>
                      <a:pt x="302260" y="2595880"/>
                      <a:pt x="311150" y="2594610"/>
                      <a:pt x="321310" y="2594610"/>
                    </a:cubicBezTo>
                    <a:cubicBezTo>
                      <a:pt x="325120" y="2594610"/>
                      <a:pt x="328930" y="2597150"/>
                      <a:pt x="332740" y="2600960"/>
                    </a:cubicBezTo>
                    <a:cubicBezTo>
                      <a:pt x="316230" y="2600960"/>
                      <a:pt x="300990" y="2600960"/>
                      <a:pt x="289560" y="2613660"/>
                    </a:cubicBezTo>
                    <a:cubicBezTo>
                      <a:pt x="293370" y="2614930"/>
                      <a:pt x="298450" y="2616200"/>
                      <a:pt x="302260" y="2616200"/>
                    </a:cubicBezTo>
                    <a:cubicBezTo>
                      <a:pt x="323850" y="2614930"/>
                      <a:pt x="346710" y="2613660"/>
                      <a:pt x="368300" y="2612390"/>
                    </a:cubicBezTo>
                    <a:cubicBezTo>
                      <a:pt x="389890" y="2611120"/>
                      <a:pt x="410210" y="2608580"/>
                      <a:pt x="433070" y="2607310"/>
                    </a:cubicBezTo>
                    <a:cubicBezTo>
                      <a:pt x="439420" y="2633980"/>
                      <a:pt x="445770" y="2659380"/>
                      <a:pt x="450850" y="2684780"/>
                    </a:cubicBezTo>
                    <a:cubicBezTo>
                      <a:pt x="448310" y="2686050"/>
                      <a:pt x="445770" y="2687320"/>
                      <a:pt x="443230" y="2687320"/>
                    </a:cubicBezTo>
                    <a:cubicBezTo>
                      <a:pt x="447040" y="2692400"/>
                      <a:pt x="452120" y="2697480"/>
                      <a:pt x="453390" y="2702560"/>
                    </a:cubicBezTo>
                    <a:cubicBezTo>
                      <a:pt x="454660" y="2710180"/>
                      <a:pt x="453390" y="2717800"/>
                      <a:pt x="453390" y="2722880"/>
                    </a:cubicBezTo>
                    <a:cubicBezTo>
                      <a:pt x="462280" y="2725420"/>
                      <a:pt x="467360" y="2726690"/>
                      <a:pt x="473710" y="2727960"/>
                    </a:cubicBezTo>
                    <a:cubicBezTo>
                      <a:pt x="472440" y="2727960"/>
                      <a:pt x="471170" y="2729230"/>
                      <a:pt x="468630" y="2729230"/>
                    </a:cubicBezTo>
                    <a:cubicBezTo>
                      <a:pt x="469900" y="2738120"/>
                      <a:pt x="472440" y="2748280"/>
                      <a:pt x="473710" y="2760980"/>
                    </a:cubicBezTo>
                    <a:lnTo>
                      <a:pt x="494030" y="2760980"/>
                    </a:lnTo>
                    <a:cubicBezTo>
                      <a:pt x="497840" y="2760980"/>
                      <a:pt x="501650" y="2763520"/>
                      <a:pt x="502920" y="2764790"/>
                    </a:cubicBezTo>
                    <a:cubicBezTo>
                      <a:pt x="508000" y="2780030"/>
                      <a:pt x="519430" y="2785110"/>
                      <a:pt x="534670" y="2781300"/>
                    </a:cubicBezTo>
                    <a:cubicBezTo>
                      <a:pt x="541020" y="2780030"/>
                      <a:pt x="548640" y="2780030"/>
                      <a:pt x="554990" y="2780030"/>
                    </a:cubicBezTo>
                    <a:lnTo>
                      <a:pt x="570230" y="2780030"/>
                    </a:lnTo>
                    <a:cubicBezTo>
                      <a:pt x="575310" y="2780030"/>
                      <a:pt x="580390" y="2778760"/>
                      <a:pt x="585470" y="2777490"/>
                    </a:cubicBezTo>
                    <a:cubicBezTo>
                      <a:pt x="586740" y="2773680"/>
                      <a:pt x="586740" y="2769870"/>
                      <a:pt x="588010" y="2764790"/>
                    </a:cubicBezTo>
                    <a:cubicBezTo>
                      <a:pt x="591820" y="2764790"/>
                      <a:pt x="594360" y="2763520"/>
                      <a:pt x="598170" y="2763520"/>
                    </a:cubicBezTo>
                    <a:cubicBezTo>
                      <a:pt x="622300" y="2760980"/>
                      <a:pt x="647700" y="2757170"/>
                      <a:pt x="673100" y="2754630"/>
                    </a:cubicBezTo>
                    <a:cubicBezTo>
                      <a:pt x="673100" y="2754630"/>
                      <a:pt x="674370" y="2757170"/>
                      <a:pt x="675640" y="2760980"/>
                    </a:cubicBezTo>
                    <a:cubicBezTo>
                      <a:pt x="671830" y="2762250"/>
                      <a:pt x="669290" y="2763520"/>
                      <a:pt x="666750" y="2764790"/>
                    </a:cubicBezTo>
                    <a:cubicBezTo>
                      <a:pt x="676910" y="2774950"/>
                      <a:pt x="690880" y="2776220"/>
                      <a:pt x="699770" y="2768600"/>
                    </a:cubicBezTo>
                    <a:cubicBezTo>
                      <a:pt x="694690" y="2764790"/>
                      <a:pt x="690880" y="2762250"/>
                      <a:pt x="684530" y="2758440"/>
                    </a:cubicBezTo>
                    <a:lnTo>
                      <a:pt x="688340" y="2754630"/>
                    </a:lnTo>
                    <a:lnTo>
                      <a:pt x="698500" y="2754630"/>
                    </a:lnTo>
                    <a:lnTo>
                      <a:pt x="698500" y="2753360"/>
                    </a:lnTo>
                    <a:cubicBezTo>
                      <a:pt x="703580" y="2754630"/>
                      <a:pt x="707390" y="2757170"/>
                      <a:pt x="712470" y="2753360"/>
                    </a:cubicBezTo>
                    <a:lnTo>
                      <a:pt x="717550" y="2753360"/>
                    </a:lnTo>
                    <a:lnTo>
                      <a:pt x="762000" y="2755900"/>
                    </a:lnTo>
                    <a:cubicBezTo>
                      <a:pt x="767080" y="2755900"/>
                      <a:pt x="769620" y="2754630"/>
                      <a:pt x="772160" y="2752090"/>
                    </a:cubicBezTo>
                    <a:cubicBezTo>
                      <a:pt x="778510" y="2762250"/>
                      <a:pt x="783590" y="2771140"/>
                      <a:pt x="789940" y="2782570"/>
                    </a:cubicBezTo>
                    <a:cubicBezTo>
                      <a:pt x="788670" y="2782570"/>
                      <a:pt x="786130" y="2783840"/>
                      <a:pt x="783590" y="2783840"/>
                    </a:cubicBezTo>
                    <a:cubicBezTo>
                      <a:pt x="800100" y="2810510"/>
                      <a:pt x="810260" y="2838450"/>
                      <a:pt x="795020" y="2868930"/>
                    </a:cubicBezTo>
                    <a:cubicBezTo>
                      <a:pt x="796290" y="2879090"/>
                      <a:pt x="798830" y="2889250"/>
                      <a:pt x="800100" y="2901950"/>
                    </a:cubicBezTo>
                    <a:lnTo>
                      <a:pt x="812800" y="2901950"/>
                    </a:lnTo>
                    <a:cubicBezTo>
                      <a:pt x="810260" y="2908300"/>
                      <a:pt x="807720" y="2912110"/>
                      <a:pt x="806450" y="2915920"/>
                    </a:cubicBezTo>
                    <a:cubicBezTo>
                      <a:pt x="806450" y="2922270"/>
                      <a:pt x="820420" y="2924810"/>
                      <a:pt x="810260" y="2933700"/>
                    </a:cubicBezTo>
                    <a:lnTo>
                      <a:pt x="812800" y="2938780"/>
                    </a:lnTo>
                    <a:cubicBezTo>
                      <a:pt x="825500" y="2955290"/>
                      <a:pt x="839470" y="2970530"/>
                      <a:pt x="853440" y="2989580"/>
                    </a:cubicBezTo>
                    <a:cubicBezTo>
                      <a:pt x="843280" y="2994660"/>
                      <a:pt x="834390" y="2999740"/>
                      <a:pt x="822960" y="3004820"/>
                    </a:cubicBezTo>
                    <a:cubicBezTo>
                      <a:pt x="834390" y="3006090"/>
                      <a:pt x="835660" y="3012440"/>
                      <a:pt x="831850" y="3021330"/>
                    </a:cubicBezTo>
                    <a:cubicBezTo>
                      <a:pt x="830580" y="3023870"/>
                      <a:pt x="833120" y="3030220"/>
                      <a:pt x="834390" y="3031490"/>
                    </a:cubicBezTo>
                    <a:cubicBezTo>
                      <a:pt x="848360" y="3035300"/>
                      <a:pt x="861060" y="3049270"/>
                      <a:pt x="877570" y="3044190"/>
                    </a:cubicBezTo>
                    <a:cubicBezTo>
                      <a:pt x="877570" y="3046730"/>
                      <a:pt x="876300" y="3050540"/>
                      <a:pt x="875030" y="3051810"/>
                    </a:cubicBezTo>
                    <a:cubicBezTo>
                      <a:pt x="864870" y="3056890"/>
                      <a:pt x="854710" y="3060700"/>
                      <a:pt x="844550" y="3065780"/>
                    </a:cubicBezTo>
                    <a:lnTo>
                      <a:pt x="859790" y="3073400"/>
                    </a:lnTo>
                    <a:cubicBezTo>
                      <a:pt x="862330" y="3069590"/>
                      <a:pt x="863600" y="3065780"/>
                      <a:pt x="866140" y="3061970"/>
                    </a:cubicBezTo>
                    <a:cubicBezTo>
                      <a:pt x="873760" y="3065780"/>
                      <a:pt x="880110" y="3068320"/>
                      <a:pt x="887730" y="3072130"/>
                    </a:cubicBezTo>
                    <a:cubicBezTo>
                      <a:pt x="883919" y="3074670"/>
                      <a:pt x="881380" y="3075940"/>
                      <a:pt x="878840" y="3077210"/>
                    </a:cubicBezTo>
                    <a:cubicBezTo>
                      <a:pt x="881380" y="3078480"/>
                      <a:pt x="883920" y="3081020"/>
                      <a:pt x="887730" y="3082290"/>
                    </a:cubicBezTo>
                    <a:cubicBezTo>
                      <a:pt x="891539" y="3083560"/>
                      <a:pt x="895349" y="3082290"/>
                      <a:pt x="897890" y="3083560"/>
                    </a:cubicBezTo>
                    <a:cubicBezTo>
                      <a:pt x="904240" y="3077210"/>
                      <a:pt x="909320" y="3069590"/>
                      <a:pt x="915670" y="3065780"/>
                    </a:cubicBezTo>
                    <a:cubicBezTo>
                      <a:pt x="923290" y="3061970"/>
                      <a:pt x="1130300" y="3040380"/>
                      <a:pt x="1137920" y="3039110"/>
                    </a:cubicBezTo>
                    <a:cubicBezTo>
                      <a:pt x="1148080" y="3037840"/>
                      <a:pt x="1159510" y="3039110"/>
                      <a:pt x="1169670" y="3040380"/>
                    </a:cubicBezTo>
                    <a:lnTo>
                      <a:pt x="1143000" y="3051810"/>
                    </a:lnTo>
                    <a:lnTo>
                      <a:pt x="1146810" y="3059430"/>
                    </a:lnTo>
                    <a:cubicBezTo>
                      <a:pt x="1159510" y="3058160"/>
                      <a:pt x="1169670" y="3058160"/>
                      <a:pt x="1179830" y="3055620"/>
                    </a:cubicBezTo>
                    <a:cubicBezTo>
                      <a:pt x="1186180" y="3054350"/>
                      <a:pt x="1196340" y="3055620"/>
                      <a:pt x="1197610" y="3045460"/>
                    </a:cubicBezTo>
                    <a:cubicBezTo>
                      <a:pt x="1206500" y="3051810"/>
                      <a:pt x="1215390" y="3053080"/>
                      <a:pt x="1226820" y="3048000"/>
                    </a:cubicBezTo>
                    <a:cubicBezTo>
                      <a:pt x="1233170" y="3045460"/>
                      <a:pt x="1240790" y="3045460"/>
                      <a:pt x="1247140" y="3044190"/>
                    </a:cubicBezTo>
                    <a:cubicBezTo>
                      <a:pt x="1262380" y="3042920"/>
                      <a:pt x="1277620" y="3041650"/>
                      <a:pt x="1292860" y="3039110"/>
                    </a:cubicBezTo>
                    <a:lnTo>
                      <a:pt x="1308100" y="3039110"/>
                    </a:lnTo>
                    <a:cubicBezTo>
                      <a:pt x="1309370" y="3036570"/>
                      <a:pt x="1309370" y="3032760"/>
                      <a:pt x="1309370" y="3032760"/>
                    </a:cubicBezTo>
                    <a:cubicBezTo>
                      <a:pt x="1323340" y="3032760"/>
                      <a:pt x="1334770" y="3034030"/>
                      <a:pt x="1347470" y="3034030"/>
                    </a:cubicBezTo>
                    <a:cubicBezTo>
                      <a:pt x="1361440" y="3034030"/>
                      <a:pt x="1367790" y="3025140"/>
                      <a:pt x="1362710" y="3011170"/>
                    </a:cubicBezTo>
                    <a:cubicBezTo>
                      <a:pt x="1366520" y="3011170"/>
                      <a:pt x="1371599" y="3012440"/>
                      <a:pt x="1374140" y="3012440"/>
                    </a:cubicBezTo>
                    <a:cubicBezTo>
                      <a:pt x="1375410" y="3017520"/>
                      <a:pt x="1374140" y="3023870"/>
                      <a:pt x="1376680" y="3025140"/>
                    </a:cubicBezTo>
                    <a:cubicBezTo>
                      <a:pt x="1380490" y="3027680"/>
                      <a:pt x="1386840" y="3027680"/>
                      <a:pt x="1391919" y="3026410"/>
                    </a:cubicBezTo>
                    <a:cubicBezTo>
                      <a:pt x="1398269" y="3025140"/>
                      <a:pt x="1405889" y="3018790"/>
                      <a:pt x="1408430" y="3021330"/>
                    </a:cubicBezTo>
                    <a:cubicBezTo>
                      <a:pt x="1421130" y="3031490"/>
                      <a:pt x="1430019" y="3022600"/>
                      <a:pt x="1436369" y="3017520"/>
                    </a:cubicBezTo>
                    <a:cubicBezTo>
                      <a:pt x="1441449" y="3018790"/>
                      <a:pt x="1443989" y="3022600"/>
                      <a:pt x="1446530" y="3021330"/>
                    </a:cubicBezTo>
                    <a:cubicBezTo>
                      <a:pt x="1452880" y="3020060"/>
                      <a:pt x="1460499" y="3018790"/>
                      <a:pt x="1466849" y="3017520"/>
                    </a:cubicBezTo>
                    <a:cubicBezTo>
                      <a:pt x="1480819" y="3013710"/>
                      <a:pt x="1496060" y="3011170"/>
                      <a:pt x="1510030" y="3011170"/>
                    </a:cubicBezTo>
                    <a:cubicBezTo>
                      <a:pt x="1529080" y="3009900"/>
                      <a:pt x="1546860" y="3004820"/>
                      <a:pt x="1565910" y="3003550"/>
                    </a:cubicBezTo>
                    <a:cubicBezTo>
                      <a:pt x="1574799" y="3002280"/>
                      <a:pt x="1583690" y="3004820"/>
                      <a:pt x="1592580" y="3006090"/>
                    </a:cubicBezTo>
                    <a:cubicBezTo>
                      <a:pt x="1595119" y="3006090"/>
                      <a:pt x="1598930" y="3006090"/>
                      <a:pt x="1598930" y="3004820"/>
                    </a:cubicBezTo>
                    <a:cubicBezTo>
                      <a:pt x="1598930" y="2992120"/>
                      <a:pt x="1619249" y="2998470"/>
                      <a:pt x="1616710" y="2984500"/>
                    </a:cubicBezTo>
                    <a:cubicBezTo>
                      <a:pt x="1619249" y="2985770"/>
                      <a:pt x="1621790" y="2985770"/>
                      <a:pt x="1623060" y="2988310"/>
                    </a:cubicBezTo>
                    <a:cubicBezTo>
                      <a:pt x="1626870" y="2992120"/>
                      <a:pt x="1629410" y="2995930"/>
                      <a:pt x="1633220" y="2999740"/>
                    </a:cubicBezTo>
                    <a:cubicBezTo>
                      <a:pt x="1633220" y="2994660"/>
                      <a:pt x="1633220" y="2990850"/>
                      <a:pt x="1631950" y="2985770"/>
                    </a:cubicBezTo>
                    <a:cubicBezTo>
                      <a:pt x="1644650" y="2992120"/>
                      <a:pt x="1657350" y="2998470"/>
                      <a:pt x="1666240" y="3003550"/>
                    </a:cubicBezTo>
                    <a:cubicBezTo>
                      <a:pt x="1675130" y="2997200"/>
                      <a:pt x="1682750" y="2994660"/>
                      <a:pt x="1687830" y="2988310"/>
                    </a:cubicBezTo>
                    <a:cubicBezTo>
                      <a:pt x="1692909" y="2980690"/>
                      <a:pt x="1691640" y="2979420"/>
                      <a:pt x="1700530" y="2985770"/>
                    </a:cubicBezTo>
                    <a:cubicBezTo>
                      <a:pt x="1699259" y="2987040"/>
                      <a:pt x="1696719" y="2988310"/>
                      <a:pt x="1694180" y="2990850"/>
                    </a:cubicBezTo>
                    <a:cubicBezTo>
                      <a:pt x="1709419" y="2987040"/>
                      <a:pt x="1723390" y="2979420"/>
                      <a:pt x="1738630" y="2980690"/>
                    </a:cubicBezTo>
                    <a:cubicBezTo>
                      <a:pt x="1753869" y="2980690"/>
                      <a:pt x="1769109" y="2983230"/>
                      <a:pt x="1783080" y="2974340"/>
                    </a:cubicBezTo>
                    <a:cubicBezTo>
                      <a:pt x="1784350" y="2978150"/>
                      <a:pt x="1784350" y="2981960"/>
                      <a:pt x="1786890" y="2983230"/>
                    </a:cubicBezTo>
                    <a:cubicBezTo>
                      <a:pt x="1790700" y="2985770"/>
                      <a:pt x="1797050" y="2987040"/>
                      <a:pt x="1798319" y="2985770"/>
                    </a:cubicBezTo>
                    <a:cubicBezTo>
                      <a:pt x="1805940" y="2974340"/>
                      <a:pt x="1818640" y="2975610"/>
                      <a:pt x="1826259" y="2981960"/>
                    </a:cubicBezTo>
                    <a:cubicBezTo>
                      <a:pt x="1836419" y="2989580"/>
                      <a:pt x="1842769" y="2983230"/>
                      <a:pt x="1851659" y="2981960"/>
                    </a:cubicBezTo>
                    <a:cubicBezTo>
                      <a:pt x="1844039" y="2978150"/>
                      <a:pt x="1837689" y="2974340"/>
                      <a:pt x="1831339" y="2971800"/>
                    </a:cubicBezTo>
                    <a:cubicBezTo>
                      <a:pt x="1832609" y="2970530"/>
                      <a:pt x="1832609" y="2969260"/>
                      <a:pt x="1833879" y="2967990"/>
                    </a:cubicBezTo>
                    <a:cubicBezTo>
                      <a:pt x="1837689" y="2969260"/>
                      <a:pt x="1842769" y="2970530"/>
                      <a:pt x="1846579" y="2973070"/>
                    </a:cubicBezTo>
                    <a:cubicBezTo>
                      <a:pt x="1847849" y="2967990"/>
                      <a:pt x="1850389" y="2964180"/>
                      <a:pt x="1851659" y="2960370"/>
                    </a:cubicBezTo>
                    <a:cubicBezTo>
                      <a:pt x="1864359" y="2966720"/>
                      <a:pt x="1875789" y="2971799"/>
                      <a:pt x="1889759" y="2962909"/>
                    </a:cubicBezTo>
                    <a:cubicBezTo>
                      <a:pt x="1892299" y="2961639"/>
                      <a:pt x="1902459" y="2954020"/>
                      <a:pt x="1899919" y="2966720"/>
                    </a:cubicBezTo>
                    <a:cubicBezTo>
                      <a:pt x="1893569" y="2970530"/>
                      <a:pt x="1887219" y="2974340"/>
                      <a:pt x="1880869" y="2976880"/>
                    </a:cubicBezTo>
                    <a:cubicBezTo>
                      <a:pt x="1880869" y="2978150"/>
                      <a:pt x="1882139" y="2978150"/>
                      <a:pt x="1882139" y="2979420"/>
                    </a:cubicBezTo>
                    <a:cubicBezTo>
                      <a:pt x="1889759" y="2978149"/>
                      <a:pt x="1898649" y="2976880"/>
                      <a:pt x="1907539" y="2975609"/>
                    </a:cubicBezTo>
                    <a:cubicBezTo>
                      <a:pt x="1904999" y="2971799"/>
                      <a:pt x="1903729" y="2969259"/>
                      <a:pt x="1902459" y="2966720"/>
                    </a:cubicBezTo>
                    <a:cubicBezTo>
                      <a:pt x="1911349" y="2967990"/>
                      <a:pt x="1921509" y="2969259"/>
                      <a:pt x="1930399" y="2967990"/>
                    </a:cubicBezTo>
                    <a:cubicBezTo>
                      <a:pt x="1949449" y="2966720"/>
                      <a:pt x="1963419" y="2947670"/>
                      <a:pt x="1986279" y="2955290"/>
                    </a:cubicBezTo>
                    <a:cubicBezTo>
                      <a:pt x="1993899" y="2957830"/>
                      <a:pt x="2011679" y="2955290"/>
                      <a:pt x="2012949" y="2938780"/>
                    </a:cubicBezTo>
                    <a:cubicBezTo>
                      <a:pt x="2012949" y="2942590"/>
                      <a:pt x="2012949" y="2947670"/>
                      <a:pt x="2014219" y="2950209"/>
                    </a:cubicBezTo>
                    <a:cubicBezTo>
                      <a:pt x="2026919" y="2946399"/>
                      <a:pt x="2038349" y="2942589"/>
                      <a:pt x="2051049" y="2938780"/>
                    </a:cubicBezTo>
                    <a:cubicBezTo>
                      <a:pt x="2051049" y="2940050"/>
                      <a:pt x="2048509" y="2943859"/>
                      <a:pt x="2049779" y="2946400"/>
                    </a:cubicBezTo>
                    <a:cubicBezTo>
                      <a:pt x="2049779" y="2950210"/>
                      <a:pt x="2052319" y="2954020"/>
                      <a:pt x="2054859" y="2956560"/>
                    </a:cubicBezTo>
                    <a:cubicBezTo>
                      <a:pt x="2056129" y="2957830"/>
                      <a:pt x="2062479" y="2956560"/>
                      <a:pt x="2062479" y="2955290"/>
                    </a:cubicBezTo>
                    <a:cubicBezTo>
                      <a:pt x="2065019" y="2943860"/>
                      <a:pt x="2073909" y="2945130"/>
                      <a:pt x="2082799" y="2945130"/>
                    </a:cubicBezTo>
                    <a:cubicBezTo>
                      <a:pt x="2090419" y="2945130"/>
                      <a:pt x="2099309" y="2943859"/>
                      <a:pt x="2108199" y="2942590"/>
                    </a:cubicBezTo>
                    <a:cubicBezTo>
                      <a:pt x="2112009" y="2936240"/>
                      <a:pt x="2114549" y="2926080"/>
                      <a:pt x="2127249" y="2938780"/>
                    </a:cubicBezTo>
                    <a:cubicBezTo>
                      <a:pt x="2132329" y="2943859"/>
                      <a:pt x="2145029" y="2942590"/>
                      <a:pt x="2146299" y="2932430"/>
                    </a:cubicBezTo>
                    <a:lnTo>
                      <a:pt x="2199639" y="2932430"/>
                    </a:lnTo>
                    <a:lnTo>
                      <a:pt x="2199639" y="2934970"/>
                    </a:lnTo>
                    <a:cubicBezTo>
                      <a:pt x="2205989" y="2933699"/>
                      <a:pt x="2212339" y="2931159"/>
                      <a:pt x="2217419" y="2929890"/>
                    </a:cubicBezTo>
                    <a:cubicBezTo>
                      <a:pt x="2221229" y="2936240"/>
                      <a:pt x="2225039" y="2942590"/>
                      <a:pt x="2230119" y="2950210"/>
                    </a:cubicBezTo>
                    <a:cubicBezTo>
                      <a:pt x="2239009" y="2926080"/>
                      <a:pt x="2249169" y="2921000"/>
                      <a:pt x="2266949" y="2929890"/>
                    </a:cubicBezTo>
                    <a:cubicBezTo>
                      <a:pt x="2269489" y="2931160"/>
                      <a:pt x="2269489" y="2937510"/>
                      <a:pt x="2270759" y="2942590"/>
                    </a:cubicBezTo>
                    <a:cubicBezTo>
                      <a:pt x="2272029" y="2941320"/>
                      <a:pt x="2279649" y="2938780"/>
                      <a:pt x="2279649" y="2937510"/>
                    </a:cubicBezTo>
                    <a:cubicBezTo>
                      <a:pt x="2278379" y="2927350"/>
                      <a:pt x="2292349" y="2934970"/>
                      <a:pt x="2291079" y="2927350"/>
                    </a:cubicBezTo>
                    <a:cubicBezTo>
                      <a:pt x="2302509" y="2932430"/>
                      <a:pt x="2305049" y="2924810"/>
                      <a:pt x="2307589" y="2919730"/>
                    </a:cubicBezTo>
                    <a:cubicBezTo>
                      <a:pt x="2302509" y="2915920"/>
                      <a:pt x="2299969" y="2913380"/>
                      <a:pt x="2296159" y="2909570"/>
                    </a:cubicBezTo>
                    <a:cubicBezTo>
                      <a:pt x="2297429" y="2908299"/>
                      <a:pt x="2297429" y="2907030"/>
                      <a:pt x="2298699" y="2905759"/>
                    </a:cubicBezTo>
                    <a:cubicBezTo>
                      <a:pt x="2308859" y="2912109"/>
                      <a:pt x="2319019" y="2918459"/>
                      <a:pt x="2325369" y="2922270"/>
                    </a:cubicBezTo>
                    <a:cubicBezTo>
                      <a:pt x="2335529" y="2920999"/>
                      <a:pt x="2344419" y="2920999"/>
                      <a:pt x="2353309" y="2919730"/>
                    </a:cubicBezTo>
                    <a:cubicBezTo>
                      <a:pt x="2362199" y="2918460"/>
                      <a:pt x="2371089" y="2914650"/>
                      <a:pt x="2381249" y="2912109"/>
                    </a:cubicBezTo>
                    <a:cubicBezTo>
                      <a:pt x="2382519" y="2914649"/>
                      <a:pt x="2383789" y="2915920"/>
                      <a:pt x="2385059" y="2918459"/>
                    </a:cubicBezTo>
                    <a:cubicBezTo>
                      <a:pt x="2388869" y="2913380"/>
                      <a:pt x="2391409" y="2908299"/>
                      <a:pt x="2396489" y="2899409"/>
                    </a:cubicBezTo>
                    <a:lnTo>
                      <a:pt x="2396489" y="2919730"/>
                    </a:lnTo>
                    <a:cubicBezTo>
                      <a:pt x="2407919" y="2912109"/>
                      <a:pt x="2416809" y="2905759"/>
                      <a:pt x="2424429" y="2899409"/>
                    </a:cubicBezTo>
                    <a:cubicBezTo>
                      <a:pt x="2429509" y="2908299"/>
                      <a:pt x="2433319" y="2917189"/>
                      <a:pt x="2437129" y="2924809"/>
                    </a:cubicBezTo>
                    <a:cubicBezTo>
                      <a:pt x="2438399" y="2924809"/>
                      <a:pt x="2438399" y="2923539"/>
                      <a:pt x="2439669" y="2923539"/>
                    </a:cubicBezTo>
                    <a:cubicBezTo>
                      <a:pt x="2438399" y="2918459"/>
                      <a:pt x="2437129" y="2913379"/>
                      <a:pt x="2434589" y="2907029"/>
                    </a:cubicBezTo>
                    <a:lnTo>
                      <a:pt x="2499359" y="2907029"/>
                    </a:lnTo>
                    <a:cubicBezTo>
                      <a:pt x="2505709" y="2895599"/>
                      <a:pt x="2519679" y="2894329"/>
                      <a:pt x="2531109" y="2905759"/>
                    </a:cubicBezTo>
                    <a:cubicBezTo>
                      <a:pt x="2547619" y="2922269"/>
                      <a:pt x="2550159" y="2922269"/>
                      <a:pt x="2560319" y="2898139"/>
                    </a:cubicBezTo>
                    <a:cubicBezTo>
                      <a:pt x="2565399" y="2900679"/>
                      <a:pt x="2570479" y="2903219"/>
                      <a:pt x="2576829" y="2907029"/>
                    </a:cubicBezTo>
                    <a:cubicBezTo>
                      <a:pt x="2584449" y="2890519"/>
                      <a:pt x="2597149" y="2890519"/>
                      <a:pt x="2612389" y="2895599"/>
                    </a:cubicBezTo>
                    <a:cubicBezTo>
                      <a:pt x="2620009" y="2898139"/>
                      <a:pt x="2628899" y="2893059"/>
                      <a:pt x="2637789" y="2890519"/>
                    </a:cubicBezTo>
                    <a:lnTo>
                      <a:pt x="2644139" y="2896869"/>
                    </a:lnTo>
                    <a:cubicBezTo>
                      <a:pt x="2651759" y="2894329"/>
                      <a:pt x="2658109" y="2893059"/>
                      <a:pt x="2664459" y="2890519"/>
                    </a:cubicBezTo>
                    <a:cubicBezTo>
                      <a:pt x="2665730" y="2894329"/>
                      <a:pt x="2665730" y="2896869"/>
                      <a:pt x="2666999" y="2903219"/>
                    </a:cubicBezTo>
                    <a:cubicBezTo>
                      <a:pt x="2672079" y="2898139"/>
                      <a:pt x="2675889" y="2893059"/>
                      <a:pt x="2682239" y="2886709"/>
                    </a:cubicBezTo>
                    <a:cubicBezTo>
                      <a:pt x="2687319" y="2893059"/>
                      <a:pt x="2691129" y="2899409"/>
                      <a:pt x="2696209" y="2905759"/>
                    </a:cubicBezTo>
                    <a:cubicBezTo>
                      <a:pt x="2705099" y="2905759"/>
                      <a:pt x="2719069" y="2913379"/>
                      <a:pt x="2721609" y="2893059"/>
                    </a:cubicBezTo>
                    <a:cubicBezTo>
                      <a:pt x="2721609" y="2890519"/>
                      <a:pt x="2729230" y="2886709"/>
                      <a:pt x="2733039" y="2885439"/>
                    </a:cubicBezTo>
                    <a:cubicBezTo>
                      <a:pt x="2740659" y="2884169"/>
                      <a:pt x="2748279" y="2882899"/>
                      <a:pt x="2755899" y="2882899"/>
                    </a:cubicBezTo>
                    <a:cubicBezTo>
                      <a:pt x="2753359" y="2877819"/>
                      <a:pt x="2750819" y="2874009"/>
                      <a:pt x="2747009" y="2867659"/>
                    </a:cubicBezTo>
                    <a:cubicBezTo>
                      <a:pt x="2757169" y="2870199"/>
                      <a:pt x="2764789" y="2870199"/>
                      <a:pt x="2771139" y="2872739"/>
                    </a:cubicBezTo>
                    <a:cubicBezTo>
                      <a:pt x="2785109" y="2879089"/>
                      <a:pt x="2796539" y="2879089"/>
                      <a:pt x="2810509" y="2868929"/>
                    </a:cubicBezTo>
                    <a:cubicBezTo>
                      <a:pt x="2807969" y="2867659"/>
                      <a:pt x="2805430" y="2865119"/>
                      <a:pt x="2802889" y="2863849"/>
                    </a:cubicBezTo>
                    <a:cubicBezTo>
                      <a:pt x="2804159" y="2860039"/>
                      <a:pt x="2806699" y="2856229"/>
                      <a:pt x="2807969" y="2852419"/>
                    </a:cubicBezTo>
                    <a:cubicBezTo>
                      <a:pt x="2813049" y="2837179"/>
                      <a:pt x="2825749" y="2847339"/>
                      <a:pt x="2834639" y="2843529"/>
                    </a:cubicBezTo>
                    <a:cubicBezTo>
                      <a:pt x="2834639" y="2843529"/>
                      <a:pt x="2839719" y="2848609"/>
                      <a:pt x="2840989" y="2852419"/>
                    </a:cubicBezTo>
                    <a:cubicBezTo>
                      <a:pt x="2844799" y="2860039"/>
                      <a:pt x="2847339" y="2868929"/>
                      <a:pt x="2851149" y="2877819"/>
                    </a:cubicBezTo>
                    <a:cubicBezTo>
                      <a:pt x="2874009" y="2863849"/>
                      <a:pt x="2894329" y="2868929"/>
                      <a:pt x="2914649" y="2871469"/>
                    </a:cubicBezTo>
                    <a:cubicBezTo>
                      <a:pt x="2909569" y="2868929"/>
                      <a:pt x="2905759" y="2866389"/>
                      <a:pt x="2901949" y="2863849"/>
                    </a:cubicBezTo>
                    <a:cubicBezTo>
                      <a:pt x="2901949" y="2862579"/>
                      <a:pt x="2903219" y="2861309"/>
                      <a:pt x="2903219" y="2860039"/>
                    </a:cubicBezTo>
                    <a:cubicBezTo>
                      <a:pt x="2908299" y="2861309"/>
                      <a:pt x="2914649" y="2863849"/>
                      <a:pt x="2919730" y="2865119"/>
                    </a:cubicBezTo>
                    <a:cubicBezTo>
                      <a:pt x="2919730" y="2863849"/>
                      <a:pt x="2919730" y="2862579"/>
                      <a:pt x="2918459" y="2861309"/>
                    </a:cubicBezTo>
                    <a:cubicBezTo>
                      <a:pt x="2922269" y="2860039"/>
                      <a:pt x="2928619" y="2857499"/>
                      <a:pt x="2929889" y="2858769"/>
                    </a:cubicBezTo>
                    <a:cubicBezTo>
                      <a:pt x="2937509" y="2874009"/>
                      <a:pt x="2950209" y="2862579"/>
                      <a:pt x="2961639" y="2866389"/>
                    </a:cubicBezTo>
                    <a:cubicBezTo>
                      <a:pt x="2959099" y="2856229"/>
                      <a:pt x="2957829" y="2848609"/>
                      <a:pt x="2956559" y="2843529"/>
                    </a:cubicBezTo>
                    <a:cubicBezTo>
                      <a:pt x="2961639" y="2838449"/>
                      <a:pt x="2966719" y="2834639"/>
                      <a:pt x="2974339" y="2829559"/>
                    </a:cubicBezTo>
                    <a:cubicBezTo>
                      <a:pt x="2974339" y="2835909"/>
                      <a:pt x="2973069" y="2842259"/>
                      <a:pt x="2973069" y="2848609"/>
                    </a:cubicBezTo>
                    <a:cubicBezTo>
                      <a:pt x="2973069" y="2854959"/>
                      <a:pt x="2974339" y="2861309"/>
                      <a:pt x="2976879" y="2865119"/>
                    </a:cubicBezTo>
                    <a:cubicBezTo>
                      <a:pt x="2978149" y="2867659"/>
                      <a:pt x="2985769" y="2865119"/>
                      <a:pt x="2990849" y="2863849"/>
                    </a:cubicBezTo>
                    <a:cubicBezTo>
                      <a:pt x="2999739" y="2860039"/>
                      <a:pt x="3008629" y="2854959"/>
                      <a:pt x="3017519" y="2865119"/>
                    </a:cubicBezTo>
                    <a:cubicBezTo>
                      <a:pt x="3018790" y="2866389"/>
                      <a:pt x="3023869" y="2865119"/>
                      <a:pt x="3026409" y="2862579"/>
                    </a:cubicBezTo>
                    <a:cubicBezTo>
                      <a:pt x="3032759" y="2856229"/>
                      <a:pt x="3037839" y="2847339"/>
                      <a:pt x="3045459" y="2861309"/>
                    </a:cubicBezTo>
                    <a:cubicBezTo>
                      <a:pt x="3046730" y="2862579"/>
                      <a:pt x="3054349" y="2862579"/>
                      <a:pt x="3058159" y="2861309"/>
                    </a:cubicBezTo>
                    <a:cubicBezTo>
                      <a:pt x="3067049" y="2857499"/>
                      <a:pt x="3074669" y="2853689"/>
                      <a:pt x="3083559" y="2848609"/>
                    </a:cubicBezTo>
                    <a:cubicBezTo>
                      <a:pt x="3082289" y="2852419"/>
                      <a:pt x="3081019" y="2854959"/>
                      <a:pt x="3081019" y="2857499"/>
                    </a:cubicBezTo>
                    <a:cubicBezTo>
                      <a:pt x="3091180" y="2862579"/>
                      <a:pt x="3100069" y="2865119"/>
                      <a:pt x="3107690" y="2853689"/>
                    </a:cubicBezTo>
                    <a:cubicBezTo>
                      <a:pt x="3110230" y="2849879"/>
                      <a:pt x="3119119" y="2849879"/>
                      <a:pt x="3125469" y="2848609"/>
                    </a:cubicBezTo>
                    <a:cubicBezTo>
                      <a:pt x="3121659" y="2844799"/>
                      <a:pt x="3116580" y="2842259"/>
                      <a:pt x="3111499" y="2838449"/>
                    </a:cubicBezTo>
                    <a:cubicBezTo>
                      <a:pt x="3133089" y="2825749"/>
                      <a:pt x="3135629" y="2827019"/>
                      <a:pt x="3135629" y="2844799"/>
                    </a:cubicBezTo>
                    <a:cubicBezTo>
                      <a:pt x="3138169" y="2839719"/>
                      <a:pt x="3139439" y="2835909"/>
                      <a:pt x="3143249" y="2828289"/>
                    </a:cubicBezTo>
                    <a:cubicBezTo>
                      <a:pt x="3162299" y="2829559"/>
                      <a:pt x="3181349" y="2832099"/>
                      <a:pt x="3201669" y="2833369"/>
                    </a:cubicBezTo>
                    <a:lnTo>
                      <a:pt x="3201669" y="2839719"/>
                    </a:lnTo>
                    <a:lnTo>
                      <a:pt x="3194049" y="2839719"/>
                    </a:lnTo>
                    <a:cubicBezTo>
                      <a:pt x="3178809" y="2840989"/>
                      <a:pt x="3163569" y="2840989"/>
                      <a:pt x="3148329" y="2842259"/>
                    </a:cubicBezTo>
                    <a:cubicBezTo>
                      <a:pt x="3153409" y="2844799"/>
                      <a:pt x="3159759" y="2848609"/>
                      <a:pt x="3164839" y="2851149"/>
                    </a:cubicBezTo>
                    <a:cubicBezTo>
                      <a:pt x="3167379" y="2844799"/>
                      <a:pt x="3168649" y="2846069"/>
                      <a:pt x="3174999" y="2848609"/>
                    </a:cubicBezTo>
                    <a:cubicBezTo>
                      <a:pt x="3183889" y="2851149"/>
                      <a:pt x="3194049" y="2851149"/>
                      <a:pt x="3204209" y="2852419"/>
                    </a:cubicBezTo>
                    <a:cubicBezTo>
                      <a:pt x="3209289" y="2852419"/>
                      <a:pt x="3214369" y="2853689"/>
                      <a:pt x="3220719" y="2854959"/>
                    </a:cubicBezTo>
                    <a:cubicBezTo>
                      <a:pt x="3221990" y="2851149"/>
                      <a:pt x="3224530" y="2846069"/>
                      <a:pt x="3227069" y="2839719"/>
                    </a:cubicBezTo>
                    <a:cubicBezTo>
                      <a:pt x="3241040" y="2862579"/>
                      <a:pt x="3251199" y="2861309"/>
                      <a:pt x="3267710" y="2838449"/>
                    </a:cubicBezTo>
                    <a:cubicBezTo>
                      <a:pt x="3267710" y="2842259"/>
                      <a:pt x="3268980" y="2844799"/>
                      <a:pt x="3268980" y="2847339"/>
                    </a:cubicBezTo>
                    <a:cubicBezTo>
                      <a:pt x="3274060" y="2847339"/>
                      <a:pt x="3277870" y="2847339"/>
                      <a:pt x="3282950" y="2846069"/>
                    </a:cubicBezTo>
                    <a:cubicBezTo>
                      <a:pt x="3281680" y="2848609"/>
                      <a:pt x="3280410" y="2851149"/>
                      <a:pt x="3279140" y="2852419"/>
                    </a:cubicBezTo>
                    <a:lnTo>
                      <a:pt x="3281680" y="2854959"/>
                    </a:lnTo>
                    <a:cubicBezTo>
                      <a:pt x="3285490" y="2851149"/>
                      <a:pt x="3289300" y="2847339"/>
                      <a:pt x="3295650" y="2842259"/>
                    </a:cubicBezTo>
                    <a:cubicBezTo>
                      <a:pt x="3300730" y="2844799"/>
                      <a:pt x="3307080" y="2847339"/>
                      <a:pt x="3312160" y="2849879"/>
                    </a:cubicBezTo>
                    <a:cubicBezTo>
                      <a:pt x="3317240" y="2846069"/>
                      <a:pt x="3323590" y="2842259"/>
                      <a:pt x="3329940" y="2838449"/>
                    </a:cubicBezTo>
                    <a:cubicBezTo>
                      <a:pt x="3338830" y="2856229"/>
                      <a:pt x="3350260" y="2858769"/>
                      <a:pt x="3360420" y="2846069"/>
                    </a:cubicBezTo>
                    <a:cubicBezTo>
                      <a:pt x="3375660" y="2847339"/>
                      <a:pt x="3388360" y="2848609"/>
                      <a:pt x="3397250" y="2848609"/>
                    </a:cubicBezTo>
                    <a:cubicBezTo>
                      <a:pt x="3398520" y="2839719"/>
                      <a:pt x="3399790" y="2833369"/>
                      <a:pt x="3401060" y="2827019"/>
                    </a:cubicBezTo>
                    <a:cubicBezTo>
                      <a:pt x="3406140" y="2828289"/>
                      <a:pt x="3409950" y="2829559"/>
                      <a:pt x="3415030" y="2830829"/>
                    </a:cubicBezTo>
                    <a:cubicBezTo>
                      <a:pt x="3417570" y="2832099"/>
                      <a:pt x="3420110" y="2834639"/>
                      <a:pt x="3422650" y="2835909"/>
                    </a:cubicBezTo>
                    <a:cubicBezTo>
                      <a:pt x="3418840" y="2837179"/>
                      <a:pt x="3415030" y="2837179"/>
                      <a:pt x="3411220" y="2838449"/>
                    </a:cubicBezTo>
                    <a:cubicBezTo>
                      <a:pt x="3422650" y="2848609"/>
                      <a:pt x="3431540" y="2846069"/>
                      <a:pt x="3440430" y="2838449"/>
                    </a:cubicBezTo>
                    <a:cubicBezTo>
                      <a:pt x="3436620" y="2848609"/>
                      <a:pt x="3448050" y="2847339"/>
                      <a:pt x="3449320" y="2847339"/>
                    </a:cubicBezTo>
                    <a:cubicBezTo>
                      <a:pt x="3465830" y="2840989"/>
                      <a:pt x="3481070" y="2837179"/>
                      <a:pt x="3498850" y="2847339"/>
                    </a:cubicBezTo>
                    <a:cubicBezTo>
                      <a:pt x="3501390" y="2834639"/>
                      <a:pt x="3503930" y="2824479"/>
                      <a:pt x="3505200" y="2814319"/>
                    </a:cubicBezTo>
                    <a:cubicBezTo>
                      <a:pt x="3511550" y="2815589"/>
                      <a:pt x="3516630" y="2815589"/>
                      <a:pt x="3522980" y="2816859"/>
                    </a:cubicBezTo>
                    <a:cubicBezTo>
                      <a:pt x="3528060" y="2816859"/>
                      <a:pt x="3533140" y="2818129"/>
                      <a:pt x="3538220" y="2818129"/>
                    </a:cubicBezTo>
                    <a:lnTo>
                      <a:pt x="3538220" y="2821939"/>
                    </a:lnTo>
                    <a:cubicBezTo>
                      <a:pt x="3533140" y="2823209"/>
                      <a:pt x="3529330" y="2824479"/>
                      <a:pt x="3524250" y="2825749"/>
                    </a:cubicBezTo>
                    <a:lnTo>
                      <a:pt x="3524250" y="2829559"/>
                    </a:lnTo>
                    <a:cubicBezTo>
                      <a:pt x="3542030" y="2833369"/>
                      <a:pt x="3558540" y="2837179"/>
                      <a:pt x="3576320" y="2839719"/>
                    </a:cubicBezTo>
                    <a:cubicBezTo>
                      <a:pt x="3580130" y="2840989"/>
                      <a:pt x="3585210" y="2837179"/>
                      <a:pt x="3591560" y="2833369"/>
                    </a:cubicBezTo>
                    <a:cubicBezTo>
                      <a:pt x="3594100" y="2834639"/>
                      <a:pt x="3600450" y="2837179"/>
                      <a:pt x="3608070" y="2838449"/>
                    </a:cubicBezTo>
                    <a:cubicBezTo>
                      <a:pt x="3627120" y="2840989"/>
                      <a:pt x="3647440" y="2843529"/>
                      <a:pt x="3662680" y="2827019"/>
                    </a:cubicBezTo>
                    <a:cubicBezTo>
                      <a:pt x="3663950" y="2840989"/>
                      <a:pt x="3676650" y="2832099"/>
                      <a:pt x="3683000" y="2837179"/>
                    </a:cubicBezTo>
                    <a:cubicBezTo>
                      <a:pt x="3683000" y="2837179"/>
                      <a:pt x="3689350" y="2832099"/>
                      <a:pt x="3691890" y="2829559"/>
                    </a:cubicBezTo>
                    <a:cubicBezTo>
                      <a:pt x="3691890" y="2829559"/>
                      <a:pt x="3690620" y="2828289"/>
                      <a:pt x="3690620" y="2827019"/>
                    </a:cubicBezTo>
                    <a:cubicBezTo>
                      <a:pt x="3693160" y="2828289"/>
                      <a:pt x="3694430" y="2832099"/>
                      <a:pt x="3696970" y="2830829"/>
                    </a:cubicBezTo>
                    <a:cubicBezTo>
                      <a:pt x="3708400" y="2830829"/>
                      <a:pt x="3718560" y="2829559"/>
                      <a:pt x="3726180" y="2829559"/>
                    </a:cubicBezTo>
                    <a:cubicBezTo>
                      <a:pt x="3732530" y="2833369"/>
                      <a:pt x="3736340" y="2837179"/>
                      <a:pt x="3738880" y="2835909"/>
                    </a:cubicBezTo>
                    <a:cubicBezTo>
                      <a:pt x="3754120" y="2834639"/>
                      <a:pt x="3768090" y="2830829"/>
                      <a:pt x="3782060" y="2830829"/>
                    </a:cubicBezTo>
                    <a:cubicBezTo>
                      <a:pt x="3796030" y="2838449"/>
                      <a:pt x="3793490" y="2824479"/>
                      <a:pt x="3790950" y="2816859"/>
                    </a:cubicBezTo>
                    <a:cubicBezTo>
                      <a:pt x="3796030" y="2811779"/>
                      <a:pt x="3801110" y="2807969"/>
                      <a:pt x="3802380" y="2806699"/>
                    </a:cubicBezTo>
                    <a:cubicBezTo>
                      <a:pt x="3810000" y="2806699"/>
                      <a:pt x="3815080" y="2807969"/>
                      <a:pt x="3818890" y="2806699"/>
                    </a:cubicBezTo>
                    <a:cubicBezTo>
                      <a:pt x="3823969" y="2802889"/>
                      <a:pt x="3827780" y="2796539"/>
                      <a:pt x="3834130" y="2788919"/>
                    </a:cubicBezTo>
                    <a:cubicBezTo>
                      <a:pt x="3841750" y="2787649"/>
                      <a:pt x="3854450" y="2785109"/>
                      <a:pt x="3868420" y="2782569"/>
                    </a:cubicBezTo>
                    <a:cubicBezTo>
                      <a:pt x="3868420" y="2782569"/>
                      <a:pt x="3868420" y="2780029"/>
                      <a:pt x="3869690" y="2777489"/>
                    </a:cubicBezTo>
                    <a:cubicBezTo>
                      <a:pt x="3874770" y="2769869"/>
                      <a:pt x="3887470" y="2767329"/>
                      <a:pt x="3879850" y="2753359"/>
                    </a:cubicBezTo>
                    <a:cubicBezTo>
                      <a:pt x="3878580" y="2750819"/>
                      <a:pt x="3878580" y="2743199"/>
                      <a:pt x="3881120" y="2740659"/>
                    </a:cubicBezTo>
                    <a:cubicBezTo>
                      <a:pt x="3890010" y="2729229"/>
                      <a:pt x="3890010" y="2727959"/>
                      <a:pt x="3874770" y="2722879"/>
                    </a:cubicBezTo>
                    <a:cubicBezTo>
                      <a:pt x="3876040" y="2713989"/>
                      <a:pt x="3867150" y="2702559"/>
                      <a:pt x="3879850" y="2701289"/>
                    </a:cubicBezTo>
                    <a:cubicBezTo>
                      <a:pt x="3883660" y="2693669"/>
                      <a:pt x="3884930" y="2689859"/>
                      <a:pt x="3887470" y="2686049"/>
                    </a:cubicBezTo>
                    <a:cubicBezTo>
                      <a:pt x="3888740" y="2683509"/>
                      <a:pt x="3892550" y="2680969"/>
                      <a:pt x="3892550" y="2678429"/>
                    </a:cubicBezTo>
                    <a:cubicBezTo>
                      <a:pt x="3892550" y="2673349"/>
                      <a:pt x="3890010" y="2666999"/>
                      <a:pt x="3891280" y="2663189"/>
                    </a:cubicBezTo>
                    <a:cubicBezTo>
                      <a:pt x="3895090" y="2649219"/>
                      <a:pt x="3896360" y="2636519"/>
                      <a:pt x="3873500" y="2631439"/>
                    </a:cubicBezTo>
                    <a:cubicBezTo>
                      <a:pt x="3882390" y="2627629"/>
                      <a:pt x="3886200" y="2625089"/>
                      <a:pt x="3892550" y="2622549"/>
                    </a:cubicBezTo>
                    <a:cubicBezTo>
                      <a:pt x="3882390" y="2617469"/>
                      <a:pt x="3873500" y="2613659"/>
                      <a:pt x="3862070" y="2608579"/>
                    </a:cubicBezTo>
                    <a:lnTo>
                      <a:pt x="3873500" y="2608579"/>
                    </a:lnTo>
                    <a:lnTo>
                      <a:pt x="3873500" y="2604769"/>
                    </a:lnTo>
                    <a:cubicBezTo>
                      <a:pt x="3867150" y="2604769"/>
                      <a:pt x="3862070" y="2603499"/>
                      <a:pt x="3855720" y="2603499"/>
                    </a:cubicBezTo>
                    <a:cubicBezTo>
                      <a:pt x="3855720" y="2604769"/>
                      <a:pt x="3855720" y="2606039"/>
                      <a:pt x="3854450" y="2607309"/>
                    </a:cubicBezTo>
                    <a:cubicBezTo>
                      <a:pt x="3853180" y="2604769"/>
                      <a:pt x="3851910" y="2602229"/>
                      <a:pt x="3850640" y="2598419"/>
                    </a:cubicBezTo>
                    <a:cubicBezTo>
                      <a:pt x="3883660" y="2590799"/>
                      <a:pt x="4104640" y="2566669"/>
                      <a:pt x="4084320" y="2562859"/>
                    </a:cubicBezTo>
                    <a:cubicBezTo>
                      <a:pt x="4094480" y="2553969"/>
                      <a:pt x="4090670" y="2538729"/>
                      <a:pt x="4108450" y="2537459"/>
                    </a:cubicBezTo>
                    <a:cubicBezTo>
                      <a:pt x="4113530" y="2537459"/>
                      <a:pt x="4122420" y="2528569"/>
                      <a:pt x="4123690" y="2522219"/>
                    </a:cubicBezTo>
                    <a:cubicBezTo>
                      <a:pt x="4126230" y="2513329"/>
                      <a:pt x="4123690" y="2501899"/>
                      <a:pt x="4126230" y="2493009"/>
                    </a:cubicBezTo>
                    <a:cubicBezTo>
                      <a:pt x="4128770" y="2480309"/>
                      <a:pt x="4133850" y="2467609"/>
                      <a:pt x="4137660" y="2457449"/>
                    </a:cubicBezTo>
                    <a:cubicBezTo>
                      <a:pt x="4133850" y="2451099"/>
                      <a:pt x="4130040" y="2444749"/>
                      <a:pt x="4127500" y="2440939"/>
                    </a:cubicBezTo>
                    <a:cubicBezTo>
                      <a:pt x="4132580" y="2437129"/>
                      <a:pt x="4135120" y="2434589"/>
                      <a:pt x="4138930" y="2433319"/>
                    </a:cubicBezTo>
                    <a:cubicBezTo>
                      <a:pt x="4137660" y="2432049"/>
                      <a:pt x="4137660" y="2430779"/>
                      <a:pt x="4136390" y="2429509"/>
                    </a:cubicBezTo>
                    <a:cubicBezTo>
                      <a:pt x="4132580" y="2430779"/>
                      <a:pt x="4128770" y="2432049"/>
                      <a:pt x="4124960" y="2433319"/>
                    </a:cubicBezTo>
                    <a:cubicBezTo>
                      <a:pt x="4146550" y="2415539"/>
                      <a:pt x="4151630" y="2382519"/>
                      <a:pt x="4133850" y="2367279"/>
                    </a:cubicBezTo>
                    <a:cubicBezTo>
                      <a:pt x="4132580" y="2369819"/>
                      <a:pt x="4130040" y="2372359"/>
                      <a:pt x="4128770" y="2374899"/>
                    </a:cubicBezTo>
                    <a:cubicBezTo>
                      <a:pt x="4123690" y="2366009"/>
                      <a:pt x="4109720" y="2363469"/>
                      <a:pt x="4116070" y="2349499"/>
                    </a:cubicBezTo>
                    <a:cubicBezTo>
                      <a:pt x="4116070" y="2349499"/>
                      <a:pt x="4114800" y="2346959"/>
                      <a:pt x="4113530" y="2346959"/>
                    </a:cubicBezTo>
                    <a:cubicBezTo>
                      <a:pt x="4107180" y="2344419"/>
                      <a:pt x="4108450" y="2340609"/>
                      <a:pt x="4105910" y="2335529"/>
                    </a:cubicBezTo>
                    <a:cubicBezTo>
                      <a:pt x="4102100" y="2324099"/>
                      <a:pt x="4103370" y="2312669"/>
                      <a:pt x="4103370" y="2302509"/>
                    </a:cubicBezTo>
                    <a:lnTo>
                      <a:pt x="4103370" y="2256789"/>
                    </a:lnTo>
                    <a:cubicBezTo>
                      <a:pt x="4103370" y="2246629"/>
                      <a:pt x="4108450" y="2241549"/>
                      <a:pt x="4118610" y="2244089"/>
                    </a:cubicBezTo>
                    <a:cubicBezTo>
                      <a:pt x="4118610" y="2244089"/>
                      <a:pt x="4119880" y="2242819"/>
                      <a:pt x="4121150" y="2242819"/>
                    </a:cubicBezTo>
                    <a:cubicBezTo>
                      <a:pt x="4117340" y="2240279"/>
                      <a:pt x="4114800" y="2239009"/>
                      <a:pt x="4112260" y="2236469"/>
                    </a:cubicBezTo>
                    <a:cubicBezTo>
                      <a:pt x="4112260" y="2235199"/>
                      <a:pt x="4113530" y="2233929"/>
                      <a:pt x="4113530" y="2232659"/>
                    </a:cubicBezTo>
                    <a:cubicBezTo>
                      <a:pt x="4122420" y="2235199"/>
                      <a:pt x="4131310" y="2239009"/>
                      <a:pt x="4137660" y="2241549"/>
                    </a:cubicBezTo>
                    <a:cubicBezTo>
                      <a:pt x="4145280" y="2231389"/>
                      <a:pt x="4151630" y="2223769"/>
                      <a:pt x="4156710" y="2218689"/>
                    </a:cubicBezTo>
                    <a:lnTo>
                      <a:pt x="4156710" y="2195829"/>
                    </a:lnTo>
                    <a:cubicBezTo>
                      <a:pt x="4154170" y="2195829"/>
                      <a:pt x="4150360" y="2197099"/>
                      <a:pt x="4146550" y="2197099"/>
                    </a:cubicBezTo>
                    <a:cubicBezTo>
                      <a:pt x="4144010" y="2190749"/>
                      <a:pt x="4142740" y="2184399"/>
                      <a:pt x="4140200" y="2175509"/>
                    </a:cubicBezTo>
                    <a:cubicBezTo>
                      <a:pt x="4146550" y="2179319"/>
                      <a:pt x="4149090" y="2181859"/>
                      <a:pt x="4151630" y="2183129"/>
                    </a:cubicBezTo>
                    <a:cubicBezTo>
                      <a:pt x="4154170" y="2181859"/>
                      <a:pt x="4157980" y="2180589"/>
                      <a:pt x="4161790" y="2178049"/>
                    </a:cubicBezTo>
                    <a:cubicBezTo>
                      <a:pt x="4160520" y="2176779"/>
                      <a:pt x="4159250" y="2175509"/>
                      <a:pt x="4159250" y="2174239"/>
                    </a:cubicBezTo>
                    <a:cubicBezTo>
                      <a:pt x="4155440" y="2174239"/>
                      <a:pt x="4151630" y="2172969"/>
                      <a:pt x="4150360" y="2172969"/>
                    </a:cubicBezTo>
                    <a:cubicBezTo>
                      <a:pt x="4152900" y="2165349"/>
                      <a:pt x="4157980" y="2157729"/>
                      <a:pt x="4155440" y="2153919"/>
                    </a:cubicBezTo>
                    <a:cubicBezTo>
                      <a:pt x="4149090" y="2137409"/>
                      <a:pt x="4155440" y="2124709"/>
                      <a:pt x="4161790" y="2110739"/>
                    </a:cubicBezTo>
                    <a:cubicBezTo>
                      <a:pt x="4163060" y="2106929"/>
                      <a:pt x="4161790" y="2103119"/>
                      <a:pt x="4161790" y="2099309"/>
                    </a:cubicBezTo>
                    <a:cubicBezTo>
                      <a:pt x="4163060" y="2082799"/>
                      <a:pt x="4164330" y="2067559"/>
                      <a:pt x="4165599" y="2044699"/>
                    </a:cubicBezTo>
                    <a:cubicBezTo>
                      <a:pt x="4160519" y="2042159"/>
                      <a:pt x="4152899" y="2035809"/>
                      <a:pt x="4144009" y="2030729"/>
                    </a:cubicBezTo>
                    <a:cubicBezTo>
                      <a:pt x="4136389" y="2026919"/>
                      <a:pt x="4128769" y="2025649"/>
                      <a:pt x="4121149" y="2023109"/>
                    </a:cubicBezTo>
                    <a:cubicBezTo>
                      <a:pt x="4117340" y="2021839"/>
                      <a:pt x="4112259" y="2023109"/>
                      <a:pt x="4108449" y="2021839"/>
                    </a:cubicBezTo>
                    <a:cubicBezTo>
                      <a:pt x="4076699" y="2018029"/>
                      <a:pt x="4043679" y="2012949"/>
                      <a:pt x="4011929" y="2009139"/>
                    </a:cubicBezTo>
                    <a:cubicBezTo>
                      <a:pt x="3985259" y="2005329"/>
                      <a:pt x="3958589" y="2001519"/>
                      <a:pt x="3933189" y="1997709"/>
                    </a:cubicBezTo>
                    <a:cubicBezTo>
                      <a:pt x="3926839" y="1996439"/>
                      <a:pt x="3920489" y="1993899"/>
                      <a:pt x="3912869" y="1993899"/>
                    </a:cubicBezTo>
                    <a:cubicBezTo>
                      <a:pt x="3896359" y="1992629"/>
                      <a:pt x="3878579" y="1992629"/>
                      <a:pt x="3862069" y="1992629"/>
                    </a:cubicBezTo>
                    <a:cubicBezTo>
                      <a:pt x="3853179" y="1992629"/>
                      <a:pt x="3845559" y="1992629"/>
                      <a:pt x="3836669" y="1991359"/>
                    </a:cubicBezTo>
                    <a:cubicBezTo>
                      <a:pt x="3821429" y="1990089"/>
                      <a:pt x="3806189" y="1987549"/>
                      <a:pt x="3790949" y="1986279"/>
                    </a:cubicBezTo>
                    <a:lnTo>
                      <a:pt x="3790949" y="1982469"/>
                    </a:lnTo>
                    <a:cubicBezTo>
                      <a:pt x="3829049" y="1979929"/>
                      <a:pt x="3868419" y="1976119"/>
                      <a:pt x="3907789" y="1983739"/>
                    </a:cubicBezTo>
                    <a:cubicBezTo>
                      <a:pt x="3906519" y="1979929"/>
                      <a:pt x="3905249" y="1976119"/>
                      <a:pt x="3903979" y="1973579"/>
                    </a:cubicBezTo>
                    <a:cubicBezTo>
                      <a:pt x="3912869" y="1972309"/>
                      <a:pt x="3919219" y="1964689"/>
                      <a:pt x="3928109" y="1973579"/>
                    </a:cubicBezTo>
                    <a:cubicBezTo>
                      <a:pt x="3929379" y="1974849"/>
                      <a:pt x="3936999" y="1971039"/>
                      <a:pt x="3942079" y="1969769"/>
                    </a:cubicBezTo>
                    <a:lnTo>
                      <a:pt x="3942079" y="1967229"/>
                    </a:lnTo>
                    <a:lnTo>
                      <a:pt x="3930649" y="1967229"/>
                    </a:lnTo>
                    <a:cubicBezTo>
                      <a:pt x="3943349" y="1957069"/>
                      <a:pt x="3952240" y="1948179"/>
                      <a:pt x="3961129" y="1941829"/>
                    </a:cubicBezTo>
                    <a:cubicBezTo>
                      <a:pt x="3968749" y="1943099"/>
                      <a:pt x="3976369" y="1944369"/>
                      <a:pt x="3981449" y="1945639"/>
                    </a:cubicBezTo>
                    <a:cubicBezTo>
                      <a:pt x="3982719" y="1921509"/>
                      <a:pt x="3962399" y="1920239"/>
                      <a:pt x="3947159" y="1910079"/>
                    </a:cubicBezTo>
                    <a:cubicBezTo>
                      <a:pt x="3953509" y="1906269"/>
                      <a:pt x="3957319" y="1902459"/>
                      <a:pt x="3962399" y="1901189"/>
                    </a:cubicBezTo>
                    <a:cubicBezTo>
                      <a:pt x="3976369" y="1897379"/>
                      <a:pt x="3994149" y="1907539"/>
                      <a:pt x="4003040" y="1885949"/>
                    </a:cubicBezTo>
                    <a:cubicBezTo>
                      <a:pt x="4004310" y="1884679"/>
                      <a:pt x="4008119" y="1884679"/>
                      <a:pt x="4014469" y="1882139"/>
                    </a:cubicBezTo>
                    <a:cubicBezTo>
                      <a:pt x="4010660" y="1878329"/>
                      <a:pt x="4006849" y="1875789"/>
                      <a:pt x="4004310" y="1873249"/>
                    </a:cubicBezTo>
                    <a:cubicBezTo>
                      <a:pt x="4006850" y="1871979"/>
                      <a:pt x="4010660" y="1870709"/>
                      <a:pt x="4010660" y="1870709"/>
                    </a:cubicBezTo>
                    <a:cubicBezTo>
                      <a:pt x="4019550" y="1877059"/>
                      <a:pt x="4025900" y="1882139"/>
                      <a:pt x="4033519" y="1887219"/>
                    </a:cubicBezTo>
                    <a:cubicBezTo>
                      <a:pt x="4034790" y="1885949"/>
                      <a:pt x="4036060" y="1884679"/>
                      <a:pt x="4037329" y="1882139"/>
                    </a:cubicBezTo>
                    <a:cubicBezTo>
                      <a:pt x="4033519" y="1877059"/>
                      <a:pt x="4030979" y="1871979"/>
                      <a:pt x="4027169" y="1866899"/>
                    </a:cubicBezTo>
                    <a:cubicBezTo>
                      <a:pt x="4043679" y="1855469"/>
                      <a:pt x="4044949" y="1849119"/>
                      <a:pt x="4032249" y="1817369"/>
                    </a:cubicBezTo>
                    <a:cubicBezTo>
                      <a:pt x="4041140" y="1816099"/>
                      <a:pt x="4050029" y="1813559"/>
                      <a:pt x="4057649" y="1812289"/>
                    </a:cubicBezTo>
                    <a:cubicBezTo>
                      <a:pt x="4058919" y="1803399"/>
                      <a:pt x="4063999" y="1794509"/>
                      <a:pt x="4062729" y="1786889"/>
                    </a:cubicBezTo>
                    <a:cubicBezTo>
                      <a:pt x="4058919" y="1764029"/>
                      <a:pt x="4081779" y="1753869"/>
                      <a:pt x="4086859" y="1734819"/>
                    </a:cubicBezTo>
                    <a:cubicBezTo>
                      <a:pt x="4086859" y="1733549"/>
                      <a:pt x="4091939" y="1732279"/>
                      <a:pt x="4093209" y="1733549"/>
                    </a:cubicBezTo>
                    <a:cubicBezTo>
                      <a:pt x="4104639" y="1737359"/>
                      <a:pt x="4108449" y="1728469"/>
                      <a:pt x="4112259" y="1722119"/>
                    </a:cubicBezTo>
                    <a:cubicBezTo>
                      <a:pt x="4113529" y="1719579"/>
                      <a:pt x="4114799" y="1717039"/>
                      <a:pt x="4116069" y="1715769"/>
                    </a:cubicBezTo>
                    <a:cubicBezTo>
                      <a:pt x="4127499" y="1709419"/>
                      <a:pt x="4138929" y="1704339"/>
                      <a:pt x="4151629" y="1697989"/>
                    </a:cubicBezTo>
                    <a:cubicBezTo>
                      <a:pt x="4138929" y="1678939"/>
                      <a:pt x="4122419" y="1687829"/>
                      <a:pt x="4108449" y="1685289"/>
                    </a:cubicBezTo>
                    <a:lnTo>
                      <a:pt x="4108449" y="1680209"/>
                    </a:lnTo>
                    <a:cubicBezTo>
                      <a:pt x="4117339" y="1678939"/>
                      <a:pt x="4126229" y="1677669"/>
                      <a:pt x="4136389" y="1676399"/>
                    </a:cubicBezTo>
                    <a:cubicBezTo>
                      <a:pt x="4130039" y="1675129"/>
                      <a:pt x="4124959" y="1673859"/>
                      <a:pt x="4119879" y="1672589"/>
                    </a:cubicBezTo>
                    <a:cubicBezTo>
                      <a:pt x="4126229" y="1666239"/>
                      <a:pt x="4131309" y="1659889"/>
                      <a:pt x="4137659" y="1654809"/>
                    </a:cubicBezTo>
                    <a:cubicBezTo>
                      <a:pt x="4138929" y="1653539"/>
                      <a:pt x="4142739" y="1652269"/>
                      <a:pt x="4144009" y="1652269"/>
                    </a:cubicBezTo>
                    <a:cubicBezTo>
                      <a:pt x="4147819" y="1653539"/>
                      <a:pt x="4151629" y="1657349"/>
                      <a:pt x="4154169" y="1659889"/>
                    </a:cubicBezTo>
                    <a:cubicBezTo>
                      <a:pt x="4155439" y="1656079"/>
                      <a:pt x="4156709" y="1650999"/>
                      <a:pt x="4159249" y="1647189"/>
                    </a:cubicBezTo>
                    <a:cubicBezTo>
                      <a:pt x="4164329" y="1640839"/>
                      <a:pt x="4170679" y="1635759"/>
                      <a:pt x="4175759" y="1630679"/>
                    </a:cubicBezTo>
                    <a:cubicBezTo>
                      <a:pt x="4182109" y="1638299"/>
                      <a:pt x="4188459" y="1645919"/>
                      <a:pt x="4194809" y="1654809"/>
                    </a:cubicBezTo>
                    <a:cubicBezTo>
                      <a:pt x="4196079" y="1654809"/>
                      <a:pt x="4197349" y="1653539"/>
                      <a:pt x="4197349" y="1653539"/>
                    </a:cubicBezTo>
                    <a:cubicBezTo>
                      <a:pt x="4196079" y="1640839"/>
                      <a:pt x="4196079" y="1628139"/>
                      <a:pt x="4194809" y="1615439"/>
                    </a:cubicBezTo>
                    <a:cubicBezTo>
                      <a:pt x="4199889" y="1616709"/>
                      <a:pt x="4203699" y="1616709"/>
                      <a:pt x="4207509" y="1617979"/>
                    </a:cubicBezTo>
                    <a:cubicBezTo>
                      <a:pt x="4208779" y="1616709"/>
                      <a:pt x="4208779" y="1615439"/>
                      <a:pt x="4210049" y="1615439"/>
                    </a:cubicBezTo>
                    <a:cubicBezTo>
                      <a:pt x="4206239" y="1614169"/>
                      <a:pt x="4203699" y="1612899"/>
                      <a:pt x="4199889" y="1611629"/>
                    </a:cubicBezTo>
                    <a:cubicBezTo>
                      <a:pt x="4206239" y="1604009"/>
                      <a:pt x="4210049" y="1598929"/>
                      <a:pt x="4211319" y="1597659"/>
                    </a:cubicBezTo>
                    <a:lnTo>
                      <a:pt x="4211319" y="1573529"/>
                    </a:lnTo>
                    <a:cubicBezTo>
                      <a:pt x="4208779" y="1572259"/>
                      <a:pt x="4206239" y="1569719"/>
                      <a:pt x="4202429" y="1568449"/>
                    </a:cubicBezTo>
                    <a:cubicBezTo>
                      <a:pt x="4199889" y="1567179"/>
                      <a:pt x="4197349" y="1565909"/>
                      <a:pt x="4194809" y="1565909"/>
                    </a:cubicBezTo>
                    <a:cubicBezTo>
                      <a:pt x="4197349" y="1563369"/>
                      <a:pt x="4202429" y="1559559"/>
                      <a:pt x="4203699" y="1559559"/>
                    </a:cubicBezTo>
                    <a:cubicBezTo>
                      <a:pt x="4212589" y="1564639"/>
                      <a:pt x="4210049" y="1550669"/>
                      <a:pt x="4215129" y="1551939"/>
                    </a:cubicBezTo>
                    <a:cubicBezTo>
                      <a:pt x="4215129" y="1548129"/>
                      <a:pt x="4215129" y="1540509"/>
                      <a:pt x="4213859" y="1540509"/>
                    </a:cubicBezTo>
                    <a:cubicBezTo>
                      <a:pt x="4197349" y="1534159"/>
                      <a:pt x="4199889" y="1520189"/>
                      <a:pt x="4196079" y="1511299"/>
                    </a:cubicBezTo>
                    <a:close/>
                    <a:moveTo>
                      <a:pt x="234949" y="990600"/>
                    </a:moveTo>
                    <a:lnTo>
                      <a:pt x="271779" y="990600"/>
                    </a:lnTo>
                    <a:cubicBezTo>
                      <a:pt x="262889" y="1002030"/>
                      <a:pt x="241299" y="1002030"/>
                      <a:pt x="234949" y="990600"/>
                    </a:cubicBezTo>
                    <a:close/>
                    <a:moveTo>
                      <a:pt x="488949" y="1507490"/>
                    </a:moveTo>
                    <a:lnTo>
                      <a:pt x="488949" y="1502410"/>
                    </a:lnTo>
                    <a:cubicBezTo>
                      <a:pt x="505459" y="1501140"/>
                      <a:pt x="523239" y="1499870"/>
                      <a:pt x="539749" y="1499870"/>
                    </a:cubicBezTo>
                    <a:cubicBezTo>
                      <a:pt x="521969" y="1499870"/>
                      <a:pt x="506729" y="1515110"/>
                      <a:pt x="488949" y="1507490"/>
                    </a:cubicBezTo>
                    <a:close/>
                    <a:moveTo>
                      <a:pt x="182879" y="2123440"/>
                    </a:moveTo>
                    <a:cubicBezTo>
                      <a:pt x="190499" y="2115820"/>
                      <a:pt x="196849" y="2110740"/>
                      <a:pt x="199389" y="2106930"/>
                    </a:cubicBezTo>
                    <a:cubicBezTo>
                      <a:pt x="205739" y="2112010"/>
                      <a:pt x="209549" y="2115820"/>
                      <a:pt x="213359" y="2119630"/>
                    </a:cubicBezTo>
                    <a:cubicBezTo>
                      <a:pt x="204469" y="2119630"/>
                      <a:pt x="195579" y="2120900"/>
                      <a:pt x="182879" y="2123440"/>
                    </a:cubicBezTo>
                    <a:close/>
                    <a:moveTo>
                      <a:pt x="271779" y="2117090"/>
                    </a:moveTo>
                    <a:lnTo>
                      <a:pt x="238759" y="2117090"/>
                    </a:lnTo>
                    <a:cubicBezTo>
                      <a:pt x="237489" y="2117090"/>
                      <a:pt x="236219" y="2112010"/>
                      <a:pt x="233679" y="2108200"/>
                    </a:cubicBezTo>
                    <a:cubicBezTo>
                      <a:pt x="248919" y="2109470"/>
                      <a:pt x="260349" y="2110740"/>
                      <a:pt x="271779" y="2112010"/>
                    </a:cubicBezTo>
                    <a:lnTo>
                      <a:pt x="271779" y="2117090"/>
                    </a:lnTo>
                    <a:close/>
                    <a:moveTo>
                      <a:pt x="280669" y="2115820"/>
                    </a:moveTo>
                    <a:cubicBezTo>
                      <a:pt x="279399" y="2114550"/>
                      <a:pt x="279399" y="2113280"/>
                      <a:pt x="278129" y="2113280"/>
                    </a:cubicBezTo>
                    <a:cubicBezTo>
                      <a:pt x="283209" y="2109470"/>
                      <a:pt x="289559" y="2106930"/>
                      <a:pt x="294639" y="2103120"/>
                    </a:cubicBezTo>
                    <a:cubicBezTo>
                      <a:pt x="298449" y="2099310"/>
                      <a:pt x="299719" y="2092960"/>
                      <a:pt x="303529" y="2086610"/>
                    </a:cubicBezTo>
                    <a:cubicBezTo>
                      <a:pt x="313689" y="2106930"/>
                      <a:pt x="335279" y="2100580"/>
                      <a:pt x="354329" y="2105660"/>
                    </a:cubicBezTo>
                    <a:cubicBezTo>
                      <a:pt x="328929" y="2108200"/>
                      <a:pt x="304799" y="2112010"/>
                      <a:pt x="280669" y="2115820"/>
                    </a:cubicBezTo>
                    <a:close/>
                    <a:moveTo>
                      <a:pt x="114299" y="2428240"/>
                    </a:moveTo>
                    <a:cubicBezTo>
                      <a:pt x="115569" y="2428240"/>
                      <a:pt x="115569" y="2428240"/>
                      <a:pt x="114299" y="2428240"/>
                    </a:cubicBezTo>
                    <a:close/>
                    <a:moveTo>
                      <a:pt x="345439" y="2609850"/>
                    </a:moveTo>
                    <a:cubicBezTo>
                      <a:pt x="344169" y="2600960"/>
                      <a:pt x="342899" y="2594610"/>
                      <a:pt x="341629" y="2585720"/>
                    </a:cubicBezTo>
                    <a:cubicBezTo>
                      <a:pt x="350519" y="2588260"/>
                      <a:pt x="355599" y="2589530"/>
                      <a:pt x="360679" y="2592070"/>
                    </a:cubicBezTo>
                    <a:cubicBezTo>
                      <a:pt x="355599" y="2597150"/>
                      <a:pt x="351789" y="2602230"/>
                      <a:pt x="345439" y="2609850"/>
                    </a:cubicBezTo>
                    <a:close/>
                    <a:moveTo>
                      <a:pt x="636269" y="1050290"/>
                    </a:moveTo>
                    <a:cubicBezTo>
                      <a:pt x="627379" y="1051560"/>
                      <a:pt x="618489" y="1055370"/>
                      <a:pt x="610869" y="1055370"/>
                    </a:cubicBezTo>
                    <a:cubicBezTo>
                      <a:pt x="601979" y="1056640"/>
                      <a:pt x="593089" y="1055370"/>
                      <a:pt x="582929" y="1055370"/>
                    </a:cubicBezTo>
                    <a:cubicBezTo>
                      <a:pt x="581659" y="1054100"/>
                      <a:pt x="580389" y="1050290"/>
                      <a:pt x="579119" y="1046480"/>
                    </a:cubicBezTo>
                    <a:cubicBezTo>
                      <a:pt x="588009" y="1043940"/>
                      <a:pt x="596899" y="1040130"/>
                      <a:pt x="607059" y="1037590"/>
                    </a:cubicBezTo>
                    <a:cubicBezTo>
                      <a:pt x="607059" y="1041400"/>
                      <a:pt x="605789" y="1043940"/>
                      <a:pt x="605789" y="1047750"/>
                    </a:cubicBezTo>
                    <a:cubicBezTo>
                      <a:pt x="617219" y="1040130"/>
                      <a:pt x="627379" y="1041400"/>
                      <a:pt x="636269" y="1050290"/>
                    </a:cubicBezTo>
                    <a:cubicBezTo>
                      <a:pt x="650239" y="1040130"/>
                      <a:pt x="652779" y="1041400"/>
                      <a:pt x="656589" y="1062990"/>
                    </a:cubicBezTo>
                    <a:cubicBezTo>
                      <a:pt x="648969" y="1057910"/>
                      <a:pt x="642619" y="1054100"/>
                      <a:pt x="636269" y="1050290"/>
                    </a:cubicBezTo>
                    <a:close/>
                    <a:moveTo>
                      <a:pt x="684529" y="1047750"/>
                    </a:moveTo>
                    <a:cubicBezTo>
                      <a:pt x="687069" y="1045210"/>
                      <a:pt x="689609" y="1042670"/>
                      <a:pt x="690879" y="1040130"/>
                    </a:cubicBezTo>
                    <a:cubicBezTo>
                      <a:pt x="699769" y="1051560"/>
                      <a:pt x="699769" y="1051560"/>
                      <a:pt x="680719" y="1060450"/>
                    </a:cubicBezTo>
                    <a:lnTo>
                      <a:pt x="661669" y="1045210"/>
                    </a:lnTo>
                    <a:cubicBezTo>
                      <a:pt x="674369" y="1035050"/>
                      <a:pt x="681989" y="1035050"/>
                      <a:pt x="684529" y="1047750"/>
                    </a:cubicBezTo>
                    <a:close/>
                    <a:moveTo>
                      <a:pt x="694689" y="2744470"/>
                    </a:moveTo>
                    <a:cubicBezTo>
                      <a:pt x="695959" y="2743200"/>
                      <a:pt x="697229" y="2743200"/>
                      <a:pt x="698499" y="2741930"/>
                    </a:cubicBezTo>
                    <a:cubicBezTo>
                      <a:pt x="699769" y="2744470"/>
                      <a:pt x="702309" y="2747010"/>
                      <a:pt x="704849" y="2750820"/>
                    </a:cubicBezTo>
                    <a:cubicBezTo>
                      <a:pt x="702309" y="2750820"/>
                      <a:pt x="699769" y="2750820"/>
                      <a:pt x="697229" y="2752090"/>
                    </a:cubicBezTo>
                    <a:cubicBezTo>
                      <a:pt x="695959" y="2748280"/>
                      <a:pt x="695959" y="2745740"/>
                      <a:pt x="694689" y="2744470"/>
                    </a:cubicBezTo>
                    <a:close/>
                    <a:moveTo>
                      <a:pt x="772159" y="2735580"/>
                    </a:moveTo>
                    <a:cubicBezTo>
                      <a:pt x="773429" y="2739390"/>
                      <a:pt x="774699" y="2741930"/>
                      <a:pt x="777239" y="2744470"/>
                    </a:cubicBezTo>
                    <a:lnTo>
                      <a:pt x="773429" y="2744470"/>
                    </a:lnTo>
                    <a:cubicBezTo>
                      <a:pt x="773429" y="2741930"/>
                      <a:pt x="773429" y="2739390"/>
                      <a:pt x="772159" y="2735580"/>
                    </a:cubicBezTo>
                    <a:close/>
                    <a:moveTo>
                      <a:pt x="876299" y="3018790"/>
                    </a:moveTo>
                    <a:cubicBezTo>
                      <a:pt x="872489" y="3012440"/>
                      <a:pt x="869949" y="3007360"/>
                      <a:pt x="867409" y="3002280"/>
                    </a:cubicBezTo>
                    <a:lnTo>
                      <a:pt x="873759" y="2995930"/>
                    </a:lnTo>
                    <a:cubicBezTo>
                      <a:pt x="882649" y="3002280"/>
                      <a:pt x="883919" y="3012440"/>
                      <a:pt x="876299" y="3018790"/>
                    </a:cubicBezTo>
                    <a:close/>
                    <a:moveTo>
                      <a:pt x="1198879" y="3044190"/>
                    </a:moveTo>
                    <a:cubicBezTo>
                      <a:pt x="1193799" y="3041650"/>
                      <a:pt x="1188719" y="3040380"/>
                      <a:pt x="1183639" y="3037840"/>
                    </a:cubicBezTo>
                    <a:cubicBezTo>
                      <a:pt x="1188719" y="3032760"/>
                      <a:pt x="1193799" y="3027680"/>
                      <a:pt x="1197609" y="3025140"/>
                    </a:cubicBezTo>
                    <a:lnTo>
                      <a:pt x="1212849" y="3036570"/>
                    </a:lnTo>
                    <a:cubicBezTo>
                      <a:pt x="1209039" y="3039110"/>
                      <a:pt x="1203959" y="3041650"/>
                      <a:pt x="1198879" y="3044190"/>
                    </a:cubicBezTo>
                    <a:close/>
                    <a:moveTo>
                      <a:pt x="3445509" y="2828290"/>
                    </a:moveTo>
                    <a:cubicBezTo>
                      <a:pt x="3444239" y="2829560"/>
                      <a:pt x="3445509" y="2832100"/>
                      <a:pt x="3445509" y="2834640"/>
                    </a:cubicBezTo>
                    <a:lnTo>
                      <a:pt x="3426459" y="2838450"/>
                    </a:lnTo>
                    <a:cubicBezTo>
                      <a:pt x="3423919" y="2827020"/>
                      <a:pt x="3428999" y="2820670"/>
                      <a:pt x="3440429" y="2819400"/>
                    </a:cubicBezTo>
                    <a:cubicBezTo>
                      <a:pt x="3444239" y="2819400"/>
                      <a:pt x="3449319" y="2816860"/>
                      <a:pt x="3455669" y="2816860"/>
                    </a:cubicBezTo>
                    <a:cubicBezTo>
                      <a:pt x="3451859" y="2820670"/>
                      <a:pt x="3448049" y="2823210"/>
                      <a:pt x="3445509" y="2828290"/>
                    </a:cubicBezTo>
                    <a:close/>
                    <a:moveTo>
                      <a:pt x="3470909" y="2825750"/>
                    </a:moveTo>
                    <a:cubicBezTo>
                      <a:pt x="3465829" y="2824480"/>
                      <a:pt x="3462019" y="2820670"/>
                      <a:pt x="3458209" y="2818130"/>
                    </a:cubicBezTo>
                    <a:cubicBezTo>
                      <a:pt x="3463289" y="2811780"/>
                      <a:pt x="3467099" y="2807970"/>
                      <a:pt x="3469639" y="2804160"/>
                    </a:cubicBezTo>
                    <a:cubicBezTo>
                      <a:pt x="3474719" y="2810510"/>
                      <a:pt x="3479799" y="2815590"/>
                      <a:pt x="3484879" y="2823210"/>
                    </a:cubicBezTo>
                    <a:cubicBezTo>
                      <a:pt x="3481069" y="2824480"/>
                      <a:pt x="3475989" y="2825750"/>
                      <a:pt x="3470909" y="2825750"/>
                    </a:cubicBezTo>
                    <a:close/>
                    <a:moveTo>
                      <a:pt x="3604259" y="1967230"/>
                    </a:moveTo>
                    <a:cubicBezTo>
                      <a:pt x="3604259" y="1964690"/>
                      <a:pt x="3604259" y="1963420"/>
                      <a:pt x="3602989" y="1960880"/>
                    </a:cubicBezTo>
                    <a:lnTo>
                      <a:pt x="3629659" y="1957070"/>
                    </a:lnTo>
                    <a:cubicBezTo>
                      <a:pt x="3629659" y="1959610"/>
                      <a:pt x="3630929" y="1962150"/>
                      <a:pt x="3630929" y="1964690"/>
                    </a:cubicBezTo>
                    <a:cubicBezTo>
                      <a:pt x="3620769" y="1964690"/>
                      <a:pt x="3611879" y="1965960"/>
                      <a:pt x="3604259" y="1967230"/>
                    </a:cubicBezTo>
                    <a:close/>
                    <a:moveTo>
                      <a:pt x="3670299" y="1969770"/>
                    </a:moveTo>
                    <a:cubicBezTo>
                      <a:pt x="3662679" y="1969770"/>
                      <a:pt x="3653789" y="1969770"/>
                      <a:pt x="3646169" y="1967230"/>
                    </a:cubicBezTo>
                    <a:cubicBezTo>
                      <a:pt x="3642359" y="1965960"/>
                      <a:pt x="3641089" y="1960880"/>
                      <a:pt x="3637279" y="1958340"/>
                    </a:cubicBezTo>
                    <a:cubicBezTo>
                      <a:pt x="3638549" y="1957070"/>
                      <a:pt x="3638549" y="1955800"/>
                      <a:pt x="3639819" y="1954530"/>
                    </a:cubicBezTo>
                    <a:cubicBezTo>
                      <a:pt x="3651249" y="1957070"/>
                      <a:pt x="3661409" y="1958340"/>
                      <a:pt x="3671569" y="1960880"/>
                    </a:cubicBezTo>
                    <a:cubicBezTo>
                      <a:pt x="3670299" y="1964690"/>
                      <a:pt x="3670299" y="1968500"/>
                      <a:pt x="3670299" y="1969770"/>
                    </a:cubicBezTo>
                    <a:close/>
                    <a:moveTo>
                      <a:pt x="3727449" y="1968500"/>
                    </a:moveTo>
                    <a:cubicBezTo>
                      <a:pt x="3718559" y="1967230"/>
                      <a:pt x="3709669" y="1960880"/>
                      <a:pt x="3700779" y="1969770"/>
                    </a:cubicBezTo>
                    <a:cubicBezTo>
                      <a:pt x="3699509" y="1971040"/>
                      <a:pt x="3691889" y="1967230"/>
                      <a:pt x="3688079" y="1965960"/>
                    </a:cubicBezTo>
                    <a:cubicBezTo>
                      <a:pt x="3688079" y="1964690"/>
                      <a:pt x="3689349" y="1962150"/>
                      <a:pt x="3689349" y="1960880"/>
                    </a:cubicBezTo>
                    <a:lnTo>
                      <a:pt x="3731259" y="1960880"/>
                    </a:lnTo>
                    <a:cubicBezTo>
                      <a:pt x="3732529" y="1960880"/>
                      <a:pt x="3733799" y="1964690"/>
                      <a:pt x="3735069" y="1967230"/>
                    </a:cubicBezTo>
                    <a:cubicBezTo>
                      <a:pt x="3731259" y="1967230"/>
                      <a:pt x="3728719" y="1968500"/>
                      <a:pt x="3727449" y="1968500"/>
                    </a:cubicBezTo>
                    <a:close/>
                    <a:moveTo>
                      <a:pt x="3848099" y="2598420"/>
                    </a:moveTo>
                    <a:cubicBezTo>
                      <a:pt x="3846829" y="2599690"/>
                      <a:pt x="3846829" y="2600960"/>
                      <a:pt x="3846829" y="2599690"/>
                    </a:cubicBezTo>
                    <a:cubicBezTo>
                      <a:pt x="3845559" y="2599690"/>
                      <a:pt x="3845559" y="2598420"/>
                      <a:pt x="3848099" y="2598420"/>
                    </a:cubicBezTo>
                    <a:close/>
                    <a:moveTo>
                      <a:pt x="132079" y="2529840"/>
                    </a:moveTo>
                    <a:cubicBezTo>
                      <a:pt x="130809" y="2529840"/>
                      <a:pt x="130809" y="2531110"/>
                      <a:pt x="129539" y="2531110"/>
                    </a:cubicBezTo>
                    <a:cubicBezTo>
                      <a:pt x="129539" y="2531110"/>
                      <a:pt x="130809" y="2529840"/>
                      <a:pt x="132079" y="2529840"/>
                    </a:cubicBezTo>
                    <a:close/>
                    <a:moveTo>
                      <a:pt x="615949" y="2769870"/>
                    </a:moveTo>
                    <a:cubicBezTo>
                      <a:pt x="621029" y="2772410"/>
                      <a:pt x="626109" y="2774950"/>
                      <a:pt x="629919" y="2776220"/>
                    </a:cubicBezTo>
                    <a:cubicBezTo>
                      <a:pt x="612139" y="2786380"/>
                      <a:pt x="600709" y="2783840"/>
                      <a:pt x="589279" y="2766060"/>
                    </a:cubicBezTo>
                    <a:cubicBezTo>
                      <a:pt x="593089" y="2766060"/>
                      <a:pt x="595629" y="2764790"/>
                      <a:pt x="599439" y="2764790"/>
                    </a:cubicBezTo>
                    <a:cubicBezTo>
                      <a:pt x="604519" y="2766060"/>
                      <a:pt x="610869" y="2767330"/>
                      <a:pt x="615949" y="2769870"/>
                    </a:cubicBezTo>
                    <a:close/>
                    <a:moveTo>
                      <a:pt x="2835909" y="2874010"/>
                    </a:moveTo>
                    <a:cubicBezTo>
                      <a:pt x="2832099" y="2872740"/>
                      <a:pt x="2829559" y="2872740"/>
                      <a:pt x="2824479" y="2871470"/>
                    </a:cubicBezTo>
                    <a:cubicBezTo>
                      <a:pt x="2819399" y="2870200"/>
                      <a:pt x="2813049" y="2866390"/>
                      <a:pt x="2805429" y="2863850"/>
                    </a:cubicBezTo>
                    <a:cubicBezTo>
                      <a:pt x="2810509" y="2862580"/>
                      <a:pt x="2814319" y="2860040"/>
                      <a:pt x="2819399" y="2858770"/>
                    </a:cubicBezTo>
                    <a:cubicBezTo>
                      <a:pt x="2833369" y="2854960"/>
                      <a:pt x="2839719" y="2861310"/>
                      <a:pt x="2835909" y="2874010"/>
                    </a:cubicBezTo>
                    <a:close/>
                    <a:moveTo>
                      <a:pt x="2590799" y="2903220"/>
                    </a:moveTo>
                    <a:cubicBezTo>
                      <a:pt x="2598419" y="2904490"/>
                      <a:pt x="2607309" y="2904490"/>
                      <a:pt x="2616199" y="2905760"/>
                    </a:cubicBezTo>
                    <a:cubicBezTo>
                      <a:pt x="2612389" y="2918460"/>
                      <a:pt x="2602229" y="2914650"/>
                      <a:pt x="2594609" y="2913380"/>
                    </a:cubicBezTo>
                    <a:cubicBezTo>
                      <a:pt x="2592069" y="2913380"/>
                      <a:pt x="2589529" y="2908300"/>
                      <a:pt x="2586989" y="2905760"/>
                    </a:cubicBezTo>
                    <a:cubicBezTo>
                      <a:pt x="2588259" y="2904490"/>
                      <a:pt x="2589529" y="2903220"/>
                      <a:pt x="2590799" y="2903220"/>
                    </a:cubicBezTo>
                    <a:close/>
                    <a:moveTo>
                      <a:pt x="219709" y="2604770"/>
                    </a:moveTo>
                    <a:cubicBezTo>
                      <a:pt x="220979" y="2608580"/>
                      <a:pt x="222249" y="2611120"/>
                      <a:pt x="223519" y="2616200"/>
                    </a:cubicBezTo>
                    <a:cubicBezTo>
                      <a:pt x="215899" y="2616200"/>
                      <a:pt x="209549" y="2616200"/>
                      <a:pt x="203199" y="2614930"/>
                    </a:cubicBezTo>
                    <a:lnTo>
                      <a:pt x="203199" y="2606040"/>
                    </a:lnTo>
                    <a:cubicBezTo>
                      <a:pt x="208279" y="2606040"/>
                      <a:pt x="213359" y="2606040"/>
                      <a:pt x="219709" y="2604770"/>
                    </a:cubicBezTo>
                    <a:close/>
                    <a:moveTo>
                      <a:pt x="715009" y="2762250"/>
                    </a:moveTo>
                    <a:cubicBezTo>
                      <a:pt x="722629" y="2763520"/>
                      <a:pt x="730249" y="2763520"/>
                      <a:pt x="739139" y="2764790"/>
                    </a:cubicBezTo>
                    <a:cubicBezTo>
                      <a:pt x="734059" y="2769870"/>
                      <a:pt x="713739" y="2773680"/>
                      <a:pt x="709929" y="2769870"/>
                    </a:cubicBezTo>
                    <a:cubicBezTo>
                      <a:pt x="709929" y="2768600"/>
                      <a:pt x="708659" y="2766060"/>
                      <a:pt x="709929" y="2764790"/>
                    </a:cubicBezTo>
                    <a:cubicBezTo>
                      <a:pt x="711199" y="2763520"/>
                      <a:pt x="713739" y="2762250"/>
                      <a:pt x="715009" y="2762250"/>
                    </a:cubicBezTo>
                    <a:close/>
                  </a:path>
                </a:pathLst>
              </a:custGeom>
              <a:blipFill>
                <a:blip r:embed="rId23"/>
                <a:stretch>
                  <a:fillRect l="-3583" r="-3543" b="-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9789398" y="4400068"/>
              <a:ext cx="63831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dirty="0" smtClean="0">
                  <a:solidFill>
                    <a:srgbClr val="FEF5EF"/>
                  </a:solidFill>
                  <a:latin typeface="UTM Showcard" pitchFamily="18" charset="0"/>
                </a:rPr>
                <a:t>3</a:t>
              </a:r>
              <a:endParaRPr lang="en-US" sz="7200" dirty="0">
                <a:solidFill>
                  <a:srgbClr val="FEF5EF"/>
                </a:solidFill>
                <a:latin typeface="UTM Showcard" pitchFamily="18" charset="0"/>
              </a:endParaRPr>
            </a:p>
          </p:txBody>
        </p:sp>
      </p:grpSp>
      <p:pic>
        <p:nvPicPr>
          <p:cNvPr id="24" name="Picture 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4603684" y="294551"/>
            <a:ext cx="711942" cy="100097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5043992" y="-76690"/>
            <a:ext cx="3162302" cy="236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8209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0917E-6 -2.22222E-6 L 0.17869 0.0967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5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869 0.09676 L 0.36064 0.3282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91" y="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BDA2E3E0-3A18-443B-BA0C-717CA1A79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6" y="137421"/>
            <a:ext cx="11641448" cy="5711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19">
            <a:extLst>
              <a:ext uri="{FF2B5EF4-FFF2-40B4-BE49-F238E27FC236}">
                <a16:creationId xmlns:a16="http://schemas.microsoft.com/office/drawing/2014/main" id="{E756D272-3EB0-469A-AB97-CD7F5167E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762298"/>
            <a:ext cx="121920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Mỏ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dầu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Bạch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Hổ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-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được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xem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là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mỏ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dầu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khí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lớn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nhất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thềm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lục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địa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Việt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61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99544" y="383495"/>
            <a:ext cx="6763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Ven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nhiều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nơi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du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lịch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nghỉ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mát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hấp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dẫn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3B7995F0-7A90-4101-A8DC-D9698E6AC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6" y="2017163"/>
            <a:ext cx="5909049" cy="407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CB01EA-05CC-4DE6-93F2-5EB1DBF9A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10" y="383495"/>
            <a:ext cx="5642555" cy="5711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8810297" y="6215270"/>
            <a:ext cx="33817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Nha</a:t>
            </a:r>
            <a:r>
              <a:rPr lang="en-US" sz="2600" b="1" dirty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Isadora" pitchFamily="18" charset="0"/>
              </a:rPr>
              <a:t>Trang</a:t>
            </a:r>
            <a:endParaRPr lang="en-US" sz="2600" b="1" dirty="0">
              <a:solidFill>
                <a:schemeClr val="tx2"/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4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52593" y="2505494"/>
            <a:ext cx="47138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Kể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tên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bãi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nước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ta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mà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biết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.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0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AEE4B63-D94C-40F8-A50D-781F46685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159" y="378370"/>
            <a:ext cx="6122275" cy="4859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A89B77-2DCC-4E2F-B513-A6FFE3A08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72" y="354417"/>
            <a:ext cx="5300387" cy="4907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4058307" y="5941173"/>
            <a:ext cx="33817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Phú</a:t>
            </a:r>
            <a:r>
              <a:rPr lang="en-US" sz="26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Quốc</a:t>
            </a:r>
            <a:endParaRPr lang="en-US" sz="2600" b="1" dirty="0">
              <a:solidFill>
                <a:schemeClr val="tx2"/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0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61838" y="2557690"/>
            <a:ext cx="33817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Bãi</a:t>
            </a:r>
            <a:r>
              <a:rPr lang="en-US" sz="26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biển</a:t>
            </a:r>
            <a:r>
              <a:rPr lang="en-US" sz="26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Mỹ</a:t>
            </a:r>
            <a:r>
              <a:rPr lang="en-US" sz="26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UTM Isadora" pitchFamily="18" charset="0"/>
              </a:rPr>
              <a:t>Khê</a:t>
            </a:r>
            <a:endParaRPr lang="en-US" sz="2600" b="1" dirty="0">
              <a:solidFill>
                <a:schemeClr val="tx2"/>
              </a:solidFill>
              <a:latin typeface="UTM Isadora" pitchFamily="18" charset="0"/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022C69B-D510-417D-8AD0-5DC16BA00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2" y="787289"/>
            <a:ext cx="7614746" cy="4525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0548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4E36F37-FB65-4967-8585-23210C171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5" y="523937"/>
            <a:ext cx="5696796" cy="4067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9C12FD-42B8-460F-A3CE-52A79461C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951" y="523936"/>
            <a:ext cx="5491318" cy="4067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4078013" y="5575308"/>
            <a:ext cx="4445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2"/>
                </a:solidFill>
                <a:latin typeface="UTM Isadora" pitchFamily="18" charset="0"/>
              </a:rPr>
              <a:t>Quy</a:t>
            </a:r>
            <a:r>
              <a:rPr lang="en-US" sz="28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UTM Isadora" pitchFamily="18" charset="0"/>
              </a:rPr>
              <a:t>Nhơn</a:t>
            </a:r>
            <a:r>
              <a:rPr lang="en-US" sz="2800" b="1" dirty="0" smtClean="0">
                <a:solidFill>
                  <a:schemeClr val="tx2"/>
                </a:solidFill>
                <a:latin typeface="UTM Isadora" pitchFamily="18" charset="0"/>
              </a:rPr>
              <a:t> (</a:t>
            </a:r>
            <a:r>
              <a:rPr lang="en-US" sz="2800" b="1" dirty="0" err="1" smtClean="0">
                <a:solidFill>
                  <a:schemeClr val="tx2"/>
                </a:solidFill>
                <a:latin typeface="UTM Isadora" pitchFamily="18" charset="0"/>
              </a:rPr>
              <a:t>Bình</a:t>
            </a:r>
            <a:r>
              <a:rPr lang="en-US" sz="2800" b="1" dirty="0" smtClean="0">
                <a:solidFill>
                  <a:schemeClr val="tx2"/>
                </a:solidFill>
                <a:latin typeface="UTM Isadora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UTM Isadora" pitchFamily="18" charset="0"/>
              </a:rPr>
              <a:t>Định</a:t>
            </a:r>
            <a:r>
              <a:rPr lang="en-US" sz="2800" b="1" dirty="0" smtClean="0">
                <a:solidFill>
                  <a:schemeClr val="tx2"/>
                </a:solidFill>
                <a:latin typeface="UTM Isadora" pitchFamily="18" charset="0"/>
              </a:rPr>
              <a:t>)</a:t>
            </a:r>
            <a:endParaRPr lang="en-US" sz="2800" b="1" dirty="0">
              <a:solidFill>
                <a:schemeClr val="tx2"/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3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833E3C8B-7C26-424C-A119-96DCC454C3AF}"/>
              </a:ext>
            </a:extLst>
          </p:cNvPr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solidFill>
            <a:srgbClr val="E1F9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C6A7B1F-F5E0-4F2E-ADC9-88752DFDE377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Picture 234">
            <a:extLst>
              <a:ext uri="{FF2B5EF4-FFF2-40B4-BE49-F238E27FC236}">
                <a16:creationId xmlns:a16="http://schemas.microsoft.com/office/drawing/2014/main" id="{F3A64D77-55CF-42F5-903F-51E74A7AF831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/>
          </a:blip>
          <a:srcRect l="-1" t="33881" r="48114" b="25108"/>
          <a:stretch/>
        </p:blipFill>
        <p:spPr>
          <a:xfrm flipH="1">
            <a:off x="737827" y="866876"/>
            <a:ext cx="5769395" cy="502828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068464" y="326995"/>
            <a:ext cx="4445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0000"/>
                </a:solidFill>
                <a:latin typeface="UTM Isadora" pitchFamily="18" charset="0"/>
              </a:rPr>
              <a:t>Ghi</a:t>
            </a:r>
            <a:r>
              <a:rPr lang="en-US" sz="4000" b="1" u="sng" dirty="0" smtClean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UTM Isadora" pitchFamily="18" charset="0"/>
              </a:rPr>
              <a:t>nhớ</a:t>
            </a:r>
            <a:endParaRPr lang="en-US" sz="4000" b="1" u="sng" dirty="0">
              <a:solidFill>
                <a:srgbClr val="FF0000"/>
              </a:solidFill>
              <a:latin typeface="UTM Isadora" pitchFamily="18" charset="0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A0CF2D5B-00C2-4003-B4B8-9573AC9B967A}"/>
              </a:ext>
            </a:extLst>
          </p:cNvPr>
          <p:cNvGrpSpPr/>
          <p:nvPr/>
        </p:nvGrpSpPr>
        <p:grpSpPr>
          <a:xfrm>
            <a:off x="1797283" y="1242921"/>
            <a:ext cx="8560676" cy="1232530"/>
            <a:chOff x="6711671" y="1402991"/>
            <a:chExt cx="3791919" cy="1232530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8AF09A8D-761B-456A-A57C-0C930D3862D8}"/>
                </a:ext>
              </a:extLst>
            </p:cNvPr>
            <p:cNvSpPr/>
            <p:nvPr/>
          </p:nvSpPr>
          <p:spPr>
            <a:xfrm>
              <a:off x="6711671" y="1402991"/>
              <a:ext cx="3791919" cy="1232530"/>
            </a:xfrm>
            <a:prstGeom prst="rect">
              <a:avLst/>
            </a:prstGeom>
            <a:solidFill>
              <a:srgbClr val="BBE1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36615D0D-7E92-4387-A790-2D75ABA5C7E7}"/>
                </a:ext>
              </a:extLst>
            </p:cNvPr>
            <p:cNvSpPr/>
            <p:nvPr/>
          </p:nvSpPr>
          <p:spPr>
            <a:xfrm>
              <a:off x="6791333" y="1486083"/>
              <a:ext cx="364056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Vùng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nước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ta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là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một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bộ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phận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của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Đông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.</a:t>
              </a:r>
              <a:endParaRPr lang="en-US" altLang="en-US" sz="3200" b="1" dirty="0">
                <a:solidFill>
                  <a:schemeClr val="tx2"/>
                </a:solidFill>
                <a:latin typeface="UTM Isadora" pitchFamily="18" charset="0"/>
              </a:endParaRP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25BD97AC-C96F-4DD4-A10D-96C1F0224AAB}"/>
              </a:ext>
            </a:extLst>
          </p:cNvPr>
          <p:cNvGrpSpPr/>
          <p:nvPr/>
        </p:nvGrpSpPr>
        <p:grpSpPr>
          <a:xfrm>
            <a:off x="1797283" y="2753729"/>
            <a:ext cx="8808550" cy="1232530"/>
            <a:chOff x="6711671" y="2816046"/>
            <a:chExt cx="3905730" cy="1232530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CA964993-EFBF-4129-93CE-CB147AA16F18}"/>
                </a:ext>
              </a:extLst>
            </p:cNvPr>
            <p:cNvSpPr/>
            <p:nvPr/>
          </p:nvSpPr>
          <p:spPr>
            <a:xfrm>
              <a:off x="6711671" y="2816046"/>
              <a:ext cx="3791919" cy="1232530"/>
            </a:xfrm>
            <a:prstGeom prst="rect">
              <a:avLst/>
            </a:prstGeom>
            <a:solidFill>
              <a:srgbClr val="D9E1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Subtitle 2">
              <a:extLst>
                <a:ext uri="{FF2B5EF4-FFF2-40B4-BE49-F238E27FC236}">
                  <a16:creationId xmlns:a16="http://schemas.microsoft.com/office/drawing/2014/main" id="{A6F44298-4EE0-4020-84E3-CEEFC009900C}"/>
                </a:ext>
              </a:extLst>
            </p:cNvPr>
            <p:cNvSpPr txBox="1">
              <a:spLocks/>
            </p:cNvSpPr>
            <p:nvPr/>
          </p:nvSpPr>
          <p:spPr>
            <a:xfrm>
              <a:off x="6791345" y="2822528"/>
              <a:ext cx="3826056" cy="1094693"/>
            </a:xfrm>
            <a:prstGeom prst="rect">
              <a:avLst/>
            </a:prstGeom>
          </p:spPr>
          <p:txBody>
            <a:bodyPr vert="horz" wrap="square" lIns="108745" tIns="54373" rIns="108745" bIns="54373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Biển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điều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hòa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khí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hậu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,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là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nguồn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tài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nguyên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và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là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đường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giao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thông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quan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 </a:t>
              </a:r>
              <a:r>
                <a:rPr lang="en-US" altLang="en-US" sz="3200" b="1" dirty="0" err="1">
                  <a:latin typeface="UTM Isadora" pitchFamily="18" charset="0"/>
                  <a:cs typeface="+mn-cs"/>
                </a:rPr>
                <a:t>trọng</a:t>
              </a:r>
              <a:r>
                <a:rPr lang="en-US" altLang="en-US" sz="3200" b="1" dirty="0">
                  <a:latin typeface="UTM Isadora" pitchFamily="18" charset="0"/>
                  <a:cs typeface="+mn-cs"/>
                </a:rPr>
                <a:t>.</a:t>
              </a:r>
              <a:endParaRPr lang="en-US" sz="3200" b="1" dirty="0">
                <a:latin typeface="UTM Isadora" pitchFamily="18" charset="0"/>
                <a:cs typeface="+mn-cs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B25F5BBF-2DC0-44F6-BA76-C108BB4C4A85}"/>
              </a:ext>
            </a:extLst>
          </p:cNvPr>
          <p:cNvGrpSpPr/>
          <p:nvPr/>
        </p:nvGrpSpPr>
        <p:grpSpPr>
          <a:xfrm>
            <a:off x="1797283" y="4444816"/>
            <a:ext cx="8551873" cy="1232530"/>
            <a:chOff x="6711671" y="4229101"/>
            <a:chExt cx="3791919" cy="1232530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73676D9-7CFC-4C5D-A62E-4B584741BA7A}"/>
                </a:ext>
              </a:extLst>
            </p:cNvPr>
            <p:cNvSpPr/>
            <p:nvPr/>
          </p:nvSpPr>
          <p:spPr>
            <a:xfrm>
              <a:off x="6711671" y="4229101"/>
              <a:ext cx="3791919" cy="1232530"/>
            </a:xfrm>
            <a:prstGeom prst="rect">
              <a:avLst/>
            </a:prstGeom>
            <a:solidFill>
              <a:srgbClr val="FFE6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548BB02B-08F4-46CC-8BFC-AA5CA87666E5}"/>
                </a:ext>
              </a:extLst>
            </p:cNvPr>
            <p:cNvSpPr/>
            <p:nvPr/>
          </p:nvSpPr>
          <p:spPr>
            <a:xfrm>
              <a:off x="6791415" y="4306757"/>
              <a:ext cx="364430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Ven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có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nhiều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nơi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du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lịch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,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nghỉ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mát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hấp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tx2"/>
                  </a:solidFill>
                  <a:latin typeface="UTM Isadora" pitchFamily="18" charset="0"/>
                </a:rPr>
                <a:t>dẫn</a:t>
              </a:r>
              <a:r>
                <a:rPr lang="en-US" altLang="en-US" sz="3200" b="1" dirty="0">
                  <a:solidFill>
                    <a:schemeClr val="tx2"/>
                  </a:solidFill>
                  <a:latin typeface="UTM Isadora" pitchFamily="18" charset="0"/>
                </a:rPr>
                <a:t>.</a:t>
              </a:r>
              <a:endParaRPr lang="zh-CN" altLang="en-US" sz="3200" b="1" dirty="0">
                <a:solidFill>
                  <a:schemeClr val="tx2"/>
                </a:solidFill>
                <a:latin typeface="UTM Isador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267707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soi6">
            <a:extLst>
              <a:ext uri="{FF2B5EF4-FFF2-40B4-BE49-F238E27FC236}">
                <a16:creationId xmlns:a16="http://schemas.microsoft.com/office/drawing/2014/main" id="{DFCBCB26-6ED9-4C33-942D-6D6D034B6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902926"/>
            <a:ext cx="5334001" cy="3340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s558231_DSC07302[1]">
            <a:extLst>
              <a:ext uri="{FF2B5EF4-FFF2-40B4-BE49-F238E27FC236}">
                <a16:creationId xmlns:a16="http://schemas.microsoft.com/office/drawing/2014/main" id="{4D4E349C-65BD-401A-8A6F-7076314A6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402" y="3547127"/>
            <a:ext cx="4984955" cy="3139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Dau_tran2">
            <a:extLst>
              <a:ext uri="{FF2B5EF4-FFF2-40B4-BE49-F238E27FC236}">
                <a16:creationId xmlns:a16="http://schemas.microsoft.com/office/drawing/2014/main" id="{348AA964-CC2A-48B2-A9DC-A7A2B8BCB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1" y="1992461"/>
            <a:ext cx="4732673" cy="312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41">
            <a:extLst>
              <a:ext uri="{FF2B5EF4-FFF2-40B4-BE49-F238E27FC236}">
                <a16:creationId xmlns:a16="http://schemas.microsoft.com/office/drawing/2014/main" id="{A0CF2D5B-00C2-4003-B4B8-9573AC9B967A}"/>
              </a:ext>
            </a:extLst>
          </p:cNvPr>
          <p:cNvGrpSpPr/>
          <p:nvPr/>
        </p:nvGrpSpPr>
        <p:grpSpPr>
          <a:xfrm>
            <a:off x="189201" y="281225"/>
            <a:ext cx="6668798" cy="1232530"/>
            <a:chOff x="6711671" y="1402991"/>
            <a:chExt cx="3791919" cy="1232530"/>
          </a:xfrm>
          <a:solidFill>
            <a:schemeClr val="bg1">
              <a:alpha val="55000"/>
            </a:schemeClr>
          </a:solidFill>
        </p:grpSpPr>
        <p:sp>
          <p:nvSpPr>
            <p:cNvPr id="5" name="矩形 42">
              <a:extLst>
                <a:ext uri="{FF2B5EF4-FFF2-40B4-BE49-F238E27FC236}">
                  <a16:creationId xmlns:a16="http://schemas.microsoft.com/office/drawing/2014/main" id="{8AF09A8D-761B-456A-A57C-0C930D3862D8}"/>
                </a:ext>
              </a:extLst>
            </p:cNvPr>
            <p:cNvSpPr/>
            <p:nvPr/>
          </p:nvSpPr>
          <p:spPr>
            <a:xfrm>
              <a:off x="6711671" y="1402991"/>
              <a:ext cx="3791919" cy="12325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43">
              <a:extLst>
                <a:ext uri="{FF2B5EF4-FFF2-40B4-BE49-F238E27FC236}">
                  <a16:creationId xmlns:a16="http://schemas.microsoft.com/office/drawing/2014/main" id="{36615D0D-7E92-4387-A790-2D75ABA5C7E7}"/>
                </a:ext>
              </a:extLst>
            </p:cNvPr>
            <p:cNvSpPr/>
            <p:nvPr/>
          </p:nvSpPr>
          <p:spPr>
            <a:xfrm>
              <a:off x="6791333" y="1486083"/>
              <a:ext cx="3640560" cy="107721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Ta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cần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làm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gì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để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bảo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vệ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môi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trường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xanh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–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sạch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–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đẹp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?</a:t>
              </a:r>
              <a:endParaRPr lang="en-US" altLang="en-US" sz="3200" b="1" dirty="0">
                <a:solidFill>
                  <a:schemeClr val="tx2"/>
                </a:solidFill>
                <a:latin typeface="UTM Isador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2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1">
            <a:extLst>
              <a:ext uri="{FF2B5EF4-FFF2-40B4-BE49-F238E27FC236}">
                <a16:creationId xmlns:a16="http://schemas.microsoft.com/office/drawing/2014/main" id="{A0CF2D5B-00C2-4003-B4B8-9573AC9B967A}"/>
              </a:ext>
            </a:extLst>
          </p:cNvPr>
          <p:cNvGrpSpPr/>
          <p:nvPr/>
        </p:nvGrpSpPr>
        <p:grpSpPr>
          <a:xfrm>
            <a:off x="2538264" y="3055956"/>
            <a:ext cx="6668798" cy="1232530"/>
            <a:chOff x="6711671" y="1402991"/>
            <a:chExt cx="3791919" cy="1232530"/>
          </a:xfrm>
          <a:solidFill>
            <a:schemeClr val="bg1">
              <a:alpha val="55000"/>
            </a:schemeClr>
          </a:solidFill>
        </p:grpSpPr>
        <p:sp>
          <p:nvSpPr>
            <p:cNvPr id="5" name="矩形 42">
              <a:extLst>
                <a:ext uri="{FF2B5EF4-FFF2-40B4-BE49-F238E27FC236}">
                  <a16:creationId xmlns:a16="http://schemas.microsoft.com/office/drawing/2014/main" id="{8AF09A8D-761B-456A-A57C-0C930D3862D8}"/>
                </a:ext>
              </a:extLst>
            </p:cNvPr>
            <p:cNvSpPr/>
            <p:nvPr/>
          </p:nvSpPr>
          <p:spPr>
            <a:xfrm>
              <a:off x="6711671" y="1402991"/>
              <a:ext cx="3791919" cy="12325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43">
              <a:extLst>
                <a:ext uri="{FF2B5EF4-FFF2-40B4-BE49-F238E27FC236}">
                  <a16:creationId xmlns:a16="http://schemas.microsoft.com/office/drawing/2014/main" id="{36615D0D-7E92-4387-A790-2D75ABA5C7E7}"/>
                </a:ext>
              </a:extLst>
            </p:cNvPr>
            <p:cNvSpPr/>
            <p:nvPr/>
          </p:nvSpPr>
          <p:spPr>
            <a:xfrm>
              <a:off x="6791333" y="1486083"/>
              <a:ext cx="3640560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(Video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bảo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vệ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chủ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quyền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)</a:t>
              </a:r>
              <a:endParaRPr lang="en-US" altLang="en-US" sz="3200" b="1" dirty="0">
                <a:solidFill>
                  <a:schemeClr val="tx2"/>
                </a:solidFill>
                <a:latin typeface="UTM Isador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92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1">
            <a:extLst>
              <a:ext uri="{FF2B5EF4-FFF2-40B4-BE49-F238E27FC236}">
                <a16:creationId xmlns:a16="http://schemas.microsoft.com/office/drawing/2014/main" id="{A0CF2D5B-00C2-4003-B4B8-9573AC9B967A}"/>
              </a:ext>
            </a:extLst>
          </p:cNvPr>
          <p:cNvGrpSpPr/>
          <p:nvPr/>
        </p:nvGrpSpPr>
        <p:grpSpPr>
          <a:xfrm>
            <a:off x="4857857" y="5234382"/>
            <a:ext cx="6668798" cy="1232530"/>
            <a:chOff x="9366298" y="6371914"/>
            <a:chExt cx="3791919" cy="1232530"/>
          </a:xfrm>
          <a:solidFill>
            <a:schemeClr val="bg1">
              <a:alpha val="55000"/>
            </a:schemeClr>
          </a:solidFill>
        </p:grpSpPr>
        <p:sp>
          <p:nvSpPr>
            <p:cNvPr id="5" name="矩形 42">
              <a:extLst>
                <a:ext uri="{FF2B5EF4-FFF2-40B4-BE49-F238E27FC236}">
                  <a16:creationId xmlns:a16="http://schemas.microsoft.com/office/drawing/2014/main" id="{8AF09A8D-761B-456A-A57C-0C930D3862D8}"/>
                </a:ext>
              </a:extLst>
            </p:cNvPr>
            <p:cNvSpPr/>
            <p:nvPr/>
          </p:nvSpPr>
          <p:spPr>
            <a:xfrm>
              <a:off x="9366298" y="6371914"/>
              <a:ext cx="3791919" cy="12325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43">
              <a:extLst>
                <a:ext uri="{FF2B5EF4-FFF2-40B4-BE49-F238E27FC236}">
                  <a16:creationId xmlns:a16="http://schemas.microsoft.com/office/drawing/2014/main" id="{36615D0D-7E92-4387-A790-2D75ABA5C7E7}"/>
                </a:ext>
              </a:extLst>
            </p:cNvPr>
            <p:cNvSpPr/>
            <p:nvPr/>
          </p:nvSpPr>
          <p:spPr>
            <a:xfrm>
              <a:off x="9767502" y="6686052"/>
              <a:ext cx="3390715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Bảo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vệ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biển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đảo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quê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chemeClr val="tx2"/>
                  </a:solidFill>
                  <a:latin typeface="UTM Isadora" pitchFamily="18" charset="0"/>
                </a:rPr>
                <a:t>hương</a:t>
              </a:r>
              <a:r>
                <a:rPr lang="en-US" altLang="en-US" sz="3200" b="1" dirty="0" smtClean="0">
                  <a:solidFill>
                    <a:schemeClr val="tx2"/>
                  </a:solidFill>
                  <a:latin typeface="UTM Isadora" pitchFamily="18" charset="0"/>
                </a:rPr>
                <a:t>!</a:t>
              </a:r>
              <a:endParaRPr lang="en-US" altLang="en-US" sz="3200" b="1" dirty="0">
                <a:solidFill>
                  <a:schemeClr val="tx2"/>
                </a:solidFill>
                <a:latin typeface="UTM Isadora" pitchFamily="18" charset="0"/>
              </a:endParaRPr>
            </a:p>
          </p:txBody>
        </p:sp>
      </p:grpSp>
      <p:pic>
        <p:nvPicPr>
          <p:cNvPr id="4098" name="Picture 2" descr="Thiếu nhi vẽ tranh thể hiện tình yêu biển đảo - Tuổi Trẻ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04" y="695118"/>
            <a:ext cx="8288506" cy="43514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168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6965" y="972768"/>
            <a:ext cx="9513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Nước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ta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mạng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lưới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sông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ngòi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istote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85603" y="2078626"/>
            <a:ext cx="8385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a.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Dày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đặc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nhưng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ít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sông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lớn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5873" y="2838054"/>
            <a:ext cx="6916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EB6C15"/>
                </a:solidFill>
                <a:latin typeface="UTM Aristote" pitchFamily="18" charset="0"/>
              </a:rPr>
              <a:t>b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Dày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đặc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và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sông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lớn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95331" y="3614141"/>
            <a:ext cx="7966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c.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Thưa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thớt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và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sông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lớn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lớn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36965" y="4448596"/>
            <a:ext cx="910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d.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Thưa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thớt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,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thay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đổi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theo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mùa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pic>
        <p:nvPicPr>
          <p:cNvPr id="52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3118" y="5033371"/>
            <a:ext cx="1904307" cy="1787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47" y="2734620"/>
            <a:ext cx="791642" cy="791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4" y="1482013"/>
            <a:ext cx="1651000" cy="17780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38" y="3526262"/>
            <a:ext cx="791642" cy="7916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47" y="4352625"/>
            <a:ext cx="791642" cy="7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4583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47" grpId="0"/>
      <p:bldP spid="50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D3052A5-9438-403C-9ADF-28FAB7967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6" descr="D:\png\透明气泡.png">
            <a:extLst>
              <a:ext uri="{FF2B5EF4-FFF2-40B4-BE49-F238E27FC236}">
                <a16:creationId xmlns:a16="http://schemas.microsoft.com/office/drawing/2014/main" id="{5849F878-AFA0-4DFB-941E-AB313155C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410" y="624335"/>
            <a:ext cx="752403" cy="7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png\透明气泡.png">
            <a:extLst>
              <a:ext uri="{FF2B5EF4-FFF2-40B4-BE49-F238E27FC236}">
                <a16:creationId xmlns:a16="http://schemas.microsoft.com/office/drawing/2014/main" id="{135BC396-A63A-4071-937B-519BF69B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786" y="1319991"/>
            <a:ext cx="552350" cy="55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png\透明气泡.png">
            <a:extLst>
              <a:ext uri="{FF2B5EF4-FFF2-40B4-BE49-F238E27FC236}">
                <a16:creationId xmlns:a16="http://schemas.microsoft.com/office/drawing/2014/main" id="{6F8E04FF-A695-4125-B28B-E5FF9D8F3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757" y="1769095"/>
            <a:ext cx="447272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:\png\透明气泡.png">
            <a:extLst>
              <a:ext uri="{FF2B5EF4-FFF2-40B4-BE49-F238E27FC236}">
                <a16:creationId xmlns:a16="http://schemas.microsoft.com/office/drawing/2014/main" id="{E1B54889-7C2C-4BE6-BE85-5BF99EEF4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456" y="3857026"/>
            <a:ext cx="59834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:\png\透明气泡.png">
            <a:extLst>
              <a:ext uri="{FF2B5EF4-FFF2-40B4-BE49-F238E27FC236}">
                <a16:creationId xmlns:a16="http://schemas.microsoft.com/office/drawing/2014/main" id="{4AF8364F-5BB9-47FE-8DD2-355EFEA1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62" y="3262136"/>
            <a:ext cx="402311" cy="40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D:\png\透明气泡.png">
            <a:extLst>
              <a:ext uri="{FF2B5EF4-FFF2-40B4-BE49-F238E27FC236}">
                <a16:creationId xmlns:a16="http://schemas.microsoft.com/office/drawing/2014/main" id="{132825E6-0F01-4370-A419-4EFB9D48C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6" y="327535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:\png\透明气泡.png">
            <a:extLst>
              <a:ext uri="{FF2B5EF4-FFF2-40B4-BE49-F238E27FC236}">
                <a16:creationId xmlns:a16="http://schemas.microsoft.com/office/drawing/2014/main" id="{4C0F8690-7E15-41BE-95F8-0397785EF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706" y="3361764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D:\png\透明气泡.png">
            <a:extLst>
              <a:ext uri="{FF2B5EF4-FFF2-40B4-BE49-F238E27FC236}">
                <a16:creationId xmlns:a16="http://schemas.microsoft.com/office/drawing/2014/main" id="{CA37FC09-26E3-45B5-A136-00A8A61A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292" y="2543300"/>
            <a:ext cx="603574" cy="61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png\透明气泡.png">
            <a:extLst>
              <a:ext uri="{FF2B5EF4-FFF2-40B4-BE49-F238E27FC236}">
                <a16:creationId xmlns:a16="http://schemas.microsoft.com/office/drawing/2014/main" id="{7059A3A7-868E-41B8-A1F9-CE9A716AD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66" y="2543306"/>
            <a:ext cx="268537" cy="2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D:\png\透明气泡.png">
            <a:extLst>
              <a:ext uri="{FF2B5EF4-FFF2-40B4-BE49-F238E27FC236}">
                <a16:creationId xmlns:a16="http://schemas.microsoft.com/office/drawing/2014/main" id="{EFD7570A-8976-41DC-A50B-4A4377E41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222" y="2669867"/>
            <a:ext cx="478716" cy="4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15">
            <a:extLst>
              <a:ext uri="{FF2B5EF4-FFF2-40B4-BE49-F238E27FC236}">
                <a16:creationId xmlns:a16="http://schemas.microsoft.com/office/drawing/2014/main" id="{BF6293E7-23D1-49D7-8EFD-14679BF4333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2"/>
          <a:stretch/>
        </p:blipFill>
        <p:spPr>
          <a:xfrm>
            <a:off x="-1508864" y="-667"/>
            <a:ext cx="16056717" cy="3200401"/>
          </a:xfrm>
          <a:prstGeom prst="rect">
            <a:avLst/>
          </a:prstGeom>
        </p:spPr>
      </p:pic>
      <p:pic>
        <p:nvPicPr>
          <p:cNvPr id="25" name="Picture 6" descr="D:\png\透明气泡.png">
            <a:extLst>
              <a:ext uri="{FF2B5EF4-FFF2-40B4-BE49-F238E27FC236}">
                <a16:creationId xmlns:a16="http://schemas.microsoft.com/office/drawing/2014/main" id="{0EAA62F6-962B-4395-B05E-9F731ED6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247" y="2063349"/>
            <a:ext cx="272636" cy="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D:\png\透明气泡.png">
            <a:extLst>
              <a:ext uri="{FF2B5EF4-FFF2-40B4-BE49-F238E27FC236}">
                <a16:creationId xmlns:a16="http://schemas.microsoft.com/office/drawing/2014/main" id="{DFC8B89A-8D2F-4AB9-8B65-79657650F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375" y="458366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图片 157">
            <a:extLst>
              <a:ext uri="{FF2B5EF4-FFF2-40B4-BE49-F238E27FC236}">
                <a16:creationId xmlns:a16="http://schemas.microsoft.com/office/drawing/2014/main" id="{685E083C-6706-47AA-A251-E4EBA0F0ABC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0629" y="3857026"/>
            <a:ext cx="2390203" cy="283239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8627ADB-BF09-452D-B6C6-BF8146D95417}"/>
              </a:ext>
            </a:extLst>
          </p:cNvPr>
          <p:cNvSpPr txBox="1"/>
          <p:nvPr/>
        </p:nvSpPr>
        <p:spPr>
          <a:xfrm>
            <a:off x="2514863" y="1806266"/>
            <a:ext cx="7162273" cy="1945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9600" dirty="0" err="1" smtClean="0">
                <a:solidFill>
                  <a:srgbClr val="893BC3"/>
                </a:solidFill>
                <a:latin typeface="UTM Atlas" pitchFamily="18" charset="0"/>
                <a:ea typeface="黄彦文行书字体" panose="02010601030101010101" pitchFamily="2" charset="-122"/>
              </a:rPr>
              <a:t>Củng</a:t>
            </a:r>
            <a:r>
              <a:rPr lang="en-US" altLang="zh-CN" sz="9600" dirty="0" smtClean="0">
                <a:solidFill>
                  <a:srgbClr val="893BC3"/>
                </a:solidFill>
                <a:latin typeface="UTM Atlas" pitchFamily="18" charset="0"/>
                <a:ea typeface="黄彦文行书字体" panose="02010601030101010101" pitchFamily="2" charset="-122"/>
              </a:rPr>
              <a:t> </a:t>
            </a:r>
            <a:r>
              <a:rPr lang="en-US" altLang="zh-CN" sz="9600" dirty="0" err="1" smtClean="0">
                <a:solidFill>
                  <a:srgbClr val="893BC3"/>
                </a:solidFill>
                <a:latin typeface="UTM Atlas" pitchFamily="18" charset="0"/>
                <a:ea typeface="黄彦文行书字体" panose="02010601030101010101" pitchFamily="2" charset="-122"/>
              </a:rPr>
              <a:t>cố</a:t>
            </a:r>
            <a:endParaRPr lang="zh-CN" altLang="en-US" sz="9600" dirty="0">
              <a:solidFill>
                <a:srgbClr val="893BC3"/>
              </a:solidFill>
              <a:latin typeface="UTM Atlas" pitchFamily="18" charset="0"/>
              <a:ea typeface="黄彦文行书字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88000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C 0.01185 0.0044 0.02122 0.02014 0.03047 0.03449 C 0.04336 0.05463 0.02292 0.02801 0.03828 0.0493 C 0.04648 0.06041 0.05508 0.06967 0.06302 0.08148 C 0.06758 0.08796 0.06901 0.09745 0.07422 0.10116 C 0.07852 0.11041 0.08307 0.11736 0.08789 0.12592 C 0.09284 0.13541 0.09557 0.1456 0.10026 0.15555 C 0.10339 0.17801 0.09818 0.14745 0.10456 0.16782 C 0.11003 0.18449 0.11289 0.20555 0.11836 0.22222 C 0.12214 0.23403 0.12682 0.24514 0.1306 0.25648 C 0.13216 0.2669 0.13451 0.2706 0.13737 0.27893 C 0.14219 0.29282 0.14583 0.30509 0.15091 0.31852 C 0.1543 0.32685 0.15781 0.33541 0.1599 0.34514 C 0.16094 0.34977 0.16107 0.35393 0.16224 0.35787 C 0.16523 0.36759 0.17005 0.37662 0.1737 0.38518 C 0.17852 0.39745 0.18828 0.42708 0.19505 0.43217 C 0.19909 0.44629 0.20833 0.45162 0.21523 0.45926 C 0.22461 0.46944 0.23268 0.48449 0.24232 0.49375 C 0.25404 0.50555 0.26641 0.51296 0.27943 0.51597 C 0.32721 0.51504 0.375 0.51504 0.42266 0.51366 C 0.44349 0.51296 0.46432 0.49143 0.48464 0.48634 C 0.49844 0.47893 0.5125 0.47338 0.52656 0.46921 C 0.54036 0.45903 0.55716 0.45208 0.57148 0.4493 C 0.57721 0.44699 0.58307 0.44097 0.58867 0.43958 C 0.59375 0.43819 0.59922 0.43796 0.60443 0.43703 C 0.61432 0.42963 0.62031 0.43125 0.63255 0.42963 C 0.64076 0.42384 0.63711 0.42592 0.64375 0.42222 C 0.72982 0.42315 0.81589 0.42222 0.90195 0.42477 C 0.91693 0.425 0.9362 0.46366 0.95052 0.47407 C 0.96159 0.49236 0.975 0.50254 0.98672 0.51852 C 0.99297 0.52685 1.00169 0.54236 1.00807 0.54815 C 1.01315 0.55254 1.01797 0.55764 1.02279 0.56273 C 1.03346 0.57453 1.02409 0.56736 1.03177 0.57291 C 1.04076 0.58773 1.05117 0.59884 1.06094 0.60995 C 1.06393 0.61296 1.06667 0.62222 1.07005 0.62222 " pathEditMode="relative" rAng="0" ptsTypes="AAAAAAAAAAAAAAAAAAAAAAAAAAAAAAAAAAA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03" y="31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C 0.0121 0.00208 0.02161 0.00972 0.03112 0.0169 C 0.0444 0.02662 0.02356 0.01366 0.03932 0.02408 C 0.04752 0.02963 0.05625 0.03403 0.06445 0.03982 C 0.06914 0.04306 0.07083 0.04769 0.07604 0.04954 C 0.0802 0.05417 0.08502 0.05764 0.08984 0.06181 C 0.09492 0.06644 0.09765 0.07153 0.10234 0.07639 C 0.10585 0.08727 0.10026 0.07246 0.10703 0.08241 C 0.11237 0.09051 0.11523 0.10093 0.12096 0.10903 C 0.12474 0.11482 0.12955 0.12037 0.13333 0.12593 C 0.13502 0.13102 0.1375 0.13287 0.14036 0.13704 C 0.14518 0.14375 0.14921 0.14977 0.15416 0.15648 C 0.15768 0.16042 0.16106 0.16482 0.16328 0.16968 C 0.16432 0.17176 0.16445 0.17384 0.16549 0.1757 C 0.16862 0.18056 0.17356 0.18496 0.17721 0.18912 C 0.18216 0.19514 0.19205 0.20972 0.19908 0.21227 C 0.20351 0.21921 0.21263 0.22176 0.21966 0.2257 C 0.22929 0.23056 0.2375 0.23796 0.24739 0.24259 C 0.25937 0.24838 0.272 0.25208 0.28528 0.25347 C 0.33411 0.25301 0.38281 0.25301 0.43138 0.25232 C 0.45273 0.25208 0.47395 0.24144 0.49492 0.23889 C 0.50885 0.23519 0.5233 0.23264 0.53763 0.23056 C 0.55169 0.22546 0.56888 0.22199 0.58346 0.2206 C 0.58932 0.21945 0.59531 0.21667 0.60091 0.21597 C 0.60625 0.21528 0.61184 0.21505 0.61705 0.21458 C 0.62721 0.21111 0.63333 0.21181 0.64583 0.21111 C 0.65416 0.2081 0.65052 0.20926 0.65729 0.20741 C 0.74518 0.20787 0.83307 0.20741 0.92083 0.20857 C 0.93619 0.2088 0.95572 0.22778 0.97044 0.23287 C 0.98177 0.2419 0.99557 0.24676 1.00742 0.25463 C 1.01393 0.2588 1.02278 0.26644 1.02916 0.26921 C 1.0345 0.27153 1.03932 0.27384 1.04427 0.27639 C 1.0552 0.28218 1.04557 0.27871 1.05338 0.28148 C 1.06263 0.28866 1.07317 0.29421 1.0832 0.29954 C 1.08632 0.30116 1.08906 0.30579 1.09257 0.30579 " pathEditMode="relative" rAng="0" ptsTypes="AAAAAAAAAAAAAAAAAAAAAAAAAAAAAAAAAAA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22" y="15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0638 -0.00949 0.01406 -0.01227 0.02148 -0.01481 C 0.02604 -0.01828 0.03086 -0.01875 0.03542 -0.02222 C 0.04154 -0.02199 0.06888 -0.02291 0.08242 -0.01736 C 0.08698 -0.01551 0.09232 -0.00764 0.09635 -0.00254 C 0.09857 0.00023 0.10065 0.00394 0.10273 0.00741 C 0.10391 0.00903 0.10599 0.01227 0.10599 0.0125 C 0.11068 0.02871 0.11588 0.04422 0.12096 0.05926 C 0.12448 0.06968 0.12591 0.08172 0.1306 0.08889 C 0.1362 0.1081 0.14232 0.13496 0.15091 0.14815 C 0.15521 0.15463 0.15937 0.16482 0.1638 0.17037 C 0.16901 0.17709 0.17448 0.1831 0.17982 0.19005 C 0.18633 0.19884 0.1819 0.19236 0.18945 0.19746 C 0.19297 0.2 0.19818 0.2081 0.20117 0.20996 C 0.20547 0.21227 0.21406 0.21482 0.21406 0.21505 C 0.26068 0.2132 0.27708 0.21389 0.31263 0.20486 C 0.32682 0.19653 0.34154 0.19097 0.35534 0.18033 C 0.36328 0.17431 0.36706 0.16134 0.37474 0.1581 C 0.37851 0.14931 0.38021 0.14607 0.38542 0.14329 C 0.38659 0.14167 0.3875 0.13959 0.38867 0.1382 C 0.39062 0.13611 0.39505 0.13334 0.39505 0.13357 C 0.40026 0.12384 0.40638 0.11875 0.41224 0.11111 C 0.4151 0.10718 0.42083 0.09884 0.42083 0.09908 C 0.42396 0.08727 0.42969 0.08496 0.43476 0.07894 C 0.43802 0.07523 0.4388 0.07107 0.44219 0.06667 C 0.44323 0.06551 0.4444 0.06505 0.44544 0.06412 C 0.44713 0.06273 0.44896 0.06134 0.45078 0.05926 C 0.45456 0.05371 0.4556 0.04884 0.45937 0.04445 C 0.4638 0.03912 0.46146 0.0456 0.46575 0.03704 C 0.47213 0.02431 0.46732 0.0294 0.47331 0.02477 C 0.47825 0.01297 0.48346 0.00857 0.48919 -2.22222E-6 C 0.49271 -0.00532 0.49583 -0.01134 0.49896 -0.01736 C 0.50521 -0.02893 0.51367 -0.03588 0.52031 -0.04699 C 0.53268 -0.0669 0.51862 -0.04282 0.52682 -0.0618 C 0.53125 -0.07199 0.53958 -0.07708 0.54271 -0.08889 C 0.54857 -0.10903 0.56185 -0.12801 0.57174 -0.13588 C 0.57708 -0.14514 0.57982 -0.15532 0.58659 -0.16041 C 0.60013 -0.18403 0.6181 -0.20347 0.63281 -0.22222 C 0.63919 -0.23032 0.64375 -0.24282 0.65091 -0.24699 C 0.65599 -0.25463 0.66042 -0.25764 0.66601 -0.2618 C 0.67643 -0.26921 0.68607 -0.28032 0.69713 -0.28403 C 0.70273 -0.28819 0.70833 -0.28958 0.71419 -0.29143 C 0.72474 -0.2993 0.73086 -0.29722 0.74414 -0.29884 C 0.76237 -0.29791 0.7806 -0.29838 0.79883 -0.29629 C 0.80846 -0.29514 0.81836 -0.28588 0.8276 -0.28148 C 0.83476 -0.27801 0.84362 -0.27685 0.85013 -0.26921 C 0.85937 -0.25833 0.87409 -0.24375 0.88112 -0.22708 C 0.88216 -0.225 0.88229 -0.22153 0.88346 -0.21967 C 0.88437 -0.21828 0.88568 -0.21852 0.88659 -0.21736 C 0.89297 -0.20926 0.90052 -0.20116 0.90586 -0.19004 C 0.90911 -0.18356 0.91276 -0.17778 0.91549 -0.17037 C 0.91784 -0.16412 0.91901 -0.15532 0.922 -0.15069 C 0.93086 -0.13703 0.93763 -0.11759 0.94661 -0.1037 C 0.94922 -0.0993 0.95013 -0.09074 0.95299 -0.08634 C 0.95859 -0.07708 0.96458 -0.06875 0.97005 -0.05926 C 0.98125 -0.04004 0.9918 -0.02014 1.00338 -0.00254 C 1.00924 0.00672 1.01497 0.02222 1.02161 0.02963 C 1.03516 0.04537 1.04792 0.06551 1.06224 0.07662 C 1.06497 0.07871 1.07279 0.08056 1.075 0.08148 C 1.08164 0.08426 1.08776 0.08889 1.09427 0.09144 C 1.10078 0.09352 1.1099 0.09445 1.11588 0.10116 " pathEditMode="relative" rAng="0" ptsTypes="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94" y="-41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2.70833E-6 -4.07407E-6 C 0.00377 -0.00092 0.00755 -0.00092 0.0112 -0.00254 C 0.02265 -0.00717 0.01393 -0.00532 0.02122 -0.01226 C 0.02708 -0.01828 0.03307 -0.02476 0.03906 -0.02963 C 0.0444 -0.03402 0.05026 -0.03426 0.05573 -0.03703 C 0.06536 -0.04166 0.075 -0.04629 0.08476 -0.0493 C 0.09843 -0.05949 0.11914 -0.05301 0.13242 -0.05185 C 0.13815 -0.04884 0.14375 -0.04745 0.14896 -0.04444 C 0.15638 -0.04051 0.16198 -0.03125 0.16901 -0.02708 C 0.17005 -0.02569 0.17122 -0.02314 0.17226 -0.02222 C 0.17539 -0.01967 0.18164 -0.01736 0.18164 -0.01713 C 0.18685 -0.00926 0.19218 -0.00856 0.1983 -0.00486 C 0.20286 -0.00185 0.20768 0.00255 0.21237 0.00487 C 0.21497 0.00625 0.21927 0.00718 0.22174 0.00996 C 0.22773 0.01667 0.23437 0.02385 0.24062 0.02963 C 0.24492 0.03357 0.247 0.03033 0.25182 0.03704 C 0.25599 0.04329 0.26041 0.04607 0.26497 0.04931 C 0.26614 0.05024 0.26705 0.05301 0.26823 0.0544 C 0.27343 0.05903 0.27968 0.06366 0.28489 0.06667 C 0.29218 0.07778 0.30156 0.08149 0.30937 0.08889 C 0.3164 0.09468 0.32291 0.10116 0.32968 0.10625 C 0.33099 0.10718 0.33177 0.11019 0.33307 0.11112 C 0.33607 0.11366 0.3388 0.11389 0.34205 0.11598 C 0.34323 0.11852 0.34453 0.12199 0.34648 0.12338 C 0.34896 0.12593 0.35508 0.12848 0.35508 0.12871 C 0.36354 0.14074 0.35299 0.12616 0.36315 0.13588 C 0.36784 0.14051 0.3707 0.14561 0.37617 0.14815 C 0.38047 0.15255 0.38463 0.15371 0.3888 0.15811 C 0.39661 0.16667 0.40573 0.17662 0.41419 0.18033 C 0.41914 0.18565 0.42226 0.19005 0.42747 0.1926 C 0.43411 0.19931 0.43945 0.20487 0.44674 0.20741 C 0.45091 0.21204 0.45599 0.21274 0.46015 0.21737 C 0.46549 0.22315 0.47096 0.22894 0.47682 0.23218 C 0.48255 0.23982 0.48711 0.24422 0.49349 0.24699 C 0.49974 0.25579 0.50885 0.26088 0.51549 0.26667 C 0.51718 0.26783 0.51758 0.27037 0.51927 0.27153 C 0.52773 0.28125 0.53867 0.28959 0.54817 0.2963 C 0.55638 0.30255 0.5638 0.31227 0.57226 0.31598 C 0.58398 0.33311 0.59935 0.33542 0.61276 0.34074 C 0.63307 0.34885 0.6526 0.36135 0.67304 0.36783 C 0.67982 0.37292 0.67343 0.36875 0.68515 0.37292 C 0.69544 0.37616 0.70495 0.38264 0.71523 0.38519 C 0.85833 0.38056 0.82604 0.38612 0.90039 0.36783 C 0.91263 0.36112 0.92539 0.35625 0.93815 0.35301 C 0.9487 0.3463 0.95963 0.34352 0.97044 0.3382 C 0.9819 0.33311 0.99271 0.32338 1.0039 0.31852 C 1.01159 0.31505 1.01966 0.31459 1.02734 0.31112 C 1.03372 0.30834 1.03971 0.30371 1.04635 0.30116 C 1.05482 0.29352 1.06393 0.29167 1.07291 0.28889 C 1.07877 0.28449 1.08476 0.28357 1.09088 0.28149 C 1.09765 0.27153 1.09049 0.28079 1.0987 0.27408 C 1.10286 0.27061 1.10703 0.26389 1.11093 0.25926 C 1.12031 0.24746 1.13047 0.2257 1.14101 0.21968 C 1.14479 0.21112 1.147 0.21204 1.15104 0.20487 C 1.15338 0.2007 1.15416 0.19514 1.15781 0.19514 C 1.15833 0.19514 1.15703 0.19653 1.15664 0.19746 " pathEditMode="relative" rAng="0" ptsTypes="AAAAAAAA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91" y="165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42 -0.00232 C 0.05731 -0.00139 0.1003 -0.00139 0.14341 0.00023 C 0.1567 0.00069 0.16842 0.01597 0.18041 0.02477 C 0.19265 0.0338 0.17428 0.01968 0.18718 0.03218 C 0.18926 0.03449 0.19369 0.03727 0.19369 0.0375 C 0.20463 0.06088 0.19096 0.03287 0.2006 0.04699 C 0.20411 0.05231 0.20711 0.05903 0.21063 0.06435 C 0.21453 0.06991 0.21584 0.07847 0.21961 0.08403 C 0.22561 0.10301 0.21766 0.07986 0.22652 0.09653 C 0.22782 0.0993 0.2286 0.10347 0.22991 0.10625 C 0.23069 0.10856 0.23199 0.10949 0.23329 0.11134 C 0.23759 0.11991 0.24098 0.1331 0.24541 0.14097 C 0.25478 0.15694 0.26508 0.17245 0.27589 0.18287 C 0.2824 0.18912 0.28943 0.19143 0.29595 0.19514 C 0.34636 0.19421 0.39638 0.19421 0.44692 0.19282 C 0.45955 0.19236 0.47336 0.18125 0.48626 0.17801 C 0.49772 0.16921 0.50983 0.16366 0.52195 0.16065 C 0.53263 0.15301 0.52611 0.15625 0.54096 0.15324 C 0.54917 0.14745 0.55633 0.14305 0.5648 0.14097 C 0.57431 0.1338 0.58577 0.12917 0.59606 0.12616 C 0.60766 0.11343 0.61977 0.10393 0.6311 0.09143 C 0.63892 0.08287 0.64895 0.08287 0.65689 0.0743 C 0.66484 0.06528 0.67318 0.05671 0.68164 0.04954 C 0.69076 0.0419 0.70144 0.04005 0.71095 0.03472 C 0.78246 0.03565 0.85398 0.03565 0.92536 0.03727 C 0.93304 0.0375 0.9393 0.04768 0.94685 0.04954 C 0.96261 0.05347 0.97746 0.0625 0.9927 0.06921 C 0.99817 0.07708 1.00404 0.07917 1.0099 0.08403 C 1.02188 0.09398 1.03517 0.10116 1.04806 0.10393 C 1.05588 0.1081 1.06343 0.1118 1.07164 0.11366 C 1.08323 0.12014 1.07451 0.1162 1.0986 0.1162 " pathEditMode="relative" rAng="0" ptsTypes="AAAAAAAAAAAAAAAAAAAAAAAAAAAAAAA">
                                      <p:cBhvr>
                                        <p:cTn id="1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214" y="986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125E-6 4.44444E-6 C 0.00364 -0.00093 0.00729 -0.00093 0.0108 -0.00255 C 0.02174 -0.00718 0.01341 -0.00533 0.02044 -0.01227 C 0.02604 -0.01829 0.03164 -0.02477 0.03737 -0.02963 C 0.04244 -0.03403 0.04817 -0.03426 0.05338 -0.03704 C 0.06263 -0.04167 0.07187 -0.0463 0.08125 -0.04931 C 0.09453 -0.0595 0.11432 -0.05301 0.12721 -0.05186 C 0.13281 -0.04885 0.13815 -0.04746 0.14323 -0.04445 C 0.15026 -0.04051 0.1556 -0.03125 0.1625 -0.02709 C 0.16354 -0.0257 0.16445 -0.02315 0.16562 -0.02223 C 0.16849 -0.01968 0.17448 -0.01737 0.17448 -0.01713 C 0.17955 -0.00926 0.18463 -0.00857 0.19062 -0.00487 C 0.19505 -0.00186 0.19961 0.00254 0.20429 0.00486 C 0.20664 0.00625 0.2108 0.00717 0.21302 0.00995 C 0.21888 0.01666 0.22526 0.02384 0.23125 0.02963 C 0.23541 0.03356 0.2375 0.03032 0.24192 0.03703 C 0.24596 0.04328 0.25026 0.04606 0.25468 0.0493 C 0.25586 0.05023 0.25664 0.053 0.25781 0.05439 C 0.26276 0.05902 0.26875 0.06365 0.27396 0.06666 C 0.28099 0.07777 0.28971 0.08148 0.29739 0.08888 C 0.30403 0.09467 0.31028 0.10115 0.31692 0.10625 C 0.3181 0.10717 0.31888 0.11018 0.32005 0.11111 C 0.32291 0.11365 0.32565 0.11388 0.32877 0.11597 C 0.32994 0.11851 0.33112 0.12199 0.33294 0.12338 C 0.33541 0.12592 0.3414 0.12847 0.3414 0.1287 C 0.34935 0.14074 0.33919 0.12615 0.34896 0.13588 C 0.35364 0.1405 0.35638 0.1456 0.36159 0.14814 C 0.36562 0.15254 0.36966 0.1537 0.37356 0.1581 C 0.38112 0.16666 0.38997 0.17662 0.39804 0.18032 C 0.40286 0.18564 0.40586 0.19004 0.41093 0.19259 C 0.41718 0.1993 0.42239 0.20486 0.42929 0.2074 C 0.43333 0.21203 0.43815 0.21273 0.44218 0.21736 C 0.44726 0.22314 0.4526 0.22893 0.4582 0.23217 C 0.4638 0.23981 0.4681 0.24421 0.47435 0.24699 C 0.48021 0.25578 0.48919 0.26088 0.49544 0.26666 C 0.497 0.26782 0.49752 0.27037 0.49896 0.27152 C 0.50716 0.28125 0.51771 0.28958 0.52682 0.29629 C 0.53476 0.30254 0.54179 0.31226 0.55013 0.31597 C 0.56119 0.3331 0.57604 0.33541 0.5888 0.34074 C 0.60833 0.34884 0.62708 0.36134 0.64674 0.36782 C 0.65325 0.37291 0.64713 0.36875 0.65846 0.37291 C 0.66823 0.37615 0.67734 0.38263 0.68737 0.38518 C 0.82487 0.38055 0.79375 0.38611 0.86523 0.36782 C 0.87708 0.36111 0.88932 0.35625 0.90156 0.353 C 0.91172 0.34629 0.92226 0.34351 0.93255 0.33819 C 0.94349 0.3331 0.95403 0.32338 0.96471 0.31851 C 0.97213 0.31504 0.97981 0.31458 0.98724 0.31111 C 0.99349 0.30833 0.99909 0.3037 1.00547 0.30115 C 1.01367 0.29351 1.02239 0.29166 1.03112 0.28888 C 1.03672 0.28449 1.04244 0.28356 1.0483 0.28148 C 1.05481 0.27152 1.04791 0.28078 1.05573 0.27407 C 1.05976 0.2706 1.0638 0.26388 1.06758 0.25925 C 1.07669 0.24745 1.08633 0.22569 1.09648 0.21967 C 1.10013 0.21111 1.10221 0.21203 1.10612 0.20486 C 1.10833 0.20069 1.10924 0.19513 1.11263 0.19513 C 1.11315 0.19513 1.11185 0.19652 1.11146 0.19745 " pathEditMode="relative" rAng="0" ptsTypes="AAAAAAAA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38" y="1650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31 0.09329 C -0.31862 0.09237 -0.31393 0.09237 -0.30937 0.09075 C -0.29518 0.08612 -0.30599 0.08797 -0.29687 0.08102 C -0.28958 0.075 -0.28216 0.06852 -0.27474 0.06366 C -0.2681 0.05926 -0.26068 0.05903 -0.25391 0.05625 C -0.24193 0.05163 -0.22995 0.047 -0.21784 0.04399 C -0.20065 0.0338 -0.17487 0.04028 -0.1582 0.04144 C -0.15104 0.04445 -0.14401 0.04584 -0.1375 0.04885 C -0.12838 0.05278 -0.12161 0.06204 -0.1125 0.06621 C -0.1112 0.0676 -0.10989 0.07014 -0.10859 0.07107 C -0.10469 0.07362 -0.09687 0.07593 -0.09687 0.07616 C -0.09036 0.08403 -0.08372 0.08473 -0.07604 0.08843 C -0.07044 0.09144 -0.06432 0.09584 -0.05859 0.09815 C -0.05521 0.09954 -0.04987 0.10047 -0.04687 0.10325 C -0.03932 0.10996 -0.03112 0.11713 -0.02331 0.12292 C -0.01797 0.12686 -0.01536 0.12362 -0.00937 0.13033 C -0.00417 0.13658 0.0013 0.13936 0.00703 0.1426 C 0.00833 0.14352 0.00964 0.1463 0.01094 0.14769 C 0.01758 0.15232 0.02539 0.15695 0.0319 0.15996 C 0.04089 0.17107 0.05261 0.17477 0.06224 0.18218 C 0.07109 0.18797 0.0793 0.19445 0.08776 0.19954 C 0.08932 0.20047 0.09037 0.20348 0.09193 0.2044 C 0.09557 0.20695 0.09883 0.20718 0.10313 0.20926 C 0.1043 0.21181 0.10612 0.21528 0.1086 0.21667 C 0.11146 0.21922 0.11927 0.22176 0.11927 0.222 C 0.12982 0.23403 0.11667 0.21945 0.12943 0.22917 C 0.13503 0.2338 0.13854 0.23889 0.14557 0.24144 C 0.15091 0.24584 0.15612 0.247 0.16133 0.25139 C 0.1711 0.25996 0.18242 0.26991 0.19284 0.27362 C 0.19896 0.27871 0.20313 0.28334 0.20938 0.28588 C 0.21784 0.2926 0.22435 0.29815 0.2336 0.3007 C 0.2388 0.30533 0.24505 0.30602 0.25026 0.31065 C 0.2569 0.31644 0.2638 0.32223 0.2711 0.32547 C 0.27826 0.33311 0.28386 0.3375 0.29193 0.34028 C 0.29961 0.34908 0.31107 0.35417 0.31901 0.35996 C 0.32136 0.36112 0.32162 0.36366 0.32396 0.36482 C 0.33451 0.37454 0.34792 0.38288 0.36003 0.38959 C 0.37031 0.39584 0.37943 0.40556 0.38998 0.40926 C 0.40469 0.42639 0.42383 0.42871 0.4405 0.43403 C 0.46576 0.44213 0.49011 0.45463 0.51563 0.46112 C 0.52409 0.46621 0.51615 0.46204 0.53073 0.46621 C 0.54349 0.46945 0.55534 0.47593 0.56823 0.47848 C 0.74662 0.47385 0.70625 0.4794 0.79896 0.46112 C 0.81432 0.4544 0.83021 0.44954 0.8461 0.4463 C 0.85925 0.43959 0.87292 0.43681 0.88633 0.43149 C 0.90052 0.42639 0.91406 0.41667 0.928 0.41181 C 0.93763 0.40834 0.94766 0.40788 0.95729 0.4044 C 0.96524 0.40163 0.97266 0.397 0.98086 0.39445 C 0.99154 0.38681 1.00287 0.38496 1.01406 0.38218 C 1.02136 0.37778 1.02878 0.37686 1.03646 0.37477 C 1.04492 0.36482 1.03594 0.37408 1.0461 0.36737 C 1.0513 0.36389 1.05651 0.35718 1.06146 0.35255 C 1.07318 0.34075 1.08581 0.31899 1.09896 0.31297 C 1.10365 0.3044 1.10638 0.30533 1.11133 0.29815 C 1.11432 0.29399 1.11537 0.28843 1.11979 0.28843 C 1.12044 0.28843 1.11888 0.28982 1.11836 0.29075 " pathEditMode="relative" rAng="0" ptsTypes="AAAAAAAA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61" y="165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0378 -0.00092 0.00742 -0.00092 0.01094 -0.00254 C 0.022 -0.00717 0.01354 -0.00532 0.0207 -0.01227 C 0.02643 -0.01829 0.03216 -0.02477 0.03802 -0.02963 C 0.04323 -0.03403 0.04896 -0.03426 0.0543 -0.03704 C 0.06354 -0.04166 0.07305 -0.04629 0.08229 -0.0493 C 0.0957 -0.05949 0.11588 -0.05301 0.12891 -0.05185 C 0.1345 -0.04884 0.13997 -0.04745 0.14518 -0.04444 C 0.15221 -0.04051 0.15768 -0.03125 0.16471 -0.02708 C 0.16562 -0.02569 0.16667 -0.02315 0.16784 -0.02222 C 0.1707 -0.01967 0.17682 -0.01736 0.17682 -0.01713 C 0.1819 -0.00926 0.18711 -0.00856 0.1931 -0.00486 C 0.19753 -0.00185 0.20234 0.00255 0.2069 0.00486 C 0.20937 0.00625 0.21354 0.00718 0.21588 0.00996 C 0.22187 0.01667 0.22825 0.02384 0.23437 0.02963 C 0.23854 0.03357 0.24062 0.03033 0.24518 0.03704 C 0.24935 0.04329 0.25365 0.04607 0.25807 0.04931 C 0.25911 0.05023 0.26016 0.05301 0.2612 0.0544 C 0.26628 0.05903 0.2724 0.06366 0.27747 0.06667 C 0.28463 0.07778 0.29362 0.08148 0.3013 0.08889 C 0.30807 0.09468 0.31458 0.10116 0.32109 0.10625 C 0.3224 0.10718 0.32318 0.11019 0.32435 0.11111 C 0.32721 0.11366 0.32995 0.11389 0.3332 0.11597 C 0.33424 0.11852 0.33555 0.12199 0.33737 0.12338 C 0.33984 0.12593 0.34583 0.12847 0.34583 0.12871 C 0.35404 0.14074 0.34375 0.12616 0.35365 0.13588 C 0.35833 0.14051 0.36107 0.1456 0.36641 0.14815 C 0.37044 0.15255 0.37461 0.15371 0.37865 0.1581 C 0.3862 0.16667 0.39505 0.17662 0.40338 0.18033 C 0.4082 0.18496 0.41133 0.19005 0.41641 0.19259 C 0.42279 0.19931 0.42799 0.20486 0.43516 0.20741 C 0.43919 0.21204 0.44401 0.21273 0.44818 0.21667 C 0.45325 0.22315 0.45872 0.22894 0.46445 0.23218 C 0.47005 0.23982 0.47435 0.24421 0.48073 0.24699 C 0.48672 0.25579 0.49557 0.26088 0.50208 0.26667 C 0.50365 0.26783 0.50404 0.27037 0.50573 0.27153 C 0.51393 0.28125 0.52461 0.28959 0.53385 0.2963 C 0.54193 0.30255 0.54909 0.31227 0.55742 0.31597 C 0.56875 0.3331 0.58372 0.33542 0.59674 0.34074 C 0.61654 0.34884 0.63555 0.36134 0.65547 0.36783 C 0.66211 0.37292 0.65586 0.36875 0.66732 0.37292 C 0.67721 0.37616 0.68646 0.38264 0.69661 0.38519 C 0.83594 0.38056 0.80443 0.38611 0.87682 0.36783 C 0.88893 0.36111 0.9013 0.35625 0.91367 0.35301 C 0.92396 0.3463 0.93463 0.34352 0.94518 0.3382 C 0.95625 0.3331 0.9668 0.32338 0.97773 0.31852 C 0.98529 0.31505 0.9931 0.31459 1.00065 0.31111 C 1.00677 0.30834 1.01263 0.30371 1.01901 0.30116 C 1.02734 0.29352 1.0362 0.29167 1.04492 0.28889 C 1.05065 0.28449 1.05651 0.28357 1.0625 0.28148 C 1.06901 0.27153 1.06198 0.28079 1.06992 0.27408 C 1.07409 0.2706 1.07812 0.26389 1.08203 0.25926 C 1.09115 0.24746 1.10104 0.2257 1.11133 0.21968 C 1.11497 0.21111 1.11706 0.21204 1.12096 0.20486 C 1.12331 0.2007 1.12409 0.19514 1.1276 0.19514 C 1.12812 0.19514 1.12682 0.19653 1.12643 0.19746 " pathEditMode="relative" rAng="0" ptsTypes="AAAAAAAA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0" y="1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2.5E-6 -4.81481E-6 C 0.00807 -0.0118 0.00416 -0.00833 0.01133 -0.01226 C 0.01614 -0.01921 0.02083 -0.01921 0.02604 -0.02476 C 0.0362 -0.03611 0.04817 -0.04143 0.05937 -0.04444 C 0.07018 -0.05208 0.08151 -0.05208 0.09205 -0.05925 C 0.09974 -0.06458 0.10781 -0.06643 0.11549 -0.07152 C 0.12656 -0.07893 0.13763 -0.08587 0.14922 -0.08888 C 0.15182 -0.09074 0.15429 -0.09467 0.15703 -0.09629 C 0.16367 -0.1 0.17044 -0.10115 0.17721 -0.1037 C 0.18255 -0.10555 0.18776 -0.11018 0.19297 -0.11365 C 0.19557 -0.11504 0.20078 -0.11851 0.20078 -0.11828 C 0.21172 -0.1331 0.22383 -0.13449 0.23554 -0.14328 C 0.24661 -0.1618 0.26159 -0.16412 0.27383 -0.17777 C 0.28867 -0.19444 0.30455 -0.20555 0.31979 -0.22222 C 0.32474 -0.22754 0.3306 -0.22708 0.33541 -0.2324 C 0.34192 -0.23912 0.35416 -0.2537 0.36133 -0.25925 C 0.37995 -0.2743 0.35078 -0.23773 0.38151 -0.27152 C 0.3901 -0.28125 0.39804 -0.28703 0.40729 -0.29375 C 0.41289 -0.29791 0.41653 -0.30439 0.42291 -0.30856 C 0.43515 -0.31689 0.42187 -0.30995 0.43424 -0.32106 C 0.43854 -0.325 0.44765 -0.33078 0.44765 -0.33055 C 0.45442 -0.34189 0.47291 -0.35185 0.48138 -0.3581 C 0.49739 -0.36967 0.51263 -0.38495 0.52851 -0.39745 C 0.53073 -0.3993 0.53307 -0.40023 0.53528 -0.40254 C 0.53646 -0.4037 0.53737 -0.40625 0.53854 -0.4074 C 0.54323 -0.41134 0.55026 -0.41226 0.55429 -0.41967 C 0.55716 -0.425 0.56002 -0.43032 0.56211 -0.43703 C 0.5638 -0.44189 0.56666 -0.45185 0.56666 -0.45162 C 0.5694 -0.4824 0.58203 -0.48773 0.59245 -0.5037 C 0.60078 -0.51643 0.60937 -0.53819 0.6194 -0.5456 C 0.62578 -0.55949 0.63372 -0.56597 0.64179 -0.57291 C 0.64336 -0.57407 0.64492 -0.57569 0.64635 -0.578 C 0.64765 -0.57986 0.6483 -0.58356 0.64974 -0.58518 C 0.65364 -0.58912 0.65807 -0.58888 0.66198 -0.59259 C 0.66836 -0.59837 0.67448 -0.60625 0.68112 -0.60995 C 0.6875 -0.61921 0.69609 -0.62384 0.70351 -0.62708 C 0.71497 -0.63981 0.72682 -0.65092 0.73945 -0.65439 C 0.74726 -0.65995 0.75508 -0.66203 0.76302 -0.66412 C 0.7681 -0.66759 0.77344 -0.66921 0.77877 -0.67152 C 0.81875 -0.6706 0.87239 -0.67523 0.91784 -0.66666 C 0.94336 -0.6618 0.96705 -0.64236 0.99192 -0.63449 C 0.99987 -0.6287 1.00729 -0.62662 1.01549 -0.62476 C 1.02226 -0.62106 1.02903 -0.61851 1.03567 -0.61481 C 1.04219 -0.61134 1.04349 -0.60486 1.05156 -0.60486 " pathEditMode="relative" rAng="0" ptsTypes="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78" y="-3361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3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3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50CCFA10-0CF3-41AB-944C-BAA2BCA201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E1F9F1"/>
              </a:gs>
              <a:gs pos="0">
                <a:srgbClr val="FEF5E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C6A7B1F-F5E0-4F2E-ADC9-88752DFDE377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0686-8FE3-469C-A487-A7FECA4F6829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gradFill flip="none" rotWithShape="1">
            <a:gsLst>
              <a:gs pos="100000">
                <a:srgbClr val="E1F9F1"/>
              </a:gs>
              <a:gs pos="0">
                <a:srgbClr val="BDECFE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03528090-A5C9-4544-902B-B11FD3B09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2" r="-1" b="59153"/>
          <a:stretch/>
        </p:blipFill>
        <p:spPr>
          <a:xfrm flipH="1">
            <a:off x="0" y="712198"/>
            <a:ext cx="3715657" cy="28012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F6293E7-23D1-49D7-8EFD-14679BF433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2"/>
          <a:stretch/>
        </p:blipFill>
        <p:spPr>
          <a:xfrm>
            <a:off x="-1760145" y="0"/>
            <a:ext cx="16056717" cy="3200401"/>
          </a:xfrm>
          <a:prstGeom prst="rect">
            <a:avLst/>
          </a:prstGeom>
        </p:spPr>
      </p:pic>
      <p:sp>
        <p:nvSpPr>
          <p:cNvPr id="140" name="任意多边形: 形状 139">
            <a:extLst>
              <a:ext uri="{FF2B5EF4-FFF2-40B4-BE49-F238E27FC236}">
                <a16:creationId xmlns:a16="http://schemas.microsoft.com/office/drawing/2014/main" id="{B8A8B0FE-703F-4E2A-8D11-DFE15541A3C0}"/>
              </a:ext>
            </a:extLst>
          </p:cNvPr>
          <p:cNvSpPr/>
          <p:nvPr/>
        </p:nvSpPr>
        <p:spPr>
          <a:xfrm>
            <a:off x="1603091" y="2129972"/>
            <a:ext cx="8420100" cy="2532403"/>
          </a:xfrm>
          <a:custGeom>
            <a:avLst/>
            <a:gdLst>
              <a:gd name="connsiteX0" fmla="*/ 0 w 8420100"/>
              <a:gd name="connsiteY0" fmla="*/ 2133600 h 2532403"/>
              <a:gd name="connsiteX1" fmla="*/ 1854200 w 8420100"/>
              <a:gd name="connsiteY1" fmla="*/ 2489200 h 2532403"/>
              <a:gd name="connsiteX2" fmla="*/ 3416300 w 8420100"/>
              <a:gd name="connsiteY2" fmla="*/ 1257300 h 2532403"/>
              <a:gd name="connsiteX3" fmla="*/ 5702300 w 8420100"/>
              <a:gd name="connsiteY3" fmla="*/ 1790700 h 2532403"/>
              <a:gd name="connsiteX4" fmla="*/ 8420100 w 8420100"/>
              <a:gd name="connsiteY4" fmla="*/ 0 h 253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20100" h="2532403">
                <a:moveTo>
                  <a:pt x="0" y="2133600"/>
                </a:moveTo>
                <a:cubicBezTo>
                  <a:pt x="642408" y="2384425"/>
                  <a:pt x="1284817" y="2635250"/>
                  <a:pt x="1854200" y="2489200"/>
                </a:cubicBezTo>
                <a:cubicBezTo>
                  <a:pt x="2423583" y="2343150"/>
                  <a:pt x="2774950" y="1373717"/>
                  <a:pt x="3416300" y="1257300"/>
                </a:cubicBezTo>
                <a:cubicBezTo>
                  <a:pt x="4057650" y="1140883"/>
                  <a:pt x="4868333" y="2000250"/>
                  <a:pt x="5702300" y="1790700"/>
                </a:cubicBezTo>
                <a:cubicBezTo>
                  <a:pt x="6536267" y="1581150"/>
                  <a:pt x="7478183" y="790575"/>
                  <a:pt x="8420100" y="0"/>
                </a:cubicBez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1" name="图片 140">
            <a:extLst>
              <a:ext uri="{FF2B5EF4-FFF2-40B4-BE49-F238E27FC236}">
                <a16:creationId xmlns:a16="http://schemas.microsoft.com/office/drawing/2014/main" id="{1716BFF8-B837-45C0-BC47-FCCD47763E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583" y="996460"/>
            <a:ext cx="1512891" cy="1540804"/>
          </a:xfrm>
          <a:prstGeom prst="rect">
            <a:avLst/>
          </a:prstGeom>
        </p:spPr>
      </p:pic>
      <p:sp>
        <p:nvSpPr>
          <p:cNvPr id="145" name="椭圆 144">
            <a:extLst>
              <a:ext uri="{FF2B5EF4-FFF2-40B4-BE49-F238E27FC236}">
                <a16:creationId xmlns:a16="http://schemas.microsoft.com/office/drawing/2014/main" id="{5F47C380-B3CC-4306-8D3A-5DD0A68C4B2D}"/>
              </a:ext>
            </a:extLst>
          </p:cNvPr>
          <p:cNvSpPr/>
          <p:nvPr/>
        </p:nvSpPr>
        <p:spPr>
          <a:xfrm>
            <a:off x="2476349" y="4139061"/>
            <a:ext cx="795559" cy="795559"/>
          </a:xfrm>
          <a:prstGeom prst="ellipse">
            <a:avLst/>
          </a:prstGeom>
          <a:solidFill>
            <a:srgbClr val="4EC1C2">
              <a:alpha val="70000"/>
            </a:srgbClr>
          </a:solidFill>
          <a:ln>
            <a:noFill/>
          </a:ln>
          <a:effectLst>
            <a:outerShdw blurRad="254000" dist="127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333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333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6" name="椭圆 145">
            <a:extLst>
              <a:ext uri="{FF2B5EF4-FFF2-40B4-BE49-F238E27FC236}">
                <a16:creationId xmlns:a16="http://schemas.microsoft.com/office/drawing/2014/main" id="{E55DC202-5963-4D8D-BE4D-C79A9620B7AD}"/>
              </a:ext>
            </a:extLst>
          </p:cNvPr>
          <p:cNvSpPr/>
          <p:nvPr/>
        </p:nvSpPr>
        <p:spPr>
          <a:xfrm>
            <a:off x="5356589" y="3176554"/>
            <a:ext cx="795559" cy="795559"/>
          </a:xfrm>
          <a:prstGeom prst="ellipse">
            <a:avLst/>
          </a:prstGeom>
          <a:solidFill>
            <a:srgbClr val="4EC1C2">
              <a:alpha val="69804"/>
            </a:srgbClr>
          </a:solidFill>
          <a:ln>
            <a:noFill/>
          </a:ln>
          <a:effectLst>
            <a:outerShdw blurRad="254000" dist="127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333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333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353BB5F3-8124-45C2-9068-DD84D1B2F207}"/>
              </a:ext>
            </a:extLst>
          </p:cNvPr>
          <p:cNvSpPr/>
          <p:nvPr/>
        </p:nvSpPr>
        <p:spPr>
          <a:xfrm>
            <a:off x="8476345" y="2792455"/>
            <a:ext cx="795559" cy="795559"/>
          </a:xfrm>
          <a:prstGeom prst="ellipse">
            <a:avLst/>
          </a:prstGeom>
          <a:solidFill>
            <a:srgbClr val="4EC1C2">
              <a:alpha val="70000"/>
            </a:srgbClr>
          </a:solidFill>
          <a:ln>
            <a:noFill/>
          </a:ln>
          <a:effectLst>
            <a:outerShdw blurRad="254000" dist="127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333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333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8" name="TextBox 37">
            <a:extLst>
              <a:ext uri="{FF2B5EF4-FFF2-40B4-BE49-F238E27FC236}">
                <a16:creationId xmlns:a16="http://schemas.microsoft.com/office/drawing/2014/main" id="{E90CD15D-91E6-4750-9D02-FEC0893FF4B0}"/>
              </a:ext>
            </a:extLst>
          </p:cNvPr>
          <p:cNvSpPr txBox="1"/>
          <p:nvPr/>
        </p:nvSpPr>
        <p:spPr>
          <a:xfrm>
            <a:off x="1573470" y="5076364"/>
            <a:ext cx="2656896" cy="1077194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Vị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trí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vùng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biển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nước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ta</a:t>
            </a:r>
          </a:p>
        </p:txBody>
      </p:sp>
      <p:sp>
        <p:nvSpPr>
          <p:cNvPr id="149" name="TextBox 38">
            <a:extLst>
              <a:ext uri="{FF2B5EF4-FFF2-40B4-BE49-F238E27FC236}">
                <a16:creationId xmlns:a16="http://schemas.microsoft.com/office/drawing/2014/main" id="{F5FEE1C2-FDC3-4B66-AB63-24223CE2582B}"/>
              </a:ext>
            </a:extLst>
          </p:cNvPr>
          <p:cNvSpPr txBox="1"/>
          <p:nvPr/>
        </p:nvSpPr>
        <p:spPr>
          <a:xfrm>
            <a:off x="4425920" y="4333913"/>
            <a:ext cx="2656896" cy="1569636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Đặc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điểm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vùng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biển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nước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ta</a:t>
            </a:r>
          </a:p>
        </p:txBody>
      </p:sp>
      <p:sp>
        <p:nvSpPr>
          <p:cNvPr id="150" name="TextBox 39">
            <a:extLst>
              <a:ext uri="{FF2B5EF4-FFF2-40B4-BE49-F238E27FC236}">
                <a16:creationId xmlns:a16="http://schemas.microsoft.com/office/drawing/2014/main" id="{82B03E51-82C7-4B5C-A73D-E9738A17CE64}"/>
              </a:ext>
            </a:extLst>
          </p:cNvPr>
          <p:cNvSpPr txBox="1"/>
          <p:nvPr/>
        </p:nvSpPr>
        <p:spPr>
          <a:xfrm>
            <a:off x="7591646" y="3948265"/>
            <a:ext cx="2656896" cy="1077194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Vai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trò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vùng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biển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UTM Isadora" pitchFamily="18" charset="0"/>
                <a:ea typeface="+mn-ea"/>
              </a:rPr>
              <a:t>nước</a:t>
            </a:r>
            <a:r>
              <a:rPr lang="en-US" altLang="zh-CN" sz="3200" b="1" dirty="0">
                <a:solidFill>
                  <a:schemeClr val="tx2"/>
                </a:solidFill>
                <a:latin typeface="UTM Isadora" pitchFamily="18" charset="0"/>
                <a:ea typeface="+mn-ea"/>
              </a:rPr>
              <a:t> ta</a:t>
            </a:r>
          </a:p>
        </p:txBody>
      </p:sp>
    </p:spTree>
    <p:extLst>
      <p:ext uri="{BB962C8B-B14F-4D97-AF65-F5344CB8AC3E}">
        <p14:creationId xmlns:p14="http://schemas.microsoft.com/office/powerpoint/2010/main" val="58729977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5" grpId="0" animBg="1"/>
      <p:bldP spid="146" grpId="0" animBg="1"/>
      <p:bldP spid="147" grpId="0" animBg="1"/>
      <p:bldP spid="148" grpId="0"/>
      <p:bldP spid="149" grpId="0"/>
      <p:bldP spid="15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5987BFA7-AF35-48F3-B2D2-7F5E9EBDF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4736720" y="66753"/>
            <a:ext cx="6886550" cy="7132498"/>
          </a:xfrm>
          <a:prstGeom prst="rect">
            <a:avLst/>
          </a:prstGeom>
        </p:spPr>
      </p:pic>
      <p:sp>
        <p:nvSpPr>
          <p:cNvPr id="34" name="TextBox 2">
            <a:extLst>
              <a:ext uri="{FF2B5EF4-FFF2-40B4-BE49-F238E27FC236}">
                <a16:creationId xmlns:a16="http://schemas.microsoft.com/office/drawing/2014/main" id="{E36AEE3A-629E-4BBD-9408-2069345C7BEB}"/>
              </a:ext>
            </a:extLst>
          </p:cNvPr>
          <p:cNvSpPr txBox="1"/>
          <p:nvPr/>
        </p:nvSpPr>
        <p:spPr>
          <a:xfrm>
            <a:off x="3667127" y="2267359"/>
            <a:ext cx="4831767" cy="133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b="1" dirty="0">
                <a:latin typeface="UTM Isadora" pitchFamily="18" charset="0"/>
                <a:ea typeface="等线" panose="02010600030101010101" pitchFamily="2" charset="-122"/>
                <a:cs typeface="经典中圆简" panose="02010609000101010101" pitchFamily="49" charset="-122"/>
              </a:rPr>
              <a:t>Thank you!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170B9298-2856-45E5-990F-8B14E4D5AD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6" b="6889"/>
          <a:stretch/>
        </p:blipFill>
        <p:spPr>
          <a:xfrm>
            <a:off x="8293070" y="3603943"/>
            <a:ext cx="429347" cy="79249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4F1483B-B01C-4CC9-970B-7976045AC7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6" b="6889"/>
          <a:stretch/>
        </p:blipFill>
        <p:spPr>
          <a:xfrm flipH="1">
            <a:off x="8867198" y="4464991"/>
            <a:ext cx="429347" cy="79249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EE016F00-7D63-4C11-8741-13999DD8E7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55" y="4345017"/>
            <a:ext cx="2512307" cy="2457031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6E93C072-AC03-49EA-A4CD-DC4CD51E16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9" t="7219" r="13481" b="72446"/>
          <a:stretch/>
        </p:blipFill>
        <p:spPr>
          <a:xfrm rot="16200000" flipV="1">
            <a:off x="7684710" y="-350928"/>
            <a:ext cx="748569" cy="14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1558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6965" y="972768"/>
            <a:ext cx="9513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Sông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ngòi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nước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ta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đặc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điểm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istote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85603" y="2078626"/>
            <a:ext cx="94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a.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quanh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năm</a:t>
            </a:r>
            <a:endParaRPr lang="en-US" sz="28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5873" y="2838054"/>
            <a:ext cx="9698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EB6C15"/>
                </a:solidFill>
                <a:latin typeface="UTM Aristote" pitchFamily="18" charset="0"/>
              </a:rPr>
              <a:t>b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.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,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có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phù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sa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28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95331" y="3614141"/>
            <a:ext cx="9679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c.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Lượng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thay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đổi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theo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mùa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,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nhiều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phù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sa</a:t>
            </a:r>
            <a:endParaRPr lang="en-US" sz="28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36965" y="4448596"/>
            <a:ext cx="9834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d.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Lượng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thay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đổi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theo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mùa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,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ít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phù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2800" dirty="0" err="1" smtClean="0">
                <a:solidFill>
                  <a:srgbClr val="EB6C15"/>
                </a:solidFill>
                <a:latin typeface="UTM Aristote" pitchFamily="18" charset="0"/>
              </a:rPr>
              <a:t>sa</a:t>
            </a:r>
            <a:r>
              <a:rPr lang="en-US" sz="28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endParaRPr lang="en-US" sz="28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pic>
        <p:nvPicPr>
          <p:cNvPr id="52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3118" y="5033371"/>
            <a:ext cx="1904307" cy="1787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47" y="2734620"/>
            <a:ext cx="791642" cy="791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17" y="2986751"/>
            <a:ext cx="1651000" cy="17780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29" y="1944415"/>
            <a:ext cx="791642" cy="7916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47" y="4352625"/>
            <a:ext cx="791642" cy="7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8278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47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6965" y="972768"/>
            <a:ext cx="9513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Sông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ngòi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vai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trò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istote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82874" y="4579664"/>
            <a:ext cx="8385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d.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Tất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cả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các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ý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trên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đều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đúng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682876" y="2104935"/>
            <a:ext cx="1000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a.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Cung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cấp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nước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cho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sản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xuất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và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đời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sống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02332" y="2881022"/>
            <a:ext cx="7966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b. </a:t>
            </a:r>
            <a:r>
              <a:rPr lang="en-US" sz="3200" dirty="0" err="1">
                <a:solidFill>
                  <a:srgbClr val="EB6C15"/>
                </a:solidFill>
                <a:latin typeface="UTM Aristote" pitchFamily="18" charset="0"/>
              </a:rPr>
              <a:t>Cung</a:t>
            </a:r>
            <a:r>
              <a:rPr lang="en-US" sz="3200" dirty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>
                <a:solidFill>
                  <a:srgbClr val="EB6C15"/>
                </a:solidFill>
                <a:latin typeface="UTM Aristote" pitchFamily="18" charset="0"/>
              </a:rPr>
              <a:t>cấp</a:t>
            </a:r>
            <a:r>
              <a:rPr lang="en-US" sz="3200" dirty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thủy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sản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phong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phú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643966" y="3715477"/>
            <a:ext cx="910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c.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Là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đường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giao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thông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quan</a:t>
            </a:r>
            <a:r>
              <a:rPr lang="en-US" sz="3200" dirty="0" smtClean="0">
                <a:solidFill>
                  <a:srgbClr val="EB6C15"/>
                </a:solidFill>
                <a:latin typeface="UTM Aristote" pitchFamily="18" charset="0"/>
              </a:rPr>
              <a:t> </a:t>
            </a:r>
            <a:r>
              <a:rPr lang="en-US" sz="3200" dirty="0" err="1" smtClean="0">
                <a:solidFill>
                  <a:srgbClr val="EB6C15"/>
                </a:solidFill>
                <a:latin typeface="UTM Aristote" pitchFamily="18" charset="0"/>
              </a:rPr>
              <a:t>trọng</a:t>
            </a:r>
            <a:endParaRPr lang="en-US" sz="3200" dirty="0">
              <a:solidFill>
                <a:srgbClr val="EB6C15"/>
              </a:solidFill>
              <a:latin typeface="UTM Aristote" pitchFamily="18" charset="0"/>
            </a:endParaRPr>
          </a:p>
        </p:txBody>
      </p:sp>
      <p:pic>
        <p:nvPicPr>
          <p:cNvPr id="52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3118" y="5033371"/>
            <a:ext cx="1904307" cy="1787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48" y="2001501"/>
            <a:ext cx="791642" cy="791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65" y="3983051"/>
            <a:ext cx="1651000" cy="17780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639" y="2793143"/>
            <a:ext cx="791642" cy="7916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48" y="3619506"/>
            <a:ext cx="791642" cy="7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1320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47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EF8A4B50-DD9C-4A97-9972-76F334292736}"/>
              </a:ext>
            </a:extLst>
          </p:cNvPr>
          <p:cNvSpPr txBox="1"/>
          <p:nvPr/>
        </p:nvSpPr>
        <p:spPr>
          <a:xfrm>
            <a:off x="4205980" y="2250734"/>
            <a:ext cx="7224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7200" b="1" dirty="0">
                <a:solidFill>
                  <a:srgbClr val="893BC3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0" dist="254000" dir="8100000" algn="tr" rotWithShape="0">
                    <a:srgbClr val="EA9F73"/>
                  </a:outerShdw>
                </a:effectLst>
                <a:latin typeface="UTM Atlas" pitchFamily="18" charset="0"/>
                <a:ea typeface="黄彦文行书字体" panose="02010601030101010101" pitchFamily="2" charset="-122"/>
                <a:cs typeface="经典中圆简" panose="02010609000101010101" pitchFamily="49" charset="-122"/>
              </a:rPr>
              <a:t>VÙNG BIỂN</a:t>
            </a:r>
          </a:p>
          <a:p>
            <a:pPr algn="ctr"/>
            <a:r>
              <a:rPr lang="vi-VN" altLang="zh-CN" sz="7200" b="1" dirty="0" smtClean="0">
                <a:solidFill>
                  <a:srgbClr val="893BC3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0" dist="254000" dir="8100000" algn="tr" rotWithShape="0">
                    <a:srgbClr val="EA9F73"/>
                  </a:outerShdw>
                </a:effectLst>
                <a:latin typeface="UTM Atlas" pitchFamily="18" charset="0"/>
                <a:ea typeface="黄彦文行书字体" panose="02010601030101010101" pitchFamily="2" charset="-122"/>
                <a:cs typeface="经典中圆简" panose="02010609000101010101" pitchFamily="49" charset="-122"/>
              </a:rPr>
              <a:t>Nước ta</a:t>
            </a:r>
            <a:endParaRPr lang="en-US" altLang="zh-CN" sz="7200" b="1" dirty="0">
              <a:solidFill>
                <a:srgbClr val="893BC3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0" dist="254000" dir="8100000" algn="tr" rotWithShape="0">
                  <a:srgbClr val="EA9F73"/>
                </a:outerShdw>
              </a:effectLst>
              <a:latin typeface="UTM Atlas" pitchFamily="18" charset="0"/>
              <a:ea typeface="黄彦文行书字体" panose="02010601030101010101" pitchFamily="2" charset="-122"/>
              <a:cs typeface="经典中圆简" panose="0201060900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DDDC9C5-2FDD-4F47-B562-D058F2ECE870}"/>
              </a:ext>
            </a:extLst>
          </p:cNvPr>
          <p:cNvSpPr txBox="1"/>
          <p:nvPr/>
        </p:nvSpPr>
        <p:spPr>
          <a:xfrm>
            <a:off x="182609" y="5615491"/>
            <a:ext cx="328553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j-ea"/>
              </a:rPr>
              <a:t>Trang 77, 78, 79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1856" y="1428942"/>
            <a:ext cx="1590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Địa</a:t>
            </a:r>
            <a:r>
              <a:rPr lang="en-US" sz="3200" b="1" u="sng" dirty="0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 </a:t>
            </a:r>
            <a:r>
              <a:rPr lang="en-US" sz="3200" b="1" u="sng" dirty="0" err="1" smtClean="0">
                <a:solidFill>
                  <a:srgbClr val="5DB7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istote" pitchFamily="18" charset="0"/>
              </a:rPr>
              <a:t>lí</a:t>
            </a:r>
            <a:endParaRPr lang="en-US" sz="3200" b="1" u="sng" dirty="0">
              <a:solidFill>
                <a:srgbClr val="5DB7D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istote" pitchFamily="18" charset="0"/>
            </a:endParaRPr>
          </a:p>
        </p:txBody>
      </p:sp>
      <p:pic>
        <p:nvPicPr>
          <p:cNvPr id="6" name="Picture 6" descr="D:\png\透明气泡.png">
            <a:extLst>
              <a:ext uri="{FF2B5EF4-FFF2-40B4-BE49-F238E27FC236}">
                <a16:creationId xmlns:a16="http://schemas.microsoft.com/office/drawing/2014/main" id="{5849F878-AFA0-4DFB-941E-AB313155C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410" y="624335"/>
            <a:ext cx="752403" cy="7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png\透明气泡.png">
            <a:extLst>
              <a:ext uri="{FF2B5EF4-FFF2-40B4-BE49-F238E27FC236}">
                <a16:creationId xmlns:a16="http://schemas.microsoft.com/office/drawing/2014/main" id="{135BC396-A63A-4071-937B-519BF69B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786" y="1319991"/>
            <a:ext cx="552350" cy="55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D:\png\透明气泡.png">
            <a:extLst>
              <a:ext uri="{FF2B5EF4-FFF2-40B4-BE49-F238E27FC236}">
                <a16:creationId xmlns:a16="http://schemas.microsoft.com/office/drawing/2014/main" id="{6F8E04FF-A695-4125-B28B-E5FF9D8F3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757" y="1769095"/>
            <a:ext cx="447272" cy="4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png\透明气泡.png">
            <a:extLst>
              <a:ext uri="{FF2B5EF4-FFF2-40B4-BE49-F238E27FC236}">
                <a16:creationId xmlns:a16="http://schemas.microsoft.com/office/drawing/2014/main" id="{E1B54889-7C2C-4BE6-BE85-5BF99EEF4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456" y="3857026"/>
            <a:ext cx="598343" cy="60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:\png\透明气泡.png">
            <a:extLst>
              <a:ext uri="{FF2B5EF4-FFF2-40B4-BE49-F238E27FC236}">
                <a16:creationId xmlns:a16="http://schemas.microsoft.com/office/drawing/2014/main" id="{4AF8364F-5BB9-47FE-8DD2-355EFEA1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62" y="3262136"/>
            <a:ext cx="402311" cy="40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png\透明气泡.png">
            <a:extLst>
              <a:ext uri="{FF2B5EF4-FFF2-40B4-BE49-F238E27FC236}">
                <a16:creationId xmlns:a16="http://schemas.microsoft.com/office/drawing/2014/main" id="{132825E6-0F01-4370-A419-4EFB9D48C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6" y="327535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:\png\透明气泡.png">
            <a:extLst>
              <a:ext uri="{FF2B5EF4-FFF2-40B4-BE49-F238E27FC236}">
                <a16:creationId xmlns:a16="http://schemas.microsoft.com/office/drawing/2014/main" id="{4C0F8690-7E15-41BE-95F8-0397785EF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706" y="3361764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D:\png\透明气泡.png">
            <a:extLst>
              <a:ext uri="{FF2B5EF4-FFF2-40B4-BE49-F238E27FC236}">
                <a16:creationId xmlns:a16="http://schemas.microsoft.com/office/drawing/2014/main" id="{CA37FC09-26E3-45B5-A136-00A8A61A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292" y="2543300"/>
            <a:ext cx="603574" cy="61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D:\png\透明气泡.png">
            <a:extLst>
              <a:ext uri="{FF2B5EF4-FFF2-40B4-BE49-F238E27FC236}">
                <a16:creationId xmlns:a16="http://schemas.microsoft.com/office/drawing/2014/main" id="{7059A3A7-868E-41B8-A1F9-CE9A716AD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66" y="2543306"/>
            <a:ext cx="268537" cy="2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png\透明气泡.png">
            <a:extLst>
              <a:ext uri="{FF2B5EF4-FFF2-40B4-BE49-F238E27FC236}">
                <a16:creationId xmlns:a16="http://schemas.microsoft.com/office/drawing/2014/main" id="{EFD7570A-8976-41DC-A50B-4A4377E41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222" y="2669867"/>
            <a:ext cx="478716" cy="4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png\透明气泡.png">
            <a:extLst>
              <a:ext uri="{FF2B5EF4-FFF2-40B4-BE49-F238E27FC236}">
                <a16:creationId xmlns:a16="http://schemas.microsoft.com/office/drawing/2014/main" id="{0EAA62F6-962B-4395-B05E-9F731ED6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247" y="2063349"/>
            <a:ext cx="272636" cy="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:\png\透明气泡.png">
            <a:extLst>
              <a:ext uri="{FF2B5EF4-FFF2-40B4-BE49-F238E27FC236}">
                <a16:creationId xmlns:a16="http://schemas.microsoft.com/office/drawing/2014/main" id="{DFC8B89A-8D2F-4AB9-8B65-79657650F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375" y="4583661"/>
            <a:ext cx="376201" cy="3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76789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C 0.01185 0.0044 0.02122 0.02014 0.03047 0.03449 C 0.04336 0.05463 0.02292 0.02801 0.03828 0.0493 C 0.04648 0.06041 0.05508 0.06967 0.06302 0.08148 C 0.06758 0.08796 0.06901 0.09745 0.07422 0.10116 C 0.07852 0.11041 0.08307 0.11736 0.08789 0.12592 C 0.09284 0.13541 0.09557 0.1456 0.10026 0.15555 C 0.10339 0.17801 0.09818 0.14745 0.10456 0.16782 C 0.11003 0.18449 0.11289 0.20555 0.11836 0.22222 C 0.12214 0.23403 0.12682 0.24514 0.1306 0.25648 C 0.13216 0.2669 0.13451 0.2706 0.13737 0.27893 C 0.14219 0.29282 0.14583 0.30509 0.15091 0.31852 C 0.1543 0.32685 0.15781 0.33541 0.1599 0.34514 C 0.16094 0.34977 0.16107 0.35393 0.16224 0.35787 C 0.16523 0.36759 0.17005 0.37662 0.1737 0.38518 C 0.17852 0.39745 0.18828 0.42708 0.19505 0.43217 C 0.19909 0.44629 0.20833 0.45162 0.21523 0.45926 C 0.22461 0.46944 0.23268 0.48449 0.24232 0.49375 C 0.25404 0.50555 0.26641 0.51296 0.27943 0.51597 C 0.32721 0.51504 0.375 0.51504 0.42266 0.51366 C 0.44349 0.51296 0.46432 0.49143 0.48464 0.48634 C 0.49844 0.47893 0.5125 0.47338 0.52656 0.46921 C 0.54036 0.45903 0.55716 0.45208 0.57148 0.4493 C 0.57721 0.44699 0.58307 0.44097 0.58867 0.43958 C 0.59375 0.43819 0.59922 0.43796 0.60443 0.43703 C 0.61432 0.42963 0.62031 0.43125 0.63255 0.42963 C 0.64076 0.42384 0.63711 0.42592 0.64375 0.42222 C 0.72982 0.42315 0.81589 0.42222 0.90195 0.42477 C 0.91693 0.425 0.9362 0.46366 0.95052 0.47407 C 0.96159 0.49236 0.975 0.50254 0.98672 0.51852 C 0.99297 0.52685 1.00169 0.54236 1.00807 0.54815 C 1.01315 0.55254 1.01797 0.55764 1.02279 0.56273 C 1.03346 0.57453 1.02409 0.56736 1.03177 0.57291 C 1.04076 0.58773 1.05117 0.59884 1.06094 0.60995 C 1.06393 0.61296 1.06667 0.62222 1.07005 0.62222 " pathEditMode="relative" rAng="0" ptsTypes="AAAAAAAAAAAAAAAAAAAAAAAAAAAAAAAAAAA">
                                      <p:cBhvr>
                                        <p:cTn id="2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03" y="3111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C 0.0121 0.00208 0.02161 0.00972 0.03112 0.0169 C 0.0444 0.02662 0.02356 0.01366 0.03932 0.02408 C 0.04752 0.02963 0.05625 0.03403 0.06445 0.03982 C 0.06914 0.04306 0.07083 0.04769 0.07604 0.04954 C 0.0802 0.05417 0.08502 0.05764 0.08984 0.06181 C 0.09492 0.06644 0.09765 0.07153 0.10234 0.07639 C 0.10585 0.08727 0.10026 0.07246 0.10703 0.08241 C 0.11237 0.09051 0.11523 0.10093 0.12096 0.10903 C 0.12474 0.11482 0.12955 0.12037 0.13333 0.12593 C 0.13502 0.13102 0.1375 0.13287 0.14036 0.13704 C 0.14518 0.14375 0.14921 0.14977 0.15416 0.15648 C 0.15768 0.16042 0.16106 0.16482 0.16328 0.16968 C 0.16432 0.17176 0.16445 0.17384 0.16549 0.1757 C 0.16862 0.18056 0.17356 0.18496 0.17721 0.18912 C 0.18216 0.19514 0.19205 0.20972 0.19908 0.21227 C 0.20351 0.21921 0.21263 0.22176 0.21966 0.2257 C 0.22929 0.23056 0.2375 0.23796 0.24739 0.24259 C 0.25937 0.24838 0.272 0.25208 0.28528 0.25347 C 0.33411 0.25301 0.38281 0.25301 0.43138 0.25232 C 0.45273 0.25208 0.47395 0.24144 0.49492 0.23889 C 0.50885 0.23519 0.5233 0.23264 0.53763 0.23056 C 0.55169 0.22546 0.56888 0.22199 0.58346 0.2206 C 0.58932 0.21945 0.59531 0.21667 0.60091 0.21597 C 0.60625 0.21528 0.61184 0.21505 0.61705 0.21458 C 0.62721 0.21111 0.63333 0.21181 0.64583 0.21111 C 0.65416 0.2081 0.65052 0.20926 0.65729 0.20741 C 0.74518 0.20787 0.83307 0.20741 0.92083 0.20857 C 0.93619 0.2088 0.95572 0.22778 0.97044 0.23287 C 0.98177 0.2419 0.99557 0.24676 1.00742 0.25463 C 1.01393 0.2588 1.02278 0.26644 1.02916 0.26921 C 1.0345 0.27153 1.03932 0.27384 1.04427 0.27639 C 1.0552 0.28218 1.04557 0.27871 1.05338 0.28148 C 1.06263 0.28866 1.07317 0.29421 1.0832 0.29954 C 1.08632 0.30116 1.08906 0.30579 1.09257 0.30579 " pathEditMode="relative" rAng="0" ptsTypes="AAAAAAAAAAAAAAAAAAAAAAAAAAAAAAAAAAA">
                                      <p:cBhvr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22" y="1527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0638 -0.00949 0.01406 -0.01227 0.02148 -0.01481 C 0.02604 -0.01828 0.03086 -0.01875 0.03542 -0.02222 C 0.04154 -0.02199 0.06888 -0.02291 0.08242 -0.01736 C 0.08698 -0.01551 0.09232 -0.00764 0.09635 -0.00254 C 0.09857 0.00023 0.10065 0.00394 0.10273 0.00741 C 0.10391 0.00903 0.10599 0.01227 0.10599 0.0125 C 0.11068 0.02871 0.11588 0.04422 0.12096 0.05926 C 0.12448 0.06968 0.12591 0.08172 0.1306 0.08889 C 0.1362 0.1081 0.14232 0.13496 0.15091 0.14815 C 0.15521 0.15463 0.15937 0.16482 0.1638 0.17037 C 0.16901 0.17709 0.17448 0.1831 0.17982 0.19005 C 0.18633 0.19884 0.1819 0.19236 0.18945 0.19746 C 0.19297 0.2 0.19818 0.2081 0.20117 0.20996 C 0.20547 0.21227 0.21406 0.21482 0.21406 0.21505 C 0.26068 0.2132 0.27708 0.21389 0.31263 0.20486 C 0.32682 0.19653 0.34154 0.19097 0.35534 0.18033 C 0.36328 0.17431 0.36706 0.16134 0.37474 0.1581 C 0.37851 0.14931 0.38021 0.14607 0.38542 0.14329 C 0.38659 0.14167 0.3875 0.13959 0.38867 0.1382 C 0.39062 0.13611 0.39505 0.13334 0.39505 0.13357 C 0.40026 0.12384 0.40638 0.11875 0.41224 0.11111 C 0.4151 0.10718 0.42083 0.09884 0.42083 0.09908 C 0.42396 0.08727 0.42969 0.08496 0.43476 0.07894 C 0.43802 0.07523 0.4388 0.07107 0.44219 0.06667 C 0.44323 0.06551 0.4444 0.06505 0.44544 0.06412 C 0.44713 0.06273 0.44896 0.06134 0.45078 0.05926 C 0.45456 0.05371 0.4556 0.04884 0.45937 0.04445 C 0.4638 0.03912 0.46146 0.0456 0.46575 0.03704 C 0.47213 0.02431 0.46732 0.0294 0.47331 0.02477 C 0.47825 0.01297 0.48346 0.00857 0.48919 -2.22222E-6 C 0.49271 -0.00532 0.49583 -0.01134 0.49896 -0.01736 C 0.50521 -0.02893 0.51367 -0.03588 0.52031 -0.04699 C 0.53268 -0.0669 0.51862 -0.04282 0.52682 -0.0618 C 0.53125 -0.07199 0.53958 -0.07708 0.54271 -0.08889 C 0.54857 -0.10903 0.56185 -0.12801 0.57174 -0.13588 C 0.57708 -0.14514 0.57982 -0.15532 0.58659 -0.16041 C 0.60013 -0.18403 0.6181 -0.20347 0.63281 -0.22222 C 0.63919 -0.23032 0.64375 -0.24282 0.65091 -0.24699 C 0.65599 -0.25463 0.66042 -0.25764 0.66601 -0.2618 C 0.67643 -0.26921 0.68607 -0.28032 0.69713 -0.28403 C 0.70273 -0.28819 0.70833 -0.28958 0.71419 -0.29143 C 0.72474 -0.2993 0.73086 -0.29722 0.74414 -0.29884 C 0.76237 -0.29791 0.7806 -0.29838 0.79883 -0.29629 C 0.80846 -0.29514 0.81836 -0.28588 0.8276 -0.28148 C 0.83476 -0.27801 0.84362 -0.27685 0.85013 -0.26921 C 0.85937 -0.25833 0.87409 -0.24375 0.88112 -0.22708 C 0.88216 -0.225 0.88229 -0.22153 0.88346 -0.21967 C 0.88437 -0.21828 0.88568 -0.21852 0.88659 -0.21736 C 0.89297 -0.20926 0.90052 -0.20116 0.90586 -0.19004 C 0.90911 -0.18356 0.91276 -0.17778 0.91549 -0.17037 C 0.91784 -0.16412 0.91901 -0.15532 0.922 -0.15069 C 0.93086 -0.13703 0.93763 -0.11759 0.94661 -0.1037 C 0.94922 -0.0993 0.95013 -0.09074 0.95299 -0.08634 C 0.95859 -0.07708 0.96458 -0.06875 0.97005 -0.05926 C 0.98125 -0.04004 0.9918 -0.02014 1.00338 -0.00254 C 1.00924 0.00672 1.01497 0.02222 1.02161 0.02963 C 1.03516 0.04537 1.04792 0.06551 1.06224 0.07662 C 1.06497 0.07871 1.07279 0.08056 1.075 0.08148 C 1.08164 0.08426 1.08776 0.08889 1.09427 0.09144 C 1.10078 0.09352 1.1099 0.09445 1.11588 0.10116 " pathEditMode="relative" rAng="0" ptsTypes="AAAAAAAAAAAAAAAAAAAAAAAAAAAAAAAAAAAAAAAAAAAAAAAAAAAAAAAAAAAAA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94" y="-419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2.70833E-6 -4.07407E-6 C 0.00377 -0.00092 0.00755 -0.00092 0.0112 -0.00254 C 0.02265 -0.00717 0.01393 -0.00532 0.02122 -0.01226 C 0.02708 -0.01828 0.03307 -0.02476 0.03906 -0.02963 C 0.0444 -0.03402 0.05026 -0.03426 0.05573 -0.03703 C 0.06536 -0.04166 0.075 -0.04629 0.08476 -0.0493 C 0.09843 -0.05949 0.11914 -0.05301 0.13242 -0.05185 C 0.13815 -0.04884 0.14375 -0.04745 0.14896 -0.04444 C 0.15638 -0.04051 0.16198 -0.03125 0.16901 -0.02708 C 0.17005 -0.02569 0.17122 -0.02314 0.17226 -0.02222 C 0.17539 -0.01967 0.18164 -0.01736 0.18164 -0.01713 C 0.18685 -0.00926 0.19218 -0.00856 0.1983 -0.00486 C 0.20286 -0.00185 0.20768 0.00255 0.21237 0.00487 C 0.21497 0.00625 0.21927 0.00718 0.22174 0.00996 C 0.22773 0.01667 0.23437 0.02385 0.24062 0.02963 C 0.24492 0.03357 0.247 0.03033 0.25182 0.03704 C 0.25599 0.04329 0.26041 0.04607 0.26497 0.04931 C 0.26614 0.05024 0.26705 0.05301 0.26823 0.0544 C 0.27343 0.05903 0.27968 0.06366 0.28489 0.06667 C 0.29218 0.07778 0.30156 0.08149 0.30937 0.08889 C 0.3164 0.09468 0.32291 0.10116 0.32968 0.10625 C 0.33099 0.10718 0.33177 0.11019 0.33307 0.11112 C 0.33607 0.11366 0.3388 0.11389 0.34205 0.11598 C 0.34323 0.11852 0.34453 0.12199 0.34648 0.12338 C 0.34896 0.12593 0.35508 0.12848 0.35508 0.12871 C 0.36354 0.14074 0.35299 0.12616 0.36315 0.13588 C 0.36784 0.14051 0.3707 0.14561 0.37617 0.14815 C 0.38047 0.15255 0.38463 0.15371 0.3888 0.15811 C 0.39661 0.16667 0.40573 0.17662 0.41419 0.18033 C 0.41914 0.18565 0.42226 0.19005 0.42747 0.1926 C 0.43411 0.19931 0.43945 0.20487 0.44674 0.20741 C 0.45091 0.21204 0.45599 0.21274 0.46015 0.21737 C 0.46549 0.22315 0.47096 0.22894 0.47682 0.23218 C 0.48255 0.23982 0.48711 0.24422 0.49349 0.24699 C 0.49974 0.25579 0.50885 0.26088 0.51549 0.26667 C 0.51718 0.26783 0.51758 0.27037 0.51927 0.27153 C 0.52773 0.28125 0.53867 0.28959 0.54817 0.2963 C 0.55638 0.30255 0.5638 0.31227 0.57226 0.31598 C 0.58398 0.33311 0.59935 0.33542 0.61276 0.34074 C 0.63307 0.34885 0.6526 0.36135 0.67304 0.36783 C 0.67982 0.37292 0.67343 0.36875 0.68515 0.37292 C 0.69544 0.37616 0.70495 0.38264 0.71523 0.38519 C 0.85833 0.38056 0.82604 0.38612 0.90039 0.36783 C 0.91263 0.36112 0.92539 0.35625 0.93815 0.35301 C 0.9487 0.3463 0.95963 0.34352 0.97044 0.3382 C 0.9819 0.33311 0.99271 0.32338 1.0039 0.31852 C 1.01159 0.31505 1.01966 0.31459 1.02734 0.31112 C 1.03372 0.30834 1.03971 0.30371 1.04635 0.30116 C 1.05482 0.29352 1.06393 0.29167 1.07291 0.28889 C 1.07877 0.28449 1.08476 0.28357 1.09088 0.28149 C 1.09765 0.27153 1.09049 0.28079 1.0987 0.27408 C 1.10286 0.27061 1.10703 0.26389 1.11093 0.25926 C 1.12031 0.24746 1.13047 0.2257 1.14101 0.21968 C 1.14479 0.21112 1.147 0.21204 1.15104 0.20487 C 1.15338 0.2007 1.15416 0.19514 1.15781 0.19514 C 1.15833 0.19514 1.15703 0.19653 1.15664 0.19746 " pathEditMode="relative" rAng="0" ptsTypes="AAAAAAAAAAAAAAAAAAAAAAAAAAAAAAAAAAAAAAAAAAAAAAAAAAAAAAAA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91" y="1650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4.16667E-7 7.40741E-7 C 0.0431 0.00093 0.08607 0.00093 0.12917 0.00255 C 0.14245 0.00301 0.15417 0.01829 0.16615 0.02708 C 0.17865 0.03611 0.16003 0.02199 0.17292 0.03449 C 0.17513 0.0368 0.17956 0.03958 0.17956 0.03981 C 0.19049 0.06319 0.17682 0.03518 0.18659 0.0493 C 0.18997 0.05463 0.1931 0.06134 0.19648 0.06667 C 0.20039 0.07222 0.20169 0.08079 0.20547 0.08634 C 0.21146 0.10532 0.20352 0.08218 0.21237 0.09884 C 0.21367 0.10162 0.21445 0.10579 0.21575 0.10856 C 0.21654 0.11088 0.21797 0.1118 0.21914 0.11366 C 0.22344 0.12222 0.22682 0.13542 0.23138 0.14329 C 0.24062 0.15926 0.25104 0.17477 0.26172 0.18518 C 0.26823 0.19143 0.27526 0.19375 0.2819 0.19745 C 0.33216 0.19653 0.38229 0.19653 0.43268 0.19514 C 0.44531 0.19468 0.45924 0.18356 0.472 0.18032 C 0.48346 0.17153 0.4957 0.16597 0.50781 0.16296 C 0.51849 0.15532 0.51198 0.15856 0.52682 0.15555 C 0.53503 0.14977 0.54219 0.14537 0.55065 0.14329 C 0.56016 0.13611 0.57174 0.13148 0.5819 0.12847 C 0.59349 0.11574 0.6056 0.10625 0.61693 0.09375 C 0.62474 0.08518 0.63477 0.08518 0.64271 0.07662 C 0.65078 0.06759 0.65898 0.05903 0.66745 0.05185 C 0.67656 0.04421 0.68724 0.04236 0.69674 0.03704 C 0.76823 0.03796 0.83984 0.03796 0.9112 0.03958 C 0.91901 0.03981 0.92513 0.05 0.93268 0.05185 C 0.94844 0.05579 0.96328 0.06481 0.97852 0.07153 C 0.98398 0.0794 0.98984 0.08148 0.9957 0.08634 C 1.00768 0.0963 1.02096 0.10347 1.03385 0.10625 C 1.04167 0.11042 1.04922 0.11412 1.05742 0.11597 C 1.06901 0.12245 1.06042 0.11852 1.08437 0.11852 " pathEditMode="relative" rAng="0" ptsTypes="AAAAAAAAAAAAAAAAAAAAAAAAAAAAAAA">
                                      <p:cBhvr>
                                        <p:cTn id="3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219" y="986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125E-6 4.44444E-6 C 0.00364 -0.00093 0.00729 -0.00093 0.0108 -0.00255 C 0.02174 -0.00718 0.01341 -0.00533 0.02044 -0.01227 C 0.02604 -0.01829 0.03164 -0.02477 0.03737 -0.02963 C 0.04244 -0.03403 0.04817 -0.03426 0.05338 -0.03704 C 0.06263 -0.04167 0.07187 -0.0463 0.08125 -0.04931 C 0.09453 -0.0595 0.11432 -0.05301 0.12721 -0.05186 C 0.13281 -0.04885 0.13815 -0.04746 0.14323 -0.04445 C 0.15026 -0.04051 0.1556 -0.03125 0.1625 -0.02709 C 0.16354 -0.0257 0.16445 -0.02315 0.16562 -0.02223 C 0.16849 -0.01968 0.17448 -0.01737 0.17448 -0.01713 C 0.17955 -0.00926 0.18463 -0.00857 0.19062 -0.00487 C 0.19505 -0.00186 0.19961 0.00254 0.20429 0.00486 C 0.20664 0.00625 0.2108 0.00717 0.21302 0.00995 C 0.21888 0.01666 0.22526 0.02384 0.23125 0.02963 C 0.23541 0.03356 0.2375 0.03032 0.24192 0.03703 C 0.24596 0.04328 0.25026 0.04606 0.25468 0.0493 C 0.25586 0.05023 0.25664 0.053 0.25781 0.05439 C 0.26276 0.05902 0.26875 0.06365 0.27396 0.06666 C 0.28099 0.07777 0.28971 0.08148 0.29739 0.08888 C 0.30403 0.09467 0.31028 0.10115 0.31692 0.10625 C 0.3181 0.10717 0.31888 0.11018 0.32005 0.11111 C 0.32291 0.11365 0.32565 0.11388 0.32877 0.11597 C 0.32994 0.11851 0.33112 0.12199 0.33294 0.12338 C 0.33541 0.12592 0.3414 0.12847 0.3414 0.1287 C 0.34935 0.14074 0.33919 0.12615 0.34896 0.13588 C 0.35364 0.1405 0.35638 0.1456 0.36159 0.14814 C 0.36562 0.15254 0.36966 0.1537 0.37356 0.1581 C 0.38112 0.16666 0.38997 0.17662 0.39804 0.18032 C 0.40286 0.18564 0.40586 0.19004 0.41093 0.19259 C 0.41718 0.1993 0.42239 0.20486 0.42929 0.2074 C 0.43333 0.21203 0.43815 0.21273 0.44218 0.21736 C 0.44726 0.22314 0.4526 0.22893 0.4582 0.23217 C 0.4638 0.23981 0.4681 0.24421 0.47435 0.24699 C 0.48021 0.25578 0.48919 0.26088 0.49544 0.26666 C 0.497 0.26782 0.49752 0.27037 0.49896 0.27152 C 0.50716 0.28125 0.51771 0.28958 0.52682 0.29629 C 0.53476 0.30254 0.54179 0.31226 0.55013 0.31597 C 0.56119 0.3331 0.57604 0.33541 0.5888 0.34074 C 0.60833 0.34884 0.62708 0.36134 0.64674 0.36782 C 0.65325 0.37291 0.64713 0.36875 0.65846 0.37291 C 0.66823 0.37615 0.67734 0.38263 0.68737 0.38518 C 0.82487 0.38055 0.79375 0.38611 0.86523 0.36782 C 0.87708 0.36111 0.88932 0.35625 0.90156 0.353 C 0.91172 0.34629 0.92226 0.34351 0.93255 0.33819 C 0.94349 0.3331 0.95403 0.32338 0.96471 0.31851 C 0.97213 0.31504 0.97981 0.31458 0.98724 0.31111 C 0.99349 0.30833 0.99909 0.3037 1.00547 0.30115 C 1.01367 0.29351 1.02239 0.29166 1.03112 0.28888 C 1.03672 0.28449 1.04244 0.28356 1.0483 0.28148 C 1.05481 0.27152 1.04791 0.28078 1.05573 0.27407 C 1.05976 0.2706 1.0638 0.26388 1.06758 0.25925 C 1.07669 0.24745 1.08633 0.22569 1.09648 0.21967 C 1.10013 0.21111 1.10221 0.21203 1.10612 0.20486 C 1.10833 0.20069 1.10924 0.19513 1.11263 0.19513 C 1.11315 0.19513 1.11185 0.19652 1.11146 0.19745 " pathEditMode="relative" rAng="0" ptsTypes="AAAAAAAAAAAAAAAAAAAAAAAAAAAAAAAAAAAAAAAAAAAAAAAAAAAAAAAA">
                                      <p:cBhvr>
                                        <p:cTn id="3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38" y="1650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31 0.09329 C -0.31862 0.09237 -0.31393 0.09237 -0.30937 0.09075 C -0.29518 0.08612 -0.30599 0.08797 -0.29687 0.08102 C -0.28958 0.075 -0.28216 0.06852 -0.27474 0.06366 C -0.2681 0.05926 -0.26068 0.05903 -0.25391 0.05625 C -0.24193 0.05163 -0.22995 0.047 -0.21784 0.04399 C -0.20065 0.0338 -0.17487 0.04028 -0.1582 0.04144 C -0.15104 0.04445 -0.14401 0.04584 -0.1375 0.04885 C -0.12838 0.05278 -0.12161 0.06204 -0.1125 0.06621 C -0.1112 0.0676 -0.10989 0.07014 -0.10859 0.07107 C -0.10469 0.07362 -0.09687 0.07593 -0.09687 0.07616 C -0.09036 0.08403 -0.08372 0.08473 -0.07604 0.08843 C -0.07044 0.09144 -0.06432 0.09584 -0.05859 0.09815 C -0.05521 0.09954 -0.04987 0.10047 -0.04687 0.10325 C -0.03932 0.10996 -0.03112 0.11713 -0.02331 0.12292 C -0.01797 0.12686 -0.01536 0.12362 -0.00937 0.13033 C -0.00417 0.13658 0.0013 0.13936 0.00703 0.1426 C 0.00833 0.14352 0.00964 0.1463 0.01094 0.14769 C 0.01758 0.15232 0.02539 0.15695 0.0319 0.15996 C 0.04089 0.17107 0.05261 0.17477 0.06224 0.18218 C 0.07109 0.18797 0.0793 0.19445 0.08776 0.19954 C 0.08932 0.20047 0.09037 0.20348 0.09193 0.2044 C 0.09557 0.20695 0.09883 0.20718 0.10313 0.20926 C 0.1043 0.21181 0.10612 0.21528 0.1086 0.21667 C 0.11146 0.21922 0.11927 0.22176 0.11927 0.222 C 0.12982 0.23403 0.11667 0.21945 0.12943 0.22917 C 0.13503 0.2338 0.13854 0.23889 0.14557 0.24144 C 0.15091 0.24584 0.15612 0.247 0.16133 0.25139 C 0.1711 0.25996 0.18242 0.26991 0.19284 0.27362 C 0.19896 0.27871 0.20313 0.28334 0.20938 0.28588 C 0.21784 0.2926 0.22435 0.29815 0.2336 0.3007 C 0.2388 0.30533 0.24505 0.30602 0.25026 0.31065 C 0.2569 0.31644 0.2638 0.32223 0.2711 0.32547 C 0.27826 0.33311 0.28386 0.3375 0.29193 0.34028 C 0.29961 0.34908 0.31107 0.35417 0.31901 0.35996 C 0.32136 0.36112 0.32162 0.36366 0.32396 0.36482 C 0.33451 0.37454 0.34792 0.38288 0.36003 0.38959 C 0.37031 0.39584 0.37943 0.40556 0.38998 0.40926 C 0.40469 0.42639 0.42383 0.42871 0.4405 0.43403 C 0.46576 0.44213 0.49011 0.45463 0.51563 0.46112 C 0.52409 0.46621 0.51615 0.46204 0.53073 0.46621 C 0.54349 0.46945 0.55534 0.47593 0.56823 0.47848 C 0.74662 0.47385 0.70625 0.4794 0.79896 0.46112 C 0.81432 0.4544 0.83021 0.44954 0.8461 0.4463 C 0.85925 0.43959 0.87292 0.43681 0.88633 0.43149 C 0.90052 0.42639 0.91406 0.41667 0.928 0.41181 C 0.93763 0.40834 0.94766 0.40788 0.95729 0.4044 C 0.96524 0.40163 0.97266 0.397 0.98086 0.39445 C 0.99154 0.38681 1.00287 0.38496 1.01406 0.38218 C 1.02136 0.37778 1.02878 0.37686 1.03646 0.37477 C 1.04492 0.36482 1.03594 0.37408 1.0461 0.36737 C 1.0513 0.36389 1.05651 0.35718 1.06146 0.35255 C 1.07318 0.34075 1.08581 0.31899 1.09896 0.31297 C 1.10365 0.3044 1.10638 0.30533 1.11133 0.29815 C 1.11432 0.29399 1.11537 0.28843 1.11979 0.28843 C 1.12044 0.28843 1.11888 0.28982 1.11836 0.29075 " pathEditMode="relative" rAng="0" ptsTypes="AAAAAAAAAAAAAAAAAAAAAAAAAAAAAAAAAAAAAAAAAAAAAAAAAAAAAAAA">
                                      <p:cBhvr>
                                        <p:cTn id="3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61" y="1650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0378 -0.00092 0.00742 -0.00092 0.01094 -0.00254 C 0.022 -0.00717 0.01354 -0.00532 0.0207 -0.01227 C 0.02643 -0.01829 0.03216 -0.02477 0.03802 -0.02963 C 0.04323 -0.03403 0.04896 -0.03426 0.0543 -0.03704 C 0.06354 -0.04166 0.07305 -0.04629 0.08229 -0.0493 C 0.0957 -0.05949 0.11588 -0.05301 0.12891 -0.05185 C 0.1345 -0.04884 0.13997 -0.04745 0.14518 -0.04444 C 0.15221 -0.04051 0.15768 -0.03125 0.16471 -0.02708 C 0.16562 -0.02569 0.16667 -0.02315 0.16784 -0.02222 C 0.1707 -0.01967 0.17682 -0.01736 0.17682 -0.01713 C 0.1819 -0.00926 0.18711 -0.00856 0.1931 -0.00486 C 0.19753 -0.00185 0.20234 0.00255 0.2069 0.00486 C 0.20937 0.00625 0.21354 0.00718 0.21588 0.00996 C 0.22187 0.01667 0.22825 0.02384 0.23437 0.02963 C 0.23854 0.03357 0.24062 0.03033 0.24518 0.03704 C 0.24935 0.04329 0.25365 0.04607 0.25807 0.04931 C 0.25911 0.05023 0.26016 0.05301 0.2612 0.0544 C 0.26628 0.05903 0.2724 0.06366 0.27747 0.06667 C 0.28463 0.07778 0.29362 0.08148 0.3013 0.08889 C 0.30807 0.09468 0.31458 0.10116 0.32109 0.10625 C 0.3224 0.10718 0.32318 0.11019 0.32435 0.11111 C 0.32721 0.11366 0.32995 0.11389 0.3332 0.11597 C 0.33424 0.11852 0.33555 0.12199 0.33737 0.12338 C 0.33984 0.12593 0.34583 0.12847 0.34583 0.12871 C 0.35404 0.14074 0.34375 0.12616 0.35365 0.13588 C 0.35833 0.14051 0.36107 0.1456 0.36641 0.14815 C 0.37044 0.15255 0.37461 0.15371 0.37865 0.1581 C 0.3862 0.16667 0.39505 0.17662 0.40338 0.18033 C 0.4082 0.18496 0.41133 0.19005 0.41641 0.19259 C 0.42279 0.19931 0.42799 0.20486 0.43516 0.20741 C 0.43919 0.21204 0.44401 0.21273 0.44818 0.21667 C 0.45325 0.22315 0.45872 0.22894 0.46445 0.23218 C 0.47005 0.23982 0.47435 0.24421 0.48073 0.24699 C 0.48672 0.25579 0.49557 0.26088 0.50208 0.26667 C 0.50365 0.26783 0.50404 0.27037 0.50573 0.27153 C 0.51393 0.28125 0.52461 0.28959 0.53385 0.2963 C 0.54193 0.30255 0.54909 0.31227 0.55742 0.31597 C 0.56875 0.3331 0.58372 0.33542 0.59674 0.34074 C 0.61654 0.34884 0.63555 0.36134 0.65547 0.36783 C 0.66211 0.37292 0.65586 0.36875 0.66732 0.37292 C 0.67721 0.37616 0.68646 0.38264 0.69661 0.38519 C 0.83594 0.38056 0.80443 0.38611 0.87682 0.36783 C 0.88893 0.36111 0.9013 0.35625 0.91367 0.35301 C 0.92396 0.3463 0.93463 0.34352 0.94518 0.3382 C 0.95625 0.3331 0.9668 0.32338 0.97773 0.31852 C 0.98529 0.31505 0.9931 0.31459 1.00065 0.31111 C 1.00677 0.30834 1.01263 0.30371 1.01901 0.30116 C 1.02734 0.29352 1.0362 0.29167 1.04492 0.28889 C 1.05065 0.28449 1.05651 0.28357 1.0625 0.28148 C 1.06901 0.27153 1.06198 0.28079 1.06992 0.27408 C 1.07409 0.2706 1.07812 0.26389 1.08203 0.25926 C 1.09115 0.24746 1.10104 0.2257 1.11133 0.21968 C 1.11497 0.21111 1.11706 0.21204 1.12096 0.20486 C 1.12331 0.2007 1.12409 0.19514 1.1276 0.19514 C 1.12812 0.19514 1.12682 0.19653 1.12643 0.19746 " pathEditMode="relative" rAng="0" ptsTypes="AAAAAAAAAAAAAAAAAAAAAAAAAAAAAAAAAAAAAAAAAAAAAAAAAAAAAAAA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0" y="1650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2.5E-6 -4.81481E-6 C 0.00807 -0.0118 0.00416 -0.00833 0.01133 -0.01226 C 0.01614 -0.01921 0.02083 -0.01921 0.02604 -0.02476 C 0.0362 -0.03611 0.04817 -0.04143 0.05937 -0.04444 C 0.07018 -0.05208 0.08151 -0.05208 0.09205 -0.05925 C 0.09974 -0.06458 0.10781 -0.06643 0.11549 -0.07152 C 0.12656 -0.07893 0.13763 -0.08587 0.14922 -0.08888 C 0.15182 -0.09074 0.15429 -0.09467 0.15703 -0.09629 C 0.16367 -0.1 0.17044 -0.10115 0.17721 -0.1037 C 0.18255 -0.10555 0.18776 -0.11018 0.19297 -0.11365 C 0.19557 -0.11504 0.20078 -0.11851 0.20078 -0.11828 C 0.21172 -0.1331 0.22383 -0.13449 0.23554 -0.14328 C 0.24661 -0.1618 0.26159 -0.16412 0.27383 -0.17777 C 0.28867 -0.19444 0.30455 -0.20555 0.31979 -0.22222 C 0.32474 -0.22754 0.3306 -0.22708 0.33541 -0.2324 C 0.34192 -0.23912 0.35416 -0.2537 0.36133 -0.25925 C 0.37995 -0.2743 0.35078 -0.23773 0.38151 -0.27152 C 0.3901 -0.28125 0.39804 -0.28703 0.40729 -0.29375 C 0.41289 -0.29791 0.41653 -0.30439 0.42291 -0.30856 C 0.43515 -0.31689 0.42187 -0.30995 0.43424 -0.32106 C 0.43854 -0.325 0.44765 -0.33078 0.44765 -0.33055 C 0.45442 -0.34189 0.47291 -0.35185 0.48138 -0.3581 C 0.49739 -0.36967 0.51263 -0.38495 0.52851 -0.39745 C 0.53073 -0.3993 0.53307 -0.40023 0.53528 -0.40254 C 0.53646 -0.4037 0.53737 -0.40625 0.53854 -0.4074 C 0.54323 -0.41134 0.55026 -0.41226 0.55429 -0.41967 C 0.55716 -0.425 0.56002 -0.43032 0.56211 -0.43703 C 0.5638 -0.44189 0.56666 -0.45185 0.56666 -0.45162 C 0.5694 -0.4824 0.58203 -0.48773 0.59245 -0.5037 C 0.60078 -0.51643 0.60937 -0.53819 0.6194 -0.5456 C 0.62578 -0.55949 0.63372 -0.56597 0.64179 -0.57291 C 0.64336 -0.57407 0.64492 -0.57569 0.64635 -0.578 C 0.64765 -0.57986 0.6483 -0.58356 0.64974 -0.58518 C 0.65364 -0.58912 0.65807 -0.58888 0.66198 -0.59259 C 0.66836 -0.59837 0.67448 -0.60625 0.68112 -0.60995 C 0.6875 -0.61921 0.69609 -0.62384 0.70351 -0.62708 C 0.71497 -0.63981 0.72682 -0.65092 0.73945 -0.65439 C 0.74726 -0.65995 0.75508 -0.66203 0.76302 -0.66412 C 0.7681 -0.66759 0.77344 -0.66921 0.77877 -0.67152 C 0.81875 -0.6706 0.87239 -0.67523 0.91784 -0.66666 C 0.94336 -0.6618 0.96705 -0.64236 0.99192 -0.63449 C 0.99987 -0.6287 1.00729 -0.62662 1.01549 -0.62476 C 1.02226 -0.62106 1.02903 -0.61851 1.03567 -0.61481 C 1.04219 -0.61134 1.04349 -0.60486 1.05156 -0.60486 " pathEditMode="relative" rAng="0" ptsTypes="AAAAAAAAAAAAAAAAAAAAAAAAAAAAAAAAAAAAAAAAAAAA">
                                      <p:cBhvr>
                                        <p:cTn id="4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78" y="-3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>
            <a:extLst>
              <a:ext uri="{FF2B5EF4-FFF2-40B4-BE49-F238E27FC236}">
                <a16:creationId xmlns:a16="http://schemas.microsoft.com/office/drawing/2014/main" id="{0BA6CCC6-3E79-4FAF-996C-BA699EEB1918}"/>
              </a:ext>
            </a:extLst>
          </p:cNvPr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3000">
                <a:srgbClr val="E1F9F1"/>
              </a:gs>
              <a:gs pos="95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5FEC126-E74D-4E79-9BC0-66972B58033D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DE4FD0F-0F69-4ED4-BE9B-264287664611}"/>
              </a:ext>
            </a:extLst>
          </p:cNvPr>
          <p:cNvSpPr/>
          <p:nvPr/>
        </p:nvSpPr>
        <p:spPr>
          <a:xfrm>
            <a:off x="737828" y="836022"/>
            <a:ext cx="10537669" cy="5028281"/>
          </a:xfrm>
          <a:prstGeom prst="rect">
            <a:avLst/>
          </a:prstGeom>
          <a:gradFill flip="none" rotWithShape="1">
            <a:gsLst>
              <a:gs pos="13000">
                <a:srgbClr val="E1F9F1"/>
              </a:gs>
              <a:gs pos="53000">
                <a:srgbClr val="A2ECDB"/>
              </a:gs>
              <a:gs pos="82000">
                <a:srgbClr val="BDECF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51A0D44E-2393-4C0E-B105-DAD2D7AAA6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6" b="6889"/>
          <a:stretch/>
        </p:blipFill>
        <p:spPr>
          <a:xfrm>
            <a:off x="1739620" y="1845247"/>
            <a:ext cx="429347" cy="79249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9F815DEF-3CB2-4B8E-A950-18F40199B4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6" b="6889"/>
          <a:stretch/>
        </p:blipFill>
        <p:spPr>
          <a:xfrm flipH="1">
            <a:off x="2313748" y="2706295"/>
            <a:ext cx="429347" cy="79249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1F75808A-AA17-46C2-BDEF-EBEDDFDC9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56" b="6889"/>
          <a:stretch/>
        </p:blipFill>
        <p:spPr>
          <a:xfrm>
            <a:off x="1575527" y="3542785"/>
            <a:ext cx="429347" cy="792495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CF73F8B2-983C-4EA3-B5D2-4475E6345D8C}"/>
              </a:ext>
            </a:extLst>
          </p:cNvPr>
          <p:cNvGrpSpPr/>
          <p:nvPr/>
        </p:nvGrpSpPr>
        <p:grpSpPr>
          <a:xfrm>
            <a:off x="1980312" y="1916988"/>
            <a:ext cx="5297556" cy="584775"/>
            <a:chOff x="8053711" y="1394801"/>
            <a:chExt cx="3491167" cy="745162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6B8311C-13A0-4163-A5F9-8DDCF0324A12}"/>
                </a:ext>
              </a:extLst>
            </p:cNvPr>
            <p:cNvSpPr txBox="1"/>
            <p:nvPr/>
          </p:nvSpPr>
          <p:spPr>
            <a:xfrm>
              <a:off x="8907563" y="1394801"/>
              <a:ext cx="2637315" cy="745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zh-CN" sz="3200" b="1" dirty="0" smtClean="0">
                  <a:solidFill>
                    <a:srgbClr val="0070C0"/>
                  </a:solidFill>
                  <a:effectLst>
                    <a:outerShdw blurRad="101600" dist="152400" dir="156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UTM Showcard" pitchFamily="18" charset="0"/>
                  <a:ea typeface="微软雅黑" panose="020B0503020204020204" pitchFamily="34" charset="-122"/>
                </a:rPr>
                <a:t>Vùng biển nước ta</a:t>
              </a:r>
              <a:endParaRPr lang="zh-CN" altLang="en-US" sz="3200" b="1" dirty="0">
                <a:solidFill>
                  <a:srgbClr val="0070C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Showcard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0" name="Title 1">
              <a:extLst>
                <a:ext uri="{FF2B5EF4-FFF2-40B4-BE49-F238E27FC236}">
                  <a16:creationId xmlns:a16="http://schemas.microsoft.com/office/drawing/2014/main" id="{57B52A33-831C-4EF0-B2BB-5D05AC849584}"/>
                </a:ext>
              </a:extLst>
            </p:cNvPr>
            <p:cNvSpPr txBox="1"/>
            <p:nvPr/>
          </p:nvSpPr>
          <p:spPr>
            <a:xfrm>
              <a:off x="8053711" y="1457843"/>
              <a:ext cx="1142400" cy="49548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dirty="0">
                  <a:solidFill>
                    <a:srgbClr val="0070C0"/>
                  </a:solidFill>
                  <a:latin typeface="UTM Showcard" pitchFamily="18" charset="0"/>
                  <a:ea typeface="微软雅黑" panose="020B0503020204020204" pitchFamily="34" charset="-122"/>
                </a:rPr>
                <a:t>01.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A7A56E9F-FFC5-419D-9C54-1D3FCF8D2DC1}"/>
              </a:ext>
            </a:extLst>
          </p:cNvPr>
          <p:cNvGrpSpPr/>
          <p:nvPr/>
        </p:nvGrpSpPr>
        <p:grpSpPr>
          <a:xfrm>
            <a:off x="2484677" y="2832609"/>
            <a:ext cx="8506784" cy="584775"/>
            <a:chOff x="8053711" y="1394801"/>
            <a:chExt cx="6184172" cy="584775"/>
          </a:xfrm>
        </p:grpSpPr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00B10FCD-E6E9-42F8-A46C-C17DFE942DE9}"/>
                </a:ext>
              </a:extLst>
            </p:cNvPr>
            <p:cNvSpPr txBox="1"/>
            <p:nvPr/>
          </p:nvSpPr>
          <p:spPr>
            <a:xfrm>
              <a:off x="8928030" y="1394801"/>
              <a:ext cx="53098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zh-CN" sz="3200" b="1" dirty="0" smtClean="0">
                  <a:solidFill>
                    <a:srgbClr val="EB6C15"/>
                  </a:solidFill>
                  <a:effectLst>
                    <a:outerShdw blurRad="101600" dist="152400" dir="156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UTM Showcard" pitchFamily="18" charset="0"/>
                  <a:ea typeface="微软雅黑" panose="020B0503020204020204" pitchFamily="34" charset="-122"/>
                </a:rPr>
                <a:t>Đặc điểm của vùng biển nước ta</a:t>
              </a:r>
              <a:endParaRPr lang="zh-CN" altLang="en-US" sz="3200" b="1" dirty="0">
                <a:solidFill>
                  <a:srgbClr val="EB6C15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Showcard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3" name="Title 1">
              <a:extLst>
                <a:ext uri="{FF2B5EF4-FFF2-40B4-BE49-F238E27FC236}">
                  <a16:creationId xmlns:a16="http://schemas.microsoft.com/office/drawing/2014/main" id="{4BC7563C-A217-4AD2-984F-DC89DE84B998}"/>
                </a:ext>
              </a:extLst>
            </p:cNvPr>
            <p:cNvSpPr txBox="1"/>
            <p:nvPr/>
          </p:nvSpPr>
          <p:spPr>
            <a:xfrm>
              <a:off x="8053711" y="1457843"/>
              <a:ext cx="1142400" cy="49548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dirty="0">
                  <a:solidFill>
                    <a:srgbClr val="EB6C15"/>
                  </a:solidFill>
                  <a:latin typeface="UTM Showcard" pitchFamily="18" charset="0"/>
                  <a:ea typeface="微软雅黑" panose="020B0503020204020204" pitchFamily="34" charset="-122"/>
                </a:rPr>
                <a:t>0</a:t>
              </a:r>
              <a:r>
                <a:rPr lang="en-US" altLang="zh-CN" sz="3200" dirty="0">
                  <a:solidFill>
                    <a:srgbClr val="EB6C15"/>
                  </a:solidFill>
                  <a:latin typeface="UTM Showcard" pitchFamily="18" charset="0"/>
                  <a:ea typeface="微软雅黑" panose="020B0503020204020204" pitchFamily="34" charset="-122"/>
                </a:rPr>
                <a:t>2</a:t>
              </a:r>
              <a:r>
                <a:rPr lang="en-US" sz="3200" dirty="0">
                  <a:solidFill>
                    <a:srgbClr val="EB6C15"/>
                  </a:solidFill>
                  <a:latin typeface="UTM Showcard" pitchFamily="18" charset="0"/>
                  <a:ea typeface="微软雅黑" panose="020B0503020204020204" pitchFamily="34" charset="-122"/>
                </a:rPr>
                <a:t>.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B5380A4C-3DF1-4AD5-B004-BAEC47A3E8AF}"/>
              </a:ext>
            </a:extLst>
          </p:cNvPr>
          <p:cNvGrpSpPr/>
          <p:nvPr/>
        </p:nvGrpSpPr>
        <p:grpSpPr>
          <a:xfrm>
            <a:off x="2006907" y="3700378"/>
            <a:ext cx="4916378" cy="584775"/>
            <a:chOff x="8053711" y="1394801"/>
            <a:chExt cx="3511634" cy="584775"/>
          </a:xfrm>
        </p:grpSpPr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864ACF88-3FE1-4578-ACD2-D92F2B95E980}"/>
                </a:ext>
              </a:extLst>
            </p:cNvPr>
            <p:cNvSpPr txBox="1"/>
            <p:nvPr/>
          </p:nvSpPr>
          <p:spPr>
            <a:xfrm>
              <a:off x="8928030" y="1394801"/>
              <a:ext cx="2637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zh-CN" sz="3200" b="1" dirty="0" smtClean="0">
                  <a:solidFill>
                    <a:srgbClr val="00B050"/>
                  </a:solidFill>
                  <a:effectLst>
                    <a:outerShdw blurRad="101600" dist="152400" dir="156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UTM Showcard" pitchFamily="18" charset="0"/>
                  <a:ea typeface="微软雅黑" panose="020B0503020204020204" pitchFamily="34" charset="-122"/>
                </a:rPr>
                <a:t>Vai trò của biển</a:t>
              </a:r>
              <a:endParaRPr lang="zh-CN" altLang="en-US" sz="3200" b="1" dirty="0">
                <a:solidFill>
                  <a:srgbClr val="00B05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Showcard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46" name="Title 1">
              <a:extLst>
                <a:ext uri="{FF2B5EF4-FFF2-40B4-BE49-F238E27FC236}">
                  <a16:creationId xmlns:a16="http://schemas.microsoft.com/office/drawing/2014/main" id="{152B5F5C-BD11-4047-85A9-A565081A9B4F}"/>
                </a:ext>
              </a:extLst>
            </p:cNvPr>
            <p:cNvSpPr txBox="1"/>
            <p:nvPr/>
          </p:nvSpPr>
          <p:spPr>
            <a:xfrm>
              <a:off x="8053711" y="1457843"/>
              <a:ext cx="1142400" cy="49548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dirty="0">
                  <a:solidFill>
                    <a:srgbClr val="00B050"/>
                  </a:solidFill>
                  <a:latin typeface="UTM Showcard" pitchFamily="18" charset="0"/>
                  <a:ea typeface="微软雅黑" panose="020B0503020204020204" pitchFamily="34" charset="-122"/>
                </a:rPr>
                <a:t>0</a:t>
              </a:r>
              <a:r>
                <a:rPr lang="en-US" altLang="zh-CN" sz="3200" dirty="0">
                  <a:solidFill>
                    <a:srgbClr val="00B050"/>
                  </a:solidFill>
                  <a:latin typeface="UTM Showcard" pitchFamily="18" charset="0"/>
                  <a:ea typeface="微软雅黑" panose="020B0503020204020204" pitchFamily="34" charset="-122"/>
                </a:rPr>
                <a:t>3</a:t>
              </a:r>
              <a:r>
                <a:rPr lang="en-US" sz="3200" dirty="0">
                  <a:solidFill>
                    <a:srgbClr val="00B050"/>
                  </a:solidFill>
                  <a:latin typeface="UTM Showcard" pitchFamily="18" charset="0"/>
                  <a:ea typeface="微软雅黑" panose="020B0503020204020204" pitchFamily="34" charset="-122"/>
                </a:rPr>
                <a:t>.</a:t>
              </a:r>
            </a:p>
          </p:txBody>
        </p:sp>
      </p:grpSp>
      <p:sp>
        <p:nvSpPr>
          <p:cNvPr id="35" name="文本框 38">
            <a:extLst>
              <a:ext uri="{FF2B5EF4-FFF2-40B4-BE49-F238E27FC236}">
                <a16:creationId xmlns:a16="http://schemas.microsoft.com/office/drawing/2014/main" id="{76B8311C-13A0-4163-A5F9-8DDCF0324A12}"/>
              </a:ext>
            </a:extLst>
          </p:cNvPr>
          <p:cNvSpPr txBox="1"/>
          <p:nvPr/>
        </p:nvSpPr>
        <p:spPr>
          <a:xfrm>
            <a:off x="737827" y="836021"/>
            <a:ext cx="7012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Các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vấn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đề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cần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tìm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hiểu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101600" dist="1524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French Vanilla" pitchFamily="18" charset="0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solidFill>
                <a:srgbClr val="FF0000"/>
              </a:solidFill>
              <a:effectLst>
                <a:outerShdw blurRad="101600" dist="152400" dir="15600000" sy="30000" kx="-1800000" algn="bl" rotWithShape="0">
                  <a:prstClr val="black">
                    <a:alpha val="32000"/>
                  </a:prstClr>
                </a:outerShdw>
              </a:effectLst>
              <a:latin typeface="UTM French Vanilla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37" name="Group 2"/>
          <p:cNvGrpSpPr>
            <a:grpSpLocks noChangeAspect="1"/>
          </p:cNvGrpSpPr>
          <p:nvPr/>
        </p:nvGrpSpPr>
        <p:grpSpPr>
          <a:xfrm>
            <a:off x="9004917" y="3598260"/>
            <a:ext cx="2745654" cy="2961729"/>
            <a:chOff x="-105409" y="-67310"/>
            <a:chExt cx="5615941" cy="6057900"/>
          </a:xfrm>
        </p:grpSpPr>
        <p:sp>
          <p:nvSpPr>
            <p:cNvPr id="50" name="Freeform 3"/>
            <p:cNvSpPr/>
            <p:nvPr/>
          </p:nvSpPr>
          <p:spPr>
            <a:xfrm>
              <a:off x="-105409" y="-66040"/>
              <a:ext cx="5292090" cy="6009639"/>
            </a:xfrm>
            <a:custGeom>
              <a:avLst/>
              <a:gdLst/>
              <a:ahLst/>
              <a:cxnLst/>
              <a:rect l="l" t="t" r="r" b="b"/>
              <a:pathLst>
                <a:path w="5292090" h="6009640">
                  <a:moveTo>
                    <a:pt x="2914650" y="6009640"/>
                  </a:moveTo>
                  <a:cubicBezTo>
                    <a:pt x="2731770" y="5850890"/>
                    <a:pt x="4304030" y="3863340"/>
                    <a:pt x="4425950" y="3705860"/>
                  </a:cubicBezTo>
                  <a:cubicBezTo>
                    <a:pt x="4779010" y="3218180"/>
                    <a:pt x="5292090" y="2669540"/>
                    <a:pt x="5266690" y="2047240"/>
                  </a:cubicBezTo>
                  <a:cubicBezTo>
                    <a:pt x="5242560" y="1413510"/>
                    <a:pt x="4986020" y="645160"/>
                    <a:pt x="4425950" y="292100"/>
                  </a:cubicBezTo>
                  <a:cubicBezTo>
                    <a:pt x="3950970" y="0"/>
                    <a:pt x="3402330" y="218440"/>
                    <a:pt x="3023870" y="572770"/>
                  </a:cubicBezTo>
                  <a:cubicBezTo>
                    <a:pt x="2670810" y="914400"/>
                    <a:pt x="2523490" y="1328420"/>
                    <a:pt x="2451100" y="1804670"/>
                  </a:cubicBezTo>
                  <a:cubicBezTo>
                    <a:pt x="2414270" y="1987550"/>
                    <a:pt x="2487930" y="2231390"/>
                    <a:pt x="2438400" y="2401570"/>
                  </a:cubicBezTo>
                  <a:cubicBezTo>
                    <a:pt x="2438400" y="1974850"/>
                    <a:pt x="2255520" y="1535430"/>
                    <a:pt x="1841500" y="1365250"/>
                  </a:cubicBezTo>
                  <a:cubicBezTo>
                    <a:pt x="1158240" y="1073150"/>
                    <a:pt x="0" y="1487170"/>
                    <a:pt x="121920" y="2377440"/>
                  </a:cubicBezTo>
                  <a:cubicBezTo>
                    <a:pt x="243840" y="3255010"/>
                    <a:pt x="1341120" y="3596640"/>
                    <a:pt x="1950720" y="4047490"/>
                  </a:cubicBezTo>
                  <a:cubicBezTo>
                    <a:pt x="2414270" y="4376420"/>
                    <a:pt x="2780030" y="5401310"/>
                    <a:pt x="2889250" y="5949950"/>
                  </a:cubicBezTo>
                </a:path>
              </a:pathLst>
            </a:custGeom>
            <a:blipFill>
              <a:blip r:embed="rId4"/>
              <a:stretch>
                <a:fillRect l="-46240" t="1509" r="-41439" b="489"/>
              </a:stretch>
            </a:blipFill>
          </p:spPr>
        </p:sp>
        <p:sp>
          <p:nvSpPr>
            <p:cNvPr id="51" name="Freeform 4"/>
            <p:cNvSpPr/>
            <p:nvPr/>
          </p:nvSpPr>
          <p:spPr>
            <a:xfrm>
              <a:off x="-76199" y="-67310"/>
              <a:ext cx="5586731" cy="6057900"/>
            </a:xfrm>
            <a:custGeom>
              <a:avLst/>
              <a:gdLst/>
              <a:ahLst/>
              <a:cxnLst/>
              <a:rect l="l" t="t" r="r" b="b"/>
              <a:pathLst>
                <a:path w="5586730" h="6057900">
                  <a:moveTo>
                    <a:pt x="2926080" y="5990590"/>
                  </a:moveTo>
                  <a:cubicBezTo>
                    <a:pt x="2896870" y="5961380"/>
                    <a:pt x="2947670" y="5863590"/>
                    <a:pt x="2959100" y="5836920"/>
                  </a:cubicBezTo>
                  <a:cubicBezTo>
                    <a:pt x="3004820" y="5732780"/>
                    <a:pt x="3063240" y="5634990"/>
                    <a:pt x="3122930" y="5538470"/>
                  </a:cubicBezTo>
                  <a:cubicBezTo>
                    <a:pt x="3289300" y="5267960"/>
                    <a:pt x="3474720" y="5007610"/>
                    <a:pt x="3661410" y="4751070"/>
                  </a:cubicBezTo>
                  <a:cubicBezTo>
                    <a:pt x="3973830" y="4321810"/>
                    <a:pt x="4376420" y="3947160"/>
                    <a:pt x="4697730" y="3524250"/>
                  </a:cubicBezTo>
                  <a:cubicBezTo>
                    <a:pt x="4993640" y="3135630"/>
                    <a:pt x="5317490" y="2959100"/>
                    <a:pt x="5477510" y="2170430"/>
                  </a:cubicBezTo>
                  <a:cubicBezTo>
                    <a:pt x="5586730" y="1634490"/>
                    <a:pt x="5351780" y="930910"/>
                    <a:pt x="5246370" y="731520"/>
                  </a:cubicBezTo>
                  <a:cubicBezTo>
                    <a:pt x="5039360" y="344170"/>
                    <a:pt x="4502150" y="0"/>
                    <a:pt x="3966210" y="78740"/>
                  </a:cubicBezTo>
                  <a:cubicBezTo>
                    <a:pt x="3496310" y="147320"/>
                    <a:pt x="3032760" y="445770"/>
                    <a:pt x="2769870" y="815340"/>
                  </a:cubicBezTo>
                  <a:cubicBezTo>
                    <a:pt x="2613660" y="1035050"/>
                    <a:pt x="2519680" y="1292860"/>
                    <a:pt x="2458720" y="1554480"/>
                  </a:cubicBezTo>
                  <a:cubicBezTo>
                    <a:pt x="2428240" y="1684020"/>
                    <a:pt x="2401570" y="1817370"/>
                    <a:pt x="2401570" y="1950720"/>
                  </a:cubicBezTo>
                  <a:cubicBezTo>
                    <a:pt x="2402840" y="2098040"/>
                    <a:pt x="2437130" y="2247900"/>
                    <a:pt x="2400300" y="2393950"/>
                  </a:cubicBezTo>
                  <a:lnTo>
                    <a:pt x="2457450" y="2401570"/>
                  </a:lnTo>
                  <a:cubicBezTo>
                    <a:pt x="2453640" y="1974850"/>
                    <a:pt x="2275840" y="1540510"/>
                    <a:pt x="1871980" y="1351280"/>
                  </a:cubicBezTo>
                  <a:cubicBezTo>
                    <a:pt x="1564640" y="1206500"/>
                    <a:pt x="1193800" y="1217930"/>
                    <a:pt x="872490" y="1315720"/>
                  </a:cubicBezTo>
                  <a:cubicBezTo>
                    <a:pt x="565150" y="1409700"/>
                    <a:pt x="261620" y="1616710"/>
                    <a:pt x="138430" y="1924050"/>
                  </a:cubicBezTo>
                  <a:cubicBezTo>
                    <a:pt x="0" y="2268220"/>
                    <a:pt x="105410" y="2650490"/>
                    <a:pt x="321310" y="2937510"/>
                  </a:cubicBezTo>
                  <a:cubicBezTo>
                    <a:pt x="718820" y="3465830"/>
                    <a:pt x="1389380" y="3685540"/>
                    <a:pt x="1910080" y="4060190"/>
                  </a:cubicBezTo>
                  <a:cubicBezTo>
                    <a:pt x="2195830" y="4265930"/>
                    <a:pt x="2371090" y="4605020"/>
                    <a:pt x="2513330" y="4918710"/>
                  </a:cubicBezTo>
                  <a:cubicBezTo>
                    <a:pt x="2663190" y="5248910"/>
                    <a:pt x="2780030" y="5601970"/>
                    <a:pt x="2852420" y="5957570"/>
                  </a:cubicBezTo>
                  <a:cubicBezTo>
                    <a:pt x="2860040" y="5994400"/>
                    <a:pt x="2915920" y="5979160"/>
                    <a:pt x="2908300" y="5942330"/>
                  </a:cubicBezTo>
                  <a:cubicBezTo>
                    <a:pt x="2825750" y="5535930"/>
                    <a:pt x="2684780" y="5137150"/>
                    <a:pt x="2504440" y="4765040"/>
                  </a:cubicBezTo>
                  <a:cubicBezTo>
                    <a:pt x="2414270" y="4578349"/>
                    <a:pt x="2307590" y="4398010"/>
                    <a:pt x="2176780" y="4235449"/>
                  </a:cubicBezTo>
                  <a:cubicBezTo>
                    <a:pt x="2065020" y="4097019"/>
                    <a:pt x="1925320" y="3996690"/>
                    <a:pt x="1776730" y="3901440"/>
                  </a:cubicBezTo>
                  <a:cubicBezTo>
                    <a:pt x="1155700" y="3502660"/>
                    <a:pt x="157480" y="3138170"/>
                    <a:pt x="133350" y="2261870"/>
                  </a:cubicBezTo>
                  <a:cubicBezTo>
                    <a:pt x="118110" y="1689100"/>
                    <a:pt x="695960" y="1360170"/>
                    <a:pt x="1198880" y="1308100"/>
                  </a:cubicBezTo>
                  <a:cubicBezTo>
                    <a:pt x="1470660" y="1280160"/>
                    <a:pt x="1758950" y="1327150"/>
                    <a:pt x="1987550" y="1483360"/>
                  </a:cubicBezTo>
                  <a:cubicBezTo>
                    <a:pt x="2282190" y="1684020"/>
                    <a:pt x="2397760" y="2061210"/>
                    <a:pt x="2400300" y="2401570"/>
                  </a:cubicBezTo>
                  <a:cubicBezTo>
                    <a:pt x="2400300" y="2434590"/>
                    <a:pt x="2449830" y="2442210"/>
                    <a:pt x="2457450" y="2409190"/>
                  </a:cubicBezTo>
                  <a:cubicBezTo>
                    <a:pt x="2484120" y="2299970"/>
                    <a:pt x="2475230" y="2186940"/>
                    <a:pt x="2466340" y="2075180"/>
                  </a:cubicBezTo>
                  <a:cubicBezTo>
                    <a:pt x="2456180" y="1931670"/>
                    <a:pt x="2468880" y="1799590"/>
                    <a:pt x="2495550" y="1658620"/>
                  </a:cubicBezTo>
                  <a:cubicBezTo>
                    <a:pt x="2543810" y="1408430"/>
                    <a:pt x="2625090" y="1164590"/>
                    <a:pt x="2754630" y="943610"/>
                  </a:cubicBezTo>
                  <a:cubicBezTo>
                    <a:pt x="3017520" y="499110"/>
                    <a:pt x="3554730" y="111760"/>
                    <a:pt x="4093210" y="199390"/>
                  </a:cubicBezTo>
                  <a:cubicBezTo>
                    <a:pt x="4591050" y="280670"/>
                    <a:pt x="4913630" y="793750"/>
                    <a:pt x="5071110" y="1229360"/>
                  </a:cubicBezTo>
                  <a:cubicBezTo>
                    <a:pt x="5151120" y="1450340"/>
                    <a:pt x="5198110" y="1684020"/>
                    <a:pt x="5219700" y="1918970"/>
                  </a:cubicBezTo>
                  <a:cubicBezTo>
                    <a:pt x="5243830" y="2184400"/>
                    <a:pt x="5198110" y="2428240"/>
                    <a:pt x="5086350" y="2669540"/>
                  </a:cubicBezTo>
                  <a:cubicBezTo>
                    <a:pt x="4908550" y="3054350"/>
                    <a:pt x="4618990" y="3399790"/>
                    <a:pt x="4361180" y="3729990"/>
                  </a:cubicBezTo>
                  <a:cubicBezTo>
                    <a:pt x="4226560" y="3902710"/>
                    <a:pt x="4091940" y="4076700"/>
                    <a:pt x="3959860" y="4251960"/>
                  </a:cubicBezTo>
                  <a:cubicBezTo>
                    <a:pt x="3760470" y="4514851"/>
                    <a:pt x="3563620" y="4780280"/>
                    <a:pt x="3375660" y="5050790"/>
                  </a:cubicBezTo>
                  <a:cubicBezTo>
                    <a:pt x="3216910" y="5278120"/>
                    <a:pt x="3055620" y="5507990"/>
                    <a:pt x="2932430" y="5756910"/>
                  </a:cubicBezTo>
                  <a:cubicBezTo>
                    <a:pt x="2900680" y="5820410"/>
                    <a:pt x="2816860" y="5967730"/>
                    <a:pt x="2884170" y="6033770"/>
                  </a:cubicBezTo>
                  <a:cubicBezTo>
                    <a:pt x="2912110" y="6057900"/>
                    <a:pt x="2952750" y="6015990"/>
                    <a:pt x="2926080" y="5990590"/>
                  </a:cubicBezTo>
                  <a:close/>
                </a:path>
              </a:pathLst>
            </a:custGeom>
            <a:solidFill>
              <a:srgbClr val="EC1E79"/>
            </a:solidFill>
          </p:spPr>
        </p:sp>
      </p:grpSp>
    </p:spTree>
    <p:extLst>
      <p:ext uri="{BB962C8B-B14F-4D97-AF65-F5344CB8AC3E}">
        <p14:creationId xmlns:p14="http://schemas.microsoft.com/office/powerpoint/2010/main" val="92529800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5D33521-79DB-4BB7-AB3F-DE331BB97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1"/>
              </a:gs>
              <a:gs pos="0">
                <a:srgbClr val="72BEC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16D928D-31D0-4D82-A5F3-8FFB7338FDE9}"/>
              </a:ext>
            </a:extLst>
          </p:cNvPr>
          <p:cNvSpPr/>
          <p:nvPr/>
        </p:nvSpPr>
        <p:spPr>
          <a:xfrm>
            <a:off x="737827" y="836490"/>
            <a:ext cx="10537670" cy="50282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38100" dir="2700000" algn="tl" rotWithShape="0">
              <a:srgbClr val="30A9E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5C8361-73A2-4353-A47B-8812B3A2C104}"/>
              </a:ext>
            </a:extLst>
          </p:cNvPr>
          <p:cNvSpPr/>
          <p:nvPr/>
        </p:nvSpPr>
        <p:spPr>
          <a:xfrm>
            <a:off x="737826" y="836491"/>
            <a:ext cx="5357163" cy="502828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D701135F-CB23-4B1A-A848-13637DB45C41}"/>
              </a:ext>
            </a:extLst>
          </p:cNvPr>
          <p:cNvSpPr/>
          <p:nvPr/>
        </p:nvSpPr>
        <p:spPr>
          <a:xfrm flipH="1">
            <a:off x="1789888" y="4221804"/>
            <a:ext cx="4305099" cy="1642968"/>
          </a:xfrm>
          <a:prstGeom prst="rtTriangle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9F130795-7189-4171-8B93-767D70ED8C6F}"/>
              </a:ext>
            </a:extLst>
          </p:cNvPr>
          <p:cNvSpPr txBox="1"/>
          <p:nvPr/>
        </p:nvSpPr>
        <p:spPr>
          <a:xfrm>
            <a:off x="6094989" y="3044279"/>
            <a:ext cx="5004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01.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Vùng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biển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nước</a:t>
            </a:r>
            <a:r>
              <a:rPr lang="en-US" altLang="zh-CN" sz="4400" b="1" dirty="0" smtClean="0">
                <a:solidFill>
                  <a:srgbClr val="2C9AC6"/>
                </a:solidFill>
                <a:latin typeface="UTM Beautiful Caps" pitchFamily="18" charset="0"/>
                <a:ea typeface="微软雅黑" panose="020B0503020204020204" pitchFamily="34" charset="-122"/>
              </a:rPr>
              <a:t> ta</a:t>
            </a:r>
            <a:endParaRPr lang="zh-CN" altLang="en-US" sz="4400" b="1" dirty="0">
              <a:solidFill>
                <a:srgbClr val="2C9AC6"/>
              </a:solidFill>
              <a:latin typeface="UTM Beautiful Caps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700328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896</Words>
  <Application>Microsoft Office PowerPoint</Application>
  <PresentationFormat>Widescreen</PresentationFormat>
  <Paragraphs>126</Paragraphs>
  <Slides>42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61" baseType="lpstr">
      <vt:lpstr>Open Sans Light</vt:lpstr>
      <vt:lpstr>UTM French Vanilla</vt:lpstr>
      <vt:lpstr>UTM Aristote</vt:lpstr>
      <vt:lpstr>等线 Light</vt:lpstr>
      <vt:lpstr>UTM Isadora</vt:lpstr>
      <vt:lpstr>UTM A&amp;S Heartbeat</vt:lpstr>
      <vt:lpstr>经典中圆简</vt:lpstr>
      <vt:lpstr>微软雅黑</vt:lpstr>
      <vt:lpstr>UTM Showcard</vt:lpstr>
      <vt:lpstr>Open Sans</vt:lpstr>
      <vt:lpstr>Times New Roman</vt:lpstr>
      <vt:lpstr>UTM Magnesium</vt:lpstr>
      <vt:lpstr>Century Gothic</vt:lpstr>
      <vt:lpstr>Arial</vt:lpstr>
      <vt:lpstr>UTM Beautiful Caps</vt:lpstr>
      <vt:lpstr>等线</vt:lpstr>
      <vt:lpstr>黄彦文行书字体</vt:lpstr>
      <vt:lpstr>UTM Atlas</vt:lpstr>
      <vt:lpstr>https://www.freeppt7.com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Hằng ngày nước biển có lúc dâng lên, có lúc hạ xuống gọi là thủy triều.</vt:lpstr>
      <vt:lpstr>PowerPoint Presentation</vt:lpstr>
      <vt:lpstr>Tận dụng thủy triều ra khơi đánh bắt hải sản.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https:/www.freeppt7.com</cp:keywords>
  <dc:description>https://www.freeppt7.com</dc:description>
  <cp:lastModifiedBy>Techsi.vn</cp:lastModifiedBy>
  <cp:revision>311</cp:revision>
  <dcterms:created xsi:type="dcterms:W3CDTF">2018-07-11T14:17:32Z</dcterms:created>
  <dcterms:modified xsi:type="dcterms:W3CDTF">2023-07-21T08:55:06Z</dcterms:modified>
</cp:coreProperties>
</file>