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theme/theme9.xml" ContentType="application/vnd.openxmlformats-officedocument.theme+xml"/>
  <Override PartName="/ppt/slideLayouts/slideLayout3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74" r:id="rId4"/>
    <p:sldMasterId id="2147483676" r:id="rId5"/>
    <p:sldMasterId id="2147483678" r:id="rId6"/>
    <p:sldMasterId id="2147483682" r:id="rId7"/>
    <p:sldMasterId id="2147483684" r:id="rId8"/>
    <p:sldMasterId id="2147483686" r:id="rId9"/>
    <p:sldMasterId id="2147483688" r:id="rId10"/>
  </p:sldMasterIdLst>
  <p:notesMasterIdLst>
    <p:notesMasterId r:id="rId30"/>
  </p:notesMasterIdLst>
  <p:sldIdLst>
    <p:sldId id="256" r:id="rId11"/>
    <p:sldId id="282" r:id="rId12"/>
    <p:sldId id="283" r:id="rId13"/>
    <p:sldId id="284" r:id="rId14"/>
    <p:sldId id="285" r:id="rId15"/>
    <p:sldId id="277" r:id="rId16"/>
    <p:sldId id="280" r:id="rId17"/>
    <p:sldId id="258" r:id="rId18"/>
    <p:sldId id="291" r:id="rId19"/>
    <p:sldId id="278" r:id="rId20"/>
    <p:sldId id="262" r:id="rId21"/>
    <p:sldId id="281" r:id="rId22"/>
    <p:sldId id="292" r:id="rId23"/>
    <p:sldId id="279" r:id="rId24"/>
    <p:sldId id="287" r:id="rId25"/>
    <p:sldId id="288" r:id="rId26"/>
    <p:sldId id="289" r:id="rId27"/>
    <p:sldId id="290" r:id="rId28"/>
    <p:sldId id="27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2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BFF43-49A9-49C1-A376-B8963D0B183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8A70B-1B67-4B39-B90C-7F0356A21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23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367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310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220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c30849765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c30849765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Nhấn vào các trái đào đi đến câu hỏi. Nhấn vào chữ Khỉ con hái đào đến câu hỏi mới.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 by Diệu Hiền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72476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c30849765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c30849765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Nhấn vào trái đào quay lại trò chơi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47396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c30849765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c30849765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8778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c30849765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c30849765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61497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92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a073618e60_0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a073618e60_0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3106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862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68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69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530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199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136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605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01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3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55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30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24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51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6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65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84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43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0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25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70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91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 1" userDrawn="1">
  <p:cSld name="017 Title and text right 1">
    <p:bg>
      <p:bgPr>
        <a:solidFill>
          <a:srgbClr val="D2DFE6"/>
        </a:solidFill>
        <a:effectLst/>
      </p:bgPr>
    </p:bg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" name="Google Shape;725;p24"/>
          <p:cNvGrpSpPr/>
          <p:nvPr userDrawn="1"/>
        </p:nvGrpSpPr>
        <p:grpSpPr>
          <a:xfrm flipH="1">
            <a:off x="26227" y="52523"/>
            <a:ext cx="12213796" cy="6869243"/>
            <a:chOff x="0" y="-4144"/>
            <a:chExt cx="12213796" cy="6869243"/>
          </a:xfrm>
        </p:grpSpPr>
        <p:sp>
          <p:nvSpPr>
            <p:cNvPr id="726" name="Google Shape;726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0" y="0"/>
                  </a:moveTo>
                  <a:lnTo>
                    <a:pt x="6295263" y="0"/>
                  </a:lnTo>
                  <a:lnTo>
                    <a:pt x="6295263" y="901256"/>
                  </a:lnTo>
                  <a:lnTo>
                    <a:pt x="6295263" y="6295263"/>
                  </a:lnTo>
                  <a:lnTo>
                    <a:pt x="0" y="6295263"/>
                  </a:lnTo>
                  <a:close/>
                </a:path>
              </a:pathLst>
            </a:custGeom>
            <a:solidFill>
              <a:srgbClr val="5EBE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4"/>
            <p:cNvSpPr/>
            <p:nvPr/>
          </p:nvSpPr>
          <p:spPr>
            <a:xfrm>
              <a:off x="1558718" y="1098384"/>
              <a:ext cx="2399753" cy="2399753"/>
            </a:xfrm>
            <a:custGeom>
              <a:avLst/>
              <a:gdLst/>
              <a:ahLst/>
              <a:cxnLst/>
              <a:rect l="l" t="t" r="r" b="b"/>
              <a:pathLst>
                <a:path w="2201608" h="2201608" extrusionOk="0">
                  <a:moveTo>
                    <a:pt x="1100804" y="0"/>
                  </a:moveTo>
                  <a:cubicBezTo>
                    <a:pt x="1708785" y="0"/>
                    <a:pt x="2201608" y="492824"/>
                    <a:pt x="2201608" y="1100804"/>
                  </a:cubicBezTo>
                  <a:cubicBezTo>
                    <a:pt x="2201608" y="1708785"/>
                    <a:pt x="1708785" y="2201609"/>
                    <a:pt x="1100804" y="2201609"/>
                  </a:cubicBezTo>
                  <a:cubicBezTo>
                    <a:pt x="492823" y="2201609"/>
                    <a:pt x="0" y="1708785"/>
                    <a:pt x="0" y="1100804"/>
                  </a:cubicBezTo>
                  <a:cubicBezTo>
                    <a:pt x="0" y="492824"/>
                    <a:pt x="492823" y="0"/>
                    <a:pt x="1100804" y="0"/>
                  </a:cubicBezTo>
                  <a:lnTo>
                    <a:pt x="1100804" y="0"/>
                  </a:lnTo>
                  <a:close/>
                  <a:moveTo>
                    <a:pt x="1100804" y="516064"/>
                  </a:moveTo>
                  <a:cubicBezTo>
                    <a:pt x="777907" y="516064"/>
                    <a:pt x="516064" y="777812"/>
                    <a:pt x="516064" y="1100804"/>
                  </a:cubicBezTo>
                  <a:cubicBezTo>
                    <a:pt x="516064" y="1423702"/>
                    <a:pt x="777811" y="1685544"/>
                    <a:pt x="1100804" y="1685544"/>
                  </a:cubicBezTo>
                  <a:cubicBezTo>
                    <a:pt x="1423702" y="1685544"/>
                    <a:pt x="1685449" y="1423797"/>
                    <a:pt x="1685449" y="1100804"/>
                  </a:cubicBezTo>
                  <a:cubicBezTo>
                    <a:pt x="1685544" y="777907"/>
                    <a:pt x="1423797" y="516064"/>
                    <a:pt x="1100804" y="516064"/>
                  </a:cubicBezTo>
                  <a:close/>
                </a:path>
              </a:pathLst>
            </a:custGeom>
            <a:solidFill>
              <a:srgbClr val="2C9D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0" y="5063776"/>
                  </a:moveTo>
                  <a:lnTo>
                    <a:pt x="5063776" y="0"/>
                  </a:lnTo>
                  <a:lnTo>
                    <a:pt x="6295263" y="0"/>
                  </a:lnTo>
                  <a:lnTo>
                    <a:pt x="0" y="6295263"/>
                  </a:lnTo>
                  <a:close/>
                </a:path>
              </a:pathLst>
            </a:custGeom>
            <a:solidFill>
              <a:srgbClr val="37A5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4"/>
            <p:cNvSpPr/>
            <p:nvPr/>
          </p:nvSpPr>
          <p:spPr>
            <a:xfrm>
              <a:off x="2174542" y="1714102"/>
              <a:ext cx="1784293" cy="1784189"/>
            </a:xfrm>
            <a:custGeom>
              <a:avLst/>
              <a:gdLst/>
              <a:ahLst/>
              <a:cxnLst/>
              <a:rect l="l" t="t" r="r" b="b"/>
              <a:pathLst>
                <a:path w="1636966" h="1636871" extrusionOk="0">
                  <a:moveTo>
                    <a:pt x="0" y="1497711"/>
                  </a:moveTo>
                  <a:lnTo>
                    <a:pt x="394240" y="1103471"/>
                  </a:lnTo>
                  <a:cubicBezTo>
                    <a:pt x="439674" y="1114806"/>
                    <a:pt x="487204" y="1120807"/>
                    <a:pt x="536162" y="1120807"/>
                  </a:cubicBezTo>
                  <a:cubicBezTo>
                    <a:pt x="859060" y="1120807"/>
                    <a:pt x="1120807" y="859060"/>
                    <a:pt x="1120807" y="536067"/>
                  </a:cubicBezTo>
                  <a:cubicBezTo>
                    <a:pt x="1120807" y="487109"/>
                    <a:pt x="1114806" y="439579"/>
                    <a:pt x="1103471" y="394240"/>
                  </a:cubicBezTo>
                  <a:lnTo>
                    <a:pt x="1497711" y="0"/>
                  </a:lnTo>
                  <a:cubicBezTo>
                    <a:pt x="1586389" y="158687"/>
                    <a:pt x="1636967" y="341471"/>
                    <a:pt x="1636967" y="536067"/>
                  </a:cubicBezTo>
                  <a:cubicBezTo>
                    <a:pt x="1636967" y="1144048"/>
                    <a:pt x="1144143" y="1636871"/>
                    <a:pt x="536162" y="1636871"/>
                  </a:cubicBezTo>
                  <a:cubicBezTo>
                    <a:pt x="341471" y="1636967"/>
                    <a:pt x="158687" y="1586389"/>
                    <a:pt x="0" y="1497711"/>
                  </a:cubicBezTo>
                  <a:close/>
                </a:path>
              </a:pathLst>
            </a:custGeom>
            <a:solidFill>
              <a:srgbClr val="1791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4"/>
            <p:cNvSpPr/>
            <p:nvPr/>
          </p:nvSpPr>
          <p:spPr>
            <a:xfrm>
              <a:off x="0" y="0"/>
              <a:ext cx="5920893" cy="6184290"/>
            </a:xfrm>
            <a:custGeom>
              <a:avLst/>
              <a:gdLst/>
              <a:ahLst/>
              <a:cxnLst/>
              <a:rect l="l" t="t" r="r" b="b"/>
              <a:pathLst>
                <a:path w="5432012" h="5673661" extrusionOk="0">
                  <a:moveTo>
                    <a:pt x="0" y="0"/>
                  </a:moveTo>
                  <a:lnTo>
                    <a:pt x="827723" y="0"/>
                  </a:lnTo>
                  <a:cubicBezTo>
                    <a:pt x="867156" y="112395"/>
                    <a:pt x="900875" y="226314"/>
                    <a:pt x="928116" y="342043"/>
                  </a:cubicBezTo>
                  <a:cubicBezTo>
                    <a:pt x="949071" y="431101"/>
                    <a:pt x="915448" y="519303"/>
                    <a:pt x="840391" y="571691"/>
                  </a:cubicBezTo>
                  <a:cubicBezTo>
                    <a:pt x="570643" y="760095"/>
                    <a:pt x="288608" y="921925"/>
                    <a:pt x="0" y="1069562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149763" y="0"/>
                  </a:moveTo>
                  <a:lnTo>
                    <a:pt x="2383250" y="0"/>
                  </a:lnTo>
                  <a:cubicBezTo>
                    <a:pt x="2428970" y="140589"/>
                    <a:pt x="2444020" y="277368"/>
                    <a:pt x="2427446" y="410242"/>
                  </a:cubicBezTo>
                  <a:cubicBezTo>
                    <a:pt x="2416778" y="495967"/>
                    <a:pt x="2361343" y="563594"/>
                    <a:pt x="2279333" y="590931"/>
                  </a:cubicBezTo>
                  <a:cubicBezTo>
                    <a:pt x="2027206" y="674846"/>
                    <a:pt x="1762506" y="712280"/>
                    <a:pt x="1487424" y="711708"/>
                  </a:cubicBezTo>
                  <a:cubicBezTo>
                    <a:pt x="1399508" y="711518"/>
                    <a:pt x="1324356" y="662845"/>
                    <a:pt x="1288256" y="582644"/>
                  </a:cubicBezTo>
                  <a:cubicBezTo>
                    <a:pt x="1206437" y="401003"/>
                    <a:pt x="1159097" y="207264"/>
                    <a:pt x="1149763" y="0"/>
                  </a:cubicBezTo>
                  <a:lnTo>
                    <a:pt x="1149763" y="0"/>
                  </a:lnTo>
                  <a:close/>
                  <a:moveTo>
                    <a:pt x="2658618" y="0"/>
                  </a:moveTo>
                  <a:lnTo>
                    <a:pt x="3549777" y="0"/>
                  </a:lnTo>
                  <a:cubicBezTo>
                    <a:pt x="3662077" y="97155"/>
                    <a:pt x="3769709" y="197453"/>
                    <a:pt x="3872579" y="300895"/>
                  </a:cubicBezTo>
                  <a:cubicBezTo>
                    <a:pt x="3914870" y="343472"/>
                    <a:pt x="3936206" y="395192"/>
                    <a:pt x="3936206" y="455200"/>
                  </a:cubicBezTo>
                  <a:cubicBezTo>
                    <a:pt x="3936206" y="515207"/>
                    <a:pt x="3936206" y="575310"/>
                    <a:pt x="3936206" y="635318"/>
                  </a:cubicBezTo>
                  <a:cubicBezTo>
                    <a:pt x="3936206" y="745141"/>
                    <a:pt x="3856578" y="836771"/>
                    <a:pt x="3747897" y="852107"/>
                  </a:cubicBezTo>
                  <a:cubicBezTo>
                    <a:pt x="3505200" y="886397"/>
                    <a:pt x="3262503" y="887825"/>
                    <a:pt x="3019806" y="842296"/>
                  </a:cubicBezTo>
                  <a:cubicBezTo>
                    <a:pt x="2948273" y="828865"/>
                    <a:pt x="2892647" y="785717"/>
                    <a:pt x="2861786" y="719709"/>
                  </a:cubicBezTo>
                  <a:cubicBezTo>
                    <a:pt x="2765108" y="512540"/>
                    <a:pt x="2705005" y="264033"/>
                    <a:pt x="2658618" y="0"/>
                  </a:cubicBezTo>
                  <a:lnTo>
                    <a:pt x="2658618" y="0"/>
                  </a:lnTo>
                  <a:close/>
                  <a:moveTo>
                    <a:pt x="4270343" y="0"/>
                  </a:moveTo>
                  <a:lnTo>
                    <a:pt x="5432012" y="0"/>
                  </a:lnTo>
                  <a:lnTo>
                    <a:pt x="5357146" y="523780"/>
                  </a:lnTo>
                  <a:cubicBezTo>
                    <a:pt x="5345430" y="605504"/>
                    <a:pt x="5293614" y="669703"/>
                    <a:pt x="5216081" y="698278"/>
                  </a:cubicBezTo>
                  <a:cubicBezTo>
                    <a:pt x="4989671" y="781622"/>
                    <a:pt x="4761167" y="817150"/>
                    <a:pt x="4531424" y="821627"/>
                  </a:cubicBezTo>
                  <a:cubicBezTo>
                    <a:pt x="4424934" y="823722"/>
                    <a:pt x="4334161" y="751142"/>
                    <a:pt x="4312730" y="646843"/>
                  </a:cubicBezTo>
                  <a:cubicBezTo>
                    <a:pt x="4270058" y="439007"/>
                    <a:pt x="4248150" y="231077"/>
                    <a:pt x="4267010" y="23241"/>
                  </a:cubicBezTo>
                  <a:cubicBezTo>
                    <a:pt x="4267676" y="15335"/>
                    <a:pt x="4268820" y="7620"/>
                    <a:pt x="4270343" y="0"/>
                  </a:cubicBezTo>
                  <a:lnTo>
                    <a:pt x="4270343" y="0"/>
                  </a:lnTo>
                  <a:close/>
                  <a:moveTo>
                    <a:pt x="0" y="5673661"/>
                  </a:moveTo>
                  <a:lnTo>
                    <a:pt x="0" y="4243007"/>
                  </a:lnTo>
                  <a:cubicBezTo>
                    <a:pt x="210979" y="4031266"/>
                    <a:pt x="438817" y="3861816"/>
                    <a:pt x="691420" y="3754088"/>
                  </a:cubicBezTo>
                  <a:cubicBezTo>
                    <a:pt x="729710" y="3737801"/>
                    <a:pt x="766382" y="3732848"/>
                    <a:pt x="807625" y="3738658"/>
                  </a:cubicBezTo>
                  <a:cubicBezTo>
                    <a:pt x="990029" y="3764090"/>
                    <a:pt x="1159193" y="3823240"/>
                    <a:pt x="1309783" y="3929920"/>
                  </a:cubicBezTo>
                  <a:cubicBezTo>
                    <a:pt x="1407890" y="3999453"/>
                    <a:pt x="1431512" y="4135850"/>
                    <a:pt x="1362456" y="4234244"/>
                  </a:cubicBezTo>
                  <a:cubicBezTo>
                    <a:pt x="979361" y="4780026"/>
                    <a:pt x="516255" y="5247608"/>
                    <a:pt x="5906" y="5668899"/>
                  </a:cubicBezTo>
                  <a:cubicBezTo>
                    <a:pt x="4000" y="5670519"/>
                    <a:pt x="2000" y="5672042"/>
                    <a:pt x="0" y="5673661"/>
                  </a:cubicBezTo>
                  <a:lnTo>
                    <a:pt x="0" y="5673661"/>
                  </a:lnTo>
                  <a:close/>
                  <a:moveTo>
                    <a:pt x="0" y="4010216"/>
                  </a:moveTo>
                  <a:cubicBezTo>
                    <a:pt x="50673" y="4012121"/>
                    <a:pt x="100013" y="3995738"/>
                    <a:pt x="142304" y="3962114"/>
                  </a:cubicBezTo>
                  <a:cubicBezTo>
                    <a:pt x="582930" y="3611785"/>
                    <a:pt x="957644" y="3223260"/>
                    <a:pt x="1232249" y="2776728"/>
                  </a:cubicBezTo>
                  <a:cubicBezTo>
                    <a:pt x="1259967" y="2731675"/>
                    <a:pt x="1269873" y="2684431"/>
                    <a:pt x="1262634" y="2632043"/>
                  </a:cubicBezTo>
                  <a:cubicBezTo>
                    <a:pt x="1253300" y="2564416"/>
                    <a:pt x="1237869" y="2500313"/>
                    <a:pt x="1216057" y="2440210"/>
                  </a:cubicBezTo>
                  <a:cubicBezTo>
                    <a:pt x="1181576" y="2345246"/>
                    <a:pt x="1090327" y="2287429"/>
                    <a:pt x="989743" y="2296954"/>
                  </a:cubicBezTo>
                  <a:cubicBezTo>
                    <a:pt x="659797" y="2328005"/>
                    <a:pt x="329851" y="2399252"/>
                    <a:pt x="0" y="2481929"/>
                  </a:cubicBezTo>
                  <a:lnTo>
                    <a:pt x="0" y="4010216"/>
                  </a:lnTo>
                  <a:lnTo>
                    <a:pt x="0" y="4010216"/>
                  </a:lnTo>
                  <a:close/>
                  <a:moveTo>
                    <a:pt x="0" y="2365343"/>
                  </a:moveTo>
                  <a:cubicBezTo>
                    <a:pt x="457295" y="2246090"/>
                    <a:pt x="901541" y="2105882"/>
                    <a:pt x="1313593" y="1914049"/>
                  </a:cubicBezTo>
                  <a:cubicBezTo>
                    <a:pt x="1355312" y="1894618"/>
                    <a:pt x="1386078" y="1866805"/>
                    <a:pt x="1409510" y="1827276"/>
                  </a:cubicBezTo>
                  <a:cubicBezTo>
                    <a:pt x="1541526" y="1604582"/>
                    <a:pt x="1575626" y="1355122"/>
                    <a:pt x="1497902" y="1075277"/>
                  </a:cubicBezTo>
                  <a:cubicBezTo>
                    <a:pt x="1482757" y="1020699"/>
                    <a:pt x="1451610" y="978884"/>
                    <a:pt x="1403699" y="948690"/>
                  </a:cubicBezTo>
                  <a:cubicBezTo>
                    <a:pt x="1253300" y="854012"/>
                    <a:pt x="1097185" y="778097"/>
                    <a:pt x="932021" y="731520"/>
                  </a:cubicBezTo>
                  <a:cubicBezTo>
                    <a:pt x="871157" y="714375"/>
                    <a:pt x="812292" y="722471"/>
                    <a:pt x="758285" y="755523"/>
                  </a:cubicBezTo>
                  <a:cubicBezTo>
                    <a:pt x="491871" y="918591"/>
                    <a:pt x="243173" y="1124712"/>
                    <a:pt x="0" y="1344073"/>
                  </a:cubicBezTo>
                  <a:lnTo>
                    <a:pt x="0" y="2365343"/>
                  </a:lnTo>
                  <a:lnTo>
                    <a:pt x="0" y="2365343"/>
                  </a:lnTo>
                  <a:close/>
                  <a:moveTo>
                    <a:pt x="3155156" y="1122902"/>
                  </a:moveTo>
                  <a:cubicBezTo>
                    <a:pt x="3136964" y="1040702"/>
                    <a:pt x="3078480" y="979742"/>
                    <a:pt x="2997041" y="958406"/>
                  </a:cubicBezTo>
                  <a:cubicBezTo>
                    <a:pt x="2684145" y="876110"/>
                    <a:pt x="2367439" y="827246"/>
                    <a:pt x="2046161" y="819912"/>
                  </a:cubicBezTo>
                  <a:cubicBezTo>
                    <a:pt x="1953578" y="817817"/>
                    <a:pt x="1873377" y="870395"/>
                    <a:pt x="1838420" y="956120"/>
                  </a:cubicBezTo>
                  <a:cubicBezTo>
                    <a:pt x="1783747" y="1090136"/>
                    <a:pt x="1776222" y="1245013"/>
                    <a:pt x="1826609" y="1425321"/>
                  </a:cubicBezTo>
                  <a:cubicBezTo>
                    <a:pt x="1850612" y="1511332"/>
                    <a:pt x="1919573" y="1571339"/>
                    <a:pt x="2008061" y="1583341"/>
                  </a:cubicBezTo>
                  <a:cubicBezTo>
                    <a:pt x="2335149" y="1627727"/>
                    <a:pt x="2661285" y="1655636"/>
                    <a:pt x="2984754" y="1646301"/>
                  </a:cubicBezTo>
                  <a:cubicBezTo>
                    <a:pt x="3046000" y="1644491"/>
                    <a:pt x="3098102" y="1620774"/>
                    <a:pt x="3139631" y="1575626"/>
                  </a:cubicBezTo>
                  <a:cubicBezTo>
                    <a:pt x="3181064" y="1530477"/>
                    <a:pt x="3200400" y="1476566"/>
                    <a:pt x="3197066" y="1415415"/>
                  </a:cubicBezTo>
                  <a:cubicBezTo>
                    <a:pt x="3191637" y="1317117"/>
                    <a:pt x="3176588" y="1219772"/>
                    <a:pt x="3155156" y="1122902"/>
                  </a:cubicBezTo>
                  <a:lnTo>
                    <a:pt x="3155156" y="1122902"/>
                  </a:lnTo>
                  <a:close/>
                  <a:moveTo>
                    <a:pt x="1968913" y="2483453"/>
                  </a:moveTo>
                  <a:cubicBezTo>
                    <a:pt x="1920526" y="2429923"/>
                    <a:pt x="1855565" y="2404967"/>
                    <a:pt x="1783842" y="2412397"/>
                  </a:cubicBezTo>
                  <a:cubicBezTo>
                    <a:pt x="1712119" y="2419826"/>
                    <a:pt x="1653635" y="2457545"/>
                    <a:pt x="1617250" y="2519934"/>
                  </a:cubicBezTo>
                  <a:cubicBezTo>
                    <a:pt x="1475994" y="2762345"/>
                    <a:pt x="1365123" y="3032665"/>
                    <a:pt x="1288542" y="3334417"/>
                  </a:cubicBezTo>
                  <a:cubicBezTo>
                    <a:pt x="1274921" y="3388043"/>
                    <a:pt x="1280636" y="3438525"/>
                    <a:pt x="1305687" y="3487770"/>
                  </a:cubicBezTo>
                  <a:cubicBezTo>
                    <a:pt x="1394651" y="3662077"/>
                    <a:pt x="1547336" y="3776758"/>
                    <a:pt x="1751648" y="3843433"/>
                  </a:cubicBezTo>
                  <a:cubicBezTo>
                    <a:pt x="1824895" y="3867341"/>
                    <a:pt x="1899095" y="3853244"/>
                    <a:pt x="1958531" y="3804285"/>
                  </a:cubicBezTo>
                  <a:cubicBezTo>
                    <a:pt x="2144935" y="3650933"/>
                    <a:pt x="2270665" y="3457004"/>
                    <a:pt x="2362105" y="3240310"/>
                  </a:cubicBezTo>
                  <a:cubicBezTo>
                    <a:pt x="2387632" y="3179731"/>
                    <a:pt x="2385917" y="3117628"/>
                    <a:pt x="2356866" y="3058668"/>
                  </a:cubicBezTo>
                  <a:cubicBezTo>
                    <a:pt x="2247233" y="2835212"/>
                    <a:pt x="2116074" y="2646426"/>
                    <a:pt x="1968913" y="2483453"/>
                  </a:cubicBezTo>
                  <a:lnTo>
                    <a:pt x="1968913" y="2483453"/>
                  </a:lnTo>
                  <a:close/>
                  <a:moveTo>
                    <a:pt x="3384614" y="1981391"/>
                  </a:moveTo>
                  <a:cubicBezTo>
                    <a:pt x="3416618" y="2040350"/>
                    <a:pt x="3448717" y="2099405"/>
                    <a:pt x="3480721" y="2158365"/>
                  </a:cubicBezTo>
                  <a:cubicBezTo>
                    <a:pt x="3524345" y="2238566"/>
                    <a:pt x="3515201" y="2332196"/>
                    <a:pt x="3457004" y="2402491"/>
                  </a:cubicBezTo>
                  <a:cubicBezTo>
                    <a:pt x="3283458" y="2612041"/>
                    <a:pt x="3097530" y="2787682"/>
                    <a:pt x="2896362" y="2922175"/>
                  </a:cubicBezTo>
                  <a:cubicBezTo>
                    <a:pt x="2806541" y="2982182"/>
                    <a:pt x="2688812" y="2968657"/>
                    <a:pt x="2614898" y="2889790"/>
                  </a:cubicBezTo>
                  <a:cubicBezTo>
                    <a:pt x="2417826" y="2679383"/>
                    <a:pt x="2271427" y="2424684"/>
                    <a:pt x="2167414" y="2133124"/>
                  </a:cubicBezTo>
                  <a:cubicBezTo>
                    <a:pt x="2143601" y="2066354"/>
                    <a:pt x="2151698" y="1998631"/>
                    <a:pt x="2190655" y="1939385"/>
                  </a:cubicBezTo>
                  <a:cubicBezTo>
                    <a:pt x="2229612" y="1880140"/>
                    <a:pt x="2288477" y="1845755"/>
                    <a:pt x="2359152" y="1841087"/>
                  </a:cubicBezTo>
                  <a:cubicBezTo>
                    <a:pt x="2655189" y="1821561"/>
                    <a:pt x="2943606" y="1829181"/>
                    <a:pt x="3223070" y="1869091"/>
                  </a:cubicBezTo>
                  <a:cubicBezTo>
                    <a:pt x="3294031" y="1879283"/>
                    <a:pt x="3350514" y="1918621"/>
                    <a:pt x="3384614" y="1981391"/>
                  </a:cubicBezTo>
                  <a:lnTo>
                    <a:pt x="3384614" y="1981391"/>
                  </a:lnTo>
                  <a:close/>
                  <a:moveTo>
                    <a:pt x="4267867" y="998792"/>
                  </a:moveTo>
                  <a:cubicBezTo>
                    <a:pt x="4100798" y="1010317"/>
                    <a:pt x="3933635" y="1033463"/>
                    <a:pt x="3766566" y="1069372"/>
                  </a:cubicBezTo>
                  <a:cubicBezTo>
                    <a:pt x="3704939" y="1082612"/>
                    <a:pt x="3656838" y="1117092"/>
                    <a:pt x="3624548" y="1171289"/>
                  </a:cubicBezTo>
                  <a:cubicBezTo>
                    <a:pt x="3592259" y="1225487"/>
                    <a:pt x="3584734" y="1284161"/>
                    <a:pt x="3602355" y="1344644"/>
                  </a:cubicBezTo>
                  <a:cubicBezTo>
                    <a:pt x="3639693" y="1472851"/>
                    <a:pt x="3693509" y="1587151"/>
                    <a:pt x="3757994" y="1692497"/>
                  </a:cubicBezTo>
                  <a:cubicBezTo>
                    <a:pt x="3792379" y="1748600"/>
                    <a:pt x="3844004" y="1783461"/>
                    <a:pt x="3908965" y="1794224"/>
                  </a:cubicBezTo>
                  <a:cubicBezTo>
                    <a:pt x="3973925" y="1804988"/>
                    <a:pt x="4034028" y="1788605"/>
                    <a:pt x="4084606" y="1746599"/>
                  </a:cubicBezTo>
                  <a:cubicBezTo>
                    <a:pt x="4224338" y="1630394"/>
                    <a:pt x="4347972" y="1496473"/>
                    <a:pt x="4458462" y="1347978"/>
                  </a:cubicBezTo>
                  <a:cubicBezTo>
                    <a:pt x="4510659" y="1277779"/>
                    <a:pt x="4516946" y="1189101"/>
                    <a:pt x="4474940" y="1112330"/>
                  </a:cubicBezTo>
                  <a:cubicBezTo>
                    <a:pt x="4433126" y="1035463"/>
                    <a:pt x="4355116" y="992791"/>
                    <a:pt x="4267867" y="998792"/>
                  </a:cubicBezTo>
                  <a:close/>
                </a:path>
              </a:pathLst>
            </a:custGeom>
            <a:solidFill>
              <a:srgbClr val="279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4"/>
            <p:cNvSpPr/>
            <p:nvPr/>
          </p:nvSpPr>
          <p:spPr>
            <a:xfrm>
              <a:off x="1699561" y="1098384"/>
              <a:ext cx="2125017" cy="2387813"/>
            </a:xfrm>
            <a:custGeom>
              <a:avLst/>
              <a:gdLst/>
              <a:ahLst/>
              <a:cxnLst/>
              <a:rect l="l" t="t" r="r" b="b"/>
              <a:pathLst>
                <a:path w="1949557" h="2190654" extrusionOk="0">
                  <a:moveTo>
                    <a:pt x="971645" y="0"/>
                  </a:moveTo>
                  <a:cubicBezTo>
                    <a:pt x="1211771" y="0"/>
                    <a:pt x="1433894" y="76962"/>
                    <a:pt x="1614773" y="207454"/>
                  </a:cubicBezTo>
                  <a:cubicBezTo>
                    <a:pt x="1626489" y="274034"/>
                    <a:pt x="1634681" y="340805"/>
                    <a:pt x="1638490" y="408051"/>
                  </a:cubicBezTo>
                  <a:cubicBezTo>
                    <a:pt x="1641824" y="469297"/>
                    <a:pt x="1622584" y="523208"/>
                    <a:pt x="1581055" y="568262"/>
                  </a:cubicBezTo>
                  <a:cubicBezTo>
                    <a:pt x="1539621" y="613410"/>
                    <a:pt x="1487519" y="637222"/>
                    <a:pt x="1426178" y="638937"/>
                  </a:cubicBezTo>
                  <a:cubicBezTo>
                    <a:pt x="1394936" y="639794"/>
                    <a:pt x="1363599" y="640366"/>
                    <a:pt x="1332357" y="640651"/>
                  </a:cubicBezTo>
                  <a:cubicBezTo>
                    <a:pt x="1233011" y="562642"/>
                    <a:pt x="1107757" y="516160"/>
                    <a:pt x="971645" y="516160"/>
                  </a:cubicBezTo>
                  <a:cubicBezTo>
                    <a:pt x="859346" y="516160"/>
                    <a:pt x="754475" y="547878"/>
                    <a:pt x="665321" y="602742"/>
                  </a:cubicBezTo>
                  <a:cubicBezTo>
                    <a:pt x="593407" y="594836"/>
                    <a:pt x="521494" y="585788"/>
                    <a:pt x="449485" y="576072"/>
                  </a:cubicBezTo>
                  <a:cubicBezTo>
                    <a:pt x="360997" y="564071"/>
                    <a:pt x="292036" y="504063"/>
                    <a:pt x="268034" y="418052"/>
                  </a:cubicBezTo>
                  <a:cubicBezTo>
                    <a:pt x="254603" y="369761"/>
                    <a:pt x="245269" y="323374"/>
                    <a:pt x="239839" y="278606"/>
                  </a:cubicBezTo>
                  <a:cubicBezTo>
                    <a:pt x="434435" y="105346"/>
                    <a:pt x="690753" y="0"/>
                    <a:pt x="971645" y="0"/>
                  </a:cubicBezTo>
                  <a:lnTo>
                    <a:pt x="971645" y="0"/>
                  </a:lnTo>
                  <a:close/>
                  <a:moveTo>
                    <a:pt x="816959" y="2190655"/>
                  </a:moveTo>
                  <a:cubicBezTo>
                    <a:pt x="462439" y="2140744"/>
                    <a:pt x="162115" y="1922050"/>
                    <a:pt x="0" y="1618298"/>
                  </a:cubicBezTo>
                  <a:cubicBezTo>
                    <a:pt x="18955" y="1582484"/>
                    <a:pt x="38576" y="1547241"/>
                    <a:pt x="58769" y="1512570"/>
                  </a:cubicBezTo>
                  <a:cubicBezTo>
                    <a:pt x="95059" y="1450277"/>
                    <a:pt x="153543" y="1412462"/>
                    <a:pt x="225361" y="1405033"/>
                  </a:cubicBezTo>
                  <a:cubicBezTo>
                    <a:pt x="297085" y="1397603"/>
                    <a:pt x="362140" y="1422559"/>
                    <a:pt x="410432" y="1476089"/>
                  </a:cubicBezTo>
                  <a:cubicBezTo>
                    <a:pt x="557498" y="1639062"/>
                    <a:pt x="688657" y="1827848"/>
                    <a:pt x="798481" y="2051209"/>
                  </a:cubicBezTo>
                  <a:cubicBezTo>
                    <a:pt x="820674" y="2096643"/>
                    <a:pt x="826865" y="2143792"/>
                    <a:pt x="816959" y="2190655"/>
                  </a:cubicBezTo>
                  <a:lnTo>
                    <a:pt x="816959" y="2190655"/>
                  </a:lnTo>
                  <a:close/>
                  <a:moveTo>
                    <a:pt x="1495997" y="841820"/>
                  </a:moveTo>
                  <a:cubicBezTo>
                    <a:pt x="1534668" y="919925"/>
                    <a:pt x="1556385" y="1007840"/>
                    <a:pt x="1556385" y="1100804"/>
                  </a:cubicBezTo>
                  <a:cubicBezTo>
                    <a:pt x="1556385" y="1423702"/>
                    <a:pt x="1294638" y="1685544"/>
                    <a:pt x="971740" y="1685544"/>
                  </a:cubicBezTo>
                  <a:cubicBezTo>
                    <a:pt x="944499" y="1685544"/>
                    <a:pt x="917734" y="1683639"/>
                    <a:pt x="891540" y="1680020"/>
                  </a:cubicBezTo>
                  <a:cubicBezTo>
                    <a:pt x="942022" y="1751457"/>
                    <a:pt x="996887" y="1818989"/>
                    <a:pt x="1056418" y="1882616"/>
                  </a:cubicBezTo>
                  <a:cubicBezTo>
                    <a:pt x="1130237" y="1961483"/>
                    <a:pt x="1248061" y="1975009"/>
                    <a:pt x="1337881" y="1915001"/>
                  </a:cubicBezTo>
                  <a:cubicBezTo>
                    <a:pt x="1538954" y="1780508"/>
                    <a:pt x="1724978" y="1604867"/>
                    <a:pt x="1898523" y="1395317"/>
                  </a:cubicBezTo>
                  <a:cubicBezTo>
                    <a:pt x="1956721" y="1325023"/>
                    <a:pt x="1965865" y="1231392"/>
                    <a:pt x="1922240" y="1151192"/>
                  </a:cubicBezTo>
                  <a:cubicBezTo>
                    <a:pt x="1890141" y="1092232"/>
                    <a:pt x="1858137" y="1033272"/>
                    <a:pt x="1826133" y="974217"/>
                  </a:cubicBezTo>
                  <a:cubicBezTo>
                    <a:pt x="1792033" y="911447"/>
                    <a:pt x="1735455" y="872109"/>
                    <a:pt x="1664684" y="862013"/>
                  </a:cubicBezTo>
                  <a:cubicBezTo>
                    <a:pt x="1608773" y="853916"/>
                    <a:pt x="1552575" y="847249"/>
                    <a:pt x="1495997" y="841820"/>
                  </a:cubicBezTo>
                  <a:close/>
                </a:path>
              </a:pathLst>
            </a:custGeom>
            <a:solidFill>
              <a:srgbClr val="0B79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4"/>
            <p:cNvSpPr/>
            <p:nvPr/>
          </p:nvSpPr>
          <p:spPr>
            <a:xfrm>
              <a:off x="0" y="0"/>
              <a:ext cx="5920893" cy="6184290"/>
            </a:xfrm>
            <a:custGeom>
              <a:avLst/>
              <a:gdLst/>
              <a:ahLst/>
              <a:cxnLst/>
              <a:rect l="l" t="t" r="r" b="b"/>
              <a:pathLst>
                <a:path w="5432012" h="5673661" extrusionOk="0">
                  <a:moveTo>
                    <a:pt x="0" y="5063776"/>
                  </a:moveTo>
                  <a:lnTo>
                    <a:pt x="1201103" y="3862673"/>
                  </a:lnTo>
                  <a:cubicBezTo>
                    <a:pt x="1238250" y="3882581"/>
                    <a:pt x="1274445" y="3904869"/>
                    <a:pt x="1309688" y="3929824"/>
                  </a:cubicBezTo>
                  <a:cubicBezTo>
                    <a:pt x="1407795" y="3999357"/>
                    <a:pt x="1431417" y="4135755"/>
                    <a:pt x="1362361" y="4234148"/>
                  </a:cubicBezTo>
                  <a:cubicBezTo>
                    <a:pt x="979361" y="4780026"/>
                    <a:pt x="516255" y="5247608"/>
                    <a:pt x="5906" y="5668899"/>
                  </a:cubicBezTo>
                  <a:cubicBezTo>
                    <a:pt x="4000" y="5670519"/>
                    <a:pt x="2000" y="5672042"/>
                    <a:pt x="0" y="5673661"/>
                  </a:cubicBezTo>
                  <a:lnTo>
                    <a:pt x="0" y="5063776"/>
                  </a:lnTo>
                  <a:lnTo>
                    <a:pt x="0" y="5063776"/>
                  </a:lnTo>
                  <a:close/>
                  <a:moveTo>
                    <a:pt x="1418273" y="3645503"/>
                  </a:moveTo>
                  <a:cubicBezTo>
                    <a:pt x="1504664" y="3734562"/>
                    <a:pt x="1616869" y="3799428"/>
                    <a:pt x="1751648" y="3843338"/>
                  </a:cubicBezTo>
                  <a:cubicBezTo>
                    <a:pt x="1824895" y="3867245"/>
                    <a:pt x="1899095" y="3853148"/>
                    <a:pt x="1958531" y="3804190"/>
                  </a:cubicBezTo>
                  <a:cubicBezTo>
                    <a:pt x="2144935" y="3650837"/>
                    <a:pt x="2270665" y="3456908"/>
                    <a:pt x="2362105" y="3240215"/>
                  </a:cubicBezTo>
                  <a:cubicBezTo>
                    <a:pt x="2387632" y="3179636"/>
                    <a:pt x="2385917" y="3117533"/>
                    <a:pt x="2356866" y="3058573"/>
                  </a:cubicBezTo>
                  <a:cubicBezTo>
                    <a:pt x="2317718" y="2978849"/>
                    <a:pt x="2275808" y="2903601"/>
                    <a:pt x="2231422" y="2832259"/>
                  </a:cubicBezTo>
                  <a:lnTo>
                    <a:pt x="1418273" y="3645503"/>
                  </a:lnTo>
                  <a:lnTo>
                    <a:pt x="1418273" y="3645503"/>
                  </a:lnTo>
                  <a:close/>
                  <a:moveTo>
                    <a:pt x="2420112" y="2643664"/>
                  </a:moveTo>
                  <a:lnTo>
                    <a:pt x="3198114" y="1865662"/>
                  </a:lnTo>
                  <a:cubicBezTo>
                    <a:pt x="3206496" y="1866805"/>
                    <a:pt x="3214878" y="1867948"/>
                    <a:pt x="3223260" y="1869186"/>
                  </a:cubicBezTo>
                  <a:cubicBezTo>
                    <a:pt x="3294031" y="1879283"/>
                    <a:pt x="3350514" y="1918621"/>
                    <a:pt x="3384709" y="1981391"/>
                  </a:cubicBezTo>
                  <a:cubicBezTo>
                    <a:pt x="3416713" y="2040350"/>
                    <a:pt x="3448812" y="2099405"/>
                    <a:pt x="3480816" y="2158365"/>
                  </a:cubicBezTo>
                  <a:cubicBezTo>
                    <a:pt x="3524441" y="2238566"/>
                    <a:pt x="3515297" y="2332196"/>
                    <a:pt x="3457099" y="2402491"/>
                  </a:cubicBezTo>
                  <a:cubicBezTo>
                    <a:pt x="3283553" y="2612041"/>
                    <a:pt x="3097625" y="2787682"/>
                    <a:pt x="2896457" y="2922175"/>
                  </a:cubicBezTo>
                  <a:cubicBezTo>
                    <a:pt x="2806637" y="2982182"/>
                    <a:pt x="2688908" y="2968657"/>
                    <a:pt x="2614994" y="2889790"/>
                  </a:cubicBezTo>
                  <a:cubicBezTo>
                    <a:pt x="2543461" y="2813495"/>
                    <a:pt x="2478596" y="2731294"/>
                    <a:pt x="2420112" y="2643664"/>
                  </a:cubicBezTo>
                  <a:lnTo>
                    <a:pt x="2420112" y="2643664"/>
                  </a:lnTo>
                  <a:close/>
                  <a:moveTo>
                    <a:pt x="3631311" y="1432465"/>
                  </a:moveTo>
                  <a:lnTo>
                    <a:pt x="4042220" y="1021556"/>
                  </a:lnTo>
                  <a:cubicBezTo>
                    <a:pt x="4117467" y="1011555"/>
                    <a:pt x="4192715" y="1004030"/>
                    <a:pt x="4267867" y="998792"/>
                  </a:cubicBezTo>
                  <a:cubicBezTo>
                    <a:pt x="4355116" y="992791"/>
                    <a:pt x="4433126" y="1035463"/>
                    <a:pt x="4475036" y="1112234"/>
                  </a:cubicBezTo>
                  <a:cubicBezTo>
                    <a:pt x="4516946" y="1189006"/>
                    <a:pt x="4510755" y="1277684"/>
                    <a:pt x="4458557" y="1347883"/>
                  </a:cubicBezTo>
                  <a:cubicBezTo>
                    <a:pt x="4348067" y="1496282"/>
                    <a:pt x="4224433" y="1630299"/>
                    <a:pt x="4084701" y="1746504"/>
                  </a:cubicBezTo>
                  <a:cubicBezTo>
                    <a:pt x="4034123" y="1788605"/>
                    <a:pt x="3973925" y="1804892"/>
                    <a:pt x="3909060" y="1794129"/>
                  </a:cubicBezTo>
                  <a:cubicBezTo>
                    <a:pt x="3844099" y="1783366"/>
                    <a:pt x="3792474" y="1748600"/>
                    <a:pt x="3758089" y="1692402"/>
                  </a:cubicBezTo>
                  <a:cubicBezTo>
                    <a:pt x="3708654" y="1611821"/>
                    <a:pt x="3665506" y="1525905"/>
                    <a:pt x="3631311" y="1432465"/>
                  </a:cubicBezTo>
                  <a:lnTo>
                    <a:pt x="3631311" y="1432465"/>
                  </a:lnTo>
                  <a:close/>
                  <a:moveTo>
                    <a:pt x="4342638" y="721138"/>
                  </a:moveTo>
                  <a:lnTo>
                    <a:pt x="5063776" y="0"/>
                  </a:lnTo>
                  <a:lnTo>
                    <a:pt x="5432012" y="0"/>
                  </a:lnTo>
                  <a:lnTo>
                    <a:pt x="5357146" y="523780"/>
                  </a:lnTo>
                  <a:cubicBezTo>
                    <a:pt x="5345430" y="605504"/>
                    <a:pt x="5293614" y="669703"/>
                    <a:pt x="5216081" y="698278"/>
                  </a:cubicBezTo>
                  <a:cubicBezTo>
                    <a:pt x="4989671" y="781622"/>
                    <a:pt x="4761167" y="817150"/>
                    <a:pt x="4531424" y="821627"/>
                  </a:cubicBezTo>
                  <a:cubicBezTo>
                    <a:pt x="4452652" y="823151"/>
                    <a:pt x="4382453" y="783908"/>
                    <a:pt x="4342638" y="721138"/>
                  </a:cubicBezTo>
                  <a:close/>
                </a:path>
              </a:pathLst>
            </a:custGeom>
            <a:solidFill>
              <a:srgbClr val="178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4"/>
            <p:cNvSpPr/>
            <p:nvPr/>
          </p:nvSpPr>
          <p:spPr>
            <a:xfrm>
              <a:off x="1699561" y="1098384"/>
              <a:ext cx="2125017" cy="2387813"/>
            </a:xfrm>
            <a:custGeom>
              <a:avLst/>
              <a:gdLst/>
              <a:ahLst/>
              <a:cxnLst/>
              <a:rect l="l" t="t" r="r" b="b"/>
              <a:pathLst>
                <a:path w="1949557" h="2190654" extrusionOk="0">
                  <a:moveTo>
                    <a:pt x="971645" y="0"/>
                  </a:moveTo>
                  <a:cubicBezTo>
                    <a:pt x="1211771" y="0"/>
                    <a:pt x="1433894" y="76962"/>
                    <a:pt x="1614773" y="207454"/>
                  </a:cubicBezTo>
                  <a:cubicBezTo>
                    <a:pt x="1626489" y="274034"/>
                    <a:pt x="1634681" y="340805"/>
                    <a:pt x="1638490" y="408051"/>
                  </a:cubicBezTo>
                  <a:cubicBezTo>
                    <a:pt x="1641824" y="469297"/>
                    <a:pt x="1622584" y="523208"/>
                    <a:pt x="1581055" y="568262"/>
                  </a:cubicBezTo>
                  <a:cubicBezTo>
                    <a:pt x="1539621" y="613410"/>
                    <a:pt x="1487519" y="637222"/>
                    <a:pt x="1426178" y="638937"/>
                  </a:cubicBezTo>
                  <a:cubicBezTo>
                    <a:pt x="1394936" y="639794"/>
                    <a:pt x="1363599" y="640366"/>
                    <a:pt x="1332357" y="640651"/>
                  </a:cubicBezTo>
                  <a:cubicBezTo>
                    <a:pt x="1233011" y="562642"/>
                    <a:pt x="1107757" y="516160"/>
                    <a:pt x="971645" y="516160"/>
                  </a:cubicBezTo>
                  <a:cubicBezTo>
                    <a:pt x="859346" y="516160"/>
                    <a:pt x="754475" y="547878"/>
                    <a:pt x="665321" y="602742"/>
                  </a:cubicBezTo>
                  <a:cubicBezTo>
                    <a:pt x="593407" y="594836"/>
                    <a:pt x="521494" y="585788"/>
                    <a:pt x="449485" y="576072"/>
                  </a:cubicBezTo>
                  <a:cubicBezTo>
                    <a:pt x="360997" y="564071"/>
                    <a:pt x="292036" y="504063"/>
                    <a:pt x="268034" y="418052"/>
                  </a:cubicBezTo>
                  <a:cubicBezTo>
                    <a:pt x="254603" y="369761"/>
                    <a:pt x="245269" y="323374"/>
                    <a:pt x="239839" y="278606"/>
                  </a:cubicBezTo>
                  <a:cubicBezTo>
                    <a:pt x="434435" y="105346"/>
                    <a:pt x="690753" y="0"/>
                    <a:pt x="971645" y="0"/>
                  </a:cubicBezTo>
                  <a:lnTo>
                    <a:pt x="971645" y="0"/>
                  </a:lnTo>
                  <a:close/>
                  <a:moveTo>
                    <a:pt x="816959" y="2190655"/>
                  </a:moveTo>
                  <a:cubicBezTo>
                    <a:pt x="462439" y="2140744"/>
                    <a:pt x="162115" y="1922050"/>
                    <a:pt x="0" y="1618298"/>
                  </a:cubicBezTo>
                  <a:cubicBezTo>
                    <a:pt x="18955" y="1582484"/>
                    <a:pt x="38576" y="1547241"/>
                    <a:pt x="58769" y="1512570"/>
                  </a:cubicBezTo>
                  <a:cubicBezTo>
                    <a:pt x="95059" y="1450277"/>
                    <a:pt x="153543" y="1412462"/>
                    <a:pt x="225361" y="1405033"/>
                  </a:cubicBezTo>
                  <a:cubicBezTo>
                    <a:pt x="297085" y="1397603"/>
                    <a:pt x="362140" y="1422559"/>
                    <a:pt x="410432" y="1476089"/>
                  </a:cubicBezTo>
                  <a:cubicBezTo>
                    <a:pt x="557498" y="1639062"/>
                    <a:pt x="688657" y="1827848"/>
                    <a:pt x="798481" y="2051209"/>
                  </a:cubicBezTo>
                  <a:cubicBezTo>
                    <a:pt x="820674" y="2096643"/>
                    <a:pt x="826865" y="2143792"/>
                    <a:pt x="816959" y="2190655"/>
                  </a:cubicBezTo>
                  <a:lnTo>
                    <a:pt x="816959" y="2190655"/>
                  </a:lnTo>
                  <a:close/>
                  <a:moveTo>
                    <a:pt x="1495997" y="841820"/>
                  </a:moveTo>
                  <a:cubicBezTo>
                    <a:pt x="1534668" y="919925"/>
                    <a:pt x="1556385" y="1007840"/>
                    <a:pt x="1556385" y="1100804"/>
                  </a:cubicBezTo>
                  <a:cubicBezTo>
                    <a:pt x="1556385" y="1423702"/>
                    <a:pt x="1294638" y="1685544"/>
                    <a:pt x="971740" y="1685544"/>
                  </a:cubicBezTo>
                  <a:cubicBezTo>
                    <a:pt x="944499" y="1685544"/>
                    <a:pt x="917734" y="1683639"/>
                    <a:pt x="891540" y="1680020"/>
                  </a:cubicBezTo>
                  <a:cubicBezTo>
                    <a:pt x="942022" y="1751457"/>
                    <a:pt x="996887" y="1818989"/>
                    <a:pt x="1056418" y="1882616"/>
                  </a:cubicBezTo>
                  <a:cubicBezTo>
                    <a:pt x="1130237" y="1961483"/>
                    <a:pt x="1248061" y="1975009"/>
                    <a:pt x="1337881" y="1915001"/>
                  </a:cubicBezTo>
                  <a:cubicBezTo>
                    <a:pt x="1538954" y="1780508"/>
                    <a:pt x="1724978" y="1604867"/>
                    <a:pt x="1898523" y="1395317"/>
                  </a:cubicBezTo>
                  <a:cubicBezTo>
                    <a:pt x="1956721" y="1325023"/>
                    <a:pt x="1965865" y="1231392"/>
                    <a:pt x="1922240" y="1151192"/>
                  </a:cubicBezTo>
                  <a:cubicBezTo>
                    <a:pt x="1890141" y="1092232"/>
                    <a:pt x="1858137" y="1033272"/>
                    <a:pt x="1826133" y="974217"/>
                  </a:cubicBezTo>
                  <a:cubicBezTo>
                    <a:pt x="1792033" y="911447"/>
                    <a:pt x="1735455" y="872109"/>
                    <a:pt x="1664684" y="862013"/>
                  </a:cubicBezTo>
                  <a:cubicBezTo>
                    <a:pt x="1608773" y="853916"/>
                    <a:pt x="1552575" y="847249"/>
                    <a:pt x="1495997" y="841820"/>
                  </a:cubicBezTo>
                  <a:close/>
                </a:path>
              </a:pathLst>
            </a:custGeom>
            <a:solidFill>
              <a:srgbClr val="0F80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4"/>
            <p:cNvSpPr/>
            <p:nvPr/>
          </p:nvSpPr>
          <p:spPr>
            <a:xfrm>
              <a:off x="0" y="0"/>
              <a:ext cx="5678675" cy="5903036"/>
            </a:xfrm>
            <a:custGeom>
              <a:avLst/>
              <a:gdLst/>
              <a:ahLst/>
              <a:cxnLst/>
              <a:rect l="l" t="t" r="r" b="b"/>
              <a:pathLst>
                <a:path w="5209794" h="5415629" extrusionOk="0">
                  <a:moveTo>
                    <a:pt x="0" y="0"/>
                  </a:moveTo>
                  <a:lnTo>
                    <a:pt x="597408" y="0"/>
                  </a:lnTo>
                  <a:cubicBezTo>
                    <a:pt x="642842" y="123444"/>
                    <a:pt x="681514" y="249460"/>
                    <a:pt x="711708" y="377571"/>
                  </a:cubicBezTo>
                  <a:cubicBezTo>
                    <a:pt x="718090" y="404813"/>
                    <a:pt x="709041" y="428435"/>
                    <a:pt x="686181" y="444437"/>
                  </a:cubicBezTo>
                  <a:cubicBezTo>
                    <a:pt x="466439" y="597884"/>
                    <a:pt x="236220" y="734568"/>
                    <a:pt x="0" y="860393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5097018" y="552641"/>
                  </a:moveTo>
                  <a:cubicBezTo>
                    <a:pt x="5121021" y="543782"/>
                    <a:pt x="5134451" y="527114"/>
                    <a:pt x="5138071" y="501777"/>
                  </a:cubicBezTo>
                  <a:lnTo>
                    <a:pt x="5209794" y="0"/>
                  </a:lnTo>
                  <a:lnTo>
                    <a:pt x="4371690" y="0"/>
                  </a:lnTo>
                  <a:cubicBezTo>
                    <a:pt x="4362926" y="9811"/>
                    <a:pt x="4357402" y="22574"/>
                    <a:pt x="4356068" y="37243"/>
                  </a:cubicBezTo>
                  <a:cubicBezTo>
                    <a:pt x="4338542" y="231077"/>
                    <a:pt x="4360164" y="425577"/>
                    <a:pt x="4399217" y="615601"/>
                  </a:cubicBezTo>
                  <a:cubicBezTo>
                    <a:pt x="4405598" y="646652"/>
                    <a:pt x="4431125" y="667131"/>
                    <a:pt x="4462939" y="666464"/>
                  </a:cubicBezTo>
                  <a:cubicBezTo>
                    <a:pt x="4680395" y="662273"/>
                    <a:pt x="4892326" y="627983"/>
                    <a:pt x="5097018" y="552641"/>
                  </a:cubicBezTo>
                  <a:lnTo>
                    <a:pt x="5097018" y="552641"/>
                  </a:lnTo>
                  <a:close/>
                  <a:moveTo>
                    <a:pt x="720662" y="3892201"/>
                  </a:moveTo>
                  <a:cubicBezTo>
                    <a:pt x="707517" y="3890391"/>
                    <a:pt x="699040" y="3891439"/>
                    <a:pt x="686848" y="3896678"/>
                  </a:cubicBezTo>
                  <a:cubicBezTo>
                    <a:pt x="424339" y="4008787"/>
                    <a:pt x="197168" y="4191762"/>
                    <a:pt x="0" y="4397979"/>
                  </a:cubicBezTo>
                  <a:lnTo>
                    <a:pt x="0" y="5415630"/>
                  </a:lnTo>
                  <a:cubicBezTo>
                    <a:pt x="437674" y="5037773"/>
                    <a:pt x="836486" y="4620292"/>
                    <a:pt x="1169861" y="4145090"/>
                  </a:cubicBezTo>
                  <a:cubicBezTo>
                    <a:pt x="1189863" y="4116515"/>
                    <a:pt x="1183005" y="4076605"/>
                    <a:pt x="1154525" y="4056412"/>
                  </a:cubicBezTo>
                  <a:cubicBezTo>
                    <a:pt x="1024319" y="3964210"/>
                    <a:pt x="877919" y="3914204"/>
                    <a:pt x="720662" y="3892201"/>
                  </a:cubicBezTo>
                  <a:lnTo>
                    <a:pt x="720662" y="3892201"/>
                  </a:lnTo>
                  <a:close/>
                  <a:moveTo>
                    <a:pt x="0" y="3824859"/>
                  </a:moveTo>
                  <a:cubicBezTo>
                    <a:pt x="399955" y="3504343"/>
                    <a:pt x="765048" y="3133725"/>
                    <a:pt x="1034606" y="2695385"/>
                  </a:cubicBezTo>
                  <a:cubicBezTo>
                    <a:pt x="1043464" y="2681002"/>
                    <a:pt x="1045750" y="2669953"/>
                    <a:pt x="1043464" y="2653189"/>
                  </a:cubicBezTo>
                  <a:cubicBezTo>
                    <a:pt x="1035939" y="2598706"/>
                    <a:pt x="1023461" y="2544699"/>
                    <a:pt x="1004697" y="2492978"/>
                  </a:cubicBezTo>
                  <a:cubicBezTo>
                    <a:pt x="994315" y="2464403"/>
                    <a:pt x="968978" y="2448401"/>
                    <a:pt x="938784" y="2451259"/>
                  </a:cubicBezTo>
                  <a:cubicBezTo>
                    <a:pt x="622554" y="2481072"/>
                    <a:pt x="309182" y="2548223"/>
                    <a:pt x="0" y="2625376"/>
                  </a:cubicBezTo>
                  <a:lnTo>
                    <a:pt x="0" y="3824859"/>
                  </a:lnTo>
                  <a:lnTo>
                    <a:pt x="0" y="3824859"/>
                  </a:lnTo>
                  <a:close/>
                  <a:moveTo>
                    <a:pt x="824389" y="880777"/>
                  </a:moveTo>
                  <a:cubicBezTo>
                    <a:pt x="805148" y="875348"/>
                    <a:pt x="790861" y="877348"/>
                    <a:pt x="773811" y="887730"/>
                  </a:cubicBezTo>
                  <a:cubicBezTo>
                    <a:pt x="497110" y="1057180"/>
                    <a:pt x="242983" y="1272064"/>
                    <a:pt x="0" y="1493615"/>
                  </a:cubicBezTo>
                  <a:lnTo>
                    <a:pt x="0" y="2187512"/>
                  </a:lnTo>
                  <a:cubicBezTo>
                    <a:pt x="403384" y="2078927"/>
                    <a:pt x="804196" y="1949577"/>
                    <a:pt x="1182624" y="1773460"/>
                  </a:cubicBezTo>
                  <a:cubicBezTo>
                    <a:pt x="1195959" y="1767268"/>
                    <a:pt x="1203103" y="1760792"/>
                    <a:pt x="1210628" y="1748123"/>
                  </a:cubicBezTo>
                  <a:cubicBezTo>
                    <a:pt x="1328642" y="1549146"/>
                    <a:pt x="1344644" y="1338739"/>
                    <a:pt x="1282922" y="1116711"/>
                  </a:cubicBezTo>
                  <a:cubicBezTo>
                    <a:pt x="1278160" y="1099376"/>
                    <a:pt x="1270730" y="1089374"/>
                    <a:pt x="1255490" y="1079849"/>
                  </a:cubicBezTo>
                  <a:cubicBezTo>
                    <a:pt x="1121188" y="995267"/>
                    <a:pt x="977551" y="924020"/>
                    <a:pt x="824389" y="880777"/>
                  </a:cubicBezTo>
                  <a:lnTo>
                    <a:pt x="824389" y="880777"/>
                  </a:lnTo>
                  <a:close/>
                  <a:moveTo>
                    <a:pt x="1239774" y="0"/>
                  </a:moveTo>
                  <a:cubicBezTo>
                    <a:pt x="1248537" y="177546"/>
                    <a:pt x="1288542" y="350901"/>
                    <a:pt x="1364266" y="518922"/>
                  </a:cubicBezTo>
                  <a:cubicBezTo>
                    <a:pt x="1375315" y="543592"/>
                    <a:pt x="1395222" y="556451"/>
                    <a:pt x="1422273" y="556546"/>
                  </a:cubicBezTo>
                  <a:cubicBezTo>
                    <a:pt x="1674686" y="557022"/>
                    <a:pt x="1925003" y="523494"/>
                    <a:pt x="2164937" y="443675"/>
                  </a:cubicBezTo>
                  <a:cubicBezTo>
                    <a:pt x="2190179" y="435293"/>
                    <a:pt x="2204752" y="417481"/>
                    <a:pt x="2208086" y="391097"/>
                  </a:cubicBezTo>
                  <a:cubicBezTo>
                    <a:pt x="2224850" y="256794"/>
                    <a:pt x="2200466" y="124587"/>
                    <a:pt x="2153317" y="95"/>
                  </a:cubicBezTo>
                  <a:lnTo>
                    <a:pt x="1239774" y="95"/>
                  </a:lnTo>
                  <a:lnTo>
                    <a:pt x="1239774" y="0"/>
                  </a:lnTo>
                  <a:close/>
                  <a:moveTo>
                    <a:pt x="2938177" y="1156335"/>
                  </a:moveTo>
                  <a:cubicBezTo>
                    <a:pt x="2932557" y="1130999"/>
                    <a:pt x="2917222" y="1114997"/>
                    <a:pt x="2892171" y="1108424"/>
                  </a:cubicBezTo>
                  <a:cubicBezTo>
                    <a:pt x="2592800" y="1029748"/>
                    <a:pt x="2286857" y="982028"/>
                    <a:pt x="1977200" y="974979"/>
                  </a:cubicBezTo>
                  <a:cubicBezTo>
                    <a:pt x="1949006" y="974312"/>
                    <a:pt x="1927384" y="988505"/>
                    <a:pt x="1916716" y="1014603"/>
                  </a:cubicBezTo>
                  <a:cubicBezTo>
                    <a:pt x="1868138" y="1133761"/>
                    <a:pt x="1876711" y="1261586"/>
                    <a:pt x="1910715" y="1383506"/>
                  </a:cubicBezTo>
                  <a:cubicBezTo>
                    <a:pt x="1918049" y="1409891"/>
                    <a:pt x="1936433" y="1425893"/>
                    <a:pt x="1963579" y="1429512"/>
                  </a:cubicBezTo>
                  <a:cubicBezTo>
                    <a:pt x="2278380" y="1472184"/>
                    <a:pt x="2596991" y="1500283"/>
                    <a:pt x="2915031" y="1491139"/>
                  </a:cubicBezTo>
                  <a:cubicBezTo>
                    <a:pt x="2934367" y="1490567"/>
                    <a:pt x="2947035" y="1484852"/>
                    <a:pt x="2960084" y="1470565"/>
                  </a:cubicBezTo>
                  <a:cubicBezTo>
                    <a:pt x="2973229" y="1456277"/>
                    <a:pt x="2977896" y="1443228"/>
                    <a:pt x="2976753" y="1423892"/>
                  </a:cubicBezTo>
                  <a:cubicBezTo>
                    <a:pt x="2971705" y="1333786"/>
                    <a:pt x="2957608" y="1244346"/>
                    <a:pt x="2938177" y="1156335"/>
                  </a:cubicBezTo>
                  <a:lnTo>
                    <a:pt x="2938177" y="1156335"/>
                  </a:lnTo>
                  <a:close/>
                  <a:moveTo>
                    <a:pt x="1788319" y="2587371"/>
                  </a:moveTo>
                  <a:cubicBezTo>
                    <a:pt x="1773174" y="2570607"/>
                    <a:pt x="1756886" y="2564321"/>
                    <a:pt x="1734407" y="2566702"/>
                  </a:cubicBezTo>
                  <a:cubicBezTo>
                    <a:pt x="1711928" y="2568988"/>
                    <a:pt x="1697260" y="2578513"/>
                    <a:pt x="1685925" y="2598039"/>
                  </a:cubicBezTo>
                  <a:cubicBezTo>
                    <a:pt x="1544764" y="2840260"/>
                    <a:pt x="1442466" y="3100959"/>
                    <a:pt x="1373505" y="3372517"/>
                  </a:cubicBezTo>
                  <a:cubicBezTo>
                    <a:pt x="1369219" y="3389566"/>
                    <a:pt x="1370552" y="3401568"/>
                    <a:pt x="1378553" y="3417189"/>
                  </a:cubicBezTo>
                  <a:cubicBezTo>
                    <a:pt x="1452848" y="3562826"/>
                    <a:pt x="1581722" y="3646075"/>
                    <a:pt x="1734407" y="3695795"/>
                  </a:cubicBezTo>
                  <a:cubicBezTo>
                    <a:pt x="1757172" y="3703225"/>
                    <a:pt x="1776127" y="3699605"/>
                    <a:pt x="1794701" y="3684365"/>
                  </a:cubicBezTo>
                  <a:cubicBezTo>
                    <a:pt x="1959769" y="3548539"/>
                    <a:pt x="2071497" y="3375184"/>
                    <a:pt x="2153888" y="3179826"/>
                  </a:cubicBezTo>
                  <a:cubicBezTo>
                    <a:pt x="2161985" y="3160776"/>
                    <a:pt x="2161508" y="3145536"/>
                    <a:pt x="2152364" y="3126962"/>
                  </a:cubicBezTo>
                  <a:cubicBezTo>
                    <a:pt x="2055686" y="2930557"/>
                    <a:pt x="1935004" y="2749963"/>
                    <a:pt x="1788319" y="2587371"/>
                  </a:cubicBezTo>
                  <a:lnTo>
                    <a:pt x="1788319" y="2587371"/>
                  </a:lnTo>
                  <a:close/>
                  <a:moveTo>
                    <a:pt x="3182874" y="2055495"/>
                  </a:moveTo>
                  <a:cubicBezTo>
                    <a:pt x="3172206" y="2035778"/>
                    <a:pt x="3158014" y="2025968"/>
                    <a:pt x="3135916" y="2022824"/>
                  </a:cubicBezTo>
                  <a:cubicBezTo>
                    <a:pt x="2860643" y="1983486"/>
                    <a:pt x="2581275" y="1977771"/>
                    <a:pt x="2304098" y="1996059"/>
                  </a:cubicBezTo>
                  <a:cubicBezTo>
                    <a:pt x="2281904" y="1997488"/>
                    <a:pt x="2267236" y="2006060"/>
                    <a:pt x="2255044" y="2024634"/>
                  </a:cubicBezTo>
                  <a:cubicBezTo>
                    <a:pt x="2242852" y="2043208"/>
                    <a:pt x="2240852" y="2060162"/>
                    <a:pt x="2248281" y="2081022"/>
                  </a:cubicBezTo>
                  <a:cubicBezTo>
                    <a:pt x="2340864" y="2340483"/>
                    <a:pt x="2473738" y="2581847"/>
                    <a:pt x="2662809" y="2783681"/>
                  </a:cubicBezTo>
                  <a:cubicBezTo>
                    <a:pt x="2684716" y="2807113"/>
                    <a:pt x="2718149" y="2810923"/>
                    <a:pt x="2744820" y="2793111"/>
                  </a:cubicBezTo>
                  <a:cubicBezTo>
                    <a:pt x="2944749" y="2659475"/>
                    <a:pt x="3119247" y="2488216"/>
                    <a:pt x="3272219" y="2303431"/>
                  </a:cubicBezTo>
                  <a:cubicBezTo>
                    <a:pt x="3290030" y="2281904"/>
                    <a:pt x="3292412" y="2256854"/>
                    <a:pt x="3279172" y="2232279"/>
                  </a:cubicBezTo>
                  <a:cubicBezTo>
                    <a:pt x="3246978" y="2173415"/>
                    <a:pt x="3214878" y="2114455"/>
                    <a:pt x="3182874" y="2055495"/>
                  </a:cubicBezTo>
                  <a:lnTo>
                    <a:pt x="3182874" y="2055495"/>
                  </a:lnTo>
                  <a:close/>
                  <a:moveTo>
                    <a:pt x="4213098" y="1153573"/>
                  </a:moveTo>
                  <a:cubicBezTo>
                    <a:pt x="4051935" y="1164717"/>
                    <a:pt x="3891724" y="1187101"/>
                    <a:pt x="3733705" y="1221010"/>
                  </a:cubicBezTo>
                  <a:cubicBezTo>
                    <a:pt x="3714274" y="1225201"/>
                    <a:pt x="3702558" y="1233583"/>
                    <a:pt x="3692366" y="1250633"/>
                  </a:cubicBezTo>
                  <a:cubicBezTo>
                    <a:pt x="3682174" y="1267682"/>
                    <a:pt x="3680365" y="1282065"/>
                    <a:pt x="3685889" y="1301115"/>
                  </a:cubicBezTo>
                  <a:cubicBezTo>
                    <a:pt x="3717893" y="1411034"/>
                    <a:pt x="3765137" y="1513808"/>
                    <a:pt x="3824859" y="1611344"/>
                  </a:cubicBezTo>
                  <a:cubicBezTo>
                    <a:pt x="3835718" y="1629061"/>
                    <a:pt x="3848386" y="1637538"/>
                    <a:pt x="3868865" y="1640967"/>
                  </a:cubicBezTo>
                  <a:cubicBezTo>
                    <a:pt x="3889343" y="1644301"/>
                    <a:pt x="3904107" y="1640396"/>
                    <a:pt x="3920014" y="1627061"/>
                  </a:cubicBezTo>
                  <a:cubicBezTo>
                    <a:pt x="4051268" y="1517904"/>
                    <a:pt x="4166807" y="1391984"/>
                    <a:pt x="4268629" y="1255109"/>
                  </a:cubicBezTo>
                  <a:cubicBezTo>
                    <a:pt x="4284631" y="1233583"/>
                    <a:pt x="4286250" y="1209961"/>
                    <a:pt x="4273391" y="1186529"/>
                  </a:cubicBezTo>
                  <a:cubicBezTo>
                    <a:pt x="4260628" y="1163098"/>
                    <a:pt x="4239864" y="1151763"/>
                    <a:pt x="4213098" y="1153573"/>
                  </a:cubicBezTo>
                  <a:lnTo>
                    <a:pt x="4213098" y="1153573"/>
                  </a:lnTo>
                  <a:close/>
                  <a:moveTo>
                    <a:pt x="2750630" y="0"/>
                  </a:moveTo>
                  <a:cubicBezTo>
                    <a:pt x="2790063" y="219932"/>
                    <a:pt x="2843213" y="453485"/>
                    <a:pt x="2936843" y="654082"/>
                  </a:cubicBezTo>
                  <a:cubicBezTo>
                    <a:pt x="2946464" y="674751"/>
                    <a:pt x="2960465" y="685610"/>
                    <a:pt x="2982849" y="689801"/>
                  </a:cubicBezTo>
                  <a:cubicBezTo>
                    <a:pt x="3207830" y="731996"/>
                    <a:pt x="3434524" y="730377"/>
                    <a:pt x="3660648" y="698468"/>
                  </a:cubicBezTo>
                  <a:cubicBezTo>
                    <a:pt x="3692843" y="693896"/>
                    <a:pt x="3715512" y="667893"/>
                    <a:pt x="3715512" y="635318"/>
                  </a:cubicBezTo>
                  <a:cubicBezTo>
                    <a:pt x="3715512" y="575310"/>
                    <a:pt x="3715512" y="515207"/>
                    <a:pt x="3715512" y="455200"/>
                  </a:cubicBezTo>
                  <a:cubicBezTo>
                    <a:pt x="3715512" y="436150"/>
                    <a:pt x="3710369" y="423767"/>
                    <a:pt x="3696938" y="410242"/>
                  </a:cubicBezTo>
                  <a:cubicBezTo>
                    <a:pt x="3553111" y="265462"/>
                    <a:pt x="3401187" y="128873"/>
                    <a:pt x="3242977" y="0"/>
                  </a:cubicBezTo>
                  <a:lnTo>
                    <a:pt x="2750630" y="0"/>
                  </a:lnTo>
                  <a:close/>
                </a:path>
              </a:pathLst>
            </a:custGeom>
            <a:solidFill>
              <a:srgbClr val="37A5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4"/>
            <p:cNvSpPr/>
            <p:nvPr/>
          </p:nvSpPr>
          <p:spPr>
            <a:xfrm>
              <a:off x="1763543" y="1104097"/>
              <a:ext cx="1820684" cy="2323755"/>
            </a:xfrm>
            <a:custGeom>
              <a:avLst/>
              <a:gdLst/>
              <a:ahLst/>
              <a:cxnLst/>
              <a:rect l="l" t="t" r="r" b="b"/>
              <a:pathLst>
                <a:path w="1670352" h="2131885" extrusionOk="0">
                  <a:moveTo>
                    <a:pt x="541211" y="2131886"/>
                  </a:moveTo>
                  <a:cubicBezTo>
                    <a:pt x="318992" y="2052161"/>
                    <a:pt x="129921" y="1903095"/>
                    <a:pt x="0" y="1710595"/>
                  </a:cubicBezTo>
                  <a:cubicBezTo>
                    <a:pt x="21812" y="1668399"/>
                    <a:pt x="44672" y="1626679"/>
                    <a:pt x="68675" y="1585436"/>
                  </a:cubicBezTo>
                  <a:cubicBezTo>
                    <a:pt x="80010" y="1565910"/>
                    <a:pt x="94774" y="1556480"/>
                    <a:pt x="117158" y="1554099"/>
                  </a:cubicBezTo>
                  <a:cubicBezTo>
                    <a:pt x="139637" y="1551813"/>
                    <a:pt x="155924" y="1558004"/>
                    <a:pt x="171069" y="1574768"/>
                  </a:cubicBezTo>
                  <a:cubicBezTo>
                    <a:pt x="317754" y="1737360"/>
                    <a:pt x="438436" y="1917954"/>
                    <a:pt x="535019" y="2114360"/>
                  </a:cubicBezTo>
                  <a:cubicBezTo>
                    <a:pt x="537972" y="2120551"/>
                    <a:pt x="539972" y="2126266"/>
                    <a:pt x="541211" y="2131886"/>
                  </a:cubicBezTo>
                  <a:lnTo>
                    <a:pt x="541211" y="2131886"/>
                  </a:lnTo>
                  <a:close/>
                  <a:moveTo>
                    <a:pt x="265938" y="205073"/>
                  </a:moveTo>
                  <a:cubicBezTo>
                    <a:pt x="420338" y="92678"/>
                    <a:pt x="605028" y="19431"/>
                    <a:pt x="805434" y="0"/>
                  </a:cubicBezTo>
                  <a:cubicBezTo>
                    <a:pt x="963454" y="22765"/>
                    <a:pt x="1120045" y="55150"/>
                    <a:pt x="1274922" y="95917"/>
                  </a:cubicBezTo>
                  <a:cubicBezTo>
                    <a:pt x="1300067" y="102489"/>
                    <a:pt x="1315403" y="118491"/>
                    <a:pt x="1320927" y="143827"/>
                  </a:cubicBezTo>
                  <a:cubicBezTo>
                    <a:pt x="1340358" y="231838"/>
                    <a:pt x="1354455" y="321278"/>
                    <a:pt x="1359408" y="411385"/>
                  </a:cubicBezTo>
                  <a:cubicBezTo>
                    <a:pt x="1360456" y="430721"/>
                    <a:pt x="1355789" y="443770"/>
                    <a:pt x="1342739" y="458057"/>
                  </a:cubicBezTo>
                  <a:cubicBezTo>
                    <a:pt x="1329595" y="472345"/>
                    <a:pt x="1317022" y="478060"/>
                    <a:pt x="1297686" y="478631"/>
                  </a:cubicBezTo>
                  <a:cubicBezTo>
                    <a:pt x="979742" y="487871"/>
                    <a:pt x="661130" y="459676"/>
                    <a:pt x="346234" y="417005"/>
                  </a:cubicBezTo>
                  <a:cubicBezTo>
                    <a:pt x="319088" y="413290"/>
                    <a:pt x="300704" y="397288"/>
                    <a:pt x="293370" y="370999"/>
                  </a:cubicBezTo>
                  <a:cubicBezTo>
                    <a:pt x="278225" y="316421"/>
                    <a:pt x="268034" y="260699"/>
                    <a:pt x="265938" y="205073"/>
                  </a:cubicBezTo>
                  <a:lnTo>
                    <a:pt x="265938" y="205073"/>
                  </a:lnTo>
                  <a:close/>
                  <a:moveTo>
                    <a:pt x="1490948" y="1006412"/>
                  </a:moveTo>
                  <a:cubicBezTo>
                    <a:pt x="1495425" y="1035463"/>
                    <a:pt x="1497711" y="1065181"/>
                    <a:pt x="1497711" y="1095470"/>
                  </a:cubicBezTo>
                  <a:cubicBezTo>
                    <a:pt x="1497711" y="1401127"/>
                    <a:pt x="1263206" y="1651921"/>
                    <a:pt x="964311" y="1677924"/>
                  </a:cubicBezTo>
                  <a:cubicBezTo>
                    <a:pt x="990124" y="1709833"/>
                    <a:pt x="1017175" y="1740979"/>
                    <a:pt x="1045559" y="1771174"/>
                  </a:cubicBezTo>
                  <a:cubicBezTo>
                    <a:pt x="1067467" y="1794605"/>
                    <a:pt x="1100900" y="1798415"/>
                    <a:pt x="1127570" y="1780603"/>
                  </a:cubicBezTo>
                  <a:cubicBezTo>
                    <a:pt x="1327499" y="1646968"/>
                    <a:pt x="1501997" y="1475708"/>
                    <a:pt x="1654969" y="1290923"/>
                  </a:cubicBezTo>
                  <a:cubicBezTo>
                    <a:pt x="1672781" y="1269397"/>
                    <a:pt x="1675162" y="1244346"/>
                    <a:pt x="1661922" y="1219772"/>
                  </a:cubicBezTo>
                  <a:cubicBezTo>
                    <a:pt x="1629823" y="1160812"/>
                    <a:pt x="1597819" y="1101757"/>
                    <a:pt x="1565720" y="1042797"/>
                  </a:cubicBezTo>
                  <a:cubicBezTo>
                    <a:pt x="1555052" y="1023080"/>
                    <a:pt x="1540859" y="1013269"/>
                    <a:pt x="1518761" y="1010126"/>
                  </a:cubicBezTo>
                  <a:cubicBezTo>
                    <a:pt x="1509427" y="1008983"/>
                    <a:pt x="1500188" y="1007650"/>
                    <a:pt x="1490948" y="1006412"/>
                  </a:cubicBezTo>
                  <a:close/>
                </a:path>
              </a:pathLst>
            </a:custGeom>
            <a:solidFill>
              <a:srgbClr val="279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4"/>
            <p:cNvSpPr/>
            <p:nvPr/>
          </p:nvSpPr>
          <p:spPr>
            <a:xfrm>
              <a:off x="0" y="0"/>
              <a:ext cx="5678675" cy="5903036"/>
            </a:xfrm>
            <a:custGeom>
              <a:avLst/>
              <a:gdLst/>
              <a:ahLst/>
              <a:cxnLst/>
              <a:rect l="l" t="t" r="r" b="b"/>
              <a:pathLst>
                <a:path w="5209794" h="5415629" extrusionOk="0">
                  <a:moveTo>
                    <a:pt x="0" y="5063776"/>
                  </a:moveTo>
                  <a:lnTo>
                    <a:pt x="1063657" y="4000119"/>
                  </a:lnTo>
                  <a:cubicBezTo>
                    <a:pt x="1094708" y="4016788"/>
                    <a:pt x="1125093" y="4035552"/>
                    <a:pt x="1154525" y="4056412"/>
                  </a:cubicBezTo>
                  <a:cubicBezTo>
                    <a:pt x="1183005" y="4076605"/>
                    <a:pt x="1189863" y="4116515"/>
                    <a:pt x="1169861" y="4145090"/>
                  </a:cubicBezTo>
                  <a:cubicBezTo>
                    <a:pt x="836486" y="4620292"/>
                    <a:pt x="437674" y="5037678"/>
                    <a:pt x="0" y="5415630"/>
                  </a:cubicBezTo>
                  <a:lnTo>
                    <a:pt x="0" y="5063776"/>
                  </a:lnTo>
                  <a:lnTo>
                    <a:pt x="0" y="5063776"/>
                  </a:lnTo>
                  <a:close/>
                  <a:moveTo>
                    <a:pt x="1496187" y="3567589"/>
                  </a:moveTo>
                  <a:lnTo>
                    <a:pt x="2077403" y="2986373"/>
                  </a:lnTo>
                  <a:cubicBezTo>
                    <a:pt x="2103787" y="3032284"/>
                    <a:pt x="2128742" y="3079147"/>
                    <a:pt x="2152269" y="3126962"/>
                  </a:cubicBezTo>
                  <a:cubicBezTo>
                    <a:pt x="2161413" y="3145536"/>
                    <a:pt x="2161889" y="3160776"/>
                    <a:pt x="2153793" y="3179826"/>
                  </a:cubicBezTo>
                  <a:cubicBezTo>
                    <a:pt x="2071402" y="3375184"/>
                    <a:pt x="1959578" y="3548539"/>
                    <a:pt x="1794605" y="3684365"/>
                  </a:cubicBezTo>
                  <a:cubicBezTo>
                    <a:pt x="1776127" y="3699605"/>
                    <a:pt x="1757172" y="3703225"/>
                    <a:pt x="1734312" y="3695795"/>
                  </a:cubicBezTo>
                  <a:cubicBezTo>
                    <a:pt x="1644587" y="3666554"/>
                    <a:pt x="1563148" y="3625787"/>
                    <a:pt x="1496187" y="3567589"/>
                  </a:cubicBezTo>
                  <a:lnTo>
                    <a:pt x="1496187" y="3567589"/>
                  </a:lnTo>
                  <a:close/>
                  <a:moveTo>
                    <a:pt x="2492788" y="2570988"/>
                  </a:moveTo>
                  <a:lnTo>
                    <a:pt x="3051905" y="2011871"/>
                  </a:lnTo>
                  <a:cubicBezTo>
                    <a:pt x="3079909" y="2015204"/>
                    <a:pt x="3107912" y="2018824"/>
                    <a:pt x="3135821" y="2022824"/>
                  </a:cubicBezTo>
                  <a:cubicBezTo>
                    <a:pt x="3158014" y="2025968"/>
                    <a:pt x="3172111" y="2035778"/>
                    <a:pt x="3182779" y="2055495"/>
                  </a:cubicBezTo>
                  <a:cubicBezTo>
                    <a:pt x="3214783" y="2114455"/>
                    <a:pt x="3246882" y="2173415"/>
                    <a:pt x="3278981" y="2232470"/>
                  </a:cubicBezTo>
                  <a:cubicBezTo>
                    <a:pt x="3292316" y="2256949"/>
                    <a:pt x="3289840" y="2282095"/>
                    <a:pt x="3272028" y="2303621"/>
                  </a:cubicBezTo>
                  <a:cubicBezTo>
                    <a:pt x="3119057" y="2488311"/>
                    <a:pt x="2944559" y="2659666"/>
                    <a:pt x="2744629" y="2793302"/>
                  </a:cubicBezTo>
                  <a:cubicBezTo>
                    <a:pt x="2717959" y="2811113"/>
                    <a:pt x="2684621" y="2807303"/>
                    <a:pt x="2662619" y="2783872"/>
                  </a:cubicBezTo>
                  <a:cubicBezTo>
                    <a:pt x="2600135" y="2716911"/>
                    <a:pt x="2543651" y="2645759"/>
                    <a:pt x="2492788" y="2570988"/>
                  </a:cubicBezTo>
                  <a:lnTo>
                    <a:pt x="2492788" y="2570988"/>
                  </a:lnTo>
                  <a:close/>
                  <a:moveTo>
                    <a:pt x="3704463" y="1359313"/>
                  </a:moveTo>
                  <a:lnTo>
                    <a:pt x="3868865" y="1194911"/>
                  </a:lnTo>
                  <a:cubicBezTo>
                    <a:pt x="3982784" y="1175290"/>
                    <a:pt x="4097750" y="1161574"/>
                    <a:pt x="4213193" y="1153573"/>
                  </a:cubicBezTo>
                  <a:cubicBezTo>
                    <a:pt x="4239959" y="1151763"/>
                    <a:pt x="4260723" y="1163098"/>
                    <a:pt x="4273487" y="1186625"/>
                  </a:cubicBezTo>
                  <a:cubicBezTo>
                    <a:pt x="4286346" y="1210151"/>
                    <a:pt x="4284726" y="1233773"/>
                    <a:pt x="4268724" y="1255205"/>
                  </a:cubicBezTo>
                  <a:cubicBezTo>
                    <a:pt x="4166902" y="1391984"/>
                    <a:pt x="4051364" y="1517999"/>
                    <a:pt x="3920109" y="1627156"/>
                  </a:cubicBezTo>
                  <a:cubicBezTo>
                    <a:pt x="3904203" y="1640396"/>
                    <a:pt x="3889439" y="1644396"/>
                    <a:pt x="3868960" y="1641062"/>
                  </a:cubicBezTo>
                  <a:cubicBezTo>
                    <a:pt x="3848481" y="1637633"/>
                    <a:pt x="3835813" y="1629156"/>
                    <a:pt x="3824954" y="1611439"/>
                  </a:cubicBezTo>
                  <a:cubicBezTo>
                    <a:pt x="3775805" y="1531239"/>
                    <a:pt x="3735134" y="1447610"/>
                    <a:pt x="3704463" y="1359313"/>
                  </a:cubicBezTo>
                  <a:lnTo>
                    <a:pt x="3704463" y="1359313"/>
                  </a:lnTo>
                  <a:close/>
                  <a:moveTo>
                    <a:pt x="4415885" y="647890"/>
                  </a:moveTo>
                  <a:lnTo>
                    <a:pt x="5063776" y="0"/>
                  </a:lnTo>
                  <a:lnTo>
                    <a:pt x="5209794" y="0"/>
                  </a:lnTo>
                  <a:lnTo>
                    <a:pt x="5138071" y="501872"/>
                  </a:lnTo>
                  <a:cubicBezTo>
                    <a:pt x="5134451" y="527114"/>
                    <a:pt x="5120926" y="543878"/>
                    <a:pt x="5097018" y="552736"/>
                  </a:cubicBezTo>
                  <a:cubicBezTo>
                    <a:pt x="4892421" y="628079"/>
                    <a:pt x="4680395" y="662369"/>
                    <a:pt x="4462939" y="666560"/>
                  </a:cubicBezTo>
                  <a:cubicBezTo>
                    <a:pt x="4444175" y="666940"/>
                    <a:pt x="4427697" y="659987"/>
                    <a:pt x="4415885" y="647890"/>
                  </a:cubicBezTo>
                  <a:close/>
                </a:path>
              </a:pathLst>
            </a:custGeom>
            <a:solidFill>
              <a:srgbClr val="2698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6295263" y="0"/>
                  </a:moveTo>
                  <a:lnTo>
                    <a:pt x="0" y="6295263"/>
                  </a:lnTo>
                  <a:lnTo>
                    <a:pt x="6295263" y="6295263"/>
                  </a:lnTo>
                  <a:lnTo>
                    <a:pt x="6295263" y="901256"/>
                  </a:lnTo>
                  <a:close/>
                </a:path>
              </a:pathLst>
            </a:custGeom>
            <a:solidFill>
              <a:srgbClr val="F0F9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4"/>
            <p:cNvSpPr/>
            <p:nvPr/>
          </p:nvSpPr>
          <p:spPr>
            <a:xfrm>
              <a:off x="96595" y="133468"/>
              <a:ext cx="6765281" cy="6728424"/>
            </a:xfrm>
            <a:custGeom>
              <a:avLst/>
              <a:gdLst/>
              <a:ahLst/>
              <a:cxnLst/>
              <a:rect l="l" t="t" r="r" b="b"/>
              <a:pathLst>
                <a:path w="6206680" h="6172866" extrusionOk="0">
                  <a:moveTo>
                    <a:pt x="39338" y="6172867"/>
                  </a:moveTo>
                  <a:lnTo>
                    <a:pt x="167545" y="6172867"/>
                  </a:lnTo>
                  <a:lnTo>
                    <a:pt x="64103" y="6069521"/>
                  </a:lnTo>
                  <a:lnTo>
                    <a:pt x="0" y="6133624"/>
                  </a:lnTo>
                  <a:lnTo>
                    <a:pt x="39338" y="6172867"/>
                  </a:lnTo>
                  <a:lnTo>
                    <a:pt x="39338" y="6172867"/>
                  </a:lnTo>
                  <a:close/>
                  <a:moveTo>
                    <a:pt x="617411" y="6172867"/>
                  </a:moveTo>
                  <a:lnTo>
                    <a:pt x="745617" y="6172867"/>
                  </a:lnTo>
                  <a:lnTo>
                    <a:pt x="353187" y="5780437"/>
                  </a:lnTo>
                  <a:cubicBezTo>
                    <a:pt x="331851" y="5801773"/>
                    <a:pt x="310420" y="5823109"/>
                    <a:pt x="289084" y="5844540"/>
                  </a:cubicBezTo>
                  <a:lnTo>
                    <a:pt x="617411" y="6172867"/>
                  </a:lnTo>
                  <a:lnTo>
                    <a:pt x="617411" y="6172867"/>
                  </a:lnTo>
                  <a:close/>
                  <a:moveTo>
                    <a:pt x="6206681" y="778859"/>
                  </a:moveTo>
                  <a:lnTo>
                    <a:pt x="6206681" y="650653"/>
                  </a:lnTo>
                  <a:lnTo>
                    <a:pt x="5845112" y="289084"/>
                  </a:lnTo>
                  <a:cubicBezTo>
                    <a:pt x="5823775" y="310420"/>
                    <a:pt x="5802344" y="331851"/>
                    <a:pt x="5781008" y="353187"/>
                  </a:cubicBezTo>
                  <a:lnTo>
                    <a:pt x="6206681" y="778859"/>
                  </a:lnTo>
                  <a:lnTo>
                    <a:pt x="6206681" y="778859"/>
                  </a:lnTo>
                  <a:close/>
                  <a:moveTo>
                    <a:pt x="6206681" y="200787"/>
                  </a:moveTo>
                  <a:lnTo>
                    <a:pt x="6206681" y="72580"/>
                  </a:lnTo>
                  <a:lnTo>
                    <a:pt x="6134100" y="0"/>
                  </a:lnTo>
                  <a:lnTo>
                    <a:pt x="6069997" y="64103"/>
                  </a:lnTo>
                  <a:lnTo>
                    <a:pt x="6206681" y="200787"/>
                  </a:lnTo>
                  <a:lnTo>
                    <a:pt x="6206681" y="200787"/>
                  </a:lnTo>
                  <a:close/>
                  <a:moveTo>
                    <a:pt x="578168" y="5555552"/>
                  </a:moveTo>
                  <a:cubicBezTo>
                    <a:pt x="599504" y="5534216"/>
                    <a:pt x="620840" y="5512784"/>
                    <a:pt x="642271" y="5491449"/>
                  </a:cubicBezTo>
                  <a:cubicBezTo>
                    <a:pt x="813149" y="5662327"/>
                    <a:pt x="984028" y="5833206"/>
                    <a:pt x="1155002" y="6004179"/>
                  </a:cubicBezTo>
                  <a:cubicBezTo>
                    <a:pt x="1133666" y="6025515"/>
                    <a:pt x="1112330" y="6046851"/>
                    <a:pt x="1090898" y="6068283"/>
                  </a:cubicBezTo>
                  <a:cubicBezTo>
                    <a:pt x="919925" y="5897309"/>
                    <a:pt x="749046" y="5726430"/>
                    <a:pt x="578168" y="5555552"/>
                  </a:cubicBezTo>
                  <a:lnTo>
                    <a:pt x="578168" y="5555552"/>
                  </a:lnTo>
                  <a:close/>
                  <a:moveTo>
                    <a:pt x="867156" y="5266468"/>
                  </a:moveTo>
                  <a:cubicBezTo>
                    <a:pt x="1038035" y="5437347"/>
                    <a:pt x="1209008" y="5608225"/>
                    <a:pt x="1379887" y="5779199"/>
                  </a:cubicBezTo>
                  <a:cubicBezTo>
                    <a:pt x="1401223" y="5757863"/>
                    <a:pt x="1422654" y="5736431"/>
                    <a:pt x="1443990" y="5715095"/>
                  </a:cubicBezTo>
                  <a:cubicBezTo>
                    <a:pt x="1273112" y="5544217"/>
                    <a:pt x="1102233" y="5373338"/>
                    <a:pt x="931259" y="5202365"/>
                  </a:cubicBezTo>
                  <a:cubicBezTo>
                    <a:pt x="909923" y="5223796"/>
                    <a:pt x="888587" y="5245132"/>
                    <a:pt x="867156" y="5266468"/>
                  </a:cubicBezTo>
                  <a:lnTo>
                    <a:pt x="867156" y="5266468"/>
                  </a:lnTo>
                  <a:close/>
                  <a:moveTo>
                    <a:pt x="1156240" y="4977479"/>
                  </a:moveTo>
                  <a:cubicBezTo>
                    <a:pt x="1177576" y="4956143"/>
                    <a:pt x="1199007" y="4934712"/>
                    <a:pt x="1220343" y="4913376"/>
                  </a:cubicBezTo>
                  <a:cubicBezTo>
                    <a:pt x="1391222" y="5084255"/>
                    <a:pt x="1562100" y="5255229"/>
                    <a:pt x="1733074" y="5426107"/>
                  </a:cubicBezTo>
                  <a:cubicBezTo>
                    <a:pt x="1711738" y="5447443"/>
                    <a:pt x="1690307" y="5468779"/>
                    <a:pt x="1668971" y="5490210"/>
                  </a:cubicBezTo>
                  <a:cubicBezTo>
                    <a:pt x="1498092" y="5319332"/>
                    <a:pt x="1327118" y="5148358"/>
                    <a:pt x="1156240" y="4977479"/>
                  </a:cubicBezTo>
                  <a:lnTo>
                    <a:pt x="1156240" y="4977479"/>
                  </a:lnTo>
                  <a:close/>
                  <a:moveTo>
                    <a:pt x="1445323" y="4688491"/>
                  </a:moveTo>
                  <a:cubicBezTo>
                    <a:pt x="1616202" y="4859370"/>
                    <a:pt x="1787176" y="5030343"/>
                    <a:pt x="1958054" y="5201221"/>
                  </a:cubicBezTo>
                  <a:cubicBezTo>
                    <a:pt x="1979390" y="5179886"/>
                    <a:pt x="2000822" y="5158550"/>
                    <a:pt x="2022158" y="5137118"/>
                  </a:cubicBezTo>
                  <a:cubicBezTo>
                    <a:pt x="1851279" y="4966240"/>
                    <a:pt x="1680305" y="4795266"/>
                    <a:pt x="1509427" y="4624388"/>
                  </a:cubicBezTo>
                  <a:cubicBezTo>
                    <a:pt x="1487996" y="4645724"/>
                    <a:pt x="1466660" y="4667060"/>
                    <a:pt x="1445323" y="4688491"/>
                  </a:cubicBezTo>
                  <a:lnTo>
                    <a:pt x="1445323" y="4688491"/>
                  </a:lnTo>
                  <a:close/>
                  <a:moveTo>
                    <a:pt x="1734312" y="4399407"/>
                  </a:moveTo>
                  <a:cubicBezTo>
                    <a:pt x="1755648" y="4378071"/>
                    <a:pt x="1776984" y="4356640"/>
                    <a:pt x="1798415" y="4335304"/>
                  </a:cubicBezTo>
                  <a:cubicBezTo>
                    <a:pt x="1969294" y="4506183"/>
                    <a:pt x="2140172" y="4677061"/>
                    <a:pt x="2311146" y="4848035"/>
                  </a:cubicBezTo>
                  <a:cubicBezTo>
                    <a:pt x="2289810" y="4869371"/>
                    <a:pt x="2268379" y="4890802"/>
                    <a:pt x="2247043" y="4912138"/>
                  </a:cubicBezTo>
                  <a:cubicBezTo>
                    <a:pt x="2076164" y="4741259"/>
                    <a:pt x="1905191" y="4570381"/>
                    <a:pt x="1734312" y="4399407"/>
                  </a:cubicBezTo>
                  <a:lnTo>
                    <a:pt x="1734312" y="4399407"/>
                  </a:lnTo>
                  <a:close/>
                  <a:moveTo>
                    <a:pt x="2023396" y="4110419"/>
                  </a:moveTo>
                  <a:cubicBezTo>
                    <a:pt x="2194274" y="4281392"/>
                    <a:pt x="2365248" y="4452271"/>
                    <a:pt x="2536127" y="4623150"/>
                  </a:cubicBezTo>
                  <a:cubicBezTo>
                    <a:pt x="2557463" y="4601814"/>
                    <a:pt x="2578799" y="4580382"/>
                    <a:pt x="2600230" y="4559046"/>
                  </a:cubicBezTo>
                  <a:cubicBezTo>
                    <a:pt x="2429351" y="4388168"/>
                    <a:pt x="2258378" y="4217289"/>
                    <a:pt x="2087499" y="4046315"/>
                  </a:cubicBezTo>
                  <a:cubicBezTo>
                    <a:pt x="2066068" y="4067651"/>
                    <a:pt x="2044732" y="4089083"/>
                    <a:pt x="2023396" y="4110419"/>
                  </a:cubicBezTo>
                  <a:lnTo>
                    <a:pt x="2023396" y="4110419"/>
                  </a:lnTo>
                  <a:close/>
                  <a:moveTo>
                    <a:pt x="2312384" y="3821430"/>
                  </a:moveTo>
                  <a:cubicBezTo>
                    <a:pt x="2333720" y="3800094"/>
                    <a:pt x="2355152" y="3778663"/>
                    <a:pt x="2376488" y="3757327"/>
                  </a:cubicBezTo>
                  <a:cubicBezTo>
                    <a:pt x="2547366" y="3928205"/>
                    <a:pt x="2718340" y="4099179"/>
                    <a:pt x="2889218" y="4270058"/>
                  </a:cubicBezTo>
                  <a:cubicBezTo>
                    <a:pt x="2867883" y="4291394"/>
                    <a:pt x="2846546" y="4312730"/>
                    <a:pt x="2825115" y="4334161"/>
                  </a:cubicBezTo>
                  <a:cubicBezTo>
                    <a:pt x="2654237" y="4163187"/>
                    <a:pt x="2483358" y="3992309"/>
                    <a:pt x="2312384" y="3821430"/>
                  </a:cubicBezTo>
                  <a:lnTo>
                    <a:pt x="2312384" y="3821430"/>
                  </a:lnTo>
                  <a:close/>
                  <a:moveTo>
                    <a:pt x="2601468" y="3532346"/>
                  </a:moveTo>
                  <a:cubicBezTo>
                    <a:pt x="2772442" y="3703225"/>
                    <a:pt x="2943320" y="3874103"/>
                    <a:pt x="3114199" y="4045077"/>
                  </a:cubicBezTo>
                  <a:cubicBezTo>
                    <a:pt x="3135535" y="4023741"/>
                    <a:pt x="3156966" y="4002310"/>
                    <a:pt x="3178302" y="3980974"/>
                  </a:cubicBezTo>
                  <a:cubicBezTo>
                    <a:pt x="3007424" y="3810095"/>
                    <a:pt x="2836545" y="3639217"/>
                    <a:pt x="2665571" y="3468243"/>
                  </a:cubicBezTo>
                  <a:cubicBezTo>
                    <a:pt x="2644235" y="3489674"/>
                    <a:pt x="2622804" y="3511010"/>
                    <a:pt x="2601468" y="3532346"/>
                  </a:cubicBezTo>
                  <a:lnTo>
                    <a:pt x="2601468" y="3532346"/>
                  </a:lnTo>
                  <a:close/>
                  <a:moveTo>
                    <a:pt x="2890552" y="3243358"/>
                  </a:moveTo>
                  <a:cubicBezTo>
                    <a:pt x="2911888" y="3222022"/>
                    <a:pt x="2933224" y="3200686"/>
                    <a:pt x="2954655" y="3179255"/>
                  </a:cubicBezTo>
                  <a:cubicBezTo>
                    <a:pt x="3125534" y="3350133"/>
                    <a:pt x="3296508" y="3521107"/>
                    <a:pt x="3467386" y="3691985"/>
                  </a:cubicBezTo>
                  <a:cubicBezTo>
                    <a:pt x="3446050" y="3713321"/>
                    <a:pt x="3424619" y="3734753"/>
                    <a:pt x="3403283" y="3756089"/>
                  </a:cubicBezTo>
                  <a:cubicBezTo>
                    <a:pt x="3232309" y="3585210"/>
                    <a:pt x="3061430" y="3414236"/>
                    <a:pt x="2890552" y="3243358"/>
                  </a:cubicBezTo>
                  <a:lnTo>
                    <a:pt x="2890552" y="3243358"/>
                  </a:lnTo>
                  <a:close/>
                  <a:moveTo>
                    <a:pt x="3179540" y="2954369"/>
                  </a:moveTo>
                  <a:cubicBezTo>
                    <a:pt x="3350419" y="3125248"/>
                    <a:pt x="3521393" y="3296222"/>
                    <a:pt x="3692271" y="3467100"/>
                  </a:cubicBezTo>
                  <a:cubicBezTo>
                    <a:pt x="3713607" y="3445764"/>
                    <a:pt x="3735038" y="3424333"/>
                    <a:pt x="3756375" y="3402997"/>
                  </a:cubicBezTo>
                  <a:cubicBezTo>
                    <a:pt x="3585496" y="3232118"/>
                    <a:pt x="3414522" y="3061145"/>
                    <a:pt x="3243644" y="2890266"/>
                  </a:cubicBezTo>
                  <a:cubicBezTo>
                    <a:pt x="3222308" y="2911602"/>
                    <a:pt x="3200971" y="2932938"/>
                    <a:pt x="3179540" y="2954369"/>
                  </a:cubicBezTo>
                  <a:lnTo>
                    <a:pt x="3179540" y="2954369"/>
                  </a:lnTo>
                  <a:close/>
                  <a:moveTo>
                    <a:pt x="3468624" y="2665286"/>
                  </a:moveTo>
                  <a:cubicBezTo>
                    <a:pt x="3489960" y="2643950"/>
                    <a:pt x="3511391" y="2622518"/>
                    <a:pt x="3532727" y="2601182"/>
                  </a:cubicBezTo>
                  <a:cubicBezTo>
                    <a:pt x="3703606" y="2772061"/>
                    <a:pt x="3874579" y="2942939"/>
                    <a:pt x="4045458" y="3113913"/>
                  </a:cubicBezTo>
                  <a:cubicBezTo>
                    <a:pt x="4024122" y="3135249"/>
                    <a:pt x="4002691" y="3156680"/>
                    <a:pt x="3981355" y="3178016"/>
                  </a:cubicBezTo>
                  <a:cubicBezTo>
                    <a:pt x="3810476" y="3007138"/>
                    <a:pt x="3639503" y="2836259"/>
                    <a:pt x="3468624" y="2665286"/>
                  </a:cubicBezTo>
                  <a:lnTo>
                    <a:pt x="3468624" y="2665286"/>
                  </a:lnTo>
                  <a:close/>
                  <a:moveTo>
                    <a:pt x="3757708" y="2376297"/>
                  </a:moveTo>
                  <a:cubicBezTo>
                    <a:pt x="3928586" y="2547176"/>
                    <a:pt x="4099465" y="2718149"/>
                    <a:pt x="4270439" y="2889028"/>
                  </a:cubicBezTo>
                  <a:cubicBezTo>
                    <a:pt x="4291775" y="2867692"/>
                    <a:pt x="4313111" y="2846356"/>
                    <a:pt x="4334542" y="2824925"/>
                  </a:cubicBezTo>
                  <a:cubicBezTo>
                    <a:pt x="4163663" y="2654046"/>
                    <a:pt x="3992785" y="2483072"/>
                    <a:pt x="3821811" y="2312194"/>
                  </a:cubicBezTo>
                  <a:cubicBezTo>
                    <a:pt x="3800380" y="2333530"/>
                    <a:pt x="3779044" y="2354961"/>
                    <a:pt x="3757708" y="2376297"/>
                  </a:cubicBezTo>
                  <a:lnTo>
                    <a:pt x="3757708" y="2376297"/>
                  </a:lnTo>
                  <a:close/>
                  <a:moveTo>
                    <a:pt x="4046696" y="2087309"/>
                  </a:moveTo>
                  <a:cubicBezTo>
                    <a:pt x="4068033" y="2065973"/>
                    <a:pt x="4089464" y="2044541"/>
                    <a:pt x="4110800" y="2023205"/>
                  </a:cubicBezTo>
                  <a:cubicBezTo>
                    <a:pt x="4281678" y="2194084"/>
                    <a:pt x="4452652" y="2365058"/>
                    <a:pt x="4623530" y="2535936"/>
                  </a:cubicBezTo>
                  <a:cubicBezTo>
                    <a:pt x="4602195" y="2557272"/>
                    <a:pt x="4580859" y="2578608"/>
                    <a:pt x="4559427" y="2600039"/>
                  </a:cubicBezTo>
                  <a:cubicBezTo>
                    <a:pt x="4388549" y="2429066"/>
                    <a:pt x="4217670" y="2258187"/>
                    <a:pt x="4046696" y="2087309"/>
                  </a:cubicBezTo>
                  <a:lnTo>
                    <a:pt x="4046696" y="2087309"/>
                  </a:lnTo>
                  <a:close/>
                  <a:moveTo>
                    <a:pt x="4335780" y="1798225"/>
                  </a:moveTo>
                  <a:cubicBezTo>
                    <a:pt x="4506659" y="1969103"/>
                    <a:pt x="4677537" y="2140077"/>
                    <a:pt x="4848511" y="2310956"/>
                  </a:cubicBezTo>
                  <a:cubicBezTo>
                    <a:pt x="4869847" y="2289620"/>
                    <a:pt x="4891278" y="2268188"/>
                    <a:pt x="4912614" y="2246852"/>
                  </a:cubicBezTo>
                  <a:cubicBezTo>
                    <a:pt x="4741736" y="2075974"/>
                    <a:pt x="4570762" y="1905000"/>
                    <a:pt x="4399884" y="1734122"/>
                  </a:cubicBezTo>
                  <a:cubicBezTo>
                    <a:pt x="4378452" y="1755553"/>
                    <a:pt x="4357116" y="1776889"/>
                    <a:pt x="4335780" y="1798225"/>
                  </a:cubicBezTo>
                  <a:lnTo>
                    <a:pt x="4335780" y="1798225"/>
                  </a:lnTo>
                  <a:close/>
                  <a:moveTo>
                    <a:pt x="4624864" y="1509236"/>
                  </a:moveTo>
                  <a:cubicBezTo>
                    <a:pt x="4646200" y="1487900"/>
                    <a:pt x="4667631" y="1466469"/>
                    <a:pt x="4688967" y="1445133"/>
                  </a:cubicBezTo>
                  <a:cubicBezTo>
                    <a:pt x="4859846" y="1616012"/>
                    <a:pt x="5030819" y="1786890"/>
                    <a:pt x="5201698" y="1957864"/>
                  </a:cubicBezTo>
                  <a:cubicBezTo>
                    <a:pt x="5180362" y="1979200"/>
                    <a:pt x="5158931" y="2000631"/>
                    <a:pt x="5137595" y="2021967"/>
                  </a:cubicBezTo>
                  <a:cubicBezTo>
                    <a:pt x="4966621" y="1851089"/>
                    <a:pt x="4795742" y="1680115"/>
                    <a:pt x="4624864" y="1509236"/>
                  </a:cubicBezTo>
                  <a:lnTo>
                    <a:pt x="4624864" y="1509236"/>
                  </a:lnTo>
                  <a:close/>
                  <a:moveTo>
                    <a:pt x="4913853" y="1220248"/>
                  </a:moveTo>
                  <a:cubicBezTo>
                    <a:pt x="5084731" y="1391126"/>
                    <a:pt x="5255705" y="1562100"/>
                    <a:pt x="5426583" y="1732978"/>
                  </a:cubicBezTo>
                  <a:cubicBezTo>
                    <a:pt x="5447919" y="1711643"/>
                    <a:pt x="5469351" y="1690211"/>
                    <a:pt x="5490686" y="1668875"/>
                  </a:cubicBezTo>
                  <a:cubicBezTo>
                    <a:pt x="5319808" y="1497997"/>
                    <a:pt x="5148834" y="1327023"/>
                    <a:pt x="4977956" y="1156145"/>
                  </a:cubicBezTo>
                  <a:cubicBezTo>
                    <a:pt x="4956620" y="1177481"/>
                    <a:pt x="4935284" y="1198817"/>
                    <a:pt x="4913853" y="1220248"/>
                  </a:cubicBezTo>
                  <a:lnTo>
                    <a:pt x="4913853" y="1220248"/>
                  </a:lnTo>
                  <a:close/>
                  <a:moveTo>
                    <a:pt x="5202936" y="931164"/>
                  </a:moveTo>
                  <a:cubicBezTo>
                    <a:pt x="5224273" y="909828"/>
                    <a:pt x="5245704" y="888397"/>
                    <a:pt x="5267040" y="867061"/>
                  </a:cubicBezTo>
                  <a:cubicBezTo>
                    <a:pt x="5437918" y="1037939"/>
                    <a:pt x="5608891" y="1208913"/>
                    <a:pt x="5779770" y="1379792"/>
                  </a:cubicBezTo>
                  <a:cubicBezTo>
                    <a:pt x="5758434" y="1401128"/>
                    <a:pt x="5737003" y="1422559"/>
                    <a:pt x="5715667" y="1443895"/>
                  </a:cubicBezTo>
                  <a:cubicBezTo>
                    <a:pt x="5544693" y="1273016"/>
                    <a:pt x="5373815" y="1102138"/>
                    <a:pt x="5202936" y="931164"/>
                  </a:cubicBezTo>
                  <a:lnTo>
                    <a:pt x="5202936" y="931164"/>
                  </a:lnTo>
                  <a:close/>
                  <a:moveTo>
                    <a:pt x="5491925" y="642175"/>
                  </a:moveTo>
                  <a:cubicBezTo>
                    <a:pt x="5513261" y="620840"/>
                    <a:pt x="5534692" y="599408"/>
                    <a:pt x="5556028" y="578072"/>
                  </a:cubicBezTo>
                  <a:cubicBezTo>
                    <a:pt x="5726906" y="748951"/>
                    <a:pt x="5897880" y="919829"/>
                    <a:pt x="6068759" y="1090803"/>
                  </a:cubicBezTo>
                  <a:cubicBezTo>
                    <a:pt x="6047423" y="1112139"/>
                    <a:pt x="6025992" y="1133570"/>
                    <a:pt x="6004656" y="1154906"/>
                  </a:cubicBezTo>
                  <a:cubicBezTo>
                    <a:pt x="5833777" y="984028"/>
                    <a:pt x="5662899" y="813054"/>
                    <a:pt x="5491925" y="642175"/>
                  </a:cubicBezTo>
                  <a:close/>
                </a:path>
              </a:pathLst>
            </a:custGeom>
            <a:solidFill>
              <a:srgbClr val="D2D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4"/>
            <p:cNvSpPr/>
            <p:nvPr/>
          </p:nvSpPr>
          <p:spPr>
            <a:xfrm>
              <a:off x="1273191" y="1273191"/>
              <a:ext cx="5589180" cy="5589180"/>
            </a:xfrm>
            <a:custGeom>
              <a:avLst/>
              <a:gdLst/>
              <a:ahLst/>
              <a:cxnLst/>
              <a:rect l="l" t="t" r="r" b="b"/>
              <a:pathLst>
                <a:path w="5127688" h="5127688" extrusionOk="0">
                  <a:moveTo>
                    <a:pt x="5127689" y="0"/>
                  </a:moveTo>
                  <a:lnTo>
                    <a:pt x="0" y="5127689"/>
                  </a:lnTo>
                  <a:lnTo>
                    <a:pt x="5127689" y="5127689"/>
                  </a:lnTo>
                  <a:close/>
                </a:path>
              </a:pathLst>
            </a:custGeom>
            <a:solidFill>
              <a:srgbClr val="D2D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4"/>
            <p:cNvSpPr/>
            <p:nvPr/>
          </p:nvSpPr>
          <p:spPr>
            <a:xfrm>
              <a:off x="1273191" y="1273191"/>
              <a:ext cx="5589180" cy="5589180"/>
            </a:xfrm>
            <a:custGeom>
              <a:avLst/>
              <a:gdLst/>
              <a:ahLst/>
              <a:cxnLst/>
              <a:rect l="l" t="t" r="r" b="b"/>
              <a:pathLst>
                <a:path w="5127688" h="5127688" extrusionOk="0">
                  <a:moveTo>
                    <a:pt x="5127689" y="120777"/>
                  </a:moveTo>
                  <a:lnTo>
                    <a:pt x="300133" y="5127689"/>
                  </a:lnTo>
                  <a:lnTo>
                    <a:pt x="0" y="5127689"/>
                  </a:lnTo>
                  <a:lnTo>
                    <a:pt x="5127689" y="0"/>
                  </a:lnTo>
                  <a:close/>
                </a:path>
              </a:pathLst>
            </a:custGeom>
            <a:solidFill>
              <a:srgbClr val="BBC7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4"/>
            <p:cNvSpPr/>
            <p:nvPr/>
          </p:nvSpPr>
          <p:spPr>
            <a:xfrm>
              <a:off x="4797131" y="2041891"/>
              <a:ext cx="2571475" cy="3463310"/>
            </a:xfrm>
            <a:custGeom>
              <a:avLst/>
              <a:gdLst/>
              <a:ahLst/>
              <a:cxnLst/>
              <a:rect l="l" t="t" r="r" b="b"/>
              <a:pathLst>
                <a:path w="2359151" h="3177349" extrusionOk="0">
                  <a:moveTo>
                    <a:pt x="1588675" y="0"/>
                  </a:moveTo>
                  <a:lnTo>
                    <a:pt x="2150364" y="232696"/>
                  </a:lnTo>
                  <a:lnTo>
                    <a:pt x="2359152" y="319183"/>
                  </a:lnTo>
                  <a:lnTo>
                    <a:pt x="2359152" y="2858167"/>
                  </a:lnTo>
                  <a:lnTo>
                    <a:pt x="2150364" y="2944654"/>
                  </a:lnTo>
                  <a:lnTo>
                    <a:pt x="1588675" y="3177350"/>
                  </a:lnTo>
                  <a:lnTo>
                    <a:pt x="1026986" y="2944654"/>
                  </a:lnTo>
                  <a:lnTo>
                    <a:pt x="465296" y="2712053"/>
                  </a:lnTo>
                  <a:lnTo>
                    <a:pt x="232696" y="2150364"/>
                  </a:lnTo>
                  <a:lnTo>
                    <a:pt x="0" y="1588675"/>
                  </a:lnTo>
                  <a:lnTo>
                    <a:pt x="232696" y="1026985"/>
                  </a:lnTo>
                  <a:lnTo>
                    <a:pt x="465296" y="465392"/>
                  </a:lnTo>
                  <a:lnTo>
                    <a:pt x="1026986" y="232696"/>
                  </a:lnTo>
                  <a:close/>
                </a:path>
              </a:pathLst>
            </a:custGeom>
            <a:solidFill>
              <a:srgbClr val="BBC7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4"/>
            <p:cNvSpPr/>
            <p:nvPr/>
          </p:nvSpPr>
          <p:spPr>
            <a:xfrm>
              <a:off x="4752053" y="1491194"/>
              <a:ext cx="2616534" cy="3463207"/>
            </a:xfrm>
            <a:custGeom>
              <a:avLst/>
              <a:gdLst/>
              <a:ahLst/>
              <a:cxnLst/>
              <a:rect l="l" t="t" r="r" b="b"/>
              <a:pathLst>
                <a:path w="2400490" h="3177254" extrusionOk="0">
                  <a:moveTo>
                    <a:pt x="1588675" y="0"/>
                  </a:moveTo>
                  <a:lnTo>
                    <a:pt x="2150364" y="232601"/>
                  </a:lnTo>
                  <a:lnTo>
                    <a:pt x="2400491" y="336233"/>
                  </a:lnTo>
                  <a:lnTo>
                    <a:pt x="2400491" y="2841022"/>
                  </a:lnTo>
                  <a:lnTo>
                    <a:pt x="2150364" y="2944654"/>
                  </a:lnTo>
                  <a:lnTo>
                    <a:pt x="1588675" y="3177254"/>
                  </a:lnTo>
                  <a:lnTo>
                    <a:pt x="1026985" y="2944654"/>
                  </a:lnTo>
                  <a:lnTo>
                    <a:pt x="465296" y="2711958"/>
                  </a:lnTo>
                  <a:lnTo>
                    <a:pt x="232696" y="2150269"/>
                  </a:lnTo>
                  <a:lnTo>
                    <a:pt x="0" y="1588580"/>
                  </a:lnTo>
                  <a:lnTo>
                    <a:pt x="232696" y="1026986"/>
                  </a:lnTo>
                  <a:lnTo>
                    <a:pt x="465296" y="465296"/>
                  </a:lnTo>
                  <a:lnTo>
                    <a:pt x="1026985" y="232601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4"/>
            <p:cNvSpPr/>
            <p:nvPr/>
          </p:nvSpPr>
          <p:spPr>
            <a:xfrm>
              <a:off x="4752053" y="1491194"/>
              <a:ext cx="2616534" cy="3463207"/>
            </a:xfrm>
            <a:custGeom>
              <a:avLst/>
              <a:gdLst/>
              <a:ahLst/>
              <a:cxnLst/>
              <a:rect l="l" t="t" r="r" b="b"/>
              <a:pathLst>
                <a:path w="2400490" h="3177254" extrusionOk="0">
                  <a:moveTo>
                    <a:pt x="1588675" y="3177254"/>
                  </a:moveTo>
                  <a:lnTo>
                    <a:pt x="1588675" y="1588580"/>
                  </a:lnTo>
                  <a:lnTo>
                    <a:pt x="0" y="1588580"/>
                  </a:lnTo>
                  <a:lnTo>
                    <a:pt x="465296" y="2711958"/>
                  </a:lnTo>
                  <a:lnTo>
                    <a:pt x="1588675" y="1588580"/>
                  </a:lnTo>
                  <a:lnTo>
                    <a:pt x="465296" y="465296"/>
                  </a:lnTo>
                  <a:lnTo>
                    <a:pt x="1588675" y="0"/>
                  </a:lnTo>
                  <a:lnTo>
                    <a:pt x="1588675" y="1588580"/>
                  </a:lnTo>
                  <a:lnTo>
                    <a:pt x="2400491" y="776764"/>
                  </a:lnTo>
                  <a:lnTo>
                    <a:pt x="2400491" y="1588580"/>
                  </a:lnTo>
                  <a:lnTo>
                    <a:pt x="1588675" y="1588580"/>
                  </a:lnTo>
                  <a:lnTo>
                    <a:pt x="2400491" y="2400491"/>
                  </a:lnTo>
                  <a:lnTo>
                    <a:pt x="2400491" y="28410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4"/>
            <p:cNvSpPr/>
            <p:nvPr/>
          </p:nvSpPr>
          <p:spPr>
            <a:xfrm>
              <a:off x="0" y="0"/>
              <a:ext cx="3585302" cy="4092890"/>
            </a:xfrm>
            <a:custGeom>
              <a:avLst/>
              <a:gdLst/>
              <a:ahLst/>
              <a:cxnLst/>
              <a:rect l="l" t="t" r="r" b="b"/>
              <a:pathLst>
                <a:path w="3289268" h="3754945" extrusionOk="0">
                  <a:moveTo>
                    <a:pt x="3018949" y="0"/>
                  </a:moveTo>
                  <a:lnTo>
                    <a:pt x="3289268" y="0"/>
                  </a:lnTo>
                  <a:lnTo>
                    <a:pt x="780002" y="1780508"/>
                  </a:lnTo>
                  <a:lnTo>
                    <a:pt x="3018949" y="0"/>
                  </a:lnTo>
                  <a:lnTo>
                    <a:pt x="3018949" y="0"/>
                  </a:lnTo>
                  <a:close/>
                  <a:moveTo>
                    <a:pt x="0" y="3754946"/>
                  </a:moveTo>
                  <a:lnTo>
                    <a:pt x="2892171" y="1108424"/>
                  </a:lnTo>
                  <a:lnTo>
                    <a:pt x="0" y="3280220"/>
                  </a:lnTo>
                  <a:lnTo>
                    <a:pt x="0" y="3754946"/>
                  </a:lnTo>
                  <a:lnTo>
                    <a:pt x="0" y="3754946"/>
                  </a:lnTo>
                  <a:close/>
                  <a:moveTo>
                    <a:pt x="0" y="972407"/>
                  </a:moveTo>
                  <a:lnTo>
                    <a:pt x="0" y="739997"/>
                  </a:lnTo>
                  <a:lnTo>
                    <a:pt x="686086" y="444437"/>
                  </a:lnTo>
                  <a:lnTo>
                    <a:pt x="0" y="972407"/>
                  </a:lnTo>
                  <a:close/>
                </a:path>
              </a:pathLst>
            </a:custGeom>
            <a:solidFill>
              <a:srgbClr val="ECF7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4"/>
            <p:cNvSpPr/>
            <p:nvPr/>
          </p:nvSpPr>
          <p:spPr>
            <a:xfrm>
              <a:off x="751679" y="1273191"/>
              <a:ext cx="2399753" cy="2399753"/>
            </a:xfrm>
            <a:custGeom>
              <a:avLst/>
              <a:gdLst/>
              <a:ahLst/>
              <a:cxnLst/>
              <a:rect l="l" t="t" r="r" b="b"/>
              <a:pathLst>
                <a:path w="2201608" h="2201608" extrusionOk="0">
                  <a:moveTo>
                    <a:pt x="1100804" y="0"/>
                  </a:moveTo>
                  <a:cubicBezTo>
                    <a:pt x="1708785" y="0"/>
                    <a:pt x="2201609" y="492824"/>
                    <a:pt x="2201609" y="1100804"/>
                  </a:cubicBezTo>
                  <a:cubicBezTo>
                    <a:pt x="2201609" y="1708785"/>
                    <a:pt x="1708785" y="2201609"/>
                    <a:pt x="1100804" y="2201609"/>
                  </a:cubicBezTo>
                  <a:cubicBezTo>
                    <a:pt x="492823" y="2201609"/>
                    <a:pt x="0" y="1708785"/>
                    <a:pt x="0" y="1100804"/>
                  </a:cubicBezTo>
                  <a:cubicBezTo>
                    <a:pt x="0" y="492824"/>
                    <a:pt x="492823" y="0"/>
                    <a:pt x="1100804" y="0"/>
                  </a:cubicBezTo>
                  <a:lnTo>
                    <a:pt x="1100804" y="0"/>
                  </a:lnTo>
                  <a:close/>
                  <a:moveTo>
                    <a:pt x="1100804" y="516064"/>
                  </a:moveTo>
                  <a:cubicBezTo>
                    <a:pt x="777907" y="516064"/>
                    <a:pt x="516160" y="777812"/>
                    <a:pt x="516160" y="1100804"/>
                  </a:cubicBezTo>
                  <a:cubicBezTo>
                    <a:pt x="516160" y="1423702"/>
                    <a:pt x="777907" y="1685544"/>
                    <a:pt x="1100804" y="1685544"/>
                  </a:cubicBezTo>
                  <a:cubicBezTo>
                    <a:pt x="1423702" y="1685544"/>
                    <a:pt x="1685544" y="1423702"/>
                    <a:pt x="1685544" y="1100804"/>
                  </a:cubicBezTo>
                  <a:cubicBezTo>
                    <a:pt x="1685449" y="777812"/>
                    <a:pt x="1423702" y="516064"/>
                    <a:pt x="1100804" y="516064"/>
                  </a:cubicBez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4"/>
            <p:cNvSpPr/>
            <p:nvPr/>
          </p:nvSpPr>
          <p:spPr>
            <a:xfrm>
              <a:off x="1006462" y="1629244"/>
              <a:ext cx="2144972" cy="2043746"/>
            </a:xfrm>
            <a:custGeom>
              <a:avLst/>
              <a:gdLst/>
              <a:ahLst/>
              <a:cxnLst/>
              <a:rect l="l" t="t" r="r" b="b"/>
              <a:pathLst>
                <a:path w="1967864" h="1874996" extrusionOk="0">
                  <a:moveTo>
                    <a:pt x="1649539" y="0"/>
                  </a:moveTo>
                  <a:cubicBezTo>
                    <a:pt x="1846326" y="198882"/>
                    <a:pt x="1967865" y="472345"/>
                    <a:pt x="1967865" y="774192"/>
                  </a:cubicBezTo>
                  <a:cubicBezTo>
                    <a:pt x="1967865" y="1382173"/>
                    <a:pt x="1475041" y="1874996"/>
                    <a:pt x="867061" y="1874996"/>
                  </a:cubicBezTo>
                  <a:cubicBezTo>
                    <a:pt x="514922" y="1874996"/>
                    <a:pt x="201454" y="1709642"/>
                    <a:pt x="0" y="1452372"/>
                  </a:cubicBezTo>
                  <a:cubicBezTo>
                    <a:pt x="199549" y="1654016"/>
                    <a:pt x="476345" y="1778984"/>
                    <a:pt x="782479" y="1778984"/>
                  </a:cubicBezTo>
                  <a:cubicBezTo>
                    <a:pt x="1390460" y="1778984"/>
                    <a:pt x="1883283" y="1286161"/>
                    <a:pt x="1883283" y="678180"/>
                  </a:cubicBezTo>
                  <a:cubicBezTo>
                    <a:pt x="1883283" y="422338"/>
                    <a:pt x="1796034" y="186976"/>
                    <a:pt x="1649539" y="0"/>
                  </a:cubicBezTo>
                  <a:lnTo>
                    <a:pt x="1649539" y="0"/>
                  </a:lnTo>
                  <a:close/>
                  <a:moveTo>
                    <a:pt x="867156" y="189547"/>
                  </a:moveTo>
                  <a:cubicBezTo>
                    <a:pt x="1018794" y="189547"/>
                    <a:pt x="1157002" y="247269"/>
                    <a:pt x="1260824" y="341947"/>
                  </a:cubicBezTo>
                  <a:cubicBezTo>
                    <a:pt x="1155002" y="191643"/>
                    <a:pt x="980218" y="93535"/>
                    <a:pt x="782479" y="93535"/>
                  </a:cubicBezTo>
                  <a:cubicBezTo>
                    <a:pt x="459581" y="93535"/>
                    <a:pt x="197834" y="355283"/>
                    <a:pt x="197834" y="678275"/>
                  </a:cubicBezTo>
                  <a:cubicBezTo>
                    <a:pt x="197834" y="849535"/>
                    <a:pt x="271463" y="1003649"/>
                    <a:pt x="388811" y="1110520"/>
                  </a:cubicBezTo>
                  <a:cubicBezTo>
                    <a:pt x="321850" y="1015365"/>
                    <a:pt x="282511" y="899446"/>
                    <a:pt x="282511" y="774287"/>
                  </a:cubicBezTo>
                  <a:cubicBezTo>
                    <a:pt x="282416" y="451295"/>
                    <a:pt x="544258" y="189547"/>
                    <a:pt x="867156" y="189547"/>
                  </a:cubicBez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4"/>
            <p:cNvSpPr/>
            <p:nvPr/>
          </p:nvSpPr>
          <p:spPr>
            <a:xfrm>
              <a:off x="858661" y="1894391"/>
              <a:ext cx="226700" cy="799248"/>
            </a:xfrm>
            <a:custGeom>
              <a:avLst/>
              <a:gdLst/>
              <a:ahLst/>
              <a:cxnLst/>
              <a:rect l="l" t="t" r="r" b="b"/>
              <a:pathLst>
                <a:path w="207982" h="733255" extrusionOk="0">
                  <a:moveTo>
                    <a:pt x="189833" y="2879"/>
                  </a:moveTo>
                  <a:cubicBezTo>
                    <a:pt x="212503" y="14309"/>
                    <a:pt x="214122" y="56505"/>
                    <a:pt x="193643" y="97176"/>
                  </a:cubicBezTo>
                  <a:cubicBezTo>
                    <a:pt x="173069" y="137848"/>
                    <a:pt x="138113" y="161470"/>
                    <a:pt x="115443" y="150040"/>
                  </a:cubicBezTo>
                  <a:cubicBezTo>
                    <a:pt x="92869" y="138610"/>
                    <a:pt x="91154" y="96319"/>
                    <a:pt x="111633" y="55743"/>
                  </a:cubicBezTo>
                  <a:cubicBezTo>
                    <a:pt x="132112" y="15071"/>
                    <a:pt x="167164" y="-8551"/>
                    <a:pt x="189833" y="2879"/>
                  </a:cubicBezTo>
                  <a:lnTo>
                    <a:pt x="189833" y="2879"/>
                  </a:lnTo>
                  <a:close/>
                  <a:moveTo>
                    <a:pt x="97250" y="208809"/>
                  </a:moveTo>
                  <a:cubicBezTo>
                    <a:pt x="130969" y="208809"/>
                    <a:pt x="122111" y="332539"/>
                    <a:pt x="122111" y="477319"/>
                  </a:cubicBezTo>
                  <a:cubicBezTo>
                    <a:pt x="122111" y="622194"/>
                    <a:pt x="130969" y="733256"/>
                    <a:pt x="97250" y="733256"/>
                  </a:cubicBezTo>
                  <a:cubicBezTo>
                    <a:pt x="63532" y="733256"/>
                    <a:pt x="0" y="622099"/>
                    <a:pt x="0" y="477319"/>
                  </a:cubicBezTo>
                  <a:cubicBezTo>
                    <a:pt x="0" y="332539"/>
                    <a:pt x="63532" y="208809"/>
                    <a:pt x="97250" y="208809"/>
                  </a:cubicBezTo>
                  <a:close/>
                </a:path>
              </a:pathLst>
            </a:custGeom>
            <a:solidFill>
              <a:srgbClr val="FEEE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8" name="Google Shape;748;p24"/>
            <p:cNvGrpSpPr/>
            <p:nvPr/>
          </p:nvGrpSpPr>
          <p:grpSpPr>
            <a:xfrm>
              <a:off x="123" y="3736012"/>
              <a:ext cx="2658035" cy="3129087"/>
              <a:chOff x="2947987" y="3706938"/>
              <a:chExt cx="2437446" cy="2869406"/>
            </a:xfrm>
          </p:grpSpPr>
          <p:sp>
            <p:nvSpPr>
              <p:cNvPr id="749" name="Google Shape;749;p24"/>
              <p:cNvSpPr/>
              <p:nvPr/>
            </p:nvSpPr>
            <p:spPr>
              <a:xfrm>
                <a:off x="2947987" y="3706938"/>
                <a:ext cx="1319585" cy="2869406"/>
              </a:xfrm>
              <a:custGeom>
                <a:avLst/>
                <a:gdLst/>
                <a:ahLst/>
                <a:cxnLst/>
                <a:rect l="l" t="t" r="r" b="b"/>
                <a:pathLst>
                  <a:path w="1319585" h="2869406" extrusionOk="0">
                    <a:moveTo>
                      <a:pt x="0" y="1639729"/>
                    </a:moveTo>
                    <a:lnTo>
                      <a:pt x="346329" y="1757363"/>
                    </a:lnTo>
                    <a:lnTo>
                      <a:pt x="0" y="1444085"/>
                    </a:lnTo>
                    <a:lnTo>
                      <a:pt x="0" y="1262920"/>
                    </a:lnTo>
                    <a:cubicBezTo>
                      <a:pt x="143066" y="1037177"/>
                      <a:pt x="305372" y="828580"/>
                      <a:pt x="483775" y="638270"/>
                    </a:cubicBezTo>
                    <a:lnTo>
                      <a:pt x="796100" y="820769"/>
                    </a:lnTo>
                    <a:lnTo>
                      <a:pt x="590836" y="528161"/>
                    </a:lnTo>
                    <a:cubicBezTo>
                      <a:pt x="791051" y="329755"/>
                      <a:pt x="1009460" y="153162"/>
                      <a:pt x="1242060" y="0"/>
                    </a:cubicBezTo>
                    <a:cubicBezTo>
                      <a:pt x="1294924" y="272225"/>
                      <a:pt x="1321308" y="550640"/>
                      <a:pt x="1319498" y="831342"/>
                    </a:cubicBezTo>
                    <a:lnTo>
                      <a:pt x="957739" y="1039368"/>
                    </a:lnTo>
                    <a:lnTo>
                      <a:pt x="1311307" y="1068705"/>
                    </a:lnTo>
                    <a:cubicBezTo>
                      <a:pt x="1290161" y="1404652"/>
                      <a:pt x="1228344" y="1742218"/>
                      <a:pt x="1123093" y="2074736"/>
                    </a:cubicBezTo>
                    <a:lnTo>
                      <a:pt x="592836" y="2169795"/>
                    </a:lnTo>
                    <a:lnTo>
                      <a:pt x="1037558" y="2319147"/>
                    </a:lnTo>
                    <a:cubicBezTo>
                      <a:pt x="1021461" y="2360962"/>
                      <a:pt x="1004697" y="2402681"/>
                      <a:pt x="987171" y="2444306"/>
                    </a:cubicBezTo>
                    <a:cubicBezTo>
                      <a:pt x="925259" y="2591467"/>
                      <a:pt x="855917" y="2733199"/>
                      <a:pt x="779907" y="2869406"/>
                    </a:cubicBezTo>
                    <a:lnTo>
                      <a:pt x="0" y="2869406"/>
                    </a:lnTo>
                    <a:lnTo>
                      <a:pt x="0" y="1639729"/>
                    </a:lnTo>
                    <a:close/>
                  </a:path>
                </a:pathLst>
              </a:custGeom>
              <a:solidFill>
                <a:srgbClr val="497A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24"/>
              <p:cNvSpPr/>
              <p:nvPr/>
            </p:nvSpPr>
            <p:spPr>
              <a:xfrm>
                <a:off x="3093719" y="5291517"/>
                <a:ext cx="2291714" cy="1284732"/>
              </a:xfrm>
              <a:custGeom>
                <a:avLst/>
                <a:gdLst/>
                <a:ahLst/>
                <a:cxnLst/>
                <a:rect l="l" t="t" r="r" b="b"/>
                <a:pathLst>
                  <a:path w="2291714" h="1284732" extrusionOk="0">
                    <a:moveTo>
                      <a:pt x="27432" y="1284732"/>
                    </a:moveTo>
                    <a:lnTo>
                      <a:pt x="0" y="1195959"/>
                    </a:lnTo>
                    <a:cubicBezTo>
                      <a:pt x="151638" y="1009650"/>
                      <a:pt x="326422" y="837248"/>
                      <a:pt x="523685" y="683133"/>
                    </a:cubicBezTo>
                    <a:cubicBezTo>
                      <a:pt x="594265" y="627983"/>
                      <a:pt x="666369" y="576263"/>
                      <a:pt x="739902" y="527781"/>
                    </a:cubicBezTo>
                    <a:lnTo>
                      <a:pt x="1027938" y="846773"/>
                    </a:lnTo>
                    <a:lnTo>
                      <a:pt x="888683" y="435388"/>
                    </a:lnTo>
                    <a:cubicBezTo>
                      <a:pt x="1097947" y="312992"/>
                      <a:pt x="1316831" y="216313"/>
                      <a:pt x="1541145" y="144780"/>
                    </a:cubicBezTo>
                    <a:lnTo>
                      <a:pt x="1682877" y="385096"/>
                    </a:lnTo>
                    <a:lnTo>
                      <a:pt x="1654683" y="110871"/>
                    </a:lnTo>
                    <a:cubicBezTo>
                      <a:pt x="1864043" y="52483"/>
                      <a:pt x="2077498" y="15621"/>
                      <a:pt x="2291715" y="0"/>
                    </a:cubicBezTo>
                    <a:cubicBezTo>
                      <a:pt x="2225040" y="203168"/>
                      <a:pt x="2138077" y="400621"/>
                      <a:pt x="2031397" y="588931"/>
                    </a:cubicBezTo>
                    <a:lnTo>
                      <a:pt x="1709547" y="593027"/>
                    </a:lnTo>
                    <a:lnTo>
                      <a:pt x="1936623" y="745713"/>
                    </a:lnTo>
                    <a:cubicBezTo>
                      <a:pt x="1813179" y="937546"/>
                      <a:pt x="1668018" y="1118426"/>
                      <a:pt x="1501712" y="1284637"/>
                    </a:cubicBezTo>
                    <a:lnTo>
                      <a:pt x="1234821" y="1284637"/>
                    </a:lnTo>
                    <a:lnTo>
                      <a:pt x="1038892" y="1217105"/>
                    </a:lnTo>
                    <a:lnTo>
                      <a:pt x="1100233" y="1284637"/>
                    </a:lnTo>
                    <a:lnTo>
                      <a:pt x="27432" y="1284637"/>
                    </a:lnTo>
                    <a:close/>
                  </a:path>
                </a:pathLst>
              </a:custGeom>
              <a:solidFill>
                <a:srgbClr val="6097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1" name="Google Shape;751;p24"/>
            <p:cNvSpPr/>
            <p:nvPr/>
          </p:nvSpPr>
          <p:spPr>
            <a:xfrm flipH="1">
              <a:off x="0" y="-4144"/>
              <a:ext cx="12213796" cy="6862144"/>
            </a:xfrm>
            <a:custGeom>
              <a:avLst/>
              <a:gdLst/>
              <a:ahLst/>
              <a:cxnLst/>
              <a:rect l="l" t="t" r="r" b="b"/>
              <a:pathLst>
                <a:path w="7458807" h="4866769" extrusionOk="0">
                  <a:moveTo>
                    <a:pt x="0" y="515"/>
                  </a:moveTo>
                  <a:lnTo>
                    <a:pt x="7458807" y="0"/>
                  </a:lnTo>
                  <a:cubicBezTo>
                    <a:pt x="7458550" y="211240"/>
                    <a:pt x="7458292" y="422479"/>
                    <a:pt x="7458035" y="633719"/>
                  </a:cubicBezTo>
                  <a:cubicBezTo>
                    <a:pt x="7267936" y="673022"/>
                    <a:pt x="6911045" y="261044"/>
                    <a:pt x="6318213" y="235819"/>
                  </a:cubicBezTo>
                  <a:cubicBezTo>
                    <a:pt x="5725381" y="210594"/>
                    <a:pt x="5344962" y="1230706"/>
                    <a:pt x="4677105" y="972150"/>
                  </a:cubicBezTo>
                  <a:cubicBezTo>
                    <a:pt x="4009248" y="713594"/>
                    <a:pt x="2979757" y="1053105"/>
                    <a:pt x="2998439" y="2035598"/>
                  </a:cubicBezTo>
                  <a:cubicBezTo>
                    <a:pt x="3017121" y="3018091"/>
                    <a:pt x="4076056" y="2896435"/>
                    <a:pt x="3902272" y="3619099"/>
                  </a:cubicBezTo>
                  <a:cubicBezTo>
                    <a:pt x="3728488" y="4341763"/>
                    <a:pt x="2490566" y="3998295"/>
                    <a:pt x="2155286" y="4206240"/>
                  </a:cubicBezTo>
                  <a:cubicBezTo>
                    <a:pt x="1820006" y="4414185"/>
                    <a:pt x="1933906" y="4691910"/>
                    <a:pt x="1890592" y="4866769"/>
                  </a:cubicBezTo>
                  <a:lnTo>
                    <a:pt x="11860" y="4865570"/>
                  </a:lnTo>
                  <a:cubicBezTo>
                    <a:pt x="18277" y="3246922"/>
                    <a:pt x="20997" y="1606790"/>
                    <a:pt x="0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78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0" y="1"/>
            <a:ext cx="12194349" cy="6843242"/>
          </a:xfrm>
          <a:custGeom>
            <a:avLst/>
            <a:gdLst/>
            <a:ahLst/>
            <a:cxnLst/>
            <a:rect l="l" t="t" r="r" b="b"/>
            <a:pathLst>
              <a:path w="6860393" h="6860393" extrusionOk="0">
                <a:moveTo>
                  <a:pt x="0" y="0"/>
                </a:moveTo>
                <a:lnTo>
                  <a:pt x="6860394" y="0"/>
                </a:lnTo>
                <a:lnTo>
                  <a:pt x="6860394" y="6860394"/>
                </a:lnTo>
                <a:lnTo>
                  <a:pt x="0" y="6860394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9617974" y="3765150"/>
            <a:ext cx="2574109" cy="506599"/>
          </a:xfrm>
          <a:custGeom>
            <a:avLst/>
            <a:gdLst/>
            <a:ahLst/>
            <a:cxnLst/>
            <a:rect l="l" t="t" r="r" b="b"/>
            <a:pathLst>
              <a:path w="2574109" h="506599" extrusionOk="0">
                <a:moveTo>
                  <a:pt x="1558729" y="0"/>
                </a:moveTo>
                <a:cubicBezTo>
                  <a:pt x="1667123" y="114396"/>
                  <a:pt x="1820571" y="185642"/>
                  <a:pt x="1990592" y="185642"/>
                </a:cubicBezTo>
                <a:cubicBezTo>
                  <a:pt x="2153184" y="185642"/>
                  <a:pt x="2300536" y="120396"/>
                  <a:pt x="2407978" y="14669"/>
                </a:cubicBezTo>
                <a:cubicBezTo>
                  <a:pt x="2445411" y="50959"/>
                  <a:pt x="2489654" y="80272"/>
                  <a:pt x="2538613" y="100513"/>
                </a:cubicBezTo>
                <a:lnTo>
                  <a:pt x="2574109" y="111292"/>
                </a:lnTo>
                <a:lnTo>
                  <a:pt x="2574109" y="506599"/>
                </a:lnTo>
                <a:lnTo>
                  <a:pt x="0" y="506599"/>
                </a:lnTo>
                <a:lnTo>
                  <a:pt x="14751" y="498986"/>
                </a:lnTo>
                <a:cubicBezTo>
                  <a:pt x="161904" y="404795"/>
                  <a:pt x="262757" y="244626"/>
                  <a:pt x="275616" y="60198"/>
                </a:cubicBezTo>
                <a:cubicBezTo>
                  <a:pt x="279712" y="60294"/>
                  <a:pt x="283808" y="60389"/>
                  <a:pt x="287903" y="60389"/>
                </a:cubicBezTo>
                <a:cubicBezTo>
                  <a:pt x="320670" y="60389"/>
                  <a:pt x="352673" y="57246"/>
                  <a:pt x="383630" y="51245"/>
                </a:cubicBezTo>
                <a:cubicBezTo>
                  <a:pt x="501454" y="244507"/>
                  <a:pt x="714147" y="373571"/>
                  <a:pt x="957035" y="373571"/>
                </a:cubicBezTo>
                <a:cubicBezTo>
                  <a:pt x="1220782" y="373571"/>
                  <a:pt x="1449001" y="221361"/>
                  <a:pt x="1558729" y="0"/>
                </a:cubicBez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9035309" y="4271749"/>
            <a:ext cx="582665" cy="81665"/>
          </a:xfrm>
          <a:custGeom>
            <a:avLst/>
            <a:gdLst/>
            <a:ahLst/>
            <a:cxnLst/>
            <a:rect l="l" t="t" r="r" b="b"/>
            <a:pathLst>
              <a:path w="582665" h="81665" extrusionOk="0">
                <a:moveTo>
                  <a:pt x="0" y="0"/>
                </a:moveTo>
                <a:lnTo>
                  <a:pt x="582665" y="0"/>
                </a:lnTo>
                <a:lnTo>
                  <a:pt x="503902" y="40651"/>
                </a:lnTo>
                <a:cubicBezTo>
                  <a:pt x="438300" y="67104"/>
                  <a:pt x="366625" y="81665"/>
                  <a:pt x="291544" y="81665"/>
                </a:cubicBezTo>
                <a:cubicBezTo>
                  <a:pt x="217130" y="81665"/>
                  <a:pt x="146061" y="67360"/>
                  <a:pt x="80936" y="41351"/>
                </a:cubicBezTo>
                <a:lnTo>
                  <a:pt x="0" y="0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10890" y="10887"/>
            <a:ext cx="12181110" cy="1864079"/>
          </a:xfrm>
          <a:custGeom>
            <a:avLst/>
            <a:gdLst/>
            <a:ahLst/>
            <a:cxnLst/>
            <a:rect l="l" t="t" r="r" b="b"/>
            <a:pathLst>
              <a:path w="12181110" h="1864079" extrusionOk="0">
                <a:moveTo>
                  <a:pt x="1329750" y="0"/>
                </a:moveTo>
                <a:lnTo>
                  <a:pt x="2975278" y="0"/>
                </a:lnTo>
                <a:lnTo>
                  <a:pt x="2980533" y="52138"/>
                </a:lnTo>
                <a:cubicBezTo>
                  <a:pt x="2980533" y="155580"/>
                  <a:pt x="2953672" y="252735"/>
                  <a:pt x="2906618" y="337126"/>
                </a:cubicBezTo>
                <a:cubicBezTo>
                  <a:pt x="3106548" y="376560"/>
                  <a:pt x="3263997" y="534009"/>
                  <a:pt x="3303335" y="733938"/>
                </a:cubicBezTo>
                <a:cubicBezTo>
                  <a:pt x="3330861" y="729842"/>
                  <a:pt x="3358961" y="727747"/>
                  <a:pt x="3387631" y="727747"/>
                </a:cubicBezTo>
                <a:cubicBezTo>
                  <a:pt x="3434684" y="727747"/>
                  <a:pt x="3480405" y="733557"/>
                  <a:pt x="3524219" y="744320"/>
                </a:cubicBezTo>
                <a:cubicBezTo>
                  <a:pt x="3578226" y="539056"/>
                  <a:pt x="3765012" y="387704"/>
                  <a:pt x="3987230" y="387704"/>
                </a:cubicBezTo>
                <a:cubicBezTo>
                  <a:pt x="4200114" y="387704"/>
                  <a:pt x="4380517" y="526674"/>
                  <a:pt x="4442716" y="718794"/>
                </a:cubicBezTo>
                <a:cubicBezTo>
                  <a:pt x="4484245" y="707174"/>
                  <a:pt x="4528060" y="700887"/>
                  <a:pt x="4573304" y="700887"/>
                </a:cubicBezTo>
                <a:cubicBezTo>
                  <a:pt x="4668077" y="700887"/>
                  <a:pt x="4756374" y="728128"/>
                  <a:pt x="4830954" y="775277"/>
                </a:cubicBezTo>
                <a:cubicBezTo>
                  <a:pt x="4892772" y="596588"/>
                  <a:pt x="5062603" y="468190"/>
                  <a:pt x="5262342" y="468190"/>
                </a:cubicBezTo>
                <a:cubicBezTo>
                  <a:pt x="5438078" y="468190"/>
                  <a:pt x="5590669" y="567631"/>
                  <a:pt x="5666869" y="713269"/>
                </a:cubicBezTo>
                <a:cubicBezTo>
                  <a:pt x="5725947" y="634688"/>
                  <a:pt x="5807636" y="574001"/>
                  <a:pt x="5902250" y="540935"/>
                </a:cubicBezTo>
                <a:lnTo>
                  <a:pt x="5957855" y="527678"/>
                </a:lnTo>
                <a:lnTo>
                  <a:pt x="5953183" y="481329"/>
                </a:lnTo>
                <a:cubicBezTo>
                  <a:pt x="5953183" y="243899"/>
                  <a:pt x="6145658" y="51424"/>
                  <a:pt x="6383088" y="51424"/>
                </a:cubicBezTo>
                <a:cubicBezTo>
                  <a:pt x="6620518" y="51424"/>
                  <a:pt x="6812993" y="243899"/>
                  <a:pt x="6812993" y="481329"/>
                </a:cubicBezTo>
                <a:lnTo>
                  <a:pt x="6811773" y="493434"/>
                </a:lnTo>
                <a:lnTo>
                  <a:pt x="6891387" y="530533"/>
                </a:lnTo>
                <a:cubicBezTo>
                  <a:pt x="6948001" y="564132"/>
                  <a:pt x="6997436" y="608566"/>
                  <a:pt x="7036821" y="660953"/>
                </a:cubicBezTo>
                <a:cubicBezTo>
                  <a:pt x="7113021" y="515315"/>
                  <a:pt x="7265612" y="415874"/>
                  <a:pt x="7441348" y="415874"/>
                </a:cubicBezTo>
                <a:cubicBezTo>
                  <a:pt x="7641086" y="415874"/>
                  <a:pt x="7810917" y="544272"/>
                  <a:pt x="7872736" y="722961"/>
                </a:cubicBezTo>
                <a:cubicBezTo>
                  <a:pt x="7947315" y="675812"/>
                  <a:pt x="8035612" y="648570"/>
                  <a:pt x="8130386" y="648570"/>
                </a:cubicBezTo>
                <a:cubicBezTo>
                  <a:pt x="8175630" y="648570"/>
                  <a:pt x="8219445" y="654857"/>
                  <a:pt x="8260973" y="666477"/>
                </a:cubicBezTo>
                <a:cubicBezTo>
                  <a:pt x="8323172" y="474358"/>
                  <a:pt x="8503575" y="335388"/>
                  <a:pt x="8716459" y="335388"/>
                </a:cubicBezTo>
                <a:cubicBezTo>
                  <a:pt x="8938677" y="335388"/>
                  <a:pt x="9125463" y="486740"/>
                  <a:pt x="9179469" y="692005"/>
                </a:cubicBezTo>
                <a:cubicBezTo>
                  <a:pt x="9223284" y="681242"/>
                  <a:pt x="9269004" y="675432"/>
                  <a:pt x="9316058" y="675432"/>
                </a:cubicBezTo>
                <a:cubicBezTo>
                  <a:pt x="9344728" y="675432"/>
                  <a:pt x="9372827" y="677526"/>
                  <a:pt x="9400354" y="681623"/>
                </a:cubicBezTo>
                <a:cubicBezTo>
                  <a:pt x="9439692" y="481692"/>
                  <a:pt x="9597141" y="324245"/>
                  <a:pt x="9797070" y="284810"/>
                </a:cubicBezTo>
                <a:cubicBezTo>
                  <a:pt x="9773543" y="242615"/>
                  <a:pt x="9755065" y="197228"/>
                  <a:pt x="9742468" y="149461"/>
                </a:cubicBezTo>
                <a:lnTo>
                  <a:pt x="9723179" y="0"/>
                </a:lnTo>
                <a:lnTo>
                  <a:pt x="11435591" y="0"/>
                </a:lnTo>
                <a:lnTo>
                  <a:pt x="11457680" y="22156"/>
                </a:lnTo>
                <a:cubicBezTo>
                  <a:pt x="11504593" y="77977"/>
                  <a:pt x="11537455" y="146008"/>
                  <a:pt x="11550813" y="220803"/>
                </a:cubicBezTo>
                <a:cubicBezTo>
                  <a:pt x="11566339" y="219659"/>
                  <a:pt x="11581960" y="218994"/>
                  <a:pt x="11597772" y="218994"/>
                </a:cubicBezTo>
                <a:cubicBezTo>
                  <a:pt x="11835135" y="218994"/>
                  <a:pt x="12040017" y="357963"/>
                  <a:pt x="12135553" y="559035"/>
                </a:cubicBezTo>
                <a:lnTo>
                  <a:pt x="12181110" y="544196"/>
                </a:lnTo>
                <a:lnTo>
                  <a:pt x="12181110" y="1334766"/>
                </a:lnTo>
                <a:lnTo>
                  <a:pt x="12145697" y="1324012"/>
                </a:lnTo>
                <a:cubicBezTo>
                  <a:pt x="12096738" y="1303771"/>
                  <a:pt x="12052495" y="1274458"/>
                  <a:pt x="12015062" y="1238168"/>
                </a:cubicBezTo>
                <a:cubicBezTo>
                  <a:pt x="11907620" y="1343895"/>
                  <a:pt x="11760268" y="1409141"/>
                  <a:pt x="11597676" y="1409141"/>
                </a:cubicBezTo>
                <a:cubicBezTo>
                  <a:pt x="11427655" y="1409141"/>
                  <a:pt x="11274207" y="1337896"/>
                  <a:pt x="11165813" y="1223499"/>
                </a:cubicBezTo>
                <a:cubicBezTo>
                  <a:pt x="11056085" y="1444860"/>
                  <a:pt x="10827866" y="1597071"/>
                  <a:pt x="10564119" y="1597071"/>
                </a:cubicBezTo>
                <a:cubicBezTo>
                  <a:pt x="10321231" y="1597071"/>
                  <a:pt x="10108538" y="1468007"/>
                  <a:pt x="9990714" y="1274744"/>
                </a:cubicBezTo>
                <a:cubicBezTo>
                  <a:pt x="9959757" y="1280745"/>
                  <a:pt x="9927754" y="1283888"/>
                  <a:pt x="9894987" y="1283888"/>
                </a:cubicBezTo>
                <a:cubicBezTo>
                  <a:pt x="9890892" y="1283888"/>
                  <a:pt x="9886796" y="1283794"/>
                  <a:pt x="9882700" y="1283698"/>
                </a:cubicBezTo>
                <a:cubicBezTo>
                  <a:pt x="9869841" y="1468126"/>
                  <a:pt x="9768988" y="1628294"/>
                  <a:pt x="9621835" y="1722486"/>
                </a:cubicBezTo>
                <a:lnTo>
                  <a:pt x="9607084" y="1730098"/>
                </a:lnTo>
                <a:lnTo>
                  <a:pt x="9024419" y="1730098"/>
                </a:lnTo>
                <a:lnTo>
                  <a:pt x="9012448" y="1723982"/>
                </a:lnTo>
                <a:cubicBezTo>
                  <a:pt x="8866113" y="1631326"/>
                  <a:pt x="8765037" y="1473651"/>
                  <a:pt x="8749797" y="1291604"/>
                </a:cubicBezTo>
                <a:cubicBezTo>
                  <a:pt x="8738748" y="1292365"/>
                  <a:pt x="8727699" y="1292746"/>
                  <a:pt x="8716459" y="1292746"/>
                </a:cubicBezTo>
                <a:cubicBezTo>
                  <a:pt x="8673216" y="1292746"/>
                  <a:pt x="8631306" y="1287032"/>
                  <a:pt x="8591491" y="1276269"/>
                </a:cubicBezTo>
                <a:cubicBezTo>
                  <a:pt x="8530055" y="1472483"/>
                  <a:pt x="8346794" y="1614882"/>
                  <a:pt x="8130290" y="1614882"/>
                </a:cubicBezTo>
                <a:cubicBezTo>
                  <a:pt x="7911120" y="1614882"/>
                  <a:pt x="7726050" y="1468958"/>
                  <a:pt x="7666899" y="1268933"/>
                </a:cubicBezTo>
                <a:cubicBezTo>
                  <a:pt x="7600320" y="1306843"/>
                  <a:pt x="7523358" y="1328560"/>
                  <a:pt x="7441253" y="1328560"/>
                </a:cubicBezTo>
                <a:cubicBezTo>
                  <a:pt x="7301711" y="1328560"/>
                  <a:pt x="7176839" y="1265887"/>
                  <a:pt x="7093114" y="1167207"/>
                </a:cubicBezTo>
                <a:cubicBezTo>
                  <a:pt x="7073493" y="1210736"/>
                  <a:pt x="7047775" y="1251027"/>
                  <a:pt x="7017105" y="1286936"/>
                </a:cubicBezTo>
                <a:cubicBezTo>
                  <a:pt x="6991577" y="1472198"/>
                  <a:pt x="6832701" y="1614882"/>
                  <a:pt x="6640391" y="1614882"/>
                </a:cubicBezTo>
                <a:cubicBezTo>
                  <a:pt x="6563905" y="1614882"/>
                  <a:pt x="6492753" y="1592307"/>
                  <a:pt x="6433127" y="1553445"/>
                </a:cubicBezTo>
                <a:lnTo>
                  <a:pt x="6433127" y="906191"/>
                </a:lnTo>
                <a:lnTo>
                  <a:pt x="6383088" y="911234"/>
                </a:lnTo>
                <a:cubicBezTo>
                  <a:pt x="6353409" y="911234"/>
                  <a:pt x="6324434" y="908227"/>
                  <a:pt x="6296447" y="902500"/>
                </a:cubicBezTo>
                <a:lnTo>
                  <a:pt x="6270563" y="894465"/>
                </a:lnTo>
                <a:lnTo>
                  <a:pt x="6270563" y="1605761"/>
                </a:lnTo>
                <a:cubicBezTo>
                  <a:pt x="6210937" y="1644623"/>
                  <a:pt x="6139785" y="1667198"/>
                  <a:pt x="6063299" y="1667198"/>
                </a:cubicBezTo>
                <a:cubicBezTo>
                  <a:pt x="5870990" y="1667198"/>
                  <a:pt x="5712113" y="1524513"/>
                  <a:pt x="5686585" y="1339253"/>
                </a:cubicBezTo>
                <a:cubicBezTo>
                  <a:pt x="5655915" y="1303343"/>
                  <a:pt x="5630198" y="1263053"/>
                  <a:pt x="5610576" y="1219522"/>
                </a:cubicBezTo>
                <a:cubicBezTo>
                  <a:pt x="5526851" y="1318202"/>
                  <a:pt x="5401979" y="1380876"/>
                  <a:pt x="5262438" y="1380876"/>
                </a:cubicBezTo>
                <a:cubicBezTo>
                  <a:pt x="5180332" y="1380876"/>
                  <a:pt x="5103370" y="1359160"/>
                  <a:pt x="5036790" y="1321250"/>
                </a:cubicBezTo>
                <a:cubicBezTo>
                  <a:pt x="4977639" y="1521274"/>
                  <a:pt x="4792569" y="1667198"/>
                  <a:pt x="4573399" y="1667198"/>
                </a:cubicBezTo>
                <a:cubicBezTo>
                  <a:pt x="4356895" y="1667198"/>
                  <a:pt x="4173634" y="1524800"/>
                  <a:pt x="4112198" y="1328584"/>
                </a:cubicBezTo>
                <a:cubicBezTo>
                  <a:pt x="4072383" y="1339347"/>
                  <a:pt x="4030473" y="1345062"/>
                  <a:pt x="3987230" y="1345062"/>
                </a:cubicBezTo>
                <a:cubicBezTo>
                  <a:pt x="3975989" y="1345062"/>
                  <a:pt x="3964941" y="1344681"/>
                  <a:pt x="3953892" y="1343919"/>
                </a:cubicBezTo>
                <a:cubicBezTo>
                  <a:pt x="3929508" y="1635194"/>
                  <a:pt x="3685383" y="1864079"/>
                  <a:pt x="3387726" y="1864079"/>
                </a:cubicBezTo>
                <a:cubicBezTo>
                  <a:pt x="3087403" y="1864079"/>
                  <a:pt x="2841563" y="1631098"/>
                  <a:pt x="2820989" y="1336013"/>
                </a:cubicBezTo>
                <a:cubicBezTo>
                  <a:pt x="2816893" y="1336109"/>
                  <a:pt x="2812797" y="1336204"/>
                  <a:pt x="2808701" y="1336204"/>
                </a:cubicBezTo>
                <a:cubicBezTo>
                  <a:pt x="2775934" y="1336204"/>
                  <a:pt x="2743932" y="1333061"/>
                  <a:pt x="2712975" y="1327060"/>
                </a:cubicBezTo>
                <a:cubicBezTo>
                  <a:pt x="2595151" y="1520322"/>
                  <a:pt x="2382457" y="1649386"/>
                  <a:pt x="2139570" y="1649386"/>
                </a:cubicBezTo>
                <a:cubicBezTo>
                  <a:pt x="1875823" y="1649386"/>
                  <a:pt x="1647603" y="1497176"/>
                  <a:pt x="1537876" y="1275815"/>
                </a:cubicBezTo>
                <a:cubicBezTo>
                  <a:pt x="1429481" y="1390211"/>
                  <a:pt x="1276034" y="1461458"/>
                  <a:pt x="1106013" y="1461458"/>
                </a:cubicBezTo>
                <a:cubicBezTo>
                  <a:pt x="943421" y="1461458"/>
                  <a:pt x="796069" y="1396211"/>
                  <a:pt x="688627" y="1290485"/>
                </a:cubicBezTo>
                <a:cubicBezTo>
                  <a:pt x="613761" y="1363064"/>
                  <a:pt x="511652" y="1407737"/>
                  <a:pt x="399067" y="1407737"/>
                </a:cubicBezTo>
                <a:cubicBezTo>
                  <a:pt x="214187" y="1407737"/>
                  <a:pt x="57501" y="1287151"/>
                  <a:pt x="3302" y="1120273"/>
                </a:cubicBezTo>
                <a:lnTo>
                  <a:pt x="0" y="1123065"/>
                </a:lnTo>
                <a:lnTo>
                  <a:pt x="0" y="137968"/>
                </a:lnTo>
                <a:lnTo>
                  <a:pt x="63488" y="155235"/>
                </a:lnTo>
                <a:cubicBezTo>
                  <a:pt x="230661" y="217061"/>
                  <a:pt x="349823" y="377894"/>
                  <a:pt x="349823" y="566584"/>
                </a:cubicBezTo>
                <a:cubicBezTo>
                  <a:pt x="349823" y="570584"/>
                  <a:pt x="349727" y="574489"/>
                  <a:pt x="349631" y="578490"/>
                </a:cubicBezTo>
                <a:cubicBezTo>
                  <a:pt x="365825" y="576585"/>
                  <a:pt x="382302" y="575537"/>
                  <a:pt x="398971" y="575537"/>
                </a:cubicBezTo>
                <a:cubicBezTo>
                  <a:pt x="459169" y="575537"/>
                  <a:pt x="516415" y="588396"/>
                  <a:pt x="568136" y="611351"/>
                </a:cubicBezTo>
                <a:cubicBezTo>
                  <a:pt x="663672" y="410279"/>
                  <a:pt x="868554" y="271309"/>
                  <a:pt x="1105917" y="271309"/>
                </a:cubicBezTo>
                <a:cubicBezTo>
                  <a:pt x="1121729" y="271309"/>
                  <a:pt x="1137350" y="271975"/>
                  <a:pt x="1152875" y="273119"/>
                </a:cubicBezTo>
                <a:cubicBezTo>
                  <a:pt x="1170687" y="173392"/>
                  <a:pt x="1223170" y="85691"/>
                  <a:pt x="1297405" y="22921"/>
                </a:cubicBezTo>
                <a:close/>
              </a:path>
            </a:pathLst>
          </a:custGeom>
          <a:solidFill>
            <a:srgbClr val="F2F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0" y="1108364"/>
            <a:ext cx="12194349" cy="5745665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0" y="3733421"/>
            <a:ext cx="12194349" cy="82006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266" y="2174375"/>
            <a:ext cx="12194533" cy="1011709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0" y="886691"/>
            <a:ext cx="12194349" cy="277431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 flipH="1">
            <a:off x="-2533" y="5363852"/>
            <a:ext cx="12194533" cy="1074057"/>
          </a:xfrm>
          <a:custGeom>
            <a:avLst/>
            <a:gdLst/>
            <a:ahLst/>
            <a:cxnLst/>
            <a:rect l="l" t="t" r="r" b="b"/>
            <a:pathLst>
              <a:path w="6860497" h="850738" extrusionOk="0">
                <a:moveTo>
                  <a:pt x="0" y="302575"/>
                </a:moveTo>
                <a:lnTo>
                  <a:pt x="0" y="580537"/>
                </a:lnTo>
                <a:cubicBezTo>
                  <a:pt x="382341" y="623205"/>
                  <a:pt x="203346" y="565240"/>
                  <a:pt x="475793" y="422148"/>
                </a:cubicBezTo>
                <a:cubicBezTo>
                  <a:pt x="809535" y="261261"/>
                  <a:pt x="1493670" y="842266"/>
                  <a:pt x="2020248" y="850279"/>
                </a:cubicBezTo>
                <a:cubicBezTo>
                  <a:pt x="2615822" y="859437"/>
                  <a:pt x="2958827" y="731643"/>
                  <a:pt x="3487173" y="479593"/>
                </a:cubicBezTo>
                <a:cubicBezTo>
                  <a:pt x="4331987" y="75189"/>
                  <a:pt x="3941529" y="665872"/>
                  <a:pt x="4733061" y="513206"/>
                </a:cubicBezTo>
                <a:cubicBezTo>
                  <a:pt x="4844725" y="491456"/>
                  <a:pt x="4955452" y="467625"/>
                  <a:pt x="5066803" y="444938"/>
                </a:cubicBezTo>
                <a:cubicBezTo>
                  <a:pt x="5674137" y="321411"/>
                  <a:pt x="5832943" y="471892"/>
                  <a:pt x="6376379" y="476991"/>
                </a:cubicBezTo>
                <a:cubicBezTo>
                  <a:pt x="6555062" y="478656"/>
                  <a:pt x="6709809" y="464919"/>
                  <a:pt x="6860498" y="446916"/>
                </a:cubicBezTo>
                <a:lnTo>
                  <a:pt x="6860498" y="299766"/>
                </a:lnTo>
                <a:cubicBezTo>
                  <a:pt x="6734369" y="313502"/>
                  <a:pt x="6605326" y="323597"/>
                  <a:pt x="6469415" y="322036"/>
                </a:cubicBezTo>
                <a:cubicBezTo>
                  <a:pt x="6019118" y="316936"/>
                  <a:pt x="5673200" y="179048"/>
                  <a:pt x="5222903" y="218385"/>
                </a:cubicBezTo>
                <a:cubicBezTo>
                  <a:pt x="5163169" y="224733"/>
                  <a:pt x="5103643" y="231394"/>
                  <a:pt x="5044012" y="238574"/>
                </a:cubicBezTo>
                <a:cubicBezTo>
                  <a:pt x="4628578" y="288838"/>
                  <a:pt x="4523158" y="343578"/>
                  <a:pt x="4136966" y="169786"/>
                </a:cubicBezTo>
                <a:cubicBezTo>
                  <a:pt x="3581666" y="-80078"/>
                  <a:pt x="3125125" y="487086"/>
                  <a:pt x="2480848" y="344930"/>
                </a:cubicBezTo>
                <a:cubicBezTo>
                  <a:pt x="2105167" y="261989"/>
                  <a:pt x="2590430" y="223797"/>
                  <a:pt x="2680760" y="216928"/>
                </a:cubicBezTo>
                <a:cubicBezTo>
                  <a:pt x="3002534" y="192681"/>
                  <a:pt x="2789614" y="192681"/>
                  <a:pt x="2632473" y="168121"/>
                </a:cubicBezTo>
                <a:cubicBezTo>
                  <a:pt x="2422466" y="131697"/>
                  <a:pt x="2214021" y="83515"/>
                  <a:pt x="2002141" y="47924"/>
                </a:cubicBezTo>
                <a:cubicBezTo>
                  <a:pt x="1028284" y="-115565"/>
                  <a:pt x="1339964" y="176654"/>
                  <a:pt x="1992358" y="363767"/>
                </a:cubicBezTo>
                <a:lnTo>
                  <a:pt x="2065517" y="382395"/>
                </a:lnTo>
                <a:cubicBezTo>
                  <a:pt x="2604271" y="519450"/>
                  <a:pt x="2884627" y="434948"/>
                  <a:pt x="3387790" y="245963"/>
                </a:cubicBezTo>
                <a:cubicBezTo>
                  <a:pt x="4222301" y="-67486"/>
                  <a:pt x="4042370" y="367409"/>
                  <a:pt x="4682693" y="314335"/>
                </a:cubicBezTo>
                <a:cubicBezTo>
                  <a:pt x="5042764" y="284468"/>
                  <a:pt x="5300329" y="218385"/>
                  <a:pt x="5674761" y="268233"/>
                </a:cubicBezTo>
                <a:cubicBezTo>
                  <a:pt x="5704524" y="274373"/>
                  <a:pt x="5733767" y="280721"/>
                  <a:pt x="5763426" y="287485"/>
                </a:cubicBezTo>
                <a:cubicBezTo>
                  <a:pt x="5799954" y="295811"/>
                  <a:pt x="6279909" y="387598"/>
                  <a:pt x="5993934" y="363038"/>
                </a:cubicBezTo>
                <a:cubicBezTo>
                  <a:pt x="5639379" y="332651"/>
                  <a:pt x="5567885" y="287485"/>
                  <a:pt x="5193973" y="356066"/>
                </a:cubicBezTo>
                <a:cubicBezTo>
                  <a:pt x="5027882" y="388430"/>
                  <a:pt x="4841394" y="429225"/>
                  <a:pt x="4675512" y="451807"/>
                </a:cubicBezTo>
                <a:cubicBezTo>
                  <a:pt x="4045492" y="537246"/>
                  <a:pt x="4214080" y="113382"/>
                  <a:pt x="3650454" y="337021"/>
                </a:cubicBezTo>
                <a:cubicBezTo>
                  <a:pt x="3239911" y="499990"/>
                  <a:pt x="2971627" y="700526"/>
                  <a:pt x="2500412" y="746212"/>
                </a:cubicBezTo>
                <a:cubicBezTo>
                  <a:pt x="2358153" y="759428"/>
                  <a:pt x="2209858" y="770668"/>
                  <a:pt x="2067182" y="772957"/>
                </a:cubicBezTo>
                <a:cubicBezTo>
                  <a:pt x="1571824" y="780866"/>
                  <a:pt x="1158263" y="402479"/>
                  <a:pt x="719518" y="323805"/>
                </a:cubicBezTo>
                <a:cubicBezTo>
                  <a:pt x="472151" y="279472"/>
                  <a:pt x="441035" y="379169"/>
                  <a:pt x="290138" y="396339"/>
                </a:cubicBezTo>
                <a:cubicBezTo>
                  <a:pt x="232381" y="396235"/>
                  <a:pt x="210839" y="390616"/>
                  <a:pt x="156308" y="369282"/>
                </a:cubicBezTo>
                <a:cubicBezTo>
                  <a:pt x="97615" y="346596"/>
                  <a:pt x="47246" y="324221"/>
                  <a:pt x="0" y="302575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2" name="Google Shape;312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13" name="Google Shape;313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4F82977-7949-4B7C-8AD1-8213A403FAD9}"/>
              </a:ext>
            </a:extLst>
          </p:cNvPr>
          <p:cNvSpPr txBox="1">
            <a:spLocks/>
          </p:cNvSpPr>
          <p:nvPr userDrawn="1"/>
        </p:nvSpPr>
        <p:spPr>
          <a:xfrm>
            <a:off x="10314669" y="-22509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440FED0-93DE-4B49-AC17-91972FDD9038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844384" y="5968724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Diệu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Hiền</a:t>
            </a:r>
          </a:p>
        </p:txBody>
      </p:sp>
    </p:spTree>
    <p:extLst>
      <p:ext uri="{BB962C8B-B14F-4D97-AF65-F5344CB8AC3E}">
        <p14:creationId xmlns:p14="http://schemas.microsoft.com/office/powerpoint/2010/main" val="379267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0" y="1"/>
            <a:ext cx="12194349" cy="6843242"/>
          </a:xfrm>
          <a:custGeom>
            <a:avLst/>
            <a:gdLst/>
            <a:ahLst/>
            <a:cxnLst/>
            <a:rect l="l" t="t" r="r" b="b"/>
            <a:pathLst>
              <a:path w="6860393" h="6860393" extrusionOk="0">
                <a:moveTo>
                  <a:pt x="0" y="0"/>
                </a:moveTo>
                <a:lnTo>
                  <a:pt x="6860394" y="0"/>
                </a:lnTo>
                <a:lnTo>
                  <a:pt x="6860394" y="6860394"/>
                </a:lnTo>
                <a:lnTo>
                  <a:pt x="0" y="6860394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9617974" y="3765150"/>
            <a:ext cx="2574109" cy="506599"/>
          </a:xfrm>
          <a:custGeom>
            <a:avLst/>
            <a:gdLst/>
            <a:ahLst/>
            <a:cxnLst/>
            <a:rect l="l" t="t" r="r" b="b"/>
            <a:pathLst>
              <a:path w="2574109" h="506599" extrusionOk="0">
                <a:moveTo>
                  <a:pt x="1558729" y="0"/>
                </a:moveTo>
                <a:cubicBezTo>
                  <a:pt x="1667123" y="114396"/>
                  <a:pt x="1820571" y="185642"/>
                  <a:pt x="1990592" y="185642"/>
                </a:cubicBezTo>
                <a:cubicBezTo>
                  <a:pt x="2153184" y="185642"/>
                  <a:pt x="2300536" y="120396"/>
                  <a:pt x="2407978" y="14669"/>
                </a:cubicBezTo>
                <a:cubicBezTo>
                  <a:pt x="2445411" y="50959"/>
                  <a:pt x="2489654" y="80272"/>
                  <a:pt x="2538613" y="100513"/>
                </a:cubicBezTo>
                <a:lnTo>
                  <a:pt x="2574109" y="111292"/>
                </a:lnTo>
                <a:lnTo>
                  <a:pt x="2574109" y="506599"/>
                </a:lnTo>
                <a:lnTo>
                  <a:pt x="0" y="506599"/>
                </a:lnTo>
                <a:lnTo>
                  <a:pt x="14751" y="498986"/>
                </a:lnTo>
                <a:cubicBezTo>
                  <a:pt x="161904" y="404795"/>
                  <a:pt x="262757" y="244626"/>
                  <a:pt x="275616" y="60198"/>
                </a:cubicBezTo>
                <a:cubicBezTo>
                  <a:pt x="279712" y="60294"/>
                  <a:pt x="283808" y="60389"/>
                  <a:pt x="287903" y="60389"/>
                </a:cubicBezTo>
                <a:cubicBezTo>
                  <a:pt x="320670" y="60389"/>
                  <a:pt x="352673" y="57246"/>
                  <a:pt x="383630" y="51245"/>
                </a:cubicBezTo>
                <a:cubicBezTo>
                  <a:pt x="501454" y="244507"/>
                  <a:pt x="714147" y="373571"/>
                  <a:pt x="957035" y="373571"/>
                </a:cubicBezTo>
                <a:cubicBezTo>
                  <a:pt x="1220782" y="373571"/>
                  <a:pt x="1449001" y="221361"/>
                  <a:pt x="1558729" y="0"/>
                </a:cubicBez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9035309" y="4271749"/>
            <a:ext cx="582665" cy="81665"/>
          </a:xfrm>
          <a:custGeom>
            <a:avLst/>
            <a:gdLst/>
            <a:ahLst/>
            <a:cxnLst/>
            <a:rect l="l" t="t" r="r" b="b"/>
            <a:pathLst>
              <a:path w="582665" h="81665" extrusionOk="0">
                <a:moveTo>
                  <a:pt x="0" y="0"/>
                </a:moveTo>
                <a:lnTo>
                  <a:pt x="582665" y="0"/>
                </a:lnTo>
                <a:lnTo>
                  <a:pt x="503902" y="40651"/>
                </a:lnTo>
                <a:cubicBezTo>
                  <a:pt x="438300" y="67104"/>
                  <a:pt x="366625" y="81665"/>
                  <a:pt x="291544" y="81665"/>
                </a:cubicBezTo>
                <a:cubicBezTo>
                  <a:pt x="217130" y="81665"/>
                  <a:pt x="146061" y="67360"/>
                  <a:pt x="80936" y="41351"/>
                </a:cubicBezTo>
                <a:lnTo>
                  <a:pt x="0" y="0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10890" y="10887"/>
            <a:ext cx="12181110" cy="1864079"/>
          </a:xfrm>
          <a:custGeom>
            <a:avLst/>
            <a:gdLst/>
            <a:ahLst/>
            <a:cxnLst/>
            <a:rect l="l" t="t" r="r" b="b"/>
            <a:pathLst>
              <a:path w="12181110" h="1864079" extrusionOk="0">
                <a:moveTo>
                  <a:pt x="1329750" y="0"/>
                </a:moveTo>
                <a:lnTo>
                  <a:pt x="2975278" y="0"/>
                </a:lnTo>
                <a:lnTo>
                  <a:pt x="2980533" y="52138"/>
                </a:lnTo>
                <a:cubicBezTo>
                  <a:pt x="2980533" y="155580"/>
                  <a:pt x="2953672" y="252735"/>
                  <a:pt x="2906618" y="337126"/>
                </a:cubicBezTo>
                <a:cubicBezTo>
                  <a:pt x="3106548" y="376560"/>
                  <a:pt x="3263997" y="534009"/>
                  <a:pt x="3303335" y="733938"/>
                </a:cubicBezTo>
                <a:cubicBezTo>
                  <a:pt x="3330861" y="729842"/>
                  <a:pt x="3358961" y="727747"/>
                  <a:pt x="3387631" y="727747"/>
                </a:cubicBezTo>
                <a:cubicBezTo>
                  <a:pt x="3434684" y="727747"/>
                  <a:pt x="3480405" y="733557"/>
                  <a:pt x="3524219" y="744320"/>
                </a:cubicBezTo>
                <a:cubicBezTo>
                  <a:pt x="3578226" y="539056"/>
                  <a:pt x="3765012" y="387704"/>
                  <a:pt x="3987230" y="387704"/>
                </a:cubicBezTo>
                <a:cubicBezTo>
                  <a:pt x="4200114" y="387704"/>
                  <a:pt x="4380517" y="526674"/>
                  <a:pt x="4442716" y="718794"/>
                </a:cubicBezTo>
                <a:cubicBezTo>
                  <a:pt x="4484245" y="707174"/>
                  <a:pt x="4528060" y="700887"/>
                  <a:pt x="4573304" y="700887"/>
                </a:cubicBezTo>
                <a:cubicBezTo>
                  <a:pt x="4668077" y="700887"/>
                  <a:pt x="4756374" y="728128"/>
                  <a:pt x="4830954" y="775277"/>
                </a:cubicBezTo>
                <a:cubicBezTo>
                  <a:pt x="4892772" y="596588"/>
                  <a:pt x="5062603" y="468190"/>
                  <a:pt x="5262342" y="468190"/>
                </a:cubicBezTo>
                <a:cubicBezTo>
                  <a:pt x="5438078" y="468190"/>
                  <a:pt x="5590669" y="567631"/>
                  <a:pt x="5666869" y="713269"/>
                </a:cubicBezTo>
                <a:cubicBezTo>
                  <a:pt x="5725947" y="634688"/>
                  <a:pt x="5807636" y="574001"/>
                  <a:pt x="5902250" y="540935"/>
                </a:cubicBezTo>
                <a:lnTo>
                  <a:pt x="5957855" y="527678"/>
                </a:lnTo>
                <a:lnTo>
                  <a:pt x="5953183" y="481329"/>
                </a:lnTo>
                <a:cubicBezTo>
                  <a:pt x="5953183" y="243899"/>
                  <a:pt x="6145658" y="51424"/>
                  <a:pt x="6383088" y="51424"/>
                </a:cubicBezTo>
                <a:cubicBezTo>
                  <a:pt x="6620518" y="51424"/>
                  <a:pt x="6812993" y="243899"/>
                  <a:pt x="6812993" y="481329"/>
                </a:cubicBezTo>
                <a:lnTo>
                  <a:pt x="6811773" y="493434"/>
                </a:lnTo>
                <a:lnTo>
                  <a:pt x="6891387" y="530533"/>
                </a:lnTo>
                <a:cubicBezTo>
                  <a:pt x="6948001" y="564132"/>
                  <a:pt x="6997436" y="608566"/>
                  <a:pt x="7036821" y="660953"/>
                </a:cubicBezTo>
                <a:cubicBezTo>
                  <a:pt x="7113021" y="515315"/>
                  <a:pt x="7265612" y="415874"/>
                  <a:pt x="7441348" y="415874"/>
                </a:cubicBezTo>
                <a:cubicBezTo>
                  <a:pt x="7641086" y="415874"/>
                  <a:pt x="7810917" y="544272"/>
                  <a:pt x="7872736" y="722961"/>
                </a:cubicBezTo>
                <a:cubicBezTo>
                  <a:pt x="7947315" y="675812"/>
                  <a:pt x="8035612" y="648570"/>
                  <a:pt x="8130386" y="648570"/>
                </a:cubicBezTo>
                <a:cubicBezTo>
                  <a:pt x="8175630" y="648570"/>
                  <a:pt x="8219445" y="654857"/>
                  <a:pt x="8260973" y="666477"/>
                </a:cubicBezTo>
                <a:cubicBezTo>
                  <a:pt x="8323172" y="474358"/>
                  <a:pt x="8503575" y="335388"/>
                  <a:pt x="8716459" y="335388"/>
                </a:cubicBezTo>
                <a:cubicBezTo>
                  <a:pt x="8938677" y="335388"/>
                  <a:pt x="9125463" y="486740"/>
                  <a:pt x="9179469" y="692005"/>
                </a:cubicBezTo>
                <a:cubicBezTo>
                  <a:pt x="9223284" y="681242"/>
                  <a:pt x="9269004" y="675432"/>
                  <a:pt x="9316058" y="675432"/>
                </a:cubicBezTo>
                <a:cubicBezTo>
                  <a:pt x="9344728" y="675432"/>
                  <a:pt x="9372827" y="677526"/>
                  <a:pt x="9400354" y="681623"/>
                </a:cubicBezTo>
                <a:cubicBezTo>
                  <a:pt x="9439692" y="481692"/>
                  <a:pt x="9597141" y="324245"/>
                  <a:pt x="9797070" y="284810"/>
                </a:cubicBezTo>
                <a:cubicBezTo>
                  <a:pt x="9773543" y="242615"/>
                  <a:pt x="9755065" y="197228"/>
                  <a:pt x="9742468" y="149461"/>
                </a:cubicBezTo>
                <a:lnTo>
                  <a:pt x="9723179" y="0"/>
                </a:lnTo>
                <a:lnTo>
                  <a:pt x="11435591" y="0"/>
                </a:lnTo>
                <a:lnTo>
                  <a:pt x="11457680" y="22156"/>
                </a:lnTo>
                <a:cubicBezTo>
                  <a:pt x="11504593" y="77977"/>
                  <a:pt x="11537455" y="146008"/>
                  <a:pt x="11550813" y="220803"/>
                </a:cubicBezTo>
                <a:cubicBezTo>
                  <a:pt x="11566339" y="219659"/>
                  <a:pt x="11581960" y="218994"/>
                  <a:pt x="11597772" y="218994"/>
                </a:cubicBezTo>
                <a:cubicBezTo>
                  <a:pt x="11835135" y="218994"/>
                  <a:pt x="12040017" y="357963"/>
                  <a:pt x="12135553" y="559035"/>
                </a:cubicBezTo>
                <a:lnTo>
                  <a:pt x="12181110" y="544196"/>
                </a:lnTo>
                <a:lnTo>
                  <a:pt x="12181110" y="1334766"/>
                </a:lnTo>
                <a:lnTo>
                  <a:pt x="12145697" y="1324012"/>
                </a:lnTo>
                <a:cubicBezTo>
                  <a:pt x="12096738" y="1303771"/>
                  <a:pt x="12052495" y="1274458"/>
                  <a:pt x="12015062" y="1238168"/>
                </a:cubicBezTo>
                <a:cubicBezTo>
                  <a:pt x="11907620" y="1343895"/>
                  <a:pt x="11760268" y="1409141"/>
                  <a:pt x="11597676" y="1409141"/>
                </a:cubicBezTo>
                <a:cubicBezTo>
                  <a:pt x="11427655" y="1409141"/>
                  <a:pt x="11274207" y="1337896"/>
                  <a:pt x="11165813" y="1223499"/>
                </a:cubicBezTo>
                <a:cubicBezTo>
                  <a:pt x="11056085" y="1444860"/>
                  <a:pt x="10827866" y="1597071"/>
                  <a:pt x="10564119" y="1597071"/>
                </a:cubicBezTo>
                <a:cubicBezTo>
                  <a:pt x="10321231" y="1597071"/>
                  <a:pt x="10108538" y="1468007"/>
                  <a:pt x="9990714" y="1274744"/>
                </a:cubicBezTo>
                <a:cubicBezTo>
                  <a:pt x="9959757" y="1280745"/>
                  <a:pt x="9927754" y="1283888"/>
                  <a:pt x="9894987" y="1283888"/>
                </a:cubicBezTo>
                <a:cubicBezTo>
                  <a:pt x="9890892" y="1283888"/>
                  <a:pt x="9886796" y="1283794"/>
                  <a:pt x="9882700" y="1283698"/>
                </a:cubicBezTo>
                <a:cubicBezTo>
                  <a:pt x="9869841" y="1468126"/>
                  <a:pt x="9768988" y="1628294"/>
                  <a:pt x="9621835" y="1722486"/>
                </a:cubicBezTo>
                <a:lnTo>
                  <a:pt x="9607084" y="1730098"/>
                </a:lnTo>
                <a:lnTo>
                  <a:pt x="9024419" y="1730098"/>
                </a:lnTo>
                <a:lnTo>
                  <a:pt x="9012448" y="1723982"/>
                </a:lnTo>
                <a:cubicBezTo>
                  <a:pt x="8866113" y="1631326"/>
                  <a:pt x="8765037" y="1473651"/>
                  <a:pt x="8749797" y="1291604"/>
                </a:cubicBezTo>
                <a:cubicBezTo>
                  <a:pt x="8738748" y="1292365"/>
                  <a:pt x="8727699" y="1292746"/>
                  <a:pt x="8716459" y="1292746"/>
                </a:cubicBezTo>
                <a:cubicBezTo>
                  <a:pt x="8673216" y="1292746"/>
                  <a:pt x="8631306" y="1287032"/>
                  <a:pt x="8591491" y="1276269"/>
                </a:cubicBezTo>
                <a:cubicBezTo>
                  <a:pt x="8530055" y="1472483"/>
                  <a:pt x="8346794" y="1614882"/>
                  <a:pt x="8130290" y="1614882"/>
                </a:cubicBezTo>
                <a:cubicBezTo>
                  <a:pt x="7911120" y="1614882"/>
                  <a:pt x="7726050" y="1468958"/>
                  <a:pt x="7666899" y="1268933"/>
                </a:cubicBezTo>
                <a:cubicBezTo>
                  <a:pt x="7600320" y="1306843"/>
                  <a:pt x="7523358" y="1328560"/>
                  <a:pt x="7441253" y="1328560"/>
                </a:cubicBezTo>
                <a:cubicBezTo>
                  <a:pt x="7301711" y="1328560"/>
                  <a:pt x="7176839" y="1265887"/>
                  <a:pt x="7093114" y="1167207"/>
                </a:cubicBezTo>
                <a:cubicBezTo>
                  <a:pt x="7073493" y="1210736"/>
                  <a:pt x="7047775" y="1251027"/>
                  <a:pt x="7017105" y="1286936"/>
                </a:cubicBezTo>
                <a:cubicBezTo>
                  <a:pt x="6991577" y="1472198"/>
                  <a:pt x="6832701" y="1614882"/>
                  <a:pt x="6640391" y="1614882"/>
                </a:cubicBezTo>
                <a:cubicBezTo>
                  <a:pt x="6563905" y="1614882"/>
                  <a:pt x="6492753" y="1592307"/>
                  <a:pt x="6433127" y="1553445"/>
                </a:cubicBezTo>
                <a:lnTo>
                  <a:pt x="6433127" y="906191"/>
                </a:lnTo>
                <a:lnTo>
                  <a:pt x="6383088" y="911234"/>
                </a:lnTo>
                <a:cubicBezTo>
                  <a:pt x="6353409" y="911234"/>
                  <a:pt x="6324434" y="908227"/>
                  <a:pt x="6296447" y="902500"/>
                </a:cubicBezTo>
                <a:lnTo>
                  <a:pt x="6270563" y="894465"/>
                </a:lnTo>
                <a:lnTo>
                  <a:pt x="6270563" y="1605761"/>
                </a:lnTo>
                <a:cubicBezTo>
                  <a:pt x="6210937" y="1644623"/>
                  <a:pt x="6139785" y="1667198"/>
                  <a:pt x="6063299" y="1667198"/>
                </a:cubicBezTo>
                <a:cubicBezTo>
                  <a:pt x="5870990" y="1667198"/>
                  <a:pt x="5712113" y="1524513"/>
                  <a:pt x="5686585" y="1339253"/>
                </a:cubicBezTo>
                <a:cubicBezTo>
                  <a:pt x="5655915" y="1303343"/>
                  <a:pt x="5630198" y="1263053"/>
                  <a:pt x="5610576" y="1219522"/>
                </a:cubicBezTo>
                <a:cubicBezTo>
                  <a:pt x="5526851" y="1318202"/>
                  <a:pt x="5401979" y="1380876"/>
                  <a:pt x="5262438" y="1380876"/>
                </a:cubicBezTo>
                <a:cubicBezTo>
                  <a:pt x="5180332" y="1380876"/>
                  <a:pt x="5103370" y="1359160"/>
                  <a:pt x="5036790" y="1321250"/>
                </a:cubicBezTo>
                <a:cubicBezTo>
                  <a:pt x="4977639" y="1521274"/>
                  <a:pt x="4792569" y="1667198"/>
                  <a:pt x="4573399" y="1667198"/>
                </a:cubicBezTo>
                <a:cubicBezTo>
                  <a:pt x="4356895" y="1667198"/>
                  <a:pt x="4173634" y="1524800"/>
                  <a:pt x="4112198" y="1328584"/>
                </a:cubicBezTo>
                <a:cubicBezTo>
                  <a:pt x="4072383" y="1339347"/>
                  <a:pt x="4030473" y="1345062"/>
                  <a:pt x="3987230" y="1345062"/>
                </a:cubicBezTo>
                <a:cubicBezTo>
                  <a:pt x="3975989" y="1345062"/>
                  <a:pt x="3964941" y="1344681"/>
                  <a:pt x="3953892" y="1343919"/>
                </a:cubicBezTo>
                <a:cubicBezTo>
                  <a:pt x="3929508" y="1635194"/>
                  <a:pt x="3685383" y="1864079"/>
                  <a:pt x="3387726" y="1864079"/>
                </a:cubicBezTo>
                <a:cubicBezTo>
                  <a:pt x="3087403" y="1864079"/>
                  <a:pt x="2841563" y="1631098"/>
                  <a:pt x="2820989" y="1336013"/>
                </a:cubicBezTo>
                <a:cubicBezTo>
                  <a:pt x="2816893" y="1336109"/>
                  <a:pt x="2812797" y="1336204"/>
                  <a:pt x="2808701" y="1336204"/>
                </a:cubicBezTo>
                <a:cubicBezTo>
                  <a:pt x="2775934" y="1336204"/>
                  <a:pt x="2743932" y="1333061"/>
                  <a:pt x="2712975" y="1327060"/>
                </a:cubicBezTo>
                <a:cubicBezTo>
                  <a:pt x="2595151" y="1520322"/>
                  <a:pt x="2382457" y="1649386"/>
                  <a:pt x="2139570" y="1649386"/>
                </a:cubicBezTo>
                <a:cubicBezTo>
                  <a:pt x="1875823" y="1649386"/>
                  <a:pt x="1647603" y="1497176"/>
                  <a:pt x="1537876" y="1275815"/>
                </a:cubicBezTo>
                <a:cubicBezTo>
                  <a:pt x="1429481" y="1390211"/>
                  <a:pt x="1276034" y="1461458"/>
                  <a:pt x="1106013" y="1461458"/>
                </a:cubicBezTo>
                <a:cubicBezTo>
                  <a:pt x="943421" y="1461458"/>
                  <a:pt x="796069" y="1396211"/>
                  <a:pt x="688627" y="1290485"/>
                </a:cubicBezTo>
                <a:cubicBezTo>
                  <a:pt x="613761" y="1363064"/>
                  <a:pt x="511652" y="1407737"/>
                  <a:pt x="399067" y="1407737"/>
                </a:cubicBezTo>
                <a:cubicBezTo>
                  <a:pt x="214187" y="1407737"/>
                  <a:pt x="57501" y="1287151"/>
                  <a:pt x="3302" y="1120273"/>
                </a:cubicBezTo>
                <a:lnTo>
                  <a:pt x="0" y="1123065"/>
                </a:lnTo>
                <a:lnTo>
                  <a:pt x="0" y="137968"/>
                </a:lnTo>
                <a:lnTo>
                  <a:pt x="63488" y="155235"/>
                </a:lnTo>
                <a:cubicBezTo>
                  <a:pt x="230661" y="217061"/>
                  <a:pt x="349823" y="377894"/>
                  <a:pt x="349823" y="566584"/>
                </a:cubicBezTo>
                <a:cubicBezTo>
                  <a:pt x="349823" y="570584"/>
                  <a:pt x="349727" y="574489"/>
                  <a:pt x="349631" y="578490"/>
                </a:cubicBezTo>
                <a:cubicBezTo>
                  <a:pt x="365825" y="576585"/>
                  <a:pt x="382302" y="575537"/>
                  <a:pt x="398971" y="575537"/>
                </a:cubicBezTo>
                <a:cubicBezTo>
                  <a:pt x="459169" y="575537"/>
                  <a:pt x="516415" y="588396"/>
                  <a:pt x="568136" y="611351"/>
                </a:cubicBezTo>
                <a:cubicBezTo>
                  <a:pt x="663672" y="410279"/>
                  <a:pt x="868554" y="271309"/>
                  <a:pt x="1105917" y="271309"/>
                </a:cubicBezTo>
                <a:cubicBezTo>
                  <a:pt x="1121729" y="271309"/>
                  <a:pt x="1137350" y="271975"/>
                  <a:pt x="1152875" y="273119"/>
                </a:cubicBezTo>
                <a:cubicBezTo>
                  <a:pt x="1170687" y="173392"/>
                  <a:pt x="1223170" y="85691"/>
                  <a:pt x="1297405" y="22921"/>
                </a:cubicBezTo>
                <a:close/>
              </a:path>
            </a:pathLst>
          </a:custGeom>
          <a:solidFill>
            <a:srgbClr val="F2F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0" y="1108364"/>
            <a:ext cx="12194349" cy="5745665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0" y="3733421"/>
            <a:ext cx="12194349" cy="82006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266" y="2174375"/>
            <a:ext cx="12194533" cy="1011709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0" y="886691"/>
            <a:ext cx="12194349" cy="277431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 flipH="1">
            <a:off x="-2533" y="5363852"/>
            <a:ext cx="12194533" cy="1074057"/>
          </a:xfrm>
          <a:custGeom>
            <a:avLst/>
            <a:gdLst/>
            <a:ahLst/>
            <a:cxnLst/>
            <a:rect l="l" t="t" r="r" b="b"/>
            <a:pathLst>
              <a:path w="6860497" h="850738" extrusionOk="0">
                <a:moveTo>
                  <a:pt x="0" y="302575"/>
                </a:moveTo>
                <a:lnTo>
                  <a:pt x="0" y="580537"/>
                </a:lnTo>
                <a:cubicBezTo>
                  <a:pt x="382341" y="623205"/>
                  <a:pt x="203346" y="565240"/>
                  <a:pt x="475793" y="422148"/>
                </a:cubicBezTo>
                <a:cubicBezTo>
                  <a:pt x="809535" y="261261"/>
                  <a:pt x="1493670" y="842266"/>
                  <a:pt x="2020248" y="850279"/>
                </a:cubicBezTo>
                <a:cubicBezTo>
                  <a:pt x="2615822" y="859437"/>
                  <a:pt x="2958827" y="731643"/>
                  <a:pt x="3487173" y="479593"/>
                </a:cubicBezTo>
                <a:cubicBezTo>
                  <a:pt x="4331987" y="75189"/>
                  <a:pt x="3941529" y="665872"/>
                  <a:pt x="4733061" y="513206"/>
                </a:cubicBezTo>
                <a:cubicBezTo>
                  <a:pt x="4844725" y="491456"/>
                  <a:pt x="4955452" y="467625"/>
                  <a:pt x="5066803" y="444938"/>
                </a:cubicBezTo>
                <a:cubicBezTo>
                  <a:pt x="5674137" y="321411"/>
                  <a:pt x="5832943" y="471892"/>
                  <a:pt x="6376379" y="476991"/>
                </a:cubicBezTo>
                <a:cubicBezTo>
                  <a:pt x="6555062" y="478656"/>
                  <a:pt x="6709809" y="464919"/>
                  <a:pt x="6860498" y="446916"/>
                </a:cubicBezTo>
                <a:lnTo>
                  <a:pt x="6860498" y="299766"/>
                </a:lnTo>
                <a:cubicBezTo>
                  <a:pt x="6734369" y="313502"/>
                  <a:pt x="6605326" y="323597"/>
                  <a:pt x="6469415" y="322036"/>
                </a:cubicBezTo>
                <a:cubicBezTo>
                  <a:pt x="6019118" y="316936"/>
                  <a:pt x="5673200" y="179048"/>
                  <a:pt x="5222903" y="218385"/>
                </a:cubicBezTo>
                <a:cubicBezTo>
                  <a:pt x="5163169" y="224733"/>
                  <a:pt x="5103643" y="231394"/>
                  <a:pt x="5044012" y="238574"/>
                </a:cubicBezTo>
                <a:cubicBezTo>
                  <a:pt x="4628578" y="288838"/>
                  <a:pt x="4523158" y="343578"/>
                  <a:pt x="4136966" y="169786"/>
                </a:cubicBezTo>
                <a:cubicBezTo>
                  <a:pt x="3581666" y="-80078"/>
                  <a:pt x="3125125" y="487086"/>
                  <a:pt x="2480848" y="344930"/>
                </a:cubicBezTo>
                <a:cubicBezTo>
                  <a:pt x="2105167" y="261989"/>
                  <a:pt x="2590430" y="223797"/>
                  <a:pt x="2680760" y="216928"/>
                </a:cubicBezTo>
                <a:cubicBezTo>
                  <a:pt x="3002534" y="192681"/>
                  <a:pt x="2789614" y="192681"/>
                  <a:pt x="2632473" y="168121"/>
                </a:cubicBezTo>
                <a:cubicBezTo>
                  <a:pt x="2422466" y="131697"/>
                  <a:pt x="2214021" y="83515"/>
                  <a:pt x="2002141" y="47924"/>
                </a:cubicBezTo>
                <a:cubicBezTo>
                  <a:pt x="1028284" y="-115565"/>
                  <a:pt x="1339964" y="176654"/>
                  <a:pt x="1992358" y="363767"/>
                </a:cubicBezTo>
                <a:lnTo>
                  <a:pt x="2065517" y="382395"/>
                </a:lnTo>
                <a:cubicBezTo>
                  <a:pt x="2604271" y="519450"/>
                  <a:pt x="2884627" y="434948"/>
                  <a:pt x="3387790" y="245963"/>
                </a:cubicBezTo>
                <a:cubicBezTo>
                  <a:pt x="4222301" y="-67486"/>
                  <a:pt x="4042370" y="367409"/>
                  <a:pt x="4682693" y="314335"/>
                </a:cubicBezTo>
                <a:cubicBezTo>
                  <a:pt x="5042764" y="284468"/>
                  <a:pt x="5300329" y="218385"/>
                  <a:pt x="5674761" y="268233"/>
                </a:cubicBezTo>
                <a:cubicBezTo>
                  <a:pt x="5704524" y="274373"/>
                  <a:pt x="5733767" y="280721"/>
                  <a:pt x="5763426" y="287485"/>
                </a:cubicBezTo>
                <a:cubicBezTo>
                  <a:pt x="5799954" y="295811"/>
                  <a:pt x="6279909" y="387598"/>
                  <a:pt x="5993934" y="363038"/>
                </a:cubicBezTo>
                <a:cubicBezTo>
                  <a:pt x="5639379" y="332651"/>
                  <a:pt x="5567885" y="287485"/>
                  <a:pt x="5193973" y="356066"/>
                </a:cubicBezTo>
                <a:cubicBezTo>
                  <a:pt x="5027882" y="388430"/>
                  <a:pt x="4841394" y="429225"/>
                  <a:pt x="4675512" y="451807"/>
                </a:cubicBezTo>
                <a:cubicBezTo>
                  <a:pt x="4045492" y="537246"/>
                  <a:pt x="4214080" y="113382"/>
                  <a:pt x="3650454" y="337021"/>
                </a:cubicBezTo>
                <a:cubicBezTo>
                  <a:pt x="3239911" y="499990"/>
                  <a:pt x="2971627" y="700526"/>
                  <a:pt x="2500412" y="746212"/>
                </a:cubicBezTo>
                <a:cubicBezTo>
                  <a:pt x="2358153" y="759428"/>
                  <a:pt x="2209858" y="770668"/>
                  <a:pt x="2067182" y="772957"/>
                </a:cubicBezTo>
                <a:cubicBezTo>
                  <a:pt x="1571824" y="780866"/>
                  <a:pt x="1158263" y="402479"/>
                  <a:pt x="719518" y="323805"/>
                </a:cubicBezTo>
                <a:cubicBezTo>
                  <a:pt x="472151" y="279472"/>
                  <a:pt x="441035" y="379169"/>
                  <a:pt x="290138" y="396339"/>
                </a:cubicBezTo>
                <a:cubicBezTo>
                  <a:pt x="232381" y="396235"/>
                  <a:pt x="210839" y="390616"/>
                  <a:pt x="156308" y="369282"/>
                </a:cubicBezTo>
                <a:cubicBezTo>
                  <a:pt x="97615" y="346596"/>
                  <a:pt x="47246" y="324221"/>
                  <a:pt x="0" y="302575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2" name="Google Shape;312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13" name="Google Shape;313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4F82977-7949-4B7C-8AD1-8213A403FAD9}"/>
              </a:ext>
            </a:extLst>
          </p:cNvPr>
          <p:cNvSpPr txBox="1">
            <a:spLocks/>
          </p:cNvSpPr>
          <p:nvPr userDrawn="1"/>
        </p:nvSpPr>
        <p:spPr>
          <a:xfrm>
            <a:off x="10314669" y="-22509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440FED0-93DE-4B49-AC17-91972FDD9038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844384" y="5968724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Diệu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Hiền</a:t>
            </a:r>
          </a:p>
        </p:txBody>
      </p:sp>
    </p:spTree>
    <p:extLst>
      <p:ext uri="{BB962C8B-B14F-4D97-AF65-F5344CB8AC3E}">
        <p14:creationId xmlns:p14="http://schemas.microsoft.com/office/powerpoint/2010/main" val="387284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0" y="1"/>
            <a:ext cx="12194349" cy="6843242"/>
          </a:xfrm>
          <a:custGeom>
            <a:avLst/>
            <a:gdLst/>
            <a:ahLst/>
            <a:cxnLst/>
            <a:rect l="l" t="t" r="r" b="b"/>
            <a:pathLst>
              <a:path w="6860393" h="6860393" extrusionOk="0">
                <a:moveTo>
                  <a:pt x="0" y="0"/>
                </a:moveTo>
                <a:lnTo>
                  <a:pt x="6860394" y="0"/>
                </a:lnTo>
                <a:lnTo>
                  <a:pt x="6860394" y="6860394"/>
                </a:lnTo>
                <a:lnTo>
                  <a:pt x="0" y="6860394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9617974" y="3765150"/>
            <a:ext cx="2574109" cy="506599"/>
          </a:xfrm>
          <a:custGeom>
            <a:avLst/>
            <a:gdLst/>
            <a:ahLst/>
            <a:cxnLst/>
            <a:rect l="l" t="t" r="r" b="b"/>
            <a:pathLst>
              <a:path w="2574109" h="506599" extrusionOk="0">
                <a:moveTo>
                  <a:pt x="1558729" y="0"/>
                </a:moveTo>
                <a:cubicBezTo>
                  <a:pt x="1667123" y="114396"/>
                  <a:pt x="1820571" y="185642"/>
                  <a:pt x="1990592" y="185642"/>
                </a:cubicBezTo>
                <a:cubicBezTo>
                  <a:pt x="2153184" y="185642"/>
                  <a:pt x="2300536" y="120396"/>
                  <a:pt x="2407978" y="14669"/>
                </a:cubicBezTo>
                <a:cubicBezTo>
                  <a:pt x="2445411" y="50959"/>
                  <a:pt x="2489654" y="80272"/>
                  <a:pt x="2538613" y="100513"/>
                </a:cubicBezTo>
                <a:lnTo>
                  <a:pt x="2574109" y="111292"/>
                </a:lnTo>
                <a:lnTo>
                  <a:pt x="2574109" y="506599"/>
                </a:lnTo>
                <a:lnTo>
                  <a:pt x="0" y="506599"/>
                </a:lnTo>
                <a:lnTo>
                  <a:pt x="14751" y="498986"/>
                </a:lnTo>
                <a:cubicBezTo>
                  <a:pt x="161904" y="404795"/>
                  <a:pt x="262757" y="244626"/>
                  <a:pt x="275616" y="60198"/>
                </a:cubicBezTo>
                <a:cubicBezTo>
                  <a:pt x="279712" y="60294"/>
                  <a:pt x="283808" y="60389"/>
                  <a:pt x="287903" y="60389"/>
                </a:cubicBezTo>
                <a:cubicBezTo>
                  <a:pt x="320670" y="60389"/>
                  <a:pt x="352673" y="57246"/>
                  <a:pt x="383630" y="51245"/>
                </a:cubicBezTo>
                <a:cubicBezTo>
                  <a:pt x="501454" y="244507"/>
                  <a:pt x="714147" y="373571"/>
                  <a:pt x="957035" y="373571"/>
                </a:cubicBezTo>
                <a:cubicBezTo>
                  <a:pt x="1220782" y="373571"/>
                  <a:pt x="1449001" y="221361"/>
                  <a:pt x="1558729" y="0"/>
                </a:cubicBez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9035309" y="4271749"/>
            <a:ext cx="582665" cy="81665"/>
          </a:xfrm>
          <a:custGeom>
            <a:avLst/>
            <a:gdLst/>
            <a:ahLst/>
            <a:cxnLst/>
            <a:rect l="l" t="t" r="r" b="b"/>
            <a:pathLst>
              <a:path w="582665" h="81665" extrusionOk="0">
                <a:moveTo>
                  <a:pt x="0" y="0"/>
                </a:moveTo>
                <a:lnTo>
                  <a:pt x="582665" y="0"/>
                </a:lnTo>
                <a:lnTo>
                  <a:pt x="503902" y="40651"/>
                </a:lnTo>
                <a:cubicBezTo>
                  <a:pt x="438300" y="67104"/>
                  <a:pt x="366625" y="81665"/>
                  <a:pt x="291544" y="81665"/>
                </a:cubicBezTo>
                <a:cubicBezTo>
                  <a:pt x="217130" y="81665"/>
                  <a:pt x="146061" y="67360"/>
                  <a:pt x="80936" y="41351"/>
                </a:cubicBezTo>
                <a:lnTo>
                  <a:pt x="0" y="0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10890" y="10887"/>
            <a:ext cx="12181110" cy="1864079"/>
          </a:xfrm>
          <a:custGeom>
            <a:avLst/>
            <a:gdLst/>
            <a:ahLst/>
            <a:cxnLst/>
            <a:rect l="l" t="t" r="r" b="b"/>
            <a:pathLst>
              <a:path w="12181110" h="1864079" extrusionOk="0">
                <a:moveTo>
                  <a:pt x="1329750" y="0"/>
                </a:moveTo>
                <a:lnTo>
                  <a:pt x="2975278" y="0"/>
                </a:lnTo>
                <a:lnTo>
                  <a:pt x="2980533" y="52138"/>
                </a:lnTo>
                <a:cubicBezTo>
                  <a:pt x="2980533" y="155580"/>
                  <a:pt x="2953672" y="252735"/>
                  <a:pt x="2906618" y="337126"/>
                </a:cubicBezTo>
                <a:cubicBezTo>
                  <a:pt x="3106548" y="376560"/>
                  <a:pt x="3263997" y="534009"/>
                  <a:pt x="3303335" y="733938"/>
                </a:cubicBezTo>
                <a:cubicBezTo>
                  <a:pt x="3330861" y="729842"/>
                  <a:pt x="3358961" y="727747"/>
                  <a:pt x="3387631" y="727747"/>
                </a:cubicBezTo>
                <a:cubicBezTo>
                  <a:pt x="3434684" y="727747"/>
                  <a:pt x="3480405" y="733557"/>
                  <a:pt x="3524219" y="744320"/>
                </a:cubicBezTo>
                <a:cubicBezTo>
                  <a:pt x="3578226" y="539056"/>
                  <a:pt x="3765012" y="387704"/>
                  <a:pt x="3987230" y="387704"/>
                </a:cubicBezTo>
                <a:cubicBezTo>
                  <a:pt x="4200114" y="387704"/>
                  <a:pt x="4380517" y="526674"/>
                  <a:pt x="4442716" y="718794"/>
                </a:cubicBezTo>
                <a:cubicBezTo>
                  <a:pt x="4484245" y="707174"/>
                  <a:pt x="4528060" y="700887"/>
                  <a:pt x="4573304" y="700887"/>
                </a:cubicBezTo>
                <a:cubicBezTo>
                  <a:pt x="4668077" y="700887"/>
                  <a:pt x="4756374" y="728128"/>
                  <a:pt x="4830954" y="775277"/>
                </a:cubicBezTo>
                <a:cubicBezTo>
                  <a:pt x="4892772" y="596588"/>
                  <a:pt x="5062603" y="468190"/>
                  <a:pt x="5262342" y="468190"/>
                </a:cubicBezTo>
                <a:cubicBezTo>
                  <a:pt x="5438078" y="468190"/>
                  <a:pt x="5590669" y="567631"/>
                  <a:pt x="5666869" y="713269"/>
                </a:cubicBezTo>
                <a:cubicBezTo>
                  <a:pt x="5725947" y="634688"/>
                  <a:pt x="5807636" y="574001"/>
                  <a:pt x="5902250" y="540935"/>
                </a:cubicBezTo>
                <a:lnTo>
                  <a:pt x="5957855" y="527678"/>
                </a:lnTo>
                <a:lnTo>
                  <a:pt x="5953183" y="481329"/>
                </a:lnTo>
                <a:cubicBezTo>
                  <a:pt x="5953183" y="243899"/>
                  <a:pt x="6145658" y="51424"/>
                  <a:pt x="6383088" y="51424"/>
                </a:cubicBezTo>
                <a:cubicBezTo>
                  <a:pt x="6620518" y="51424"/>
                  <a:pt x="6812993" y="243899"/>
                  <a:pt x="6812993" y="481329"/>
                </a:cubicBezTo>
                <a:lnTo>
                  <a:pt x="6811773" y="493434"/>
                </a:lnTo>
                <a:lnTo>
                  <a:pt x="6891387" y="530533"/>
                </a:lnTo>
                <a:cubicBezTo>
                  <a:pt x="6948001" y="564132"/>
                  <a:pt x="6997436" y="608566"/>
                  <a:pt x="7036821" y="660953"/>
                </a:cubicBezTo>
                <a:cubicBezTo>
                  <a:pt x="7113021" y="515315"/>
                  <a:pt x="7265612" y="415874"/>
                  <a:pt x="7441348" y="415874"/>
                </a:cubicBezTo>
                <a:cubicBezTo>
                  <a:pt x="7641086" y="415874"/>
                  <a:pt x="7810917" y="544272"/>
                  <a:pt x="7872736" y="722961"/>
                </a:cubicBezTo>
                <a:cubicBezTo>
                  <a:pt x="7947315" y="675812"/>
                  <a:pt x="8035612" y="648570"/>
                  <a:pt x="8130386" y="648570"/>
                </a:cubicBezTo>
                <a:cubicBezTo>
                  <a:pt x="8175630" y="648570"/>
                  <a:pt x="8219445" y="654857"/>
                  <a:pt x="8260973" y="666477"/>
                </a:cubicBezTo>
                <a:cubicBezTo>
                  <a:pt x="8323172" y="474358"/>
                  <a:pt x="8503575" y="335388"/>
                  <a:pt x="8716459" y="335388"/>
                </a:cubicBezTo>
                <a:cubicBezTo>
                  <a:pt x="8938677" y="335388"/>
                  <a:pt x="9125463" y="486740"/>
                  <a:pt x="9179469" y="692005"/>
                </a:cubicBezTo>
                <a:cubicBezTo>
                  <a:pt x="9223284" y="681242"/>
                  <a:pt x="9269004" y="675432"/>
                  <a:pt x="9316058" y="675432"/>
                </a:cubicBezTo>
                <a:cubicBezTo>
                  <a:pt x="9344728" y="675432"/>
                  <a:pt x="9372827" y="677526"/>
                  <a:pt x="9400354" y="681623"/>
                </a:cubicBezTo>
                <a:cubicBezTo>
                  <a:pt x="9439692" y="481692"/>
                  <a:pt x="9597141" y="324245"/>
                  <a:pt x="9797070" y="284810"/>
                </a:cubicBezTo>
                <a:cubicBezTo>
                  <a:pt x="9773543" y="242615"/>
                  <a:pt x="9755065" y="197228"/>
                  <a:pt x="9742468" y="149461"/>
                </a:cubicBezTo>
                <a:lnTo>
                  <a:pt x="9723179" y="0"/>
                </a:lnTo>
                <a:lnTo>
                  <a:pt x="11435591" y="0"/>
                </a:lnTo>
                <a:lnTo>
                  <a:pt x="11457680" y="22156"/>
                </a:lnTo>
                <a:cubicBezTo>
                  <a:pt x="11504593" y="77977"/>
                  <a:pt x="11537455" y="146008"/>
                  <a:pt x="11550813" y="220803"/>
                </a:cubicBezTo>
                <a:cubicBezTo>
                  <a:pt x="11566339" y="219659"/>
                  <a:pt x="11581960" y="218994"/>
                  <a:pt x="11597772" y="218994"/>
                </a:cubicBezTo>
                <a:cubicBezTo>
                  <a:pt x="11835135" y="218994"/>
                  <a:pt x="12040017" y="357963"/>
                  <a:pt x="12135553" y="559035"/>
                </a:cubicBezTo>
                <a:lnTo>
                  <a:pt x="12181110" y="544196"/>
                </a:lnTo>
                <a:lnTo>
                  <a:pt x="12181110" y="1334766"/>
                </a:lnTo>
                <a:lnTo>
                  <a:pt x="12145697" y="1324012"/>
                </a:lnTo>
                <a:cubicBezTo>
                  <a:pt x="12096738" y="1303771"/>
                  <a:pt x="12052495" y="1274458"/>
                  <a:pt x="12015062" y="1238168"/>
                </a:cubicBezTo>
                <a:cubicBezTo>
                  <a:pt x="11907620" y="1343895"/>
                  <a:pt x="11760268" y="1409141"/>
                  <a:pt x="11597676" y="1409141"/>
                </a:cubicBezTo>
                <a:cubicBezTo>
                  <a:pt x="11427655" y="1409141"/>
                  <a:pt x="11274207" y="1337896"/>
                  <a:pt x="11165813" y="1223499"/>
                </a:cubicBezTo>
                <a:cubicBezTo>
                  <a:pt x="11056085" y="1444860"/>
                  <a:pt x="10827866" y="1597071"/>
                  <a:pt x="10564119" y="1597071"/>
                </a:cubicBezTo>
                <a:cubicBezTo>
                  <a:pt x="10321231" y="1597071"/>
                  <a:pt x="10108538" y="1468007"/>
                  <a:pt x="9990714" y="1274744"/>
                </a:cubicBezTo>
                <a:cubicBezTo>
                  <a:pt x="9959757" y="1280745"/>
                  <a:pt x="9927754" y="1283888"/>
                  <a:pt x="9894987" y="1283888"/>
                </a:cubicBezTo>
                <a:cubicBezTo>
                  <a:pt x="9890892" y="1283888"/>
                  <a:pt x="9886796" y="1283794"/>
                  <a:pt x="9882700" y="1283698"/>
                </a:cubicBezTo>
                <a:cubicBezTo>
                  <a:pt x="9869841" y="1468126"/>
                  <a:pt x="9768988" y="1628294"/>
                  <a:pt x="9621835" y="1722486"/>
                </a:cubicBezTo>
                <a:lnTo>
                  <a:pt x="9607084" y="1730098"/>
                </a:lnTo>
                <a:lnTo>
                  <a:pt x="9024419" y="1730098"/>
                </a:lnTo>
                <a:lnTo>
                  <a:pt x="9012448" y="1723982"/>
                </a:lnTo>
                <a:cubicBezTo>
                  <a:pt x="8866113" y="1631326"/>
                  <a:pt x="8765037" y="1473651"/>
                  <a:pt x="8749797" y="1291604"/>
                </a:cubicBezTo>
                <a:cubicBezTo>
                  <a:pt x="8738748" y="1292365"/>
                  <a:pt x="8727699" y="1292746"/>
                  <a:pt x="8716459" y="1292746"/>
                </a:cubicBezTo>
                <a:cubicBezTo>
                  <a:pt x="8673216" y="1292746"/>
                  <a:pt x="8631306" y="1287032"/>
                  <a:pt x="8591491" y="1276269"/>
                </a:cubicBezTo>
                <a:cubicBezTo>
                  <a:pt x="8530055" y="1472483"/>
                  <a:pt x="8346794" y="1614882"/>
                  <a:pt x="8130290" y="1614882"/>
                </a:cubicBezTo>
                <a:cubicBezTo>
                  <a:pt x="7911120" y="1614882"/>
                  <a:pt x="7726050" y="1468958"/>
                  <a:pt x="7666899" y="1268933"/>
                </a:cubicBezTo>
                <a:cubicBezTo>
                  <a:pt x="7600320" y="1306843"/>
                  <a:pt x="7523358" y="1328560"/>
                  <a:pt x="7441253" y="1328560"/>
                </a:cubicBezTo>
                <a:cubicBezTo>
                  <a:pt x="7301711" y="1328560"/>
                  <a:pt x="7176839" y="1265887"/>
                  <a:pt x="7093114" y="1167207"/>
                </a:cubicBezTo>
                <a:cubicBezTo>
                  <a:pt x="7073493" y="1210736"/>
                  <a:pt x="7047775" y="1251027"/>
                  <a:pt x="7017105" y="1286936"/>
                </a:cubicBezTo>
                <a:cubicBezTo>
                  <a:pt x="6991577" y="1472198"/>
                  <a:pt x="6832701" y="1614882"/>
                  <a:pt x="6640391" y="1614882"/>
                </a:cubicBezTo>
                <a:cubicBezTo>
                  <a:pt x="6563905" y="1614882"/>
                  <a:pt x="6492753" y="1592307"/>
                  <a:pt x="6433127" y="1553445"/>
                </a:cubicBezTo>
                <a:lnTo>
                  <a:pt x="6433127" y="906191"/>
                </a:lnTo>
                <a:lnTo>
                  <a:pt x="6383088" y="911234"/>
                </a:lnTo>
                <a:cubicBezTo>
                  <a:pt x="6353409" y="911234"/>
                  <a:pt x="6324434" y="908227"/>
                  <a:pt x="6296447" y="902500"/>
                </a:cubicBezTo>
                <a:lnTo>
                  <a:pt x="6270563" y="894465"/>
                </a:lnTo>
                <a:lnTo>
                  <a:pt x="6270563" y="1605761"/>
                </a:lnTo>
                <a:cubicBezTo>
                  <a:pt x="6210937" y="1644623"/>
                  <a:pt x="6139785" y="1667198"/>
                  <a:pt x="6063299" y="1667198"/>
                </a:cubicBezTo>
                <a:cubicBezTo>
                  <a:pt x="5870990" y="1667198"/>
                  <a:pt x="5712113" y="1524513"/>
                  <a:pt x="5686585" y="1339253"/>
                </a:cubicBezTo>
                <a:cubicBezTo>
                  <a:pt x="5655915" y="1303343"/>
                  <a:pt x="5630198" y="1263053"/>
                  <a:pt x="5610576" y="1219522"/>
                </a:cubicBezTo>
                <a:cubicBezTo>
                  <a:pt x="5526851" y="1318202"/>
                  <a:pt x="5401979" y="1380876"/>
                  <a:pt x="5262438" y="1380876"/>
                </a:cubicBezTo>
                <a:cubicBezTo>
                  <a:pt x="5180332" y="1380876"/>
                  <a:pt x="5103370" y="1359160"/>
                  <a:pt x="5036790" y="1321250"/>
                </a:cubicBezTo>
                <a:cubicBezTo>
                  <a:pt x="4977639" y="1521274"/>
                  <a:pt x="4792569" y="1667198"/>
                  <a:pt x="4573399" y="1667198"/>
                </a:cubicBezTo>
                <a:cubicBezTo>
                  <a:pt x="4356895" y="1667198"/>
                  <a:pt x="4173634" y="1524800"/>
                  <a:pt x="4112198" y="1328584"/>
                </a:cubicBezTo>
                <a:cubicBezTo>
                  <a:pt x="4072383" y="1339347"/>
                  <a:pt x="4030473" y="1345062"/>
                  <a:pt x="3987230" y="1345062"/>
                </a:cubicBezTo>
                <a:cubicBezTo>
                  <a:pt x="3975989" y="1345062"/>
                  <a:pt x="3964941" y="1344681"/>
                  <a:pt x="3953892" y="1343919"/>
                </a:cubicBezTo>
                <a:cubicBezTo>
                  <a:pt x="3929508" y="1635194"/>
                  <a:pt x="3685383" y="1864079"/>
                  <a:pt x="3387726" y="1864079"/>
                </a:cubicBezTo>
                <a:cubicBezTo>
                  <a:pt x="3087403" y="1864079"/>
                  <a:pt x="2841563" y="1631098"/>
                  <a:pt x="2820989" y="1336013"/>
                </a:cubicBezTo>
                <a:cubicBezTo>
                  <a:pt x="2816893" y="1336109"/>
                  <a:pt x="2812797" y="1336204"/>
                  <a:pt x="2808701" y="1336204"/>
                </a:cubicBezTo>
                <a:cubicBezTo>
                  <a:pt x="2775934" y="1336204"/>
                  <a:pt x="2743932" y="1333061"/>
                  <a:pt x="2712975" y="1327060"/>
                </a:cubicBezTo>
                <a:cubicBezTo>
                  <a:pt x="2595151" y="1520322"/>
                  <a:pt x="2382457" y="1649386"/>
                  <a:pt x="2139570" y="1649386"/>
                </a:cubicBezTo>
                <a:cubicBezTo>
                  <a:pt x="1875823" y="1649386"/>
                  <a:pt x="1647603" y="1497176"/>
                  <a:pt x="1537876" y="1275815"/>
                </a:cubicBezTo>
                <a:cubicBezTo>
                  <a:pt x="1429481" y="1390211"/>
                  <a:pt x="1276034" y="1461458"/>
                  <a:pt x="1106013" y="1461458"/>
                </a:cubicBezTo>
                <a:cubicBezTo>
                  <a:pt x="943421" y="1461458"/>
                  <a:pt x="796069" y="1396211"/>
                  <a:pt x="688627" y="1290485"/>
                </a:cubicBezTo>
                <a:cubicBezTo>
                  <a:pt x="613761" y="1363064"/>
                  <a:pt x="511652" y="1407737"/>
                  <a:pt x="399067" y="1407737"/>
                </a:cubicBezTo>
                <a:cubicBezTo>
                  <a:pt x="214187" y="1407737"/>
                  <a:pt x="57501" y="1287151"/>
                  <a:pt x="3302" y="1120273"/>
                </a:cubicBezTo>
                <a:lnTo>
                  <a:pt x="0" y="1123065"/>
                </a:lnTo>
                <a:lnTo>
                  <a:pt x="0" y="137968"/>
                </a:lnTo>
                <a:lnTo>
                  <a:pt x="63488" y="155235"/>
                </a:lnTo>
                <a:cubicBezTo>
                  <a:pt x="230661" y="217061"/>
                  <a:pt x="349823" y="377894"/>
                  <a:pt x="349823" y="566584"/>
                </a:cubicBezTo>
                <a:cubicBezTo>
                  <a:pt x="349823" y="570584"/>
                  <a:pt x="349727" y="574489"/>
                  <a:pt x="349631" y="578490"/>
                </a:cubicBezTo>
                <a:cubicBezTo>
                  <a:pt x="365825" y="576585"/>
                  <a:pt x="382302" y="575537"/>
                  <a:pt x="398971" y="575537"/>
                </a:cubicBezTo>
                <a:cubicBezTo>
                  <a:pt x="459169" y="575537"/>
                  <a:pt x="516415" y="588396"/>
                  <a:pt x="568136" y="611351"/>
                </a:cubicBezTo>
                <a:cubicBezTo>
                  <a:pt x="663672" y="410279"/>
                  <a:pt x="868554" y="271309"/>
                  <a:pt x="1105917" y="271309"/>
                </a:cubicBezTo>
                <a:cubicBezTo>
                  <a:pt x="1121729" y="271309"/>
                  <a:pt x="1137350" y="271975"/>
                  <a:pt x="1152875" y="273119"/>
                </a:cubicBezTo>
                <a:cubicBezTo>
                  <a:pt x="1170687" y="173392"/>
                  <a:pt x="1223170" y="85691"/>
                  <a:pt x="1297405" y="22921"/>
                </a:cubicBezTo>
                <a:close/>
              </a:path>
            </a:pathLst>
          </a:custGeom>
          <a:solidFill>
            <a:srgbClr val="F2F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0" y="1108364"/>
            <a:ext cx="12194349" cy="5745665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0" y="3733421"/>
            <a:ext cx="12194349" cy="82006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266" y="2174375"/>
            <a:ext cx="12194533" cy="1011709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0" y="886691"/>
            <a:ext cx="12194349" cy="277431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 flipH="1">
            <a:off x="-2533" y="5363852"/>
            <a:ext cx="12194533" cy="1074057"/>
          </a:xfrm>
          <a:custGeom>
            <a:avLst/>
            <a:gdLst/>
            <a:ahLst/>
            <a:cxnLst/>
            <a:rect l="l" t="t" r="r" b="b"/>
            <a:pathLst>
              <a:path w="6860497" h="850738" extrusionOk="0">
                <a:moveTo>
                  <a:pt x="0" y="302575"/>
                </a:moveTo>
                <a:lnTo>
                  <a:pt x="0" y="580537"/>
                </a:lnTo>
                <a:cubicBezTo>
                  <a:pt x="382341" y="623205"/>
                  <a:pt x="203346" y="565240"/>
                  <a:pt x="475793" y="422148"/>
                </a:cubicBezTo>
                <a:cubicBezTo>
                  <a:pt x="809535" y="261261"/>
                  <a:pt x="1493670" y="842266"/>
                  <a:pt x="2020248" y="850279"/>
                </a:cubicBezTo>
                <a:cubicBezTo>
                  <a:pt x="2615822" y="859437"/>
                  <a:pt x="2958827" y="731643"/>
                  <a:pt x="3487173" y="479593"/>
                </a:cubicBezTo>
                <a:cubicBezTo>
                  <a:pt x="4331987" y="75189"/>
                  <a:pt x="3941529" y="665872"/>
                  <a:pt x="4733061" y="513206"/>
                </a:cubicBezTo>
                <a:cubicBezTo>
                  <a:pt x="4844725" y="491456"/>
                  <a:pt x="4955452" y="467625"/>
                  <a:pt x="5066803" y="444938"/>
                </a:cubicBezTo>
                <a:cubicBezTo>
                  <a:pt x="5674137" y="321411"/>
                  <a:pt x="5832943" y="471892"/>
                  <a:pt x="6376379" y="476991"/>
                </a:cubicBezTo>
                <a:cubicBezTo>
                  <a:pt x="6555062" y="478656"/>
                  <a:pt x="6709809" y="464919"/>
                  <a:pt x="6860498" y="446916"/>
                </a:cubicBezTo>
                <a:lnTo>
                  <a:pt x="6860498" y="299766"/>
                </a:lnTo>
                <a:cubicBezTo>
                  <a:pt x="6734369" y="313502"/>
                  <a:pt x="6605326" y="323597"/>
                  <a:pt x="6469415" y="322036"/>
                </a:cubicBezTo>
                <a:cubicBezTo>
                  <a:pt x="6019118" y="316936"/>
                  <a:pt x="5673200" y="179048"/>
                  <a:pt x="5222903" y="218385"/>
                </a:cubicBezTo>
                <a:cubicBezTo>
                  <a:pt x="5163169" y="224733"/>
                  <a:pt x="5103643" y="231394"/>
                  <a:pt x="5044012" y="238574"/>
                </a:cubicBezTo>
                <a:cubicBezTo>
                  <a:pt x="4628578" y="288838"/>
                  <a:pt x="4523158" y="343578"/>
                  <a:pt x="4136966" y="169786"/>
                </a:cubicBezTo>
                <a:cubicBezTo>
                  <a:pt x="3581666" y="-80078"/>
                  <a:pt x="3125125" y="487086"/>
                  <a:pt x="2480848" y="344930"/>
                </a:cubicBezTo>
                <a:cubicBezTo>
                  <a:pt x="2105167" y="261989"/>
                  <a:pt x="2590430" y="223797"/>
                  <a:pt x="2680760" y="216928"/>
                </a:cubicBezTo>
                <a:cubicBezTo>
                  <a:pt x="3002534" y="192681"/>
                  <a:pt x="2789614" y="192681"/>
                  <a:pt x="2632473" y="168121"/>
                </a:cubicBezTo>
                <a:cubicBezTo>
                  <a:pt x="2422466" y="131697"/>
                  <a:pt x="2214021" y="83515"/>
                  <a:pt x="2002141" y="47924"/>
                </a:cubicBezTo>
                <a:cubicBezTo>
                  <a:pt x="1028284" y="-115565"/>
                  <a:pt x="1339964" y="176654"/>
                  <a:pt x="1992358" y="363767"/>
                </a:cubicBezTo>
                <a:lnTo>
                  <a:pt x="2065517" y="382395"/>
                </a:lnTo>
                <a:cubicBezTo>
                  <a:pt x="2604271" y="519450"/>
                  <a:pt x="2884627" y="434948"/>
                  <a:pt x="3387790" y="245963"/>
                </a:cubicBezTo>
                <a:cubicBezTo>
                  <a:pt x="4222301" y="-67486"/>
                  <a:pt x="4042370" y="367409"/>
                  <a:pt x="4682693" y="314335"/>
                </a:cubicBezTo>
                <a:cubicBezTo>
                  <a:pt x="5042764" y="284468"/>
                  <a:pt x="5300329" y="218385"/>
                  <a:pt x="5674761" y="268233"/>
                </a:cubicBezTo>
                <a:cubicBezTo>
                  <a:pt x="5704524" y="274373"/>
                  <a:pt x="5733767" y="280721"/>
                  <a:pt x="5763426" y="287485"/>
                </a:cubicBezTo>
                <a:cubicBezTo>
                  <a:pt x="5799954" y="295811"/>
                  <a:pt x="6279909" y="387598"/>
                  <a:pt x="5993934" y="363038"/>
                </a:cubicBezTo>
                <a:cubicBezTo>
                  <a:pt x="5639379" y="332651"/>
                  <a:pt x="5567885" y="287485"/>
                  <a:pt x="5193973" y="356066"/>
                </a:cubicBezTo>
                <a:cubicBezTo>
                  <a:pt x="5027882" y="388430"/>
                  <a:pt x="4841394" y="429225"/>
                  <a:pt x="4675512" y="451807"/>
                </a:cubicBezTo>
                <a:cubicBezTo>
                  <a:pt x="4045492" y="537246"/>
                  <a:pt x="4214080" y="113382"/>
                  <a:pt x="3650454" y="337021"/>
                </a:cubicBezTo>
                <a:cubicBezTo>
                  <a:pt x="3239911" y="499990"/>
                  <a:pt x="2971627" y="700526"/>
                  <a:pt x="2500412" y="746212"/>
                </a:cubicBezTo>
                <a:cubicBezTo>
                  <a:pt x="2358153" y="759428"/>
                  <a:pt x="2209858" y="770668"/>
                  <a:pt x="2067182" y="772957"/>
                </a:cubicBezTo>
                <a:cubicBezTo>
                  <a:pt x="1571824" y="780866"/>
                  <a:pt x="1158263" y="402479"/>
                  <a:pt x="719518" y="323805"/>
                </a:cubicBezTo>
                <a:cubicBezTo>
                  <a:pt x="472151" y="279472"/>
                  <a:pt x="441035" y="379169"/>
                  <a:pt x="290138" y="396339"/>
                </a:cubicBezTo>
                <a:cubicBezTo>
                  <a:pt x="232381" y="396235"/>
                  <a:pt x="210839" y="390616"/>
                  <a:pt x="156308" y="369282"/>
                </a:cubicBezTo>
                <a:cubicBezTo>
                  <a:pt x="97615" y="346596"/>
                  <a:pt x="47246" y="324221"/>
                  <a:pt x="0" y="302575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2" name="Google Shape;312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13" name="Google Shape;313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4F82977-7949-4B7C-8AD1-8213A403FAD9}"/>
              </a:ext>
            </a:extLst>
          </p:cNvPr>
          <p:cNvSpPr txBox="1">
            <a:spLocks/>
          </p:cNvSpPr>
          <p:nvPr userDrawn="1"/>
        </p:nvSpPr>
        <p:spPr>
          <a:xfrm>
            <a:off x="10314669" y="-22509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440FED0-93DE-4B49-AC17-91972FDD9038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844384" y="5968724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Diệu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Hiền</a:t>
            </a:r>
          </a:p>
        </p:txBody>
      </p:sp>
    </p:spTree>
    <p:extLst>
      <p:ext uri="{BB962C8B-B14F-4D97-AF65-F5344CB8AC3E}">
        <p14:creationId xmlns:p14="http://schemas.microsoft.com/office/powerpoint/2010/main" val="92262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"/>
          <p:cNvSpPr/>
          <p:nvPr/>
        </p:nvSpPr>
        <p:spPr>
          <a:xfrm>
            <a:off x="-266751" y="0"/>
            <a:ext cx="12458751" cy="3691564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2" name="Google Shape;172;p8"/>
          <p:cNvSpPr txBox="1">
            <a:spLocks noGrp="1"/>
          </p:cNvSpPr>
          <p:nvPr>
            <p:ph type="body" idx="1"/>
          </p:nvPr>
        </p:nvSpPr>
        <p:spPr>
          <a:xfrm>
            <a:off x="979567" y="3942867"/>
            <a:ext cx="5372000" cy="16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33">
                <a:solidFill>
                  <a:srgbClr val="FFFFFF"/>
                </a:solidFill>
              </a:defRPr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6912800" cy="7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9976133" y="832721"/>
            <a:ext cx="253368" cy="23976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6" name="Google Shape;176;p8"/>
          <p:cNvSpPr/>
          <p:nvPr/>
        </p:nvSpPr>
        <p:spPr>
          <a:xfrm rot="5706286">
            <a:off x="290413" y="5820400"/>
            <a:ext cx="301143" cy="28497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6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/>
          <p:nvPr/>
        </p:nvSpPr>
        <p:spPr>
          <a:xfrm rot="10800000" flipH="1">
            <a:off x="0" y="39"/>
            <a:ext cx="12204803" cy="7480259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6021600" cy="8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97" name="Google Shape;297;p16"/>
          <p:cNvSpPr txBox="1">
            <a:spLocks noGrp="1"/>
          </p:cNvSpPr>
          <p:nvPr>
            <p:ph type="subTitle" idx="1"/>
          </p:nvPr>
        </p:nvSpPr>
        <p:spPr>
          <a:xfrm>
            <a:off x="1451633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8" name="Google Shape;298;p16"/>
          <p:cNvSpPr txBox="1">
            <a:spLocks noGrp="1"/>
          </p:cNvSpPr>
          <p:nvPr>
            <p:ph type="subTitle" idx="2"/>
          </p:nvPr>
        </p:nvSpPr>
        <p:spPr>
          <a:xfrm>
            <a:off x="4930000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9" name="Google Shape;299;p16"/>
          <p:cNvSpPr txBox="1">
            <a:spLocks noGrp="1"/>
          </p:cNvSpPr>
          <p:nvPr>
            <p:ph type="subTitle" idx="3"/>
          </p:nvPr>
        </p:nvSpPr>
        <p:spPr>
          <a:xfrm>
            <a:off x="8403567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4"/>
          </p:nvPr>
        </p:nvSpPr>
        <p:spPr>
          <a:xfrm>
            <a:off x="1219833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5"/>
          </p:nvPr>
        </p:nvSpPr>
        <p:spPr>
          <a:xfrm>
            <a:off x="4695800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6"/>
          </p:nvPr>
        </p:nvSpPr>
        <p:spPr>
          <a:xfrm>
            <a:off x="8171767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6"/>
          <p:cNvSpPr/>
          <p:nvPr/>
        </p:nvSpPr>
        <p:spPr>
          <a:xfrm rot="8549447">
            <a:off x="10315789" y="6122152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Google Shape;304;p16"/>
          <p:cNvSpPr/>
          <p:nvPr/>
        </p:nvSpPr>
        <p:spPr>
          <a:xfrm rot="-7207332">
            <a:off x="1014609" y="2432089"/>
            <a:ext cx="308583" cy="29200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50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/>
          <p:nvPr/>
        </p:nvSpPr>
        <p:spPr>
          <a:xfrm rot="10800000" flipH="1">
            <a:off x="0" y="39"/>
            <a:ext cx="12204803" cy="7480259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6021600" cy="8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97" name="Google Shape;297;p16"/>
          <p:cNvSpPr txBox="1">
            <a:spLocks noGrp="1"/>
          </p:cNvSpPr>
          <p:nvPr>
            <p:ph type="subTitle" idx="1"/>
          </p:nvPr>
        </p:nvSpPr>
        <p:spPr>
          <a:xfrm>
            <a:off x="1451633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8" name="Google Shape;298;p16"/>
          <p:cNvSpPr txBox="1">
            <a:spLocks noGrp="1"/>
          </p:cNvSpPr>
          <p:nvPr>
            <p:ph type="subTitle" idx="2"/>
          </p:nvPr>
        </p:nvSpPr>
        <p:spPr>
          <a:xfrm>
            <a:off x="4930000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9" name="Google Shape;299;p16"/>
          <p:cNvSpPr txBox="1">
            <a:spLocks noGrp="1"/>
          </p:cNvSpPr>
          <p:nvPr>
            <p:ph type="subTitle" idx="3"/>
          </p:nvPr>
        </p:nvSpPr>
        <p:spPr>
          <a:xfrm>
            <a:off x="8403567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4"/>
          </p:nvPr>
        </p:nvSpPr>
        <p:spPr>
          <a:xfrm>
            <a:off x="1219833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5"/>
          </p:nvPr>
        </p:nvSpPr>
        <p:spPr>
          <a:xfrm>
            <a:off x="4695800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6"/>
          </p:nvPr>
        </p:nvSpPr>
        <p:spPr>
          <a:xfrm>
            <a:off x="8171767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6"/>
          <p:cNvSpPr/>
          <p:nvPr/>
        </p:nvSpPr>
        <p:spPr>
          <a:xfrm rot="8549447">
            <a:off x="10315789" y="6122152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Google Shape;304;p16"/>
          <p:cNvSpPr/>
          <p:nvPr/>
        </p:nvSpPr>
        <p:spPr>
          <a:xfrm rot="-7207332">
            <a:off x="1014609" y="2432089"/>
            <a:ext cx="308583" cy="29200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14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2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/>
          <p:nvPr/>
        </p:nvSpPr>
        <p:spPr>
          <a:xfrm rot="10800000" flipH="1">
            <a:off x="0" y="39"/>
            <a:ext cx="12204803" cy="7480259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6021600" cy="8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97" name="Google Shape;297;p16"/>
          <p:cNvSpPr txBox="1">
            <a:spLocks noGrp="1"/>
          </p:cNvSpPr>
          <p:nvPr>
            <p:ph type="subTitle" idx="1"/>
          </p:nvPr>
        </p:nvSpPr>
        <p:spPr>
          <a:xfrm>
            <a:off x="1451633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8" name="Google Shape;298;p16"/>
          <p:cNvSpPr txBox="1">
            <a:spLocks noGrp="1"/>
          </p:cNvSpPr>
          <p:nvPr>
            <p:ph type="subTitle" idx="2"/>
          </p:nvPr>
        </p:nvSpPr>
        <p:spPr>
          <a:xfrm>
            <a:off x="4930000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9" name="Google Shape;299;p16"/>
          <p:cNvSpPr txBox="1">
            <a:spLocks noGrp="1"/>
          </p:cNvSpPr>
          <p:nvPr>
            <p:ph type="subTitle" idx="3"/>
          </p:nvPr>
        </p:nvSpPr>
        <p:spPr>
          <a:xfrm>
            <a:off x="8403567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4"/>
          </p:nvPr>
        </p:nvSpPr>
        <p:spPr>
          <a:xfrm>
            <a:off x="1219833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5"/>
          </p:nvPr>
        </p:nvSpPr>
        <p:spPr>
          <a:xfrm>
            <a:off x="4695800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6"/>
          </p:nvPr>
        </p:nvSpPr>
        <p:spPr>
          <a:xfrm>
            <a:off x="8171767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6"/>
          <p:cNvSpPr/>
          <p:nvPr/>
        </p:nvSpPr>
        <p:spPr>
          <a:xfrm rot="8549447">
            <a:off x="10315789" y="6122152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Google Shape;304;p16"/>
          <p:cNvSpPr/>
          <p:nvPr/>
        </p:nvSpPr>
        <p:spPr>
          <a:xfrm rot="-7207332">
            <a:off x="1014609" y="2432089"/>
            <a:ext cx="308583" cy="29200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C1A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6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1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20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0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8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CB256-9997-4B25-B30D-2CCDBCD05F39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A00DB-7C3F-4D4E-B068-65B320BC5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1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2590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416A70-E1D1-4956-9EA9-8A225B01409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1972" y="283028"/>
            <a:ext cx="1336221" cy="13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7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1137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1068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9481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685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74511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8110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2475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18.xml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12" Type="http://schemas.openxmlformats.org/officeDocument/2006/relationships/image" Target="../media/image32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19.xml"/><Relationship Id="rId11" Type="http://schemas.openxmlformats.org/officeDocument/2006/relationships/slide" Target="slide16.xml"/><Relationship Id="rId5" Type="http://schemas.microsoft.com/office/2007/relationships/hdphoto" Target="../media/hdphoto1.wdp"/><Relationship Id="rId15" Type="http://schemas.openxmlformats.org/officeDocument/2006/relationships/image" Target="../media/image34.png"/><Relationship Id="rId10" Type="http://schemas.microsoft.com/office/2007/relationships/hdphoto" Target="../media/hdphoto3.wdp"/><Relationship Id="rId4" Type="http://schemas.openxmlformats.org/officeDocument/2006/relationships/image" Target="../media/image29.png"/><Relationship Id="rId9" Type="http://schemas.openxmlformats.org/officeDocument/2006/relationships/image" Target="../media/image31.pn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0.png"/><Relationship Id="rId7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1.wdp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6" Type="http://schemas.microsoft.com/office/2007/relationships/hdphoto" Target="../media/hdphoto1.wdp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Relationship Id="rId6" Type="http://schemas.microsoft.com/office/2007/relationships/hdphoto" Target="../media/hdphoto1.wdp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png"/><Relationship Id="rId5" Type="http://schemas.openxmlformats.org/officeDocument/2006/relationships/image" Target="../media/image12.tiff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4.xml"/><Relationship Id="rId4" Type="http://schemas.openxmlformats.org/officeDocument/2006/relationships/audio" Target="../media/media2.mp3"/><Relationship Id="rId9" Type="http://schemas.openxmlformats.org/officeDocument/2006/relationships/image" Target="../media/image12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5.xml"/><Relationship Id="rId4" Type="http://schemas.openxmlformats.org/officeDocument/2006/relationships/audio" Target="../media/media2.mp3"/><Relationship Id="rId9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6.xml"/><Relationship Id="rId4" Type="http://schemas.openxmlformats.org/officeDocument/2006/relationships/audio" Target="../media/media2.mp3"/><Relationship Id="rId9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12"/>
          <p:cNvPicPr>
            <a:picLocks noChangeAspect="1"/>
          </p:cNvPicPr>
          <p:nvPr/>
        </p:nvPicPr>
        <p:blipFill>
          <a:blip r:embed="rId5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5" name="图片 4" descr="13"/>
          <p:cNvPicPr>
            <a:picLocks noChangeAspect="1"/>
          </p:cNvPicPr>
          <p:nvPr/>
        </p:nvPicPr>
        <p:blipFill>
          <a:blip r:embed="rId6"/>
          <a:srcRect l="38702" t="10687" r="13300" b="19544"/>
          <a:stretch>
            <a:fillRect/>
          </a:stretch>
        </p:blipFill>
        <p:spPr>
          <a:xfrm>
            <a:off x="6461760" y="2961640"/>
            <a:ext cx="5730240" cy="3961765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1407795" y="-269"/>
            <a:ext cx="13599795" cy="1381760"/>
            <a:chOff x="-50" y="-535"/>
            <a:chExt cx="21417" cy="2176"/>
          </a:xfrm>
        </p:grpSpPr>
        <p:grpSp>
          <p:nvGrpSpPr>
            <p:cNvPr id="15" name="组合 14"/>
            <p:cNvGrpSpPr/>
            <p:nvPr/>
          </p:nvGrpSpPr>
          <p:grpSpPr>
            <a:xfrm>
              <a:off x="308" y="-535"/>
              <a:ext cx="21059" cy="2176"/>
              <a:chOff x="308" y="-535"/>
              <a:chExt cx="21059" cy="2176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308" y="-535"/>
                <a:ext cx="21059" cy="2176"/>
                <a:chOff x="308" y="-535"/>
                <a:chExt cx="21059" cy="2176"/>
              </a:xfrm>
            </p:grpSpPr>
            <p:pic>
              <p:nvPicPr>
                <p:cNvPr id="10" name="图片 9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2167" y="-535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1" name="圆角矩形 10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13" name="新月形 12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五角星 13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255" y="59225"/>
            <a:ext cx="1919416" cy="1919416"/>
          </a:xfrm>
          <a:prstGeom prst="rect">
            <a:avLst/>
          </a:prstGeom>
        </p:spPr>
      </p:pic>
      <p:grpSp>
        <p:nvGrpSpPr>
          <p:cNvPr id="17" name="组合 11">
            <a:extLst>
              <a:ext uri="{FF2B5EF4-FFF2-40B4-BE49-F238E27FC236}">
                <a16:creationId xmlns:a16="http://schemas.microsoft.com/office/drawing/2014/main" id="{E6A0F28E-BC8C-4596-B3AB-3A9BE99A70D9}"/>
              </a:ext>
            </a:extLst>
          </p:cNvPr>
          <p:cNvGrpSpPr/>
          <p:nvPr/>
        </p:nvGrpSpPr>
        <p:grpSpPr>
          <a:xfrm>
            <a:off x="2990658" y="1049538"/>
            <a:ext cx="5100339" cy="492443"/>
            <a:chOff x="2796376" y="4181475"/>
            <a:chExt cx="6086572" cy="521421"/>
          </a:xfrm>
        </p:grpSpPr>
        <p:sp>
          <p:nvSpPr>
            <p:cNvPr id="18" name="矩形: 圆角 47">
              <a:extLst>
                <a:ext uri="{FF2B5EF4-FFF2-40B4-BE49-F238E27FC236}">
                  <a16:creationId xmlns:a16="http://schemas.microsoft.com/office/drawing/2014/main" id="{3232F514-C144-4AC8-B485-6492AC4B6C7F}"/>
                </a:ext>
              </a:extLst>
            </p:cNvPr>
            <p:cNvSpPr/>
            <p:nvPr/>
          </p:nvSpPr>
          <p:spPr>
            <a:xfrm>
              <a:off x="2796376" y="4181475"/>
              <a:ext cx="6086572" cy="44637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31号-酷乐潮玩体" panose="00000500000000000000" pitchFamily="2" charset="-122"/>
                <a:ea typeface="字魂131号-酷乐潮玩体" panose="00000500000000000000" pitchFamily="2" charset="-122"/>
                <a:sym typeface="字魂160号-檀宋" panose="00000500000000000000" pitchFamily="2" charset="-122"/>
              </a:endParaRPr>
            </a:p>
          </p:txBody>
        </p:sp>
        <p:sp>
          <p:nvSpPr>
            <p:cNvPr id="19" name="矩形 259">
              <a:extLst>
                <a:ext uri="{FF2B5EF4-FFF2-40B4-BE49-F238E27FC236}">
                  <a16:creationId xmlns:a16="http://schemas.microsoft.com/office/drawing/2014/main" id="{E02D971F-DB7E-4AD2-833D-DEE5033E3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0013" y="4181475"/>
              <a:ext cx="5459297" cy="52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9pPr>
            </a:lstStyle>
            <a:p>
              <a:pPr algn="ctr">
                <a:buNone/>
              </a:pPr>
              <a:r>
                <a:rPr lang="en-US" altLang="zh-CN" b="1" dirty="0">
                  <a:solidFill>
                    <a:srgbClr val="2B302D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Arial" panose="020B0604020202020204" pitchFamily="34" charset="0"/>
                  <a:sym typeface="字魂160号-檀宋" panose="00000500000000000000" pitchFamily="2" charset="-122"/>
                </a:rPr>
                <a:t>TOÁN 3 - BÀI 57</a:t>
              </a:r>
              <a:endParaRPr lang="zh-CN" altLang="en-US" b="1" dirty="0">
                <a:solidFill>
                  <a:srgbClr val="2B302D"/>
                </a:solidFill>
                <a:latin typeface="Cambria" panose="02040503050406030204" pitchFamily="18" charset="0"/>
                <a:ea typeface="字魂131号-酷乐潮玩体" panose="00000500000000000000" pitchFamily="2" charset="-122"/>
                <a:cs typeface="Arial" panose="020B0604020202020204" pitchFamily="34" charset="0"/>
                <a:sym typeface="字魂160号-檀宋" panose="00000500000000000000" pitchFamily="2" charset="-122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E29D34D-E3AF-49D8-BE8A-EA576C8311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3392" y="1802593"/>
            <a:ext cx="8449788" cy="1859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8C5E05-CE61-4BFB-B1A8-A77D575E5D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3598" y="3338379"/>
            <a:ext cx="2627604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9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2091690" y="0"/>
            <a:ext cx="10118725" cy="5704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2502" y="1200987"/>
            <a:ext cx="9016765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2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491195" y="-402863"/>
            <a:ext cx="5139502" cy="144507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6 SVNAdeline" panose="020005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lt"/>
              </a:rPr>
              <a:t>Bài</a:t>
            </a:r>
            <a:r>
              <a:rPr kumimoji="0" lang="en-US" altLang="zh-CN" sz="6600" b="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6 SVNAdeline" panose="020005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lt"/>
              </a:rPr>
              <a:t> 1: </a:t>
            </a:r>
            <a:r>
              <a:rPr kumimoji="0" lang="en-US" altLang="zh-CN" sz="6600" b="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6 SVNAdeline" panose="020005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lt"/>
              </a:rPr>
              <a:t>Tính</a:t>
            </a:r>
            <a:endParaRPr kumimoji="0" lang="en-US" altLang="zh-CN" sz="6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#9Slide06 SVNAdeline" panose="02000500000000000000" pitchFamily="2" charset="0"/>
              <a:ea typeface="思源黑体 CN Bold" panose="020B0800000000000000" charset="-122"/>
              <a:cs typeface="思源黑体 CN Bold" panose="020B0800000000000000" charset="-122"/>
              <a:sym typeface="+mn-lt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D72BC3D-D6D3-4EDF-8194-D881E64E83AC}"/>
              </a:ext>
            </a:extLst>
          </p:cNvPr>
          <p:cNvGrpSpPr/>
          <p:nvPr/>
        </p:nvGrpSpPr>
        <p:grpSpPr>
          <a:xfrm>
            <a:off x="751116" y="1212871"/>
            <a:ext cx="2864714" cy="3217616"/>
            <a:chOff x="413254" y="1190847"/>
            <a:chExt cx="2191723" cy="3217616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644209-86CB-4379-97F5-8C6F242EF3D4}"/>
                </a:ext>
              </a:extLst>
            </p:cNvPr>
            <p:cNvSpPr/>
            <p:nvPr/>
          </p:nvSpPr>
          <p:spPr>
            <a:xfrm>
              <a:off x="446567" y="1190847"/>
              <a:ext cx="2158410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1" name="TextBox 43">
              <a:extLst>
                <a:ext uri="{FF2B5EF4-FFF2-40B4-BE49-F238E27FC236}">
                  <a16:creationId xmlns:a16="http://schemas.microsoft.com/office/drawing/2014/main" id="{E376C07A-EFA2-498C-8816-664DC28D15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42" name="TextBox 49">
              <a:extLst>
                <a:ext uri="{FF2B5EF4-FFF2-40B4-BE49-F238E27FC236}">
                  <a16:creationId xmlns:a16="http://schemas.microsoft.com/office/drawing/2014/main" id="{B5C22998-7DB6-49FA-BCC2-75979AD4E9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6 393</a:t>
              </a:r>
            </a:p>
          </p:txBody>
        </p:sp>
        <p:grpSp>
          <p:nvGrpSpPr>
            <p:cNvPr id="43" name="Group 66">
              <a:extLst>
                <a:ext uri="{FF2B5EF4-FFF2-40B4-BE49-F238E27FC236}">
                  <a16:creationId xmlns:a16="http://schemas.microsoft.com/office/drawing/2014/main" id="{B1590B2D-8600-4154-AEFC-CDEA4188F0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6DB182D1-7433-4A97-97E8-D48F29F4FF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6F84111-90B6-4452-A1F6-AF88C26889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BB4A2B3D-CF1D-4B0F-8A85-5E7A30EC00E7}"/>
              </a:ext>
            </a:extLst>
          </p:cNvPr>
          <p:cNvSpPr txBox="1"/>
          <p:nvPr/>
        </p:nvSpPr>
        <p:spPr>
          <a:xfrm>
            <a:off x="2065248" y="20941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1054EAB-DBE2-4520-8C4B-3E6A33286AF9}"/>
              </a:ext>
            </a:extLst>
          </p:cNvPr>
          <p:cNvSpPr txBox="1"/>
          <p:nvPr/>
        </p:nvSpPr>
        <p:spPr>
          <a:xfrm>
            <a:off x="771875" y="192373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8F09119-A067-411C-B4A0-CAE3DDA015E3}"/>
              </a:ext>
            </a:extLst>
          </p:cNvPr>
          <p:cNvSpPr txBox="1"/>
          <p:nvPr/>
        </p:nvSpPr>
        <p:spPr>
          <a:xfrm>
            <a:off x="1109331" y="19346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C137CBD-6931-432E-9996-3F3CAB7B421D}"/>
              </a:ext>
            </a:extLst>
          </p:cNvPr>
          <p:cNvSpPr txBox="1"/>
          <p:nvPr/>
        </p:nvSpPr>
        <p:spPr>
          <a:xfrm>
            <a:off x="2328531" y="209790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C820D60-8FF9-419E-B387-E90F6F2396DA}"/>
              </a:ext>
            </a:extLst>
          </p:cNvPr>
          <p:cNvSpPr txBox="1"/>
          <p:nvPr/>
        </p:nvSpPr>
        <p:spPr>
          <a:xfrm>
            <a:off x="1109331" y="242447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4EA3F3D-8BA0-4910-8DC2-26A433479E60}"/>
              </a:ext>
            </a:extLst>
          </p:cNvPr>
          <p:cNvSpPr txBox="1"/>
          <p:nvPr/>
        </p:nvSpPr>
        <p:spPr>
          <a:xfrm>
            <a:off x="1381474" y="242447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F6C403B-A264-4D0F-A072-5CEB83CA6B7E}"/>
              </a:ext>
            </a:extLst>
          </p:cNvPr>
          <p:cNvSpPr txBox="1"/>
          <p:nvPr/>
        </p:nvSpPr>
        <p:spPr>
          <a:xfrm>
            <a:off x="2600674" y="210879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7B03FDF-ED52-44AD-9213-AB96716E7769}"/>
              </a:ext>
            </a:extLst>
          </p:cNvPr>
          <p:cNvSpPr txBox="1"/>
          <p:nvPr/>
        </p:nvSpPr>
        <p:spPr>
          <a:xfrm>
            <a:off x="1403245" y="29252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2D8D129-8E41-41F2-ABE1-F50D71BAC8D3}"/>
              </a:ext>
            </a:extLst>
          </p:cNvPr>
          <p:cNvSpPr txBox="1"/>
          <p:nvPr/>
        </p:nvSpPr>
        <p:spPr>
          <a:xfrm>
            <a:off x="1664502" y="29252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82E5F71-B8A0-4012-BBBD-2D7AF6DF0AC4}"/>
              </a:ext>
            </a:extLst>
          </p:cNvPr>
          <p:cNvSpPr txBox="1"/>
          <p:nvPr/>
        </p:nvSpPr>
        <p:spPr>
          <a:xfrm>
            <a:off x="2840159" y="210879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DD0E361-9C3C-4189-8237-AC0627F9836F}"/>
              </a:ext>
            </a:extLst>
          </p:cNvPr>
          <p:cNvSpPr txBox="1"/>
          <p:nvPr/>
        </p:nvSpPr>
        <p:spPr>
          <a:xfrm>
            <a:off x="1631845" y="33933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AE261C8-C017-4384-B3E0-F7B670855A1A}"/>
              </a:ext>
            </a:extLst>
          </p:cNvPr>
          <p:cNvGrpSpPr/>
          <p:nvPr/>
        </p:nvGrpSpPr>
        <p:grpSpPr>
          <a:xfrm>
            <a:off x="4474030" y="1256414"/>
            <a:ext cx="2864714" cy="3217616"/>
            <a:chOff x="413254" y="1190847"/>
            <a:chExt cx="2191723" cy="3217616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9DE48E68-01CD-493D-AD32-99CC815D91FB}"/>
                </a:ext>
              </a:extLst>
            </p:cNvPr>
            <p:cNvSpPr/>
            <p:nvPr/>
          </p:nvSpPr>
          <p:spPr>
            <a:xfrm>
              <a:off x="446567" y="1190847"/>
              <a:ext cx="2158410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14" name="TextBox 43">
              <a:extLst>
                <a:ext uri="{FF2B5EF4-FFF2-40B4-BE49-F238E27FC236}">
                  <a16:creationId xmlns:a16="http://schemas.microsoft.com/office/drawing/2014/main" id="{CB6DB12D-266C-41E6-9B1E-A4BAE89CA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15" name="TextBox 49">
              <a:extLst>
                <a:ext uri="{FF2B5EF4-FFF2-40B4-BE49-F238E27FC236}">
                  <a16:creationId xmlns:a16="http://schemas.microsoft.com/office/drawing/2014/main" id="{BD195AB1-A278-46C2-B9C0-75CFEF4EF9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6 606</a:t>
              </a:r>
            </a:p>
          </p:txBody>
        </p:sp>
        <p:grpSp>
          <p:nvGrpSpPr>
            <p:cNvPr id="116" name="Group 66">
              <a:extLst>
                <a:ext uri="{FF2B5EF4-FFF2-40B4-BE49-F238E27FC236}">
                  <a16:creationId xmlns:a16="http://schemas.microsoft.com/office/drawing/2014/main" id="{0CFEBF62-9359-420D-AF4E-337697DF8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8FE0E580-32C8-44D2-96C1-8098767515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880BD992-7F84-481F-BAEC-BEBCA5414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39217981-D4D1-4A23-9F99-98EEEB1FAD6C}"/>
              </a:ext>
            </a:extLst>
          </p:cNvPr>
          <p:cNvSpPr txBox="1"/>
          <p:nvPr/>
        </p:nvSpPr>
        <p:spPr>
          <a:xfrm>
            <a:off x="5788162" y="213765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6C3EB7D-D7A1-49F5-84BC-C60AA31F7EE2}"/>
              </a:ext>
            </a:extLst>
          </p:cNvPr>
          <p:cNvSpPr txBox="1"/>
          <p:nvPr/>
        </p:nvSpPr>
        <p:spPr>
          <a:xfrm>
            <a:off x="4494789" y="196727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F218D8B-51D7-472D-B395-378C65E2705F}"/>
              </a:ext>
            </a:extLst>
          </p:cNvPr>
          <p:cNvSpPr txBox="1"/>
          <p:nvPr/>
        </p:nvSpPr>
        <p:spPr>
          <a:xfrm>
            <a:off x="4832245" y="197816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D15CBF3-1A83-46E7-AECA-DCAA13246D2B}"/>
              </a:ext>
            </a:extLst>
          </p:cNvPr>
          <p:cNvSpPr txBox="1"/>
          <p:nvPr/>
        </p:nvSpPr>
        <p:spPr>
          <a:xfrm>
            <a:off x="6051445" y="214145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78D34BB-9228-4563-AD72-C55BBA0D7AF4}"/>
              </a:ext>
            </a:extLst>
          </p:cNvPr>
          <p:cNvSpPr txBox="1"/>
          <p:nvPr/>
        </p:nvSpPr>
        <p:spPr>
          <a:xfrm>
            <a:off x="4832245" y="246802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CFF4AA37-9278-48BC-B7E9-47DEF5E96741}"/>
              </a:ext>
            </a:extLst>
          </p:cNvPr>
          <p:cNvSpPr txBox="1"/>
          <p:nvPr/>
        </p:nvSpPr>
        <p:spPr>
          <a:xfrm>
            <a:off x="5104388" y="246802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8140EBA-C321-4342-A713-7DD0DF9F1A3D}"/>
              </a:ext>
            </a:extLst>
          </p:cNvPr>
          <p:cNvSpPr txBox="1"/>
          <p:nvPr/>
        </p:nvSpPr>
        <p:spPr>
          <a:xfrm>
            <a:off x="6290931" y="214145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C806C4-A18D-4147-8D2F-2E4FF58A24E4}"/>
              </a:ext>
            </a:extLst>
          </p:cNvPr>
          <p:cNvSpPr txBox="1"/>
          <p:nvPr/>
        </p:nvSpPr>
        <p:spPr>
          <a:xfrm>
            <a:off x="5126159" y="296876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045E1DBA-8F30-47BD-BB8B-F48B700D9D28}"/>
              </a:ext>
            </a:extLst>
          </p:cNvPr>
          <p:cNvSpPr txBox="1"/>
          <p:nvPr/>
        </p:nvSpPr>
        <p:spPr>
          <a:xfrm>
            <a:off x="5387416" y="296876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4E25460-8AAD-4035-BA67-3212327EBB06}"/>
              </a:ext>
            </a:extLst>
          </p:cNvPr>
          <p:cNvSpPr txBox="1"/>
          <p:nvPr/>
        </p:nvSpPr>
        <p:spPr>
          <a:xfrm>
            <a:off x="6531429" y="2141450"/>
            <a:ext cx="819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8353376-C0F1-4A17-8B60-D78BA328227A}"/>
              </a:ext>
            </a:extLst>
          </p:cNvPr>
          <p:cNvSpPr txBox="1"/>
          <p:nvPr/>
        </p:nvSpPr>
        <p:spPr>
          <a:xfrm>
            <a:off x="5354759" y="343685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529F4498-2843-4C3C-AA61-85AF6D0E3A82}"/>
              </a:ext>
            </a:extLst>
          </p:cNvPr>
          <p:cNvGrpSpPr/>
          <p:nvPr/>
        </p:nvGrpSpPr>
        <p:grpSpPr>
          <a:xfrm>
            <a:off x="8186058" y="1310843"/>
            <a:ext cx="2864714" cy="3217616"/>
            <a:chOff x="413254" y="1190847"/>
            <a:chExt cx="2191723" cy="3217616"/>
          </a:xfrm>
        </p:grpSpPr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67A438ED-41D8-4708-94A7-EADB830FAD8C}"/>
                </a:ext>
              </a:extLst>
            </p:cNvPr>
            <p:cNvSpPr/>
            <p:nvPr/>
          </p:nvSpPr>
          <p:spPr>
            <a:xfrm>
              <a:off x="446567" y="1190847"/>
              <a:ext cx="2158410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33" name="TextBox 43">
              <a:extLst>
                <a:ext uri="{FF2B5EF4-FFF2-40B4-BE49-F238E27FC236}">
                  <a16:creationId xmlns:a16="http://schemas.microsoft.com/office/drawing/2014/main" id="{77A0824C-DCCA-411C-94C7-2030EC6AA3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34" name="TextBox 49">
              <a:extLst>
                <a:ext uri="{FF2B5EF4-FFF2-40B4-BE49-F238E27FC236}">
                  <a16:creationId xmlns:a16="http://schemas.microsoft.com/office/drawing/2014/main" id="{12F4FB33-BCEE-420B-8684-959A35E1DB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3 652</a:t>
              </a:r>
            </a:p>
          </p:txBody>
        </p:sp>
        <p:grpSp>
          <p:nvGrpSpPr>
            <p:cNvPr id="135" name="Group 66">
              <a:extLst>
                <a:ext uri="{FF2B5EF4-FFF2-40B4-BE49-F238E27FC236}">
                  <a16:creationId xmlns:a16="http://schemas.microsoft.com/office/drawing/2014/main" id="{A4D176FD-7459-46F9-95A9-68E301CFA3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8D665B7D-43AC-4540-88B1-E5F12FEFEE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03C9D4FD-6B05-4125-9E15-3A9596EC30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2555208A-6C1C-469B-876C-2DE0708E8A74}"/>
              </a:ext>
            </a:extLst>
          </p:cNvPr>
          <p:cNvSpPr txBox="1"/>
          <p:nvPr/>
        </p:nvSpPr>
        <p:spPr>
          <a:xfrm>
            <a:off x="9500190" y="21920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6BF91D38-0862-40DB-B054-DE8DC34EB8C8}"/>
              </a:ext>
            </a:extLst>
          </p:cNvPr>
          <p:cNvSpPr txBox="1"/>
          <p:nvPr/>
        </p:nvSpPr>
        <p:spPr>
          <a:xfrm>
            <a:off x="8544274" y="20108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6963FF84-B458-4F68-B372-F43408445E41}"/>
              </a:ext>
            </a:extLst>
          </p:cNvPr>
          <p:cNvSpPr txBox="1"/>
          <p:nvPr/>
        </p:nvSpPr>
        <p:spPr>
          <a:xfrm>
            <a:off x="8849073" y="20108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ED02FB7-9A07-4C2F-AC47-BF29CB444447}"/>
              </a:ext>
            </a:extLst>
          </p:cNvPr>
          <p:cNvSpPr txBox="1"/>
          <p:nvPr/>
        </p:nvSpPr>
        <p:spPr>
          <a:xfrm>
            <a:off x="9763473" y="219587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912D106-74DF-456B-9815-34E9E9308549}"/>
              </a:ext>
            </a:extLst>
          </p:cNvPr>
          <p:cNvSpPr txBox="1"/>
          <p:nvPr/>
        </p:nvSpPr>
        <p:spPr>
          <a:xfrm>
            <a:off x="8849073" y="246802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EAEDBED-4AFE-42DF-BF86-A85811A07AEB}"/>
              </a:ext>
            </a:extLst>
          </p:cNvPr>
          <p:cNvSpPr txBox="1"/>
          <p:nvPr/>
        </p:nvSpPr>
        <p:spPr>
          <a:xfrm>
            <a:off x="9121216" y="246802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D42A9EB-B7F1-4996-9C09-1187AEE03CE8}"/>
              </a:ext>
            </a:extLst>
          </p:cNvPr>
          <p:cNvSpPr txBox="1"/>
          <p:nvPr/>
        </p:nvSpPr>
        <p:spPr>
          <a:xfrm>
            <a:off x="10002959" y="21958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450310F-A68C-431B-8575-B756983CC026}"/>
              </a:ext>
            </a:extLst>
          </p:cNvPr>
          <p:cNvSpPr txBox="1"/>
          <p:nvPr/>
        </p:nvSpPr>
        <p:spPr>
          <a:xfrm>
            <a:off x="9110330" y="29578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05095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0" grpId="0"/>
      <p:bldP spid="6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4177" y="446314"/>
            <a:ext cx="11706807" cy="6036548"/>
          </a:xfrm>
          <a:prstGeom prst="rect">
            <a:avLst/>
          </a:prstGeom>
          <a:solidFill>
            <a:schemeClr val="bg1"/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B9A59C-CA5A-4328-893E-9B78AF74091E}"/>
              </a:ext>
            </a:extLst>
          </p:cNvPr>
          <p:cNvSpPr txBox="1"/>
          <p:nvPr/>
        </p:nvSpPr>
        <p:spPr>
          <a:xfrm>
            <a:off x="468086" y="664029"/>
            <a:ext cx="11114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vi-VN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 nhà máy sản xuất được 4575 bánh răng trong 5 ngày. Hỏi mỗi ngày nhà máy sản xuất được bao nhiêu báng răng? Biết rằng số bánh răng sản xuất được trong mỗi ngày như nhau.</a:t>
            </a:r>
            <a:endParaRPr lang="en-US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8D234F-ABC1-45D9-9DBD-AFA0425D1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360" y="1730829"/>
            <a:ext cx="2641851" cy="20036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06B774-E922-495A-9F0A-F440B3DE58C7}"/>
              </a:ext>
            </a:extLst>
          </p:cNvPr>
          <p:cNvSpPr txBox="1"/>
          <p:nvPr/>
        </p:nvSpPr>
        <p:spPr>
          <a:xfrm>
            <a:off x="478971" y="2318657"/>
            <a:ext cx="8665029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</a:rPr>
              <a:t>Bài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giải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</a:rPr>
              <a:t>Số</a:t>
            </a:r>
            <a:r>
              <a:rPr lang="en-US" sz="3200" b="1" dirty="0">
                <a:solidFill>
                  <a:srgbClr val="FF0000"/>
                </a:solidFill>
              </a:rPr>
              <a:t> bánh </a:t>
            </a:r>
            <a:r>
              <a:rPr lang="en-US" sz="3200" b="1" dirty="0" err="1">
                <a:solidFill>
                  <a:srgbClr val="FF0000"/>
                </a:solidFill>
              </a:rPr>
              <a:t>răng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nhà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máy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xuất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trong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mỗi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ngày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4575 : 5 = 915 (bánh </a:t>
            </a:r>
            <a:r>
              <a:rPr lang="en-US" sz="3200" b="1" dirty="0" err="1">
                <a:solidFill>
                  <a:srgbClr val="FF0000"/>
                </a:solidFill>
              </a:rPr>
              <a:t>răng</a:t>
            </a:r>
            <a:r>
              <a:rPr lang="en-US" sz="3200" b="1" dirty="0">
                <a:solidFill>
                  <a:srgbClr val="FF0000"/>
                </a:solidFill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</a:rPr>
              <a:t>Đáp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số</a:t>
            </a:r>
            <a:r>
              <a:rPr lang="en-US" sz="3200" b="1" dirty="0">
                <a:solidFill>
                  <a:srgbClr val="FF0000"/>
                </a:solidFill>
              </a:rPr>
              <a:t>: 915 bánh </a:t>
            </a:r>
            <a:r>
              <a:rPr lang="en-US" sz="3200" b="1" dirty="0" err="1">
                <a:solidFill>
                  <a:srgbClr val="FF0000"/>
                </a:solidFill>
              </a:rPr>
              <a:t>răng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3992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4177" y="446314"/>
            <a:ext cx="11706807" cy="6036548"/>
          </a:xfrm>
          <a:prstGeom prst="rect">
            <a:avLst/>
          </a:prstGeom>
          <a:solidFill>
            <a:schemeClr val="bg1"/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5B7A0-8881-4B4D-954B-9E006E239708}"/>
              </a:ext>
            </a:extLst>
          </p:cNvPr>
          <p:cNvGrpSpPr/>
          <p:nvPr/>
        </p:nvGrpSpPr>
        <p:grpSpPr>
          <a:xfrm>
            <a:off x="410183" y="547663"/>
            <a:ext cx="619044" cy="584775"/>
            <a:chOff x="621568" y="794220"/>
            <a:chExt cx="619044" cy="5847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26352AF-E0F5-440F-9402-79E2774A8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FB28D90-909F-4FDA-95B7-7B2D344042ED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EA7F956-19E4-4632-847B-856DD10C4CD4}"/>
              </a:ext>
            </a:extLst>
          </p:cNvPr>
          <p:cNvSpPr txBox="1"/>
          <p:nvPr/>
        </p:nvSpPr>
        <p:spPr>
          <a:xfrm>
            <a:off x="942607" y="516884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828FC8-5EAE-4B0A-A227-A2CE04014BC8}"/>
              </a:ext>
            </a:extLst>
          </p:cNvPr>
          <p:cNvGrpSpPr/>
          <p:nvPr/>
        </p:nvGrpSpPr>
        <p:grpSpPr>
          <a:xfrm>
            <a:off x="1926771" y="664029"/>
            <a:ext cx="9895115" cy="2318656"/>
            <a:chOff x="1926771" y="664029"/>
            <a:chExt cx="9895115" cy="231865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BBB5DF-88F0-4CA5-BEFB-32C1E053BE34}"/>
                </a:ext>
              </a:extLst>
            </p:cNvPr>
            <p:cNvSpPr txBox="1"/>
            <p:nvPr/>
          </p:nvSpPr>
          <p:spPr>
            <a:xfrm>
              <a:off x="1926771" y="664029"/>
              <a:ext cx="9895115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hai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trại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nuôi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vịt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trại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thứ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nhất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4 500 con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vịt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con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vịt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ở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trại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thứ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hai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bằng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con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vịt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ở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trại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thứ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nhất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giảm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3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lần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</a:p>
            <a:p>
              <a:pPr algn="just"/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a) Trang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trại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thứ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hai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con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vịt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  <a:p>
              <a:pPr algn="just"/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b)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Cả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hai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trại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con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vịt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2B952-80B0-421C-8241-E711ACF4D986}"/>
                </a:ext>
              </a:extLst>
            </p:cNvPr>
            <p:cNvSpPr/>
            <p:nvPr/>
          </p:nvSpPr>
          <p:spPr>
            <a:xfrm>
              <a:off x="5747657" y="1970314"/>
              <a:ext cx="653143" cy="457200"/>
            </a:xfrm>
            <a:prstGeom prst="rect">
              <a:avLst/>
            </a:prstGeom>
            <a:ln w="57150">
              <a:solidFill>
                <a:srgbClr val="D0246E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D347A6-94AE-4289-818E-A1B675C11B97}"/>
                </a:ext>
              </a:extLst>
            </p:cNvPr>
            <p:cNvSpPr/>
            <p:nvPr/>
          </p:nvSpPr>
          <p:spPr>
            <a:xfrm>
              <a:off x="5747657" y="2525485"/>
              <a:ext cx="653143" cy="457200"/>
            </a:xfrm>
            <a:prstGeom prst="rect">
              <a:avLst/>
            </a:prstGeom>
            <a:ln w="57150">
              <a:solidFill>
                <a:srgbClr val="D0246E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A3BBE91-CF54-4F8D-AF0E-60F963AE3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0804" y="3755570"/>
            <a:ext cx="4432519" cy="25350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68F5FC5-5633-4F59-A08F-3BB9D8650131}"/>
              </a:ext>
            </a:extLst>
          </p:cNvPr>
          <p:cNvSpPr txBox="1"/>
          <p:nvPr/>
        </p:nvSpPr>
        <p:spPr>
          <a:xfrm>
            <a:off x="315686" y="3407229"/>
            <a:ext cx="70103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Trang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trại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vịt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4500 : 3 = 1500 (con)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trang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trại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vịt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4500 + 1500 = 6000 (con)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a) 1500 con; b) 6000 con</a:t>
            </a:r>
          </a:p>
        </p:txBody>
      </p:sp>
    </p:spTree>
    <p:extLst>
      <p:ext uri="{BB962C8B-B14F-4D97-AF65-F5344CB8AC3E}">
        <p14:creationId xmlns:p14="http://schemas.microsoft.com/office/powerpoint/2010/main" val="67469466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1962736" y="0"/>
            <a:ext cx="10118725" cy="57042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339" y="931695"/>
            <a:ext cx="9199661" cy="38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lorful Natural Tree Vector Clipart - Tree Clipart PNG Image | Transparent  PNG Free Download on SeekPNG">
            <a:extLst>
              <a:ext uri="{FF2B5EF4-FFF2-40B4-BE49-F238E27FC236}">
                <a16:creationId xmlns:a16="http://schemas.microsoft.com/office/drawing/2014/main" id="{D3927151-61CB-C1E6-3027-8DF4832E1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77" b="97121" l="5732" r="95854">
                        <a14:foregroundMark x1="52317" y1="6977" x2="52317" y2="6977"/>
                        <a14:foregroundMark x1="5732" y1="35105" x2="5732" y2="35105"/>
                        <a14:foregroundMark x1="91463" y1="39978" x2="91463" y2="39978"/>
                        <a14:foregroundMark x1="95854" y1="49612" x2="95854" y2="49612"/>
                        <a14:foregroundMark x1="61098" y1="91251" x2="61098" y2="91251"/>
                        <a14:foregroundMark x1="57439" y1="95903" x2="57439" y2="95903"/>
                        <a14:foregroundMark x1="47195" y1="97121" x2="47195" y2="971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3" y="-587879"/>
            <a:ext cx="11380092" cy="1084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onkey Climbing Vines, Zoo Animals Clipart, Monkey Vector, Monkey PNG  Transparent Clipart Image and PSD File for Free Download | Climbing vines,  Animal clipart, Clip art">
            <a:hlinkClick r:id="rId6" action="ppaction://hlinksldjump"/>
            <a:extLst>
              <a:ext uri="{FF2B5EF4-FFF2-40B4-BE49-F238E27FC236}">
                <a16:creationId xmlns:a16="http://schemas.microsoft.com/office/drawing/2014/main" id="{A1F4B5E6-B596-6D96-2BDC-1E88E6E34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94" b="95699" l="8615" r="90000">
                        <a14:foregroundMark x1="31077" y1="7527" x2="31077" y2="7527"/>
                        <a14:foregroundMark x1="32462" y1="3994" x2="32462" y2="3994"/>
                        <a14:foregroundMark x1="8769" y1="62519" x2="8769" y2="62519"/>
                        <a14:foregroundMark x1="32923" y1="95699" x2="32923" y2="9569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223" y="-302580"/>
            <a:ext cx="5110163" cy="531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ình ảnh Phim Hoạt Hình Vẽ Tay Giỏ Dễ Thương Minh Họa PNG , Giỏ Clipart,  Cái Rổ, Tinh Tế PNG miễn phí tải tập tin PSDComment và Vector">
            <a:extLst>
              <a:ext uri="{FF2B5EF4-FFF2-40B4-BE49-F238E27FC236}">
                <a16:creationId xmlns:a16="http://schemas.microsoft.com/office/drawing/2014/main" id="{158FEBD4-72C7-D236-D61F-98F17DE89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31" b="90000" l="10000" r="90000">
                        <a14:foregroundMark x1="51406" y1="7031" x2="51406" y2="703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552" y="2866392"/>
            <a:ext cx="6273073" cy="505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1" action="ppaction://hlinksldjump"/>
            <a:extLst>
              <a:ext uri="{FF2B5EF4-FFF2-40B4-BE49-F238E27FC236}">
                <a16:creationId xmlns:a16="http://schemas.microsoft.com/office/drawing/2014/main" id="{D662C9F7-4157-27E9-F570-37E967B252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3119" y="595998"/>
            <a:ext cx="3657917" cy="3649788"/>
          </a:xfrm>
          <a:prstGeom prst="rect">
            <a:avLst/>
          </a:prstGeom>
        </p:spPr>
      </p:pic>
      <p:pic>
        <p:nvPicPr>
          <p:cNvPr id="12" name="Picture 11">
            <a:hlinkClick r:id="rId13" action="ppaction://hlinksldjump"/>
            <a:extLst>
              <a:ext uri="{FF2B5EF4-FFF2-40B4-BE49-F238E27FC236}">
                <a16:creationId xmlns:a16="http://schemas.microsoft.com/office/drawing/2014/main" id="{E9E0C582-504F-2088-6357-2BA2C2CEA5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2290" y="2532592"/>
            <a:ext cx="2949573" cy="2534672"/>
          </a:xfrm>
          <a:prstGeom prst="rect">
            <a:avLst/>
          </a:prstGeom>
        </p:spPr>
      </p:pic>
      <p:pic>
        <p:nvPicPr>
          <p:cNvPr id="13" name="Picture 12">
            <a:hlinkClick r:id="rId13" action="ppaction://hlinksldjump"/>
            <a:extLst>
              <a:ext uri="{FF2B5EF4-FFF2-40B4-BE49-F238E27FC236}">
                <a16:creationId xmlns:a16="http://schemas.microsoft.com/office/drawing/2014/main" id="{BAC674CF-88C2-C374-0D7F-A824EC58F5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98588" y="1127060"/>
            <a:ext cx="3568501" cy="356850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CA257C00-9BF9-EB41-505C-147E22326B1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76808" y="284357"/>
            <a:ext cx="5864860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0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58025E-6 L 0.4375 0.3462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5" y="173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34568E-6 L 0.3 0.0441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21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21545 0.3694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4" y="184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32;p37">
            <a:extLst>
              <a:ext uri="{FF2B5EF4-FFF2-40B4-BE49-F238E27FC236}">
                <a16:creationId xmlns:a16="http://schemas.microsoft.com/office/drawing/2014/main" id="{81082885-E7C9-A8CA-6D03-B6E6B226B2BE}"/>
              </a:ext>
            </a:extLst>
          </p:cNvPr>
          <p:cNvGrpSpPr/>
          <p:nvPr/>
        </p:nvGrpSpPr>
        <p:grpSpPr>
          <a:xfrm>
            <a:off x="1420757" y="1596874"/>
            <a:ext cx="9869075" cy="4724613"/>
            <a:chOff x="2180925" y="540000"/>
            <a:chExt cx="4796700" cy="2370300"/>
          </a:xfrm>
        </p:grpSpPr>
        <p:sp>
          <p:nvSpPr>
            <p:cNvPr id="53" name="Google Shape;533;p37">
              <a:extLst>
                <a:ext uri="{FF2B5EF4-FFF2-40B4-BE49-F238E27FC236}">
                  <a16:creationId xmlns:a16="http://schemas.microsoft.com/office/drawing/2014/main" id="{90A14688-49F1-8DAB-72A8-8F5379B85B7A}"/>
                </a:ext>
              </a:extLst>
            </p:cNvPr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34;p37">
              <a:extLst>
                <a:ext uri="{FF2B5EF4-FFF2-40B4-BE49-F238E27FC236}">
                  <a16:creationId xmlns:a16="http://schemas.microsoft.com/office/drawing/2014/main" id="{AB9CE575-AE7B-DCE2-59A4-AEB1B16D1E12}"/>
                </a:ext>
              </a:extLst>
            </p:cNvPr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35;p37">
              <a:extLst>
                <a:ext uri="{FF2B5EF4-FFF2-40B4-BE49-F238E27FC236}">
                  <a16:creationId xmlns:a16="http://schemas.microsoft.com/office/drawing/2014/main" id="{F8091E22-3869-FED2-AFA9-98643C36A4EE}"/>
                </a:ext>
              </a:extLst>
            </p:cNvPr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36;p37">
              <a:extLst>
                <a:ext uri="{FF2B5EF4-FFF2-40B4-BE49-F238E27FC236}">
                  <a16:creationId xmlns:a16="http://schemas.microsoft.com/office/drawing/2014/main" id="{14CA218F-A2BD-AC01-28B6-E0139D15C42E}"/>
                </a:ext>
              </a:extLst>
            </p:cNvPr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37;p37">
              <a:extLst>
                <a:ext uri="{FF2B5EF4-FFF2-40B4-BE49-F238E27FC236}">
                  <a16:creationId xmlns:a16="http://schemas.microsoft.com/office/drawing/2014/main" id="{74D827C3-BF48-5DF2-0644-66B9E9D5EE6A}"/>
                </a:ext>
              </a:extLst>
            </p:cNvPr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38;p37">
              <a:extLst>
                <a:ext uri="{FF2B5EF4-FFF2-40B4-BE49-F238E27FC236}">
                  <a16:creationId xmlns:a16="http://schemas.microsoft.com/office/drawing/2014/main" id="{BCF157E0-60A9-442C-567B-3D994B89BD24}"/>
                </a:ext>
              </a:extLst>
            </p:cNvPr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0" name="Google Shape;470;p34">
            <a:extLst>
              <a:ext uri="{FF2B5EF4-FFF2-40B4-BE49-F238E27FC236}">
                <a16:creationId xmlns:a16="http://schemas.microsoft.com/office/drawing/2014/main" id="{C753EE05-1BDC-38A4-EBDC-FB7C34EAB524}"/>
              </a:ext>
            </a:extLst>
          </p:cNvPr>
          <p:cNvSpPr txBox="1">
            <a:spLocks/>
          </p:cNvSpPr>
          <p:nvPr/>
        </p:nvSpPr>
        <p:spPr>
          <a:xfrm>
            <a:off x="2246714" y="3209146"/>
            <a:ext cx="7933156" cy="1204553"/>
          </a:xfrm>
          <a:prstGeom prst="round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Fredoka One"/>
              <a:buNone/>
              <a:defRPr sz="3800" b="0" i="0" u="none" strike="noStrike" cap="none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 defTabSz="1219170">
              <a:buClr>
                <a:srgbClr val="B872AE"/>
              </a:buClr>
              <a:defRPr/>
            </a:pPr>
            <a:r>
              <a:rPr lang="en" sz="4000" b="1" kern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Đặt tính và tính: 1 305 : 3 = ?</a:t>
            </a:r>
            <a:endParaRPr kumimoji="0" lang="en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Fredoka One"/>
            </a:endParaRPr>
          </a:p>
        </p:txBody>
      </p:sp>
      <p:sp>
        <p:nvSpPr>
          <p:cNvPr id="65" name="Google Shape;694;p42">
            <a:extLst>
              <a:ext uri="{FF2B5EF4-FFF2-40B4-BE49-F238E27FC236}">
                <a16:creationId xmlns:a16="http://schemas.microsoft.com/office/drawing/2014/main" id="{8FD08B95-3948-AF46-E958-0725272FF504}"/>
              </a:ext>
            </a:extLst>
          </p:cNvPr>
          <p:cNvSpPr txBox="1">
            <a:spLocks/>
          </p:cNvSpPr>
          <p:nvPr/>
        </p:nvSpPr>
        <p:spPr>
          <a:xfrm>
            <a:off x="1817490" y="4088219"/>
            <a:ext cx="8988409" cy="1284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redoka One"/>
              <a:buNone/>
              <a:defRPr sz="7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1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A32"/>
              </a:buClr>
              <a:buSzPts val="4800"/>
              <a:buFont typeface="Arial"/>
              <a:buNone/>
              <a:tabLst/>
              <a:defRPr/>
            </a:pPr>
            <a:r>
              <a:rPr lang="en-US" sz="5400" b="1" kern="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5400" b="1" kern="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kern="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5400" b="1" kern="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435</a:t>
            </a:r>
            <a:endParaRPr kumimoji="0" lang="vi-VN" sz="5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68" name="Picture 12" descr="Monkey Climbing Vines, Zoo Animals Clipart, Monkey Vector, Monkey PNG  Transparent Clipart Image and PSD File for Free Download | Climbing vines,  Animal clipart, Clip art">
            <a:extLst>
              <a:ext uri="{FF2B5EF4-FFF2-40B4-BE49-F238E27FC236}">
                <a16:creationId xmlns:a16="http://schemas.microsoft.com/office/drawing/2014/main" id="{93E0249A-4331-51BD-C0F3-0A529CD22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94" b="95699" l="8615" r="90000">
                        <a14:foregroundMark x1="31077" y1="7527" x2="31077" y2="7527"/>
                        <a14:foregroundMark x1="32462" y1="3994" x2="32462" y2="3994"/>
                        <a14:foregroundMark x1="8769" y1="62519" x2="8769" y2="62519"/>
                        <a14:foregroundMark x1="32923" y1="95699" x2="32923" y2="9569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4597" y="32084"/>
            <a:ext cx="5007881" cy="50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Colorful Natural Tree Vector Clipart - Tree Clipart PNG Image | Transparent  PNG Free Download on SeekPNG">
            <a:extLst>
              <a:ext uri="{FF2B5EF4-FFF2-40B4-BE49-F238E27FC236}">
                <a16:creationId xmlns:a16="http://schemas.microsoft.com/office/drawing/2014/main" id="{6B730B9F-BC12-F9F8-DB2E-3EE974C6E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77" b="97121" l="5732" r="95854">
                        <a14:foregroundMark x1="52317" y1="6977" x2="52317" y2="6977"/>
                        <a14:foregroundMark x1="5732" y1="35105" x2="5732" y2="35105"/>
                        <a14:foregroundMark x1="91463" y1="39978" x2="91463" y2="39978"/>
                        <a14:foregroundMark x1="95854" y1="49612" x2="95854" y2="49612"/>
                        <a14:foregroundMark x1="61098" y1="91251" x2="61098" y2="91251"/>
                        <a14:foregroundMark x1="57439" y1="95903" x2="57439" y2="95903"/>
                        <a14:foregroundMark x1="47195" y1="97121" x2="47195" y2="971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044" y="-597741"/>
            <a:ext cx="6971911" cy="734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6">
            <a:hlinkClick r:id="rId7" action="ppaction://hlinksldjump"/>
            <a:extLst>
              <a:ext uri="{FF2B5EF4-FFF2-40B4-BE49-F238E27FC236}">
                <a16:creationId xmlns:a16="http://schemas.microsoft.com/office/drawing/2014/main" id="{785875A3-C9BE-5135-4684-4E056F4006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4672" y="-718554"/>
            <a:ext cx="4188308" cy="41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4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32;p37">
            <a:extLst>
              <a:ext uri="{FF2B5EF4-FFF2-40B4-BE49-F238E27FC236}">
                <a16:creationId xmlns:a16="http://schemas.microsoft.com/office/drawing/2014/main" id="{81082885-E7C9-A8CA-6D03-B6E6B226B2BE}"/>
              </a:ext>
            </a:extLst>
          </p:cNvPr>
          <p:cNvGrpSpPr/>
          <p:nvPr/>
        </p:nvGrpSpPr>
        <p:grpSpPr>
          <a:xfrm>
            <a:off x="1602852" y="1399019"/>
            <a:ext cx="9869075" cy="4724613"/>
            <a:chOff x="2180925" y="540000"/>
            <a:chExt cx="4796700" cy="2370300"/>
          </a:xfrm>
        </p:grpSpPr>
        <p:sp>
          <p:nvSpPr>
            <p:cNvPr id="53" name="Google Shape;533;p37">
              <a:extLst>
                <a:ext uri="{FF2B5EF4-FFF2-40B4-BE49-F238E27FC236}">
                  <a16:creationId xmlns:a16="http://schemas.microsoft.com/office/drawing/2014/main" id="{90A14688-49F1-8DAB-72A8-8F5379B85B7A}"/>
                </a:ext>
              </a:extLst>
            </p:cNvPr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34;p37">
              <a:extLst>
                <a:ext uri="{FF2B5EF4-FFF2-40B4-BE49-F238E27FC236}">
                  <a16:creationId xmlns:a16="http://schemas.microsoft.com/office/drawing/2014/main" id="{AB9CE575-AE7B-DCE2-59A4-AEB1B16D1E12}"/>
                </a:ext>
              </a:extLst>
            </p:cNvPr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35;p37">
              <a:extLst>
                <a:ext uri="{FF2B5EF4-FFF2-40B4-BE49-F238E27FC236}">
                  <a16:creationId xmlns:a16="http://schemas.microsoft.com/office/drawing/2014/main" id="{F8091E22-3869-FED2-AFA9-98643C36A4EE}"/>
                </a:ext>
              </a:extLst>
            </p:cNvPr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36;p37">
              <a:extLst>
                <a:ext uri="{FF2B5EF4-FFF2-40B4-BE49-F238E27FC236}">
                  <a16:creationId xmlns:a16="http://schemas.microsoft.com/office/drawing/2014/main" id="{14CA218F-A2BD-AC01-28B6-E0139D15C42E}"/>
                </a:ext>
              </a:extLst>
            </p:cNvPr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37;p37">
              <a:extLst>
                <a:ext uri="{FF2B5EF4-FFF2-40B4-BE49-F238E27FC236}">
                  <a16:creationId xmlns:a16="http://schemas.microsoft.com/office/drawing/2014/main" id="{74D827C3-BF48-5DF2-0644-66B9E9D5EE6A}"/>
                </a:ext>
              </a:extLst>
            </p:cNvPr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38;p37">
              <a:extLst>
                <a:ext uri="{FF2B5EF4-FFF2-40B4-BE49-F238E27FC236}">
                  <a16:creationId xmlns:a16="http://schemas.microsoft.com/office/drawing/2014/main" id="{BCF157E0-60A9-442C-567B-3D994B89BD24}"/>
                </a:ext>
              </a:extLst>
            </p:cNvPr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7" name="Picture 12" descr="Monkey Climbing Vines, Zoo Animals Clipart, Monkey Vector, Monkey PNG  Transparent Clipart Image and PSD File for Free Download | Climbing vines,  Animal clipart, Clip art">
            <a:extLst>
              <a:ext uri="{FF2B5EF4-FFF2-40B4-BE49-F238E27FC236}">
                <a16:creationId xmlns:a16="http://schemas.microsoft.com/office/drawing/2014/main" id="{D095EFF6-0A8C-585E-E0DB-6A06F905DF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94" b="95699" l="8615" r="90000">
                        <a14:foregroundMark x1="31077" y1="7527" x2="31077" y2="7527"/>
                        <a14:foregroundMark x1="32462" y1="3994" x2="32462" y2="3994"/>
                        <a14:foregroundMark x1="8769" y1="62519" x2="8769" y2="62519"/>
                        <a14:foregroundMark x1="32923" y1="95699" x2="32923" y2="9569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454"/>
          <a:stretch/>
        </p:blipFill>
        <p:spPr bwMode="auto">
          <a:xfrm>
            <a:off x="-329629" y="-144379"/>
            <a:ext cx="3783263" cy="50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olorful Natural Tree Vector Clipart - Tree Clipart PNG Image | Transparent  PNG Free Download on SeekPNG">
            <a:extLst>
              <a:ext uri="{FF2B5EF4-FFF2-40B4-BE49-F238E27FC236}">
                <a16:creationId xmlns:a16="http://schemas.microsoft.com/office/drawing/2014/main" id="{51D90D8B-6D0B-BB54-36C2-6B2F0D5A4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77" b="97121" l="5732" r="95854">
                        <a14:foregroundMark x1="52317" y1="6977" x2="52317" y2="6977"/>
                        <a14:foregroundMark x1="5732" y1="35105" x2="5732" y2="35105"/>
                        <a14:foregroundMark x1="91463" y1="39978" x2="91463" y2="39978"/>
                        <a14:foregroundMark x1="95854" y1="49612" x2="95854" y2="49612"/>
                        <a14:foregroundMark x1="61098" y1="91251" x2="61098" y2="91251"/>
                        <a14:foregroundMark x1="57439" y1="95903" x2="57439" y2="95903"/>
                        <a14:foregroundMark x1="47195" y1="97121" x2="47195" y2="971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405" y="-1694933"/>
            <a:ext cx="8411979" cy="885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7" action="ppaction://hlinksldjump"/>
            <a:extLst>
              <a:ext uri="{FF2B5EF4-FFF2-40B4-BE49-F238E27FC236}">
                <a16:creationId xmlns:a16="http://schemas.microsoft.com/office/drawing/2014/main" id="{9DE98AF0-4283-BFAB-CE1F-0D55580192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7001" y="673995"/>
            <a:ext cx="3178324" cy="2731245"/>
          </a:xfrm>
          <a:prstGeom prst="rect">
            <a:avLst/>
          </a:prstGeom>
        </p:spPr>
      </p:pic>
      <p:sp>
        <p:nvSpPr>
          <p:cNvPr id="14" name="Google Shape;470;p34">
            <a:extLst>
              <a:ext uri="{FF2B5EF4-FFF2-40B4-BE49-F238E27FC236}">
                <a16:creationId xmlns:a16="http://schemas.microsoft.com/office/drawing/2014/main" id="{AE594DE7-D321-4FA7-945F-A665F5FDA8A0}"/>
              </a:ext>
            </a:extLst>
          </p:cNvPr>
          <p:cNvSpPr txBox="1">
            <a:spLocks/>
          </p:cNvSpPr>
          <p:nvPr/>
        </p:nvSpPr>
        <p:spPr>
          <a:xfrm>
            <a:off x="2366457" y="2784603"/>
            <a:ext cx="7933156" cy="1204553"/>
          </a:xfrm>
          <a:prstGeom prst="round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Fredoka One"/>
              <a:buNone/>
              <a:defRPr sz="3800" b="0" i="0" u="none" strike="noStrike" cap="none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 defTabSz="1219170">
              <a:buClr>
                <a:srgbClr val="B872AE"/>
              </a:buClr>
              <a:defRPr/>
            </a:pPr>
            <a:r>
              <a:rPr lang="en" sz="4000" b="1" kern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Đặt tính và tính: 6 406: 2 = ?</a:t>
            </a:r>
            <a:endParaRPr kumimoji="0" lang="en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Fredoka One"/>
            </a:endParaRPr>
          </a:p>
        </p:txBody>
      </p:sp>
      <p:sp>
        <p:nvSpPr>
          <p:cNvPr id="15" name="Google Shape;694;p42">
            <a:extLst>
              <a:ext uri="{FF2B5EF4-FFF2-40B4-BE49-F238E27FC236}">
                <a16:creationId xmlns:a16="http://schemas.microsoft.com/office/drawing/2014/main" id="{EA62C648-E4B4-4133-BD54-8EA487475765}"/>
              </a:ext>
            </a:extLst>
          </p:cNvPr>
          <p:cNvSpPr txBox="1">
            <a:spLocks/>
          </p:cNvSpPr>
          <p:nvPr/>
        </p:nvSpPr>
        <p:spPr>
          <a:xfrm>
            <a:off x="1937233" y="3663676"/>
            <a:ext cx="8988409" cy="1284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redoka One"/>
              <a:buNone/>
              <a:defRPr sz="7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1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A32"/>
              </a:buClr>
              <a:buSzPts val="4800"/>
              <a:buFont typeface="Arial"/>
              <a:buNone/>
              <a:tabLst/>
              <a:defRPr/>
            </a:pPr>
            <a:r>
              <a:rPr lang="en-US" sz="5400" b="1" kern="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5400" b="1" kern="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kern="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5400" b="1" kern="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3 203</a:t>
            </a:r>
            <a:endParaRPr kumimoji="0" lang="vi-VN" sz="5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91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32;p37">
            <a:extLst>
              <a:ext uri="{FF2B5EF4-FFF2-40B4-BE49-F238E27FC236}">
                <a16:creationId xmlns:a16="http://schemas.microsoft.com/office/drawing/2014/main" id="{81082885-E7C9-A8CA-6D03-B6E6B226B2BE}"/>
              </a:ext>
            </a:extLst>
          </p:cNvPr>
          <p:cNvGrpSpPr/>
          <p:nvPr/>
        </p:nvGrpSpPr>
        <p:grpSpPr>
          <a:xfrm>
            <a:off x="1161463" y="956264"/>
            <a:ext cx="9869075" cy="4724613"/>
            <a:chOff x="2180925" y="540000"/>
            <a:chExt cx="4796700" cy="2370300"/>
          </a:xfrm>
        </p:grpSpPr>
        <p:sp>
          <p:nvSpPr>
            <p:cNvPr id="53" name="Google Shape;533;p37">
              <a:extLst>
                <a:ext uri="{FF2B5EF4-FFF2-40B4-BE49-F238E27FC236}">
                  <a16:creationId xmlns:a16="http://schemas.microsoft.com/office/drawing/2014/main" id="{90A14688-49F1-8DAB-72A8-8F5379B85B7A}"/>
                </a:ext>
              </a:extLst>
            </p:cNvPr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34;p37">
              <a:extLst>
                <a:ext uri="{FF2B5EF4-FFF2-40B4-BE49-F238E27FC236}">
                  <a16:creationId xmlns:a16="http://schemas.microsoft.com/office/drawing/2014/main" id="{AB9CE575-AE7B-DCE2-59A4-AEB1B16D1E12}"/>
                </a:ext>
              </a:extLst>
            </p:cNvPr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35;p37">
              <a:extLst>
                <a:ext uri="{FF2B5EF4-FFF2-40B4-BE49-F238E27FC236}">
                  <a16:creationId xmlns:a16="http://schemas.microsoft.com/office/drawing/2014/main" id="{F8091E22-3869-FED2-AFA9-98643C36A4EE}"/>
                </a:ext>
              </a:extLst>
            </p:cNvPr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36;p37">
              <a:extLst>
                <a:ext uri="{FF2B5EF4-FFF2-40B4-BE49-F238E27FC236}">
                  <a16:creationId xmlns:a16="http://schemas.microsoft.com/office/drawing/2014/main" id="{14CA218F-A2BD-AC01-28B6-E0139D15C42E}"/>
                </a:ext>
              </a:extLst>
            </p:cNvPr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37;p37">
              <a:extLst>
                <a:ext uri="{FF2B5EF4-FFF2-40B4-BE49-F238E27FC236}">
                  <a16:creationId xmlns:a16="http://schemas.microsoft.com/office/drawing/2014/main" id="{74D827C3-BF48-5DF2-0644-66B9E9D5EE6A}"/>
                </a:ext>
              </a:extLst>
            </p:cNvPr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38;p37">
              <a:extLst>
                <a:ext uri="{FF2B5EF4-FFF2-40B4-BE49-F238E27FC236}">
                  <a16:creationId xmlns:a16="http://schemas.microsoft.com/office/drawing/2014/main" id="{BCF157E0-60A9-442C-567B-3D994B89BD24}"/>
                </a:ext>
              </a:extLst>
            </p:cNvPr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6" name="Picture 12" descr="Monkey Climbing Vines, Zoo Animals Clipart, Monkey Vector, Monkey PNG  Transparent Clipart Image and PSD File for Free Download | Climbing vines,  Animal clipart, Clip art">
            <a:extLst>
              <a:ext uri="{FF2B5EF4-FFF2-40B4-BE49-F238E27FC236}">
                <a16:creationId xmlns:a16="http://schemas.microsoft.com/office/drawing/2014/main" id="{1A8E3F93-654A-EC99-95F1-BECC6879D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94" b="95699" l="8615" r="90000">
                        <a14:foregroundMark x1="31077" y1="7527" x2="31077" y2="7527"/>
                        <a14:foregroundMark x1="32462" y1="3994" x2="32462" y2="3994"/>
                        <a14:foregroundMark x1="8769" y1="62519" x2="8769" y2="62519"/>
                        <a14:foregroundMark x1="32923" y1="95699" x2="32923" y2="9569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267"/>
          <a:stretch/>
        </p:blipFill>
        <p:spPr bwMode="auto">
          <a:xfrm>
            <a:off x="-707632" y="-396564"/>
            <a:ext cx="3692467" cy="50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olorful Natural Tree Vector Clipart - Tree Clipart PNG Image | Transparent  PNG Free Download on SeekPNG">
            <a:extLst>
              <a:ext uri="{FF2B5EF4-FFF2-40B4-BE49-F238E27FC236}">
                <a16:creationId xmlns:a16="http://schemas.microsoft.com/office/drawing/2014/main" id="{EC9B640D-463B-17CA-FC0B-F8A4C55C7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77" b="97121" l="5732" r="95854">
                        <a14:foregroundMark x1="52317" y1="6977" x2="52317" y2="6977"/>
                        <a14:foregroundMark x1="5732" y1="35105" x2="5732" y2="35105"/>
                        <a14:foregroundMark x1="91463" y1="39978" x2="91463" y2="39978"/>
                        <a14:foregroundMark x1="95854" y1="49612" x2="95854" y2="49612"/>
                        <a14:foregroundMark x1="61098" y1="91251" x2="61098" y2="91251"/>
                        <a14:foregroundMark x1="57439" y1="95903" x2="57439" y2="95903"/>
                        <a14:foregroundMark x1="47195" y1="97121" x2="47195" y2="971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100" y="-1852750"/>
            <a:ext cx="8411979" cy="885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hlinkClick r:id="rId7" action="ppaction://hlinksldjump"/>
            <a:extLst>
              <a:ext uri="{FF2B5EF4-FFF2-40B4-BE49-F238E27FC236}">
                <a16:creationId xmlns:a16="http://schemas.microsoft.com/office/drawing/2014/main" id="{84C0CC14-2CE6-FF1C-55D3-3B8EB9117D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57057" y="-485830"/>
            <a:ext cx="4129773" cy="4129773"/>
          </a:xfrm>
          <a:prstGeom prst="rect">
            <a:avLst/>
          </a:prstGeom>
        </p:spPr>
      </p:pic>
      <p:sp>
        <p:nvSpPr>
          <p:cNvPr id="14" name="Google Shape;470;p34">
            <a:extLst>
              <a:ext uri="{FF2B5EF4-FFF2-40B4-BE49-F238E27FC236}">
                <a16:creationId xmlns:a16="http://schemas.microsoft.com/office/drawing/2014/main" id="{981E1E20-FD8B-43C5-BE6C-375E71D4FD7C}"/>
              </a:ext>
            </a:extLst>
          </p:cNvPr>
          <p:cNvSpPr txBox="1">
            <a:spLocks/>
          </p:cNvSpPr>
          <p:nvPr/>
        </p:nvSpPr>
        <p:spPr>
          <a:xfrm>
            <a:off x="2214057" y="2207660"/>
            <a:ext cx="7933156" cy="1204553"/>
          </a:xfrm>
          <a:prstGeom prst="round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Fredoka One"/>
              <a:buNone/>
              <a:defRPr sz="3800" b="0" i="0" u="none" strike="noStrike" cap="none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 defTabSz="1219170">
              <a:buClr>
                <a:srgbClr val="B872AE"/>
              </a:buClr>
              <a:defRPr/>
            </a:pPr>
            <a:r>
              <a:rPr lang="en" sz="4000" b="1" kern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Đặt tính và tính: 2 430 : 2 = ?</a:t>
            </a:r>
            <a:endParaRPr kumimoji="0" lang="en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Fredoka One"/>
            </a:endParaRPr>
          </a:p>
        </p:txBody>
      </p:sp>
      <p:sp>
        <p:nvSpPr>
          <p:cNvPr id="15" name="Google Shape;694;p42">
            <a:extLst>
              <a:ext uri="{FF2B5EF4-FFF2-40B4-BE49-F238E27FC236}">
                <a16:creationId xmlns:a16="http://schemas.microsoft.com/office/drawing/2014/main" id="{D608E20D-9D91-4261-ADF7-47BD36C57E4D}"/>
              </a:ext>
            </a:extLst>
          </p:cNvPr>
          <p:cNvSpPr txBox="1">
            <a:spLocks/>
          </p:cNvSpPr>
          <p:nvPr/>
        </p:nvSpPr>
        <p:spPr>
          <a:xfrm>
            <a:off x="1784833" y="3086733"/>
            <a:ext cx="8988409" cy="1284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redoka One"/>
              <a:buNone/>
              <a:defRPr sz="7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1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A32"/>
              </a:buClr>
              <a:buSzPts val="4800"/>
              <a:buFont typeface="Arial"/>
              <a:buNone/>
              <a:tabLst/>
              <a:defRPr/>
            </a:pPr>
            <a:r>
              <a:rPr lang="en-US" sz="5400" b="1" kern="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5400" b="1" kern="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kern="0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5400" b="1" kern="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1 215</a:t>
            </a:r>
            <a:endParaRPr kumimoji="0" lang="vi-VN" sz="5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40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894270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95592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357" y="862532"/>
            <a:ext cx="879119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8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766;p25">
            <a:extLst>
              <a:ext uri="{FF2B5EF4-FFF2-40B4-BE49-F238E27FC236}">
                <a16:creationId xmlns:a16="http://schemas.microsoft.com/office/drawing/2014/main" id="{5B1A2635-4480-45C7-8813-780BF7C9970C}"/>
              </a:ext>
            </a:extLst>
          </p:cNvPr>
          <p:cNvGrpSpPr/>
          <p:nvPr/>
        </p:nvGrpSpPr>
        <p:grpSpPr>
          <a:xfrm>
            <a:off x="1776248" y="564493"/>
            <a:ext cx="809298" cy="903888"/>
            <a:chOff x="3688121" y="2981594"/>
            <a:chExt cx="3319085" cy="3319078"/>
          </a:xfrm>
        </p:grpSpPr>
        <p:sp>
          <p:nvSpPr>
            <p:cNvPr id="11" name="Google Shape;767;p25">
              <a:extLst>
                <a:ext uri="{FF2B5EF4-FFF2-40B4-BE49-F238E27FC236}">
                  <a16:creationId xmlns:a16="http://schemas.microsoft.com/office/drawing/2014/main" id="{03EF39FD-9789-4F6F-AE79-3ABEFA53D7E4}"/>
                </a:ext>
              </a:extLst>
            </p:cNvPr>
            <p:cNvSpPr/>
            <p:nvPr/>
          </p:nvSpPr>
          <p:spPr>
            <a:xfrm>
              <a:off x="3688121" y="2981594"/>
              <a:ext cx="3319085" cy="3319078"/>
            </a:xfrm>
            <a:custGeom>
              <a:avLst/>
              <a:gdLst/>
              <a:ahLst/>
              <a:cxnLst/>
              <a:rect l="l" t="t" r="r" b="b"/>
              <a:pathLst>
                <a:path w="3319081" h="3319081" extrusionOk="0">
                  <a:moveTo>
                    <a:pt x="1659541" y="0"/>
                  </a:moveTo>
                  <a:cubicBezTo>
                    <a:pt x="2576036" y="0"/>
                    <a:pt x="3319082" y="742950"/>
                    <a:pt x="3319082" y="1659541"/>
                  </a:cubicBezTo>
                  <a:cubicBezTo>
                    <a:pt x="3319082" y="2576132"/>
                    <a:pt x="2576132" y="3319082"/>
                    <a:pt x="1659541" y="3319082"/>
                  </a:cubicBezTo>
                  <a:cubicBezTo>
                    <a:pt x="742950" y="3319082"/>
                    <a:pt x="0" y="2576036"/>
                    <a:pt x="0" y="1659541"/>
                  </a:cubicBezTo>
                  <a:cubicBezTo>
                    <a:pt x="0" y="743045"/>
                    <a:pt x="742950" y="0"/>
                    <a:pt x="1659541" y="0"/>
                  </a:cubicBezTo>
                  <a:lnTo>
                    <a:pt x="1659541" y="0"/>
                  </a:lnTo>
                  <a:close/>
                  <a:moveTo>
                    <a:pt x="1659541" y="689038"/>
                  </a:moveTo>
                  <a:cubicBezTo>
                    <a:pt x="1123569" y="689038"/>
                    <a:pt x="689039" y="1123569"/>
                    <a:pt x="689039" y="1659541"/>
                  </a:cubicBezTo>
                  <a:cubicBezTo>
                    <a:pt x="689039" y="2195513"/>
                    <a:pt x="1123569" y="2630043"/>
                    <a:pt x="1659541" y="2630043"/>
                  </a:cubicBezTo>
                  <a:cubicBezTo>
                    <a:pt x="2195513" y="2630043"/>
                    <a:pt x="2630043" y="2195513"/>
                    <a:pt x="2630043" y="1659541"/>
                  </a:cubicBezTo>
                  <a:cubicBezTo>
                    <a:pt x="2630043" y="1123569"/>
                    <a:pt x="2195513" y="689038"/>
                    <a:pt x="1659541" y="689038"/>
                  </a:cubicBezTo>
                  <a:close/>
                </a:path>
              </a:pathLst>
            </a:custGeom>
            <a:solidFill>
              <a:srgbClr val="D653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600" b="0" i="0" u="none" strike="noStrike" kern="0" cap="none" spc="0" normalizeH="0" baseline="0" noProof="0">
                <a:ln>
                  <a:solidFill>
                    <a:srgbClr val="00FFFF"/>
                  </a:solidFill>
                </a:ln>
                <a:solidFill>
                  <a:srgbClr val="FFFBF8"/>
                </a:solidFill>
                <a:effectLst>
                  <a:glow rad="63500">
                    <a:srgbClr val="0000FF">
                      <a:alpha val="4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768;p25">
              <a:extLst>
                <a:ext uri="{FF2B5EF4-FFF2-40B4-BE49-F238E27FC236}">
                  <a16:creationId xmlns:a16="http://schemas.microsoft.com/office/drawing/2014/main" id="{E2FED88D-37FC-47D9-90A5-AA1C4C710290}"/>
                </a:ext>
              </a:extLst>
            </p:cNvPr>
            <p:cNvSpPr/>
            <p:nvPr/>
          </p:nvSpPr>
          <p:spPr>
            <a:xfrm>
              <a:off x="4075598" y="3472226"/>
              <a:ext cx="2544128" cy="2544129"/>
            </a:xfrm>
            <a:custGeom>
              <a:avLst/>
              <a:gdLst/>
              <a:ahLst/>
              <a:cxnLst/>
              <a:rect l="l" t="t" r="r" b="b"/>
              <a:pathLst>
                <a:path w="2544127" h="2544127" extrusionOk="0">
                  <a:moveTo>
                    <a:pt x="1272064" y="0"/>
                  </a:moveTo>
                  <a:cubicBezTo>
                    <a:pt x="1974628" y="0"/>
                    <a:pt x="2544128" y="569500"/>
                    <a:pt x="2544128" y="1272064"/>
                  </a:cubicBezTo>
                  <a:cubicBezTo>
                    <a:pt x="2544128" y="1974628"/>
                    <a:pt x="1974628" y="2544128"/>
                    <a:pt x="1272064" y="2544128"/>
                  </a:cubicBezTo>
                  <a:cubicBezTo>
                    <a:pt x="569500" y="2544128"/>
                    <a:pt x="0" y="1974628"/>
                    <a:pt x="0" y="1272064"/>
                  </a:cubicBezTo>
                  <a:cubicBezTo>
                    <a:pt x="0" y="569500"/>
                    <a:pt x="569500" y="0"/>
                    <a:pt x="1272064" y="0"/>
                  </a:cubicBezTo>
                  <a:lnTo>
                    <a:pt x="1272064" y="0"/>
                  </a:lnTo>
                  <a:close/>
                  <a:moveTo>
                    <a:pt x="1272064" y="198406"/>
                  </a:moveTo>
                  <a:cubicBezTo>
                    <a:pt x="736092" y="198406"/>
                    <a:pt x="301562" y="632936"/>
                    <a:pt x="301562" y="1168908"/>
                  </a:cubicBezTo>
                  <a:cubicBezTo>
                    <a:pt x="301562" y="1704880"/>
                    <a:pt x="736092" y="2139410"/>
                    <a:pt x="1272064" y="2139410"/>
                  </a:cubicBezTo>
                  <a:cubicBezTo>
                    <a:pt x="1808036" y="2139410"/>
                    <a:pt x="2242566" y="1704880"/>
                    <a:pt x="2242566" y="1168908"/>
                  </a:cubicBezTo>
                  <a:cubicBezTo>
                    <a:pt x="2242566" y="632936"/>
                    <a:pt x="1808036" y="198406"/>
                    <a:pt x="1272064" y="198406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600" b="0" i="0" u="none" strike="noStrike" kern="0" cap="none" spc="0" normalizeH="0" baseline="0" noProof="0">
                <a:ln>
                  <a:solidFill>
                    <a:srgbClr val="00FFFF"/>
                  </a:solidFill>
                </a:ln>
                <a:solidFill>
                  <a:srgbClr val="FFFBF8"/>
                </a:solidFill>
                <a:effectLst>
                  <a:glow rad="63500">
                    <a:srgbClr val="0000FF">
                      <a:alpha val="4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" name="Google Shape;769;p25">
              <a:extLst>
                <a:ext uri="{FF2B5EF4-FFF2-40B4-BE49-F238E27FC236}">
                  <a16:creationId xmlns:a16="http://schemas.microsoft.com/office/drawing/2014/main" id="{7D315E66-F1D5-4862-8A2E-71C1741205D6}"/>
                </a:ext>
              </a:extLst>
            </p:cNvPr>
            <p:cNvGrpSpPr/>
            <p:nvPr/>
          </p:nvGrpSpPr>
          <p:grpSpPr>
            <a:xfrm>
              <a:off x="3772727" y="3222908"/>
              <a:ext cx="1113024" cy="1160787"/>
              <a:chOff x="6515927" y="3100079"/>
              <a:chExt cx="1113024" cy="1160787"/>
            </a:xfrm>
          </p:grpSpPr>
          <p:sp>
            <p:nvSpPr>
              <p:cNvPr id="21" name="Google Shape;770;p25">
                <a:extLst>
                  <a:ext uri="{FF2B5EF4-FFF2-40B4-BE49-F238E27FC236}">
                    <a16:creationId xmlns:a16="http://schemas.microsoft.com/office/drawing/2014/main" id="{D5B98227-A27F-48A8-AE74-36E53BC23086}"/>
                  </a:ext>
                </a:extLst>
              </p:cNvPr>
              <p:cNvSpPr/>
              <p:nvPr/>
            </p:nvSpPr>
            <p:spPr>
              <a:xfrm>
                <a:off x="6515927" y="3100079"/>
                <a:ext cx="1112982" cy="116078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87" extrusionOk="0">
                    <a:moveTo>
                      <a:pt x="2449" y="871396"/>
                    </a:moveTo>
                    <a:cubicBezTo>
                      <a:pt x="129036" y="511066"/>
                      <a:pt x="375067" y="206933"/>
                      <a:pt x="693011" y="6622"/>
                    </a:cubicBezTo>
                    <a:cubicBezTo>
                      <a:pt x="817598" y="-64721"/>
                      <a:pt x="1221363" y="461250"/>
                      <a:pt x="1085346" y="583742"/>
                    </a:cubicBezTo>
                    <a:cubicBezTo>
                      <a:pt x="884845" y="703090"/>
                      <a:pt x="730349" y="891780"/>
                      <a:pt x="655292" y="1116856"/>
                    </a:cubicBezTo>
                    <a:cubicBezTo>
                      <a:pt x="619859" y="1256492"/>
                      <a:pt x="-45271" y="1032750"/>
                      <a:pt x="2449" y="871396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771;p25">
                <a:extLst>
                  <a:ext uri="{FF2B5EF4-FFF2-40B4-BE49-F238E27FC236}">
                    <a16:creationId xmlns:a16="http://schemas.microsoft.com/office/drawing/2014/main" id="{DA5B206C-42CC-430B-A595-19CA785CA059}"/>
                  </a:ext>
                </a:extLst>
              </p:cNvPr>
              <p:cNvSpPr/>
              <p:nvPr/>
            </p:nvSpPr>
            <p:spPr>
              <a:xfrm>
                <a:off x="6880707" y="3454744"/>
                <a:ext cx="748244" cy="806077"/>
              </a:xfrm>
              <a:custGeom>
                <a:avLst/>
                <a:gdLst/>
                <a:ahLst/>
                <a:cxnLst/>
                <a:rect l="l" t="t" r="r" b="b"/>
                <a:pathLst>
                  <a:path w="748244" h="806077" extrusionOk="0">
                    <a:moveTo>
                      <a:pt x="0" y="773906"/>
                    </a:moveTo>
                    <a:cubicBezTo>
                      <a:pt x="112681" y="426434"/>
                      <a:pt x="370904" y="144494"/>
                      <a:pt x="702659" y="0"/>
                    </a:cubicBezTo>
                    <a:cubicBezTo>
                      <a:pt x="747522" y="91154"/>
                      <a:pt x="765238" y="176117"/>
                      <a:pt x="728281" y="220980"/>
                    </a:cubicBezTo>
                    <a:cubicBezTo>
                      <a:pt x="516636" y="342329"/>
                      <a:pt x="354997" y="541115"/>
                      <a:pt x="282130" y="778669"/>
                    </a:cubicBezTo>
                    <a:cubicBezTo>
                      <a:pt x="247745" y="820579"/>
                      <a:pt x="127540" y="810768"/>
                      <a:pt x="0" y="773906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772;p25">
              <a:extLst>
                <a:ext uri="{FF2B5EF4-FFF2-40B4-BE49-F238E27FC236}">
                  <a16:creationId xmlns:a16="http://schemas.microsoft.com/office/drawing/2014/main" id="{D3403DE6-78E8-4BC6-B29B-7299BEE7B542}"/>
                </a:ext>
              </a:extLst>
            </p:cNvPr>
            <p:cNvGrpSpPr/>
            <p:nvPr/>
          </p:nvGrpSpPr>
          <p:grpSpPr>
            <a:xfrm>
              <a:off x="5805957" y="3222908"/>
              <a:ext cx="1113021" cy="1160787"/>
              <a:chOff x="8549157" y="3100079"/>
              <a:chExt cx="1113021" cy="1160787"/>
            </a:xfrm>
          </p:grpSpPr>
          <p:sp>
            <p:nvSpPr>
              <p:cNvPr id="19" name="Google Shape;773;p25">
                <a:extLst>
                  <a:ext uri="{FF2B5EF4-FFF2-40B4-BE49-F238E27FC236}">
                    <a16:creationId xmlns:a16="http://schemas.microsoft.com/office/drawing/2014/main" id="{69D3A2BC-5012-45E6-8BC6-25A00F6BA9AF}"/>
                  </a:ext>
                </a:extLst>
              </p:cNvPr>
              <p:cNvSpPr/>
              <p:nvPr/>
            </p:nvSpPr>
            <p:spPr>
              <a:xfrm>
                <a:off x="8549157" y="3100079"/>
                <a:ext cx="1113021" cy="116078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87" extrusionOk="0">
                    <a:moveTo>
                      <a:pt x="1110564" y="871396"/>
                    </a:moveTo>
                    <a:cubicBezTo>
                      <a:pt x="983976" y="511066"/>
                      <a:pt x="737946" y="206933"/>
                      <a:pt x="420001" y="6622"/>
                    </a:cubicBezTo>
                    <a:cubicBezTo>
                      <a:pt x="295414" y="-64721"/>
                      <a:pt x="-108446" y="461250"/>
                      <a:pt x="27667" y="583742"/>
                    </a:cubicBezTo>
                    <a:cubicBezTo>
                      <a:pt x="228168" y="703090"/>
                      <a:pt x="382663" y="891780"/>
                      <a:pt x="457720" y="1116856"/>
                    </a:cubicBezTo>
                    <a:cubicBezTo>
                      <a:pt x="493153" y="1256492"/>
                      <a:pt x="1158379" y="1032750"/>
                      <a:pt x="1110564" y="871396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774;p25">
                <a:extLst>
                  <a:ext uri="{FF2B5EF4-FFF2-40B4-BE49-F238E27FC236}">
                    <a16:creationId xmlns:a16="http://schemas.microsoft.com/office/drawing/2014/main" id="{CAC5FF45-4179-4583-989E-2F3787D77DEB}"/>
                  </a:ext>
                </a:extLst>
              </p:cNvPr>
              <p:cNvSpPr/>
              <p:nvPr/>
            </p:nvSpPr>
            <p:spPr>
              <a:xfrm>
                <a:off x="8549240" y="3454744"/>
                <a:ext cx="748245" cy="806077"/>
              </a:xfrm>
              <a:custGeom>
                <a:avLst/>
                <a:gdLst/>
                <a:ahLst/>
                <a:cxnLst/>
                <a:rect l="l" t="t" r="r" b="b"/>
                <a:pathLst>
                  <a:path w="748245" h="806077" extrusionOk="0">
                    <a:moveTo>
                      <a:pt x="748245" y="773906"/>
                    </a:moveTo>
                    <a:cubicBezTo>
                      <a:pt x="635564" y="426434"/>
                      <a:pt x="377342" y="144494"/>
                      <a:pt x="45586" y="0"/>
                    </a:cubicBezTo>
                    <a:cubicBezTo>
                      <a:pt x="723" y="91154"/>
                      <a:pt x="-16994" y="176117"/>
                      <a:pt x="19963" y="220980"/>
                    </a:cubicBezTo>
                    <a:cubicBezTo>
                      <a:pt x="231609" y="342329"/>
                      <a:pt x="393248" y="541115"/>
                      <a:pt x="466114" y="778669"/>
                    </a:cubicBezTo>
                    <a:cubicBezTo>
                      <a:pt x="500500" y="820579"/>
                      <a:pt x="620610" y="810768"/>
                      <a:pt x="748245" y="773906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Google Shape;775;p25">
              <a:extLst>
                <a:ext uri="{FF2B5EF4-FFF2-40B4-BE49-F238E27FC236}">
                  <a16:creationId xmlns:a16="http://schemas.microsoft.com/office/drawing/2014/main" id="{45217EEA-66EE-42D1-A03D-FE418F6D44D4}"/>
                </a:ext>
              </a:extLst>
            </p:cNvPr>
            <p:cNvSpPr/>
            <p:nvPr/>
          </p:nvSpPr>
          <p:spPr>
            <a:xfrm>
              <a:off x="3772727" y="4905386"/>
              <a:ext cx="1112982" cy="1160737"/>
            </a:xfrm>
            <a:custGeom>
              <a:avLst/>
              <a:gdLst/>
              <a:ahLst/>
              <a:cxnLst/>
              <a:rect l="l" t="t" r="r" b="b"/>
              <a:pathLst>
                <a:path w="1112982" h="1160737" extrusionOk="0">
                  <a:moveTo>
                    <a:pt x="2449" y="289341"/>
                  </a:moveTo>
                  <a:cubicBezTo>
                    <a:pt x="129036" y="649672"/>
                    <a:pt x="375067" y="953806"/>
                    <a:pt x="693011" y="1154116"/>
                  </a:cubicBezTo>
                  <a:cubicBezTo>
                    <a:pt x="817598" y="1225458"/>
                    <a:pt x="1221363" y="699488"/>
                    <a:pt x="1085346" y="576997"/>
                  </a:cubicBezTo>
                  <a:cubicBezTo>
                    <a:pt x="884845" y="457648"/>
                    <a:pt x="730349" y="268958"/>
                    <a:pt x="655292" y="43882"/>
                  </a:cubicBezTo>
                  <a:cubicBezTo>
                    <a:pt x="619859" y="-95659"/>
                    <a:pt x="-45271" y="128083"/>
                    <a:pt x="2449" y="289341"/>
                  </a:cubicBezTo>
                  <a:close/>
                </a:path>
              </a:pathLst>
            </a:custGeom>
            <a:solidFill>
              <a:srgbClr val="EDD4C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600" b="0" i="0" u="none" strike="noStrike" kern="0" cap="none" spc="0" normalizeH="0" baseline="0" noProof="0">
                <a:ln>
                  <a:solidFill>
                    <a:srgbClr val="00FFFF"/>
                  </a:solidFill>
                </a:ln>
                <a:solidFill>
                  <a:srgbClr val="FFFBF8"/>
                </a:solidFill>
                <a:effectLst>
                  <a:glow rad="63500">
                    <a:srgbClr val="0000FF">
                      <a:alpha val="4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76;p25">
              <a:extLst>
                <a:ext uri="{FF2B5EF4-FFF2-40B4-BE49-F238E27FC236}">
                  <a16:creationId xmlns:a16="http://schemas.microsoft.com/office/drawing/2014/main" id="{52044049-0AE7-4E5D-B29D-1508E75AA0D1}"/>
                </a:ext>
              </a:extLst>
            </p:cNvPr>
            <p:cNvSpPr/>
            <p:nvPr/>
          </p:nvSpPr>
          <p:spPr>
            <a:xfrm>
              <a:off x="4092454" y="4905561"/>
              <a:ext cx="793337" cy="958869"/>
            </a:xfrm>
            <a:custGeom>
              <a:avLst/>
              <a:gdLst/>
              <a:ahLst/>
              <a:cxnLst/>
              <a:rect l="l" t="t" r="r" b="b"/>
              <a:pathLst>
                <a:path w="793337" h="958869" extrusionOk="0">
                  <a:moveTo>
                    <a:pt x="651891" y="958870"/>
                  </a:moveTo>
                  <a:cubicBezTo>
                    <a:pt x="759619" y="816947"/>
                    <a:pt x="837152" y="641306"/>
                    <a:pt x="765715" y="576917"/>
                  </a:cubicBezTo>
                  <a:cubicBezTo>
                    <a:pt x="654653" y="510814"/>
                    <a:pt x="557689" y="423374"/>
                    <a:pt x="480536" y="320314"/>
                  </a:cubicBezTo>
                  <a:cubicBezTo>
                    <a:pt x="415766" y="234589"/>
                    <a:pt x="364903" y="137720"/>
                    <a:pt x="331184" y="33230"/>
                  </a:cubicBezTo>
                  <a:cubicBezTo>
                    <a:pt x="300038" y="-20776"/>
                    <a:pt x="148876" y="-3536"/>
                    <a:pt x="0" y="46184"/>
                  </a:cubicBezTo>
                  <a:cubicBezTo>
                    <a:pt x="64865" y="441281"/>
                    <a:pt x="311753" y="775323"/>
                    <a:pt x="651891" y="958870"/>
                  </a:cubicBezTo>
                  <a:close/>
                </a:path>
              </a:pathLst>
            </a:custGeom>
            <a:solidFill>
              <a:srgbClr val="FFEB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600" b="0" i="0" u="none" strike="noStrike" kern="0" cap="none" spc="0" normalizeH="0" baseline="0" noProof="0">
                <a:ln>
                  <a:solidFill>
                    <a:srgbClr val="00FFFF"/>
                  </a:solidFill>
                </a:ln>
                <a:solidFill>
                  <a:srgbClr val="FFFBF8"/>
                </a:solidFill>
                <a:effectLst>
                  <a:glow rad="63500">
                    <a:srgbClr val="0000FF">
                      <a:alpha val="4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777;p25">
              <a:extLst>
                <a:ext uri="{FF2B5EF4-FFF2-40B4-BE49-F238E27FC236}">
                  <a16:creationId xmlns:a16="http://schemas.microsoft.com/office/drawing/2014/main" id="{E00A07FC-76CE-46BC-98BF-216A02283063}"/>
                </a:ext>
              </a:extLst>
            </p:cNvPr>
            <p:cNvSpPr/>
            <p:nvPr/>
          </p:nvSpPr>
          <p:spPr>
            <a:xfrm>
              <a:off x="5805957" y="4905386"/>
              <a:ext cx="1113021" cy="1160737"/>
            </a:xfrm>
            <a:custGeom>
              <a:avLst/>
              <a:gdLst/>
              <a:ahLst/>
              <a:cxnLst/>
              <a:rect l="l" t="t" r="r" b="b"/>
              <a:pathLst>
                <a:path w="1113021" h="1160737" extrusionOk="0">
                  <a:moveTo>
                    <a:pt x="1110564" y="289341"/>
                  </a:moveTo>
                  <a:cubicBezTo>
                    <a:pt x="983976" y="649672"/>
                    <a:pt x="737946" y="953806"/>
                    <a:pt x="420001" y="1154116"/>
                  </a:cubicBezTo>
                  <a:cubicBezTo>
                    <a:pt x="295414" y="1225458"/>
                    <a:pt x="-108446" y="699488"/>
                    <a:pt x="27667" y="576997"/>
                  </a:cubicBezTo>
                  <a:cubicBezTo>
                    <a:pt x="228168" y="457648"/>
                    <a:pt x="382663" y="268958"/>
                    <a:pt x="457720" y="43882"/>
                  </a:cubicBezTo>
                  <a:cubicBezTo>
                    <a:pt x="493153" y="-95659"/>
                    <a:pt x="1158379" y="128083"/>
                    <a:pt x="1110564" y="289341"/>
                  </a:cubicBezTo>
                  <a:close/>
                </a:path>
              </a:pathLst>
            </a:custGeom>
            <a:solidFill>
              <a:srgbClr val="EDD4C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600" b="0" i="0" u="none" strike="noStrike" kern="0" cap="none" spc="0" normalizeH="0" baseline="0" noProof="0">
                <a:ln>
                  <a:solidFill>
                    <a:srgbClr val="00FFFF"/>
                  </a:solidFill>
                </a:ln>
                <a:solidFill>
                  <a:srgbClr val="FFFBF8"/>
                </a:solidFill>
                <a:effectLst>
                  <a:glow rad="63500">
                    <a:srgbClr val="0000FF">
                      <a:alpha val="4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778;p25">
              <a:extLst>
                <a:ext uri="{FF2B5EF4-FFF2-40B4-BE49-F238E27FC236}">
                  <a16:creationId xmlns:a16="http://schemas.microsoft.com/office/drawing/2014/main" id="{46DC5C1E-F8A1-408C-8562-67C308C5C26A}"/>
                </a:ext>
              </a:extLst>
            </p:cNvPr>
            <p:cNvSpPr/>
            <p:nvPr/>
          </p:nvSpPr>
          <p:spPr>
            <a:xfrm>
              <a:off x="5806014" y="4905425"/>
              <a:ext cx="796658" cy="960243"/>
            </a:xfrm>
            <a:custGeom>
              <a:avLst/>
              <a:gdLst/>
              <a:ahLst/>
              <a:cxnLst/>
              <a:rect l="l" t="t" r="r" b="b"/>
              <a:pathLst>
                <a:path w="796658" h="960243" extrusionOk="0">
                  <a:moveTo>
                    <a:pt x="796658" y="47273"/>
                  </a:moveTo>
                  <a:cubicBezTo>
                    <a:pt x="731412" y="443036"/>
                    <a:pt x="483572" y="777173"/>
                    <a:pt x="142481" y="960244"/>
                  </a:cubicBezTo>
                  <a:cubicBezTo>
                    <a:pt x="34182" y="818036"/>
                    <a:pt x="-44018" y="641537"/>
                    <a:pt x="27610" y="576958"/>
                  </a:cubicBezTo>
                  <a:cubicBezTo>
                    <a:pt x="50660" y="563242"/>
                    <a:pt x="73044" y="548573"/>
                    <a:pt x="94856" y="533143"/>
                  </a:cubicBezTo>
                  <a:cubicBezTo>
                    <a:pt x="270116" y="411318"/>
                    <a:pt x="403371" y="233201"/>
                    <a:pt x="468332" y="24984"/>
                  </a:cubicBezTo>
                  <a:cubicBezTo>
                    <a:pt x="510146" y="-19117"/>
                    <a:pt x="654831" y="-543"/>
                    <a:pt x="796658" y="47273"/>
                  </a:cubicBezTo>
                  <a:close/>
                </a:path>
              </a:pathLst>
            </a:custGeom>
            <a:solidFill>
              <a:srgbClr val="FFEB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600" b="0" i="0" u="none" strike="noStrike" kern="0" cap="none" spc="0" normalizeH="0" baseline="0" noProof="0">
                <a:ln>
                  <a:solidFill>
                    <a:srgbClr val="00FFFF"/>
                  </a:solidFill>
                </a:ln>
                <a:solidFill>
                  <a:srgbClr val="FFFBF8"/>
                </a:solidFill>
                <a:effectLst>
                  <a:glow rad="63500">
                    <a:srgbClr val="0000FF">
                      <a:alpha val="40000"/>
                    </a:srgb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2BC41E08-EF8E-4BC6-8081-A81C6F8651C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858" y="2585545"/>
            <a:ext cx="830804" cy="872358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4EC23C8B-E6CD-4C6A-A752-702D80451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6842" y="3524677"/>
            <a:ext cx="2852488" cy="33807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2199A3-234B-4DDE-B13E-E1500D46BC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614" y="1188106"/>
            <a:ext cx="8504657" cy="41334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42CFD8-9CE1-491C-B551-CA5761966B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67" y="3724384"/>
            <a:ext cx="7157324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5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841618" y="5753151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1069104" y="1177877"/>
            <a:ext cx="10145171" cy="1000179"/>
            <a:chOff x="1178806" y="447223"/>
            <a:chExt cx="10131100" cy="1533546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137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1178806" y="475819"/>
              <a:ext cx="10131100" cy="1504950"/>
            </a:xfrm>
            <a:custGeom>
              <a:avLst/>
              <a:gdLst>
                <a:gd name="connsiteX0" fmla="*/ 0 w 10131100"/>
                <a:gd name="connsiteY0" fmla="*/ 250830 h 1504950"/>
                <a:gd name="connsiteX1" fmla="*/ 250830 w 10131100"/>
                <a:gd name="connsiteY1" fmla="*/ 0 h 1504950"/>
                <a:gd name="connsiteX2" fmla="*/ 817268 w 10131100"/>
                <a:gd name="connsiteY2" fmla="*/ 0 h 1504950"/>
                <a:gd name="connsiteX3" fmla="*/ 1480000 w 10131100"/>
                <a:gd name="connsiteY3" fmla="*/ 0 h 1504950"/>
                <a:gd name="connsiteX4" fmla="*/ 1950143 w 10131100"/>
                <a:gd name="connsiteY4" fmla="*/ 0 h 1504950"/>
                <a:gd name="connsiteX5" fmla="*/ 2227697 w 10131100"/>
                <a:gd name="connsiteY5" fmla="*/ 0 h 1504950"/>
                <a:gd name="connsiteX6" fmla="*/ 2505252 w 10131100"/>
                <a:gd name="connsiteY6" fmla="*/ 0 h 1504950"/>
                <a:gd name="connsiteX7" fmla="*/ 2879101 w 10131100"/>
                <a:gd name="connsiteY7" fmla="*/ 0 h 1504950"/>
                <a:gd name="connsiteX8" fmla="*/ 3638127 w 10131100"/>
                <a:gd name="connsiteY8" fmla="*/ 0 h 1504950"/>
                <a:gd name="connsiteX9" fmla="*/ 4011976 w 10131100"/>
                <a:gd name="connsiteY9" fmla="*/ 0 h 1504950"/>
                <a:gd name="connsiteX10" fmla="*/ 4289530 w 10131100"/>
                <a:gd name="connsiteY10" fmla="*/ 0 h 1504950"/>
                <a:gd name="connsiteX11" fmla="*/ 4567085 w 10131100"/>
                <a:gd name="connsiteY11" fmla="*/ 0 h 1504950"/>
                <a:gd name="connsiteX12" fmla="*/ 5133523 w 10131100"/>
                <a:gd name="connsiteY12" fmla="*/ 0 h 1504950"/>
                <a:gd name="connsiteX13" fmla="*/ 5411077 w 10131100"/>
                <a:gd name="connsiteY13" fmla="*/ 0 h 1504950"/>
                <a:gd name="connsiteX14" fmla="*/ 5977515 w 10131100"/>
                <a:gd name="connsiteY14" fmla="*/ 0 h 1504950"/>
                <a:gd name="connsiteX15" fmla="*/ 6640247 w 10131100"/>
                <a:gd name="connsiteY15" fmla="*/ 0 h 1504950"/>
                <a:gd name="connsiteX16" fmla="*/ 7399273 w 10131100"/>
                <a:gd name="connsiteY16" fmla="*/ 0 h 1504950"/>
                <a:gd name="connsiteX17" fmla="*/ 8062005 w 10131100"/>
                <a:gd name="connsiteY17" fmla="*/ 0 h 1504950"/>
                <a:gd name="connsiteX18" fmla="*/ 8435854 w 10131100"/>
                <a:gd name="connsiteY18" fmla="*/ 0 h 1504950"/>
                <a:gd name="connsiteX19" fmla="*/ 9002292 w 10131100"/>
                <a:gd name="connsiteY19" fmla="*/ 0 h 1504950"/>
                <a:gd name="connsiteX20" fmla="*/ 9880270 w 10131100"/>
                <a:gd name="connsiteY20" fmla="*/ 0 h 1504950"/>
                <a:gd name="connsiteX21" fmla="*/ 10131100 w 10131100"/>
                <a:gd name="connsiteY21" fmla="*/ 250830 h 1504950"/>
                <a:gd name="connsiteX22" fmla="*/ 10131100 w 10131100"/>
                <a:gd name="connsiteY22" fmla="*/ 742442 h 1504950"/>
                <a:gd name="connsiteX23" fmla="*/ 10131100 w 10131100"/>
                <a:gd name="connsiteY23" fmla="*/ 1254120 h 1504950"/>
                <a:gd name="connsiteX24" fmla="*/ 9880270 w 10131100"/>
                <a:gd name="connsiteY24" fmla="*/ 1504950 h 1504950"/>
                <a:gd name="connsiteX25" fmla="*/ 9410127 w 10131100"/>
                <a:gd name="connsiteY25" fmla="*/ 1504950 h 1504950"/>
                <a:gd name="connsiteX26" fmla="*/ 8843689 w 10131100"/>
                <a:gd name="connsiteY26" fmla="*/ 1504950 h 1504950"/>
                <a:gd name="connsiteX27" fmla="*/ 8373546 w 10131100"/>
                <a:gd name="connsiteY27" fmla="*/ 1504950 h 1504950"/>
                <a:gd name="connsiteX28" fmla="*/ 7807108 w 10131100"/>
                <a:gd name="connsiteY28" fmla="*/ 1504950 h 1504950"/>
                <a:gd name="connsiteX29" fmla="*/ 7336965 w 10131100"/>
                <a:gd name="connsiteY29" fmla="*/ 1504950 h 1504950"/>
                <a:gd name="connsiteX30" fmla="*/ 6866822 w 10131100"/>
                <a:gd name="connsiteY30" fmla="*/ 1504950 h 1504950"/>
                <a:gd name="connsiteX31" fmla="*/ 6300384 w 10131100"/>
                <a:gd name="connsiteY31" fmla="*/ 1504950 h 1504950"/>
                <a:gd name="connsiteX32" fmla="*/ 6022830 w 10131100"/>
                <a:gd name="connsiteY32" fmla="*/ 1504950 h 1504950"/>
                <a:gd name="connsiteX33" fmla="*/ 5263803 w 10131100"/>
                <a:gd name="connsiteY33" fmla="*/ 1504950 h 1504950"/>
                <a:gd name="connsiteX34" fmla="*/ 4601071 w 10131100"/>
                <a:gd name="connsiteY34" fmla="*/ 1504950 h 1504950"/>
                <a:gd name="connsiteX35" fmla="*/ 3842045 w 10131100"/>
                <a:gd name="connsiteY35" fmla="*/ 1504950 h 1504950"/>
                <a:gd name="connsiteX36" fmla="*/ 3083018 w 10131100"/>
                <a:gd name="connsiteY36" fmla="*/ 1504950 h 1504950"/>
                <a:gd name="connsiteX37" fmla="*/ 2420286 w 10131100"/>
                <a:gd name="connsiteY37" fmla="*/ 1504950 h 1504950"/>
                <a:gd name="connsiteX38" fmla="*/ 2142732 w 10131100"/>
                <a:gd name="connsiteY38" fmla="*/ 1504950 h 1504950"/>
                <a:gd name="connsiteX39" fmla="*/ 1672588 w 10131100"/>
                <a:gd name="connsiteY39" fmla="*/ 1504950 h 1504950"/>
                <a:gd name="connsiteX40" fmla="*/ 1298740 w 10131100"/>
                <a:gd name="connsiteY40" fmla="*/ 1504950 h 1504950"/>
                <a:gd name="connsiteX41" fmla="*/ 250830 w 10131100"/>
                <a:gd name="connsiteY41" fmla="*/ 1504950 h 1504950"/>
                <a:gd name="connsiteX42" fmla="*/ 0 w 10131100"/>
                <a:gd name="connsiteY42" fmla="*/ 1254120 h 1504950"/>
                <a:gd name="connsiteX43" fmla="*/ 0 w 10131100"/>
                <a:gd name="connsiteY43" fmla="*/ 782574 h 1504950"/>
                <a:gd name="connsiteX44" fmla="*/ 0 w 10131100"/>
                <a:gd name="connsiteY44" fmla="*/ 25083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131100" h="1504950" fill="none" extrusionOk="0">
                  <a:moveTo>
                    <a:pt x="0" y="250830"/>
                  </a:moveTo>
                  <a:cubicBezTo>
                    <a:pt x="2452" y="128033"/>
                    <a:pt x="107654" y="-26643"/>
                    <a:pt x="250830" y="0"/>
                  </a:cubicBezTo>
                  <a:cubicBezTo>
                    <a:pt x="372455" y="-24100"/>
                    <a:pt x="637390" y="23658"/>
                    <a:pt x="817268" y="0"/>
                  </a:cubicBezTo>
                  <a:cubicBezTo>
                    <a:pt x="997146" y="-23658"/>
                    <a:pt x="1323057" y="29557"/>
                    <a:pt x="1480000" y="0"/>
                  </a:cubicBezTo>
                  <a:cubicBezTo>
                    <a:pt x="1636943" y="-29557"/>
                    <a:pt x="1764077" y="53162"/>
                    <a:pt x="1950143" y="0"/>
                  </a:cubicBezTo>
                  <a:cubicBezTo>
                    <a:pt x="2136209" y="-53162"/>
                    <a:pt x="2151005" y="27321"/>
                    <a:pt x="2227697" y="0"/>
                  </a:cubicBezTo>
                  <a:cubicBezTo>
                    <a:pt x="2304389" y="-27321"/>
                    <a:pt x="2403580" y="32383"/>
                    <a:pt x="2505252" y="0"/>
                  </a:cubicBezTo>
                  <a:cubicBezTo>
                    <a:pt x="2606925" y="-32383"/>
                    <a:pt x="2776348" y="15841"/>
                    <a:pt x="2879101" y="0"/>
                  </a:cubicBezTo>
                  <a:cubicBezTo>
                    <a:pt x="2981854" y="-15841"/>
                    <a:pt x="3296810" y="53229"/>
                    <a:pt x="3638127" y="0"/>
                  </a:cubicBezTo>
                  <a:cubicBezTo>
                    <a:pt x="3979444" y="-53229"/>
                    <a:pt x="3916217" y="16254"/>
                    <a:pt x="4011976" y="0"/>
                  </a:cubicBezTo>
                  <a:cubicBezTo>
                    <a:pt x="4107735" y="-16254"/>
                    <a:pt x="4191056" y="6450"/>
                    <a:pt x="4289530" y="0"/>
                  </a:cubicBezTo>
                  <a:cubicBezTo>
                    <a:pt x="4388004" y="-6450"/>
                    <a:pt x="4478155" y="11921"/>
                    <a:pt x="4567085" y="0"/>
                  </a:cubicBezTo>
                  <a:cubicBezTo>
                    <a:pt x="4656015" y="-11921"/>
                    <a:pt x="4973524" y="35667"/>
                    <a:pt x="5133523" y="0"/>
                  </a:cubicBezTo>
                  <a:cubicBezTo>
                    <a:pt x="5293522" y="-35667"/>
                    <a:pt x="5280261" y="17161"/>
                    <a:pt x="5411077" y="0"/>
                  </a:cubicBezTo>
                  <a:cubicBezTo>
                    <a:pt x="5541893" y="-17161"/>
                    <a:pt x="5783659" y="4455"/>
                    <a:pt x="5977515" y="0"/>
                  </a:cubicBezTo>
                  <a:cubicBezTo>
                    <a:pt x="6171371" y="-4455"/>
                    <a:pt x="6429919" y="18199"/>
                    <a:pt x="6640247" y="0"/>
                  </a:cubicBezTo>
                  <a:cubicBezTo>
                    <a:pt x="6850575" y="-18199"/>
                    <a:pt x="7121041" y="23967"/>
                    <a:pt x="7399273" y="0"/>
                  </a:cubicBezTo>
                  <a:cubicBezTo>
                    <a:pt x="7677505" y="-23967"/>
                    <a:pt x="7836727" y="64531"/>
                    <a:pt x="8062005" y="0"/>
                  </a:cubicBezTo>
                  <a:cubicBezTo>
                    <a:pt x="8287283" y="-64531"/>
                    <a:pt x="8280658" y="28404"/>
                    <a:pt x="8435854" y="0"/>
                  </a:cubicBezTo>
                  <a:cubicBezTo>
                    <a:pt x="8591050" y="-28404"/>
                    <a:pt x="8821341" y="23170"/>
                    <a:pt x="9002292" y="0"/>
                  </a:cubicBezTo>
                  <a:cubicBezTo>
                    <a:pt x="9183243" y="-23170"/>
                    <a:pt x="9542011" y="2158"/>
                    <a:pt x="9880270" y="0"/>
                  </a:cubicBezTo>
                  <a:cubicBezTo>
                    <a:pt x="10017652" y="4997"/>
                    <a:pt x="10110190" y="117639"/>
                    <a:pt x="10131100" y="250830"/>
                  </a:cubicBezTo>
                  <a:cubicBezTo>
                    <a:pt x="10186393" y="381931"/>
                    <a:pt x="10123784" y="642984"/>
                    <a:pt x="10131100" y="742442"/>
                  </a:cubicBezTo>
                  <a:cubicBezTo>
                    <a:pt x="10138416" y="841900"/>
                    <a:pt x="10103014" y="1029301"/>
                    <a:pt x="10131100" y="1254120"/>
                  </a:cubicBezTo>
                  <a:cubicBezTo>
                    <a:pt x="10150040" y="1400090"/>
                    <a:pt x="10014613" y="1503223"/>
                    <a:pt x="9880270" y="1504950"/>
                  </a:cubicBezTo>
                  <a:cubicBezTo>
                    <a:pt x="9781080" y="1530065"/>
                    <a:pt x="9564203" y="1503083"/>
                    <a:pt x="9410127" y="1504950"/>
                  </a:cubicBezTo>
                  <a:cubicBezTo>
                    <a:pt x="9256051" y="1506817"/>
                    <a:pt x="9064026" y="1492621"/>
                    <a:pt x="8843689" y="1504950"/>
                  </a:cubicBezTo>
                  <a:cubicBezTo>
                    <a:pt x="8623352" y="1517279"/>
                    <a:pt x="8473129" y="1461901"/>
                    <a:pt x="8373546" y="1504950"/>
                  </a:cubicBezTo>
                  <a:cubicBezTo>
                    <a:pt x="8273963" y="1547999"/>
                    <a:pt x="7942213" y="1461280"/>
                    <a:pt x="7807108" y="1504950"/>
                  </a:cubicBezTo>
                  <a:cubicBezTo>
                    <a:pt x="7672003" y="1548620"/>
                    <a:pt x="7564954" y="1450404"/>
                    <a:pt x="7336965" y="1504950"/>
                  </a:cubicBezTo>
                  <a:cubicBezTo>
                    <a:pt x="7108976" y="1559496"/>
                    <a:pt x="6972070" y="1456822"/>
                    <a:pt x="6866822" y="1504950"/>
                  </a:cubicBezTo>
                  <a:cubicBezTo>
                    <a:pt x="6761574" y="1553078"/>
                    <a:pt x="6480220" y="1443783"/>
                    <a:pt x="6300384" y="1504950"/>
                  </a:cubicBezTo>
                  <a:cubicBezTo>
                    <a:pt x="6120548" y="1566117"/>
                    <a:pt x="6145395" y="1495747"/>
                    <a:pt x="6022830" y="1504950"/>
                  </a:cubicBezTo>
                  <a:cubicBezTo>
                    <a:pt x="5900265" y="1514153"/>
                    <a:pt x="5537810" y="1452045"/>
                    <a:pt x="5263803" y="1504950"/>
                  </a:cubicBezTo>
                  <a:cubicBezTo>
                    <a:pt x="4989796" y="1557855"/>
                    <a:pt x="4879011" y="1455889"/>
                    <a:pt x="4601071" y="1504950"/>
                  </a:cubicBezTo>
                  <a:cubicBezTo>
                    <a:pt x="4323131" y="1554011"/>
                    <a:pt x="4174414" y="1437199"/>
                    <a:pt x="3842045" y="1504950"/>
                  </a:cubicBezTo>
                  <a:cubicBezTo>
                    <a:pt x="3509676" y="1572701"/>
                    <a:pt x="3238796" y="1439640"/>
                    <a:pt x="3083018" y="1504950"/>
                  </a:cubicBezTo>
                  <a:cubicBezTo>
                    <a:pt x="2927240" y="1570260"/>
                    <a:pt x="2586812" y="1472534"/>
                    <a:pt x="2420286" y="1504950"/>
                  </a:cubicBezTo>
                  <a:cubicBezTo>
                    <a:pt x="2253760" y="1537366"/>
                    <a:pt x="2239707" y="1495709"/>
                    <a:pt x="2142732" y="1504950"/>
                  </a:cubicBezTo>
                  <a:cubicBezTo>
                    <a:pt x="2045757" y="1514191"/>
                    <a:pt x="1802405" y="1484727"/>
                    <a:pt x="1672588" y="1504950"/>
                  </a:cubicBezTo>
                  <a:cubicBezTo>
                    <a:pt x="1542771" y="1525173"/>
                    <a:pt x="1419512" y="1494017"/>
                    <a:pt x="1298740" y="1504950"/>
                  </a:cubicBezTo>
                  <a:cubicBezTo>
                    <a:pt x="1177968" y="1515883"/>
                    <a:pt x="757056" y="1435063"/>
                    <a:pt x="250830" y="1504950"/>
                  </a:cubicBezTo>
                  <a:cubicBezTo>
                    <a:pt x="80850" y="1492127"/>
                    <a:pt x="3983" y="1406097"/>
                    <a:pt x="0" y="1254120"/>
                  </a:cubicBezTo>
                  <a:cubicBezTo>
                    <a:pt x="-19265" y="1076876"/>
                    <a:pt x="40470" y="965755"/>
                    <a:pt x="0" y="782574"/>
                  </a:cubicBezTo>
                  <a:cubicBezTo>
                    <a:pt x="-40470" y="599393"/>
                    <a:pt x="45987" y="411120"/>
                    <a:pt x="0" y="250830"/>
                  </a:cubicBezTo>
                  <a:close/>
                </a:path>
                <a:path w="10131100" h="1504950" stroke="0" extrusionOk="0">
                  <a:moveTo>
                    <a:pt x="0" y="250830"/>
                  </a:moveTo>
                  <a:cubicBezTo>
                    <a:pt x="-5857" y="112877"/>
                    <a:pt x="116100" y="-39353"/>
                    <a:pt x="250830" y="0"/>
                  </a:cubicBezTo>
                  <a:cubicBezTo>
                    <a:pt x="436822" y="-6742"/>
                    <a:pt x="713030" y="52408"/>
                    <a:pt x="913562" y="0"/>
                  </a:cubicBezTo>
                  <a:cubicBezTo>
                    <a:pt x="1114094" y="-52408"/>
                    <a:pt x="1362912" y="28833"/>
                    <a:pt x="1480000" y="0"/>
                  </a:cubicBezTo>
                  <a:cubicBezTo>
                    <a:pt x="1597088" y="-28833"/>
                    <a:pt x="1808473" y="24497"/>
                    <a:pt x="2046437" y="0"/>
                  </a:cubicBezTo>
                  <a:cubicBezTo>
                    <a:pt x="2284401" y="-24497"/>
                    <a:pt x="2326981" y="1782"/>
                    <a:pt x="2516581" y="0"/>
                  </a:cubicBezTo>
                  <a:cubicBezTo>
                    <a:pt x="2706181" y="-1782"/>
                    <a:pt x="2993337" y="27825"/>
                    <a:pt x="3179313" y="0"/>
                  </a:cubicBezTo>
                  <a:cubicBezTo>
                    <a:pt x="3365289" y="-27825"/>
                    <a:pt x="3505563" y="40873"/>
                    <a:pt x="3649456" y="0"/>
                  </a:cubicBezTo>
                  <a:cubicBezTo>
                    <a:pt x="3793349" y="-40873"/>
                    <a:pt x="3897168" y="34309"/>
                    <a:pt x="4023305" y="0"/>
                  </a:cubicBezTo>
                  <a:cubicBezTo>
                    <a:pt x="4149442" y="-34309"/>
                    <a:pt x="4238413" y="43413"/>
                    <a:pt x="4397154" y="0"/>
                  </a:cubicBezTo>
                  <a:cubicBezTo>
                    <a:pt x="4555895" y="-43413"/>
                    <a:pt x="4594727" y="1160"/>
                    <a:pt x="4674708" y="0"/>
                  </a:cubicBezTo>
                  <a:cubicBezTo>
                    <a:pt x="4754689" y="-1160"/>
                    <a:pt x="5093280" y="41659"/>
                    <a:pt x="5241146" y="0"/>
                  </a:cubicBezTo>
                  <a:cubicBezTo>
                    <a:pt x="5389012" y="-41659"/>
                    <a:pt x="5696113" y="76444"/>
                    <a:pt x="5903878" y="0"/>
                  </a:cubicBezTo>
                  <a:cubicBezTo>
                    <a:pt x="6111643" y="-76444"/>
                    <a:pt x="6256063" y="24357"/>
                    <a:pt x="6470315" y="0"/>
                  </a:cubicBezTo>
                  <a:cubicBezTo>
                    <a:pt x="6684567" y="-24357"/>
                    <a:pt x="7063572" y="16759"/>
                    <a:pt x="7229342" y="0"/>
                  </a:cubicBezTo>
                  <a:cubicBezTo>
                    <a:pt x="7395112" y="-16759"/>
                    <a:pt x="7756697" y="35903"/>
                    <a:pt x="7892074" y="0"/>
                  </a:cubicBezTo>
                  <a:cubicBezTo>
                    <a:pt x="8027451" y="-35903"/>
                    <a:pt x="8169109" y="932"/>
                    <a:pt x="8265923" y="0"/>
                  </a:cubicBezTo>
                  <a:cubicBezTo>
                    <a:pt x="8362737" y="-932"/>
                    <a:pt x="8425724" y="16871"/>
                    <a:pt x="8543477" y="0"/>
                  </a:cubicBezTo>
                  <a:cubicBezTo>
                    <a:pt x="8661230" y="-16871"/>
                    <a:pt x="8855261" y="27623"/>
                    <a:pt x="9109915" y="0"/>
                  </a:cubicBezTo>
                  <a:cubicBezTo>
                    <a:pt x="9364569" y="-27623"/>
                    <a:pt x="9256758" y="23031"/>
                    <a:pt x="9387469" y="0"/>
                  </a:cubicBezTo>
                  <a:cubicBezTo>
                    <a:pt x="9518180" y="-23031"/>
                    <a:pt x="9724384" y="27768"/>
                    <a:pt x="9880270" y="0"/>
                  </a:cubicBezTo>
                  <a:cubicBezTo>
                    <a:pt x="10045774" y="16441"/>
                    <a:pt x="10163506" y="129932"/>
                    <a:pt x="10131100" y="250830"/>
                  </a:cubicBezTo>
                  <a:cubicBezTo>
                    <a:pt x="10143733" y="474315"/>
                    <a:pt x="10073741" y="572872"/>
                    <a:pt x="10131100" y="762508"/>
                  </a:cubicBezTo>
                  <a:cubicBezTo>
                    <a:pt x="10188459" y="952144"/>
                    <a:pt x="10092945" y="1100245"/>
                    <a:pt x="10131100" y="1254120"/>
                  </a:cubicBezTo>
                  <a:cubicBezTo>
                    <a:pt x="10146444" y="1408823"/>
                    <a:pt x="10000461" y="1531878"/>
                    <a:pt x="9880270" y="1504950"/>
                  </a:cubicBezTo>
                  <a:cubicBezTo>
                    <a:pt x="9676687" y="1549779"/>
                    <a:pt x="9643413" y="1493925"/>
                    <a:pt x="9410127" y="1504950"/>
                  </a:cubicBezTo>
                  <a:cubicBezTo>
                    <a:pt x="9176841" y="1515975"/>
                    <a:pt x="8978315" y="1472577"/>
                    <a:pt x="8843689" y="1504950"/>
                  </a:cubicBezTo>
                  <a:cubicBezTo>
                    <a:pt x="8709063" y="1537323"/>
                    <a:pt x="8358504" y="1439815"/>
                    <a:pt x="8084663" y="1504950"/>
                  </a:cubicBezTo>
                  <a:cubicBezTo>
                    <a:pt x="7810822" y="1570085"/>
                    <a:pt x="7892857" y="1460192"/>
                    <a:pt x="7710814" y="1504950"/>
                  </a:cubicBezTo>
                  <a:cubicBezTo>
                    <a:pt x="7528771" y="1549708"/>
                    <a:pt x="7367685" y="1450158"/>
                    <a:pt x="7240671" y="1504950"/>
                  </a:cubicBezTo>
                  <a:cubicBezTo>
                    <a:pt x="7113657" y="1559742"/>
                    <a:pt x="6678306" y="1490975"/>
                    <a:pt x="6481644" y="1504950"/>
                  </a:cubicBezTo>
                  <a:cubicBezTo>
                    <a:pt x="6284982" y="1518925"/>
                    <a:pt x="6306870" y="1472960"/>
                    <a:pt x="6204090" y="1504950"/>
                  </a:cubicBezTo>
                  <a:cubicBezTo>
                    <a:pt x="6101310" y="1536940"/>
                    <a:pt x="5739309" y="1466307"/>
                    <a:pt x="5445063" y="1504950"/>
                  </a:cubicBezTo>
                  <a:cubicBezTo>
                    <a:pt x="5150817" y="1543593"/>
                    <a:pt x="5277785" y="1503792"/>
                    <a:pt x="5167509" y="1504950"/>
                  </a:cubicBezTo>
                  <a:cubicBezTo>
                    <a:pt x="5057233" y="1506108"/>
                    <a:pt x="4728518" y="1486031"/>
                    <a:pt x="4408482" y="1504950"/>
                  </a:cubicBezTo>
                  <a:cubicBezTo>
                    <a:pt x="4088446" y="1523869"/>
                    <a:pt x="3935034" y="1452222"/>
                    <a:pt x="3745750" y="1504950"/>
                  </a:cubicBezTo>
                  <a:cubicBezTo>
                    <a:pt x="3556466" y="1557678"/>
                    <a:pt x="3332903" y="1466318"/>
                    <a:pt x="3179313" y="1504950"/>
                  </a:cubicBezTo>
                  <a:cubicBezTo>
                    <a:pt x="3025723" y="1543582"/>
                    <a:pt x="2980983" y="1477891"/>
                    <a:pt x="2805464" y="1504950"/>
                  </a:cubicBezTo>
                  <a:cubicBezTo>
                    <a:pt x="2629945" y="1532009"/>
                    <a:pt x="2543822" y="1459089"/>
                    <a:pt x="2335321" y="1504950"/>
                  </a:cubicBezTo>
                  <a:cubicBezTo>
                    <a:pt x="2126820" y="1550811"/>
                    <a:pt x="1957854" y="1499519"/>
                    <a:pt x="1768883" y="1504950"/>
                  </a:cubicBezTo>
                  <a:cubicBezTo>
                    <a:pt x="1579912" y="1510381"/>
                    <a:pt x="1383233" y="1443813"/>
                    <a:pt x="1106151" y="1504950"/>
                  </a:cubicBezTo>
                  <a:cubicBezTo>
                    <a:pt x="829069" y="1566087"/>
                    <a:pt x="467794" y="1478195"/>
                    <a:pt x="250830" y="1504950"/>
                  </a:cubicBezTo>
                  <a:cubicBezTo>
                    <a:pt x="146869" y="1514183"/>
                    <a:pt x="5897" y="1392287"/>
                    <a:pt x="0" y="1254120"/>
                  </a:cubicBezTo>
                  <a:cubicBezTo>
                    <a:pt x="-46252" y="1098517"/>
                    <a:pt x="18960" y="839955"/>
                    <a:pt x="0" y="732409"/>
                  </a:cubicBezTo>
                  <a:cubicBezTo>
                    <a:pt x="-18960" y="624863"/>
                    <a:pt x="5332" y="476214"/>
                    <a:pt x="0" y="250830"/>
                  </a:cubicBezTo>
                  <a:close/>
                </a:path>
              </a:pathLst>
            </a:custGeom>
            <a:solidFill>
              <a:schemeClr val="tx1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4513785" y="447223"/>
              <a:ext cx="6708322" cy="1278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4400" b="1" dirty="0">
                  <a:solidFill>
                    <a:srgbClr val="00206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1 022 x 6 = ?</a:t>
              </a:r>
              <a:endParaRPr lang="en-US" sz="44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6" y="2759685"/>
            <a:ext cx="6940531" cy="903888"/>
            <a:chOff x="2534913" y="2749522"/>
            <a:chExt cx="6940531" cy="903888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2983605" y="2892860"/>
              <a:ext cx="6491839" cy="703012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6 132</a:t>
              </a: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1" y="2981594"/>
              <a:chExt cx="3319085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7" y="3927464"/>
            <a:ext cx="6973288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4028904"/>
              <a:ext cx="6503326" cy="813136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6 232</a:t>
              </a: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5"/>
              <a:chExt cx="3319086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5"/>
                <a:ext cx="3319086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39" y="3454743"/>
                  <a:ext cx="748245" cy="806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6937953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6 332</a:t>
              </a: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283" y="2696859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667" y="5352213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82" y="4016348"/>
            <a:ext cx="728696" cy="723838"/>
          </a:xfrm>
          <a:prstGeom prst="rect">
            <a:avLst/>
          </a:prstGeom>
        </p:spPr>
      </p:pic>
      <p:pic>
        <p:nvPicPr>
          <p:cNvPr id="1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D77E731-EBD9-4A0B-8A81-BF968F088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18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4346938-7B13-4582-B1CC-F77FAD4321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18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5CEA1BDC-D83D-4996-8A3C-901682CDE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22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821EE64-186F-450A-A546-69136015B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5312359"/>
            <a:ext cx="487363" cy="487363"/>
          </a:xfrm>
          <a:prstGeom prst="rect">
            <a:avLst/>
          </a:prstGeom>
        </p:spPr>
      </p:pic>
      <p:pic>
        <p:nvPicPr>
          <p:cNvPr id="22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8C76714-CBD6-4521-AC5C-890E9298C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6" y="5996094"/>
            <a:ext cx="487363" cy="487363"/>
          </a:xfrm>
          <a:prstGeom prst="rect">
            <a:avLst/>
          </a:prstGeom>
        </p:spPr>
      </p:pic>
      <p:pic>
        <p:nvPicPr>
          <p:cNvPr id="225" name="图片 4">
            <a:extLst>
              <a:ext uri="{FF2B5EF4-FFF2-40B4-BE49-F238E27FC236}">
                <a16:creationId xmlns:a16="http://schemas.microsoft.com/office/drawing/2014/main" id="{9425E240-9D2E-4C1E-8C84-3E2958A129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272528" y="3776197"/>
            <a:ext cx="2745295" cy="313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5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085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150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8150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799924" y="5740480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1068887" y="1196527"/>
            <a:ext cx="10145388" cy="981529"/>
            <a:chOff x="1178590" y="475819"/>
            <a:chExt cx="10131316" cy="1504950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137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1178806" y="475819"/>
              <a:ext cx="10131100" cy="1504950"/>
            </a:xfrm>
            <a:custGeom>
              <a:avLst/>
              <a:gdLst>
                <a:gd name="connsiteX0" fmla="*/ 0 w 10131100"/>
                <a:gd name="connsiteY0" fmla="*/ 250830 h 1504950"/>
                <a:gd name="connsiteX1" fmla="*/ 250830 w 10131100"/>
                <a:gd name="connsiteY1" fmla="*/ 0 h 1504950"/>
                <a:gd name="connsiteX2" fmla="*/ 817268 w 10131100"/>
                <a:gd name="connsiteY2" fmla="*/ 0 h 1504950"/>
                <a:gd name="connsiteX3" fmla="*/ 1480000 w 10131100"/>
                <a:gd name="connsiteY3" fmla="*/ 0 h 1504950"/>
                <a:gd name="connsiteX4" fmla="*/ 1950143 w 10131100"/>
                <a:gd name="connsiteY4" fmla="*/ 0 h 1504950"/>
                <a:gd name="connsiteX5" fmla="*/ 2227697 w 10131100"/>
                <a:gd name="connsiteY5" fmla="*/ 0 h 1504950"/>
                <a:gd name="connsiteX6" fmla="*/ 2505252 w 10131100"/>
                <a:gd name="connsiteY6" fmla="*/ 0 h 1504950"/>
                <a:gd name="connsiteX7" fmla="*/ 2879101 w 10131100"/>
                <a:gd name="connsiteY7" fmla="*/ 0 h 1504950"/>
                <a:gd name="connsiteX8" fmla="*/ 3638127 w 10131100"/>
                <a:gd name="connsiteY8" fmla="*/ 0 h 1504950"/>
                <a:gd name="connsiteX9" fmla="*/ 4011976 w 10131100"/>
                <a:gd name="connsiteY9" fmla="*/ 0 h 1504950"/>
                <a:gd name="connsiteX10" fmla="*/ 4289530 w 10131100"/>
                <a:gd name="connsiteY10" fmla="*/ 0 h 1504950"/>
                <a:gd name="connsiteX11" fmla="*/ 4567085 w 10131100"/>
                <a:gd name="connsiteY11" fmla="*/ 0 h 1504950"/>
                <a:gd name="connsiteX12" fmla="*/ 5133523 w 10131100"/>
                <a:gd name="connsiteY12" fmla="*/ 0 h 1504950"/>
                <a:gd name="connsiteX13" fmla="*/ 5411077 w 10131100"/>
                <a:gd name="connsiteY13" fmla="*/ 0 h 1504950"/>
                <a:gd name="connsiteX14" fmla="*/ 5977515 w 10131100"/>
                <a:gd name="connsiteY14" fmla="*/ 0 h 1504950"/>
                <a:gd name="connsiteX15" fmla="*/ 6640247 w 10131100"/>
                <a:gd name="connsiteY15" fmla="*/ 0 h 1504950"/>
                <a:gd name="connsiteX16" fmla="*/ 7399273 w 10131100"/>
                <a:gd name="connsiteY16" fmla="*/ 0 h 1504950"/>
                <a:gd name="connsiteX17" fmla="*/ 8062005 w 10131100"/>
                <a:gd name="connsiteY17" fmla="*/ 0 h 1504950"/>
                <a:gd name="connsiteX18" fmla="*/ 8435854 w 10131100"/>
                <a:gd name="connsiteY18" fmla="*/ 0 h 1504950"/>
                <a:gd name="connsiteX19" fmla="*/ 9002292 w 10131100"/>
                <a:gd name="connsiteY19" fmla="*/ 0 h 1504950"/>
                <a:gd name="connsiteX20" fmla="*/ 9880270 w 10131100"/>
                <a:gd name="connsiteY20" fmla="*/ 0 h 1504950"/>
                <a:gd name="connsiteX21" fmla="*/ 10131100 w 10131100"/>
                <a:gd name="connsiteY21" fmla="*/ 250830 h 1504950"/>
                <a:gd name="connsiteX22" fmla="*/ 10131100 w 10131100"/>
                <a:gd name="connsiteY22" fmla="*/ 742442 h 1504950"/>
                <a:gd name="connsiteX23" fmla="*/ 10131100 w 10131100"/>
                <a:gd name="connsiteY23" fmla="*/ 1254120 h 1504950"/>
                <a:gd name="connsiteX24" fmla="*/ 9880270 w 10131100"/>
                <a:gd name="connsiteY24" fmla="*/ 1504950 h 1504950"/>
                <a:gd name="connsiteX25" fmla="*/ 9410127 w 10131100"/>
                <a:gd name="connsiteY25" fmla="*/ 1504950 h 1504950"/>
                <a:gd name="connsiteX26" fmla="*/ 8843689 w 10131100"/>
                <a:gd name="connsiteY26" fmla="*/ 1504950 h 1504950"/>
                <a:gd name="connsiteX27" fmla="*/ 8373546 w 10131100"/>
                <a:gd name="connsiteY27" fmla="*/ 1504950 h 1504950"/>
                <a:gd name="connsiteX28" fmla="*/ 7807108 w 10131100"/>
                <a:gd name="connsiteY28" fmla="*/ 1504950 h 1504950"/>
                <a:gd name="connsiteX29" fmla="*/ 7336965 w 10131100"/>
                <a:gd name="connsiteY29" fmla="*/ 1504950 h 1504950"/>
                <a:gd name="connsiteX30" fmla="*/ 6866822 w 10131100"/>
                <a:gd name="connsiteY30" fmla="*/ 1504950 h 1504950"/>
                <a:gd name="connsiteX31" fmla="*/ 6300384 w 10131100"/>
                <a:gd name="connsiteY31" fmla="*/ 1504950 h 1504950"/>
                <a:gd name="connsiteX32" fmla="*/ 6022830 w 10131100"/>
                <a:gd name="connsiteY32" fmla="*/ 1504950 h 1504950"/>
                <a:gd name="connsiteX33" fmla="*/ 5263803 w 10131100"/>
                <a:gd name="connsiteY33" fmla="*/ 1504950 h 1504950"/>
                <a:gd name="connsiteX34" fmla="*/ 4601071 w 10131100"/>
                <a:gd name="connsiteY34" fmla="*/ 1504950 h 1504950"/>
                <a:gd name="connsiteX35" fmla="*/ 3842045 w 10131100"/>
                <a:gd name="connsiteY35" fmla="*/ 1504950 h 1504950"/>
                <a:gd name="connsiteX36" fmla="*/ 3083018 w 10131100"/>
                <a:gd name="connsiteY36" fmla="*/ 1504950 h 1504950"/>
                <a:gd name="connsiteX37" fmla="*/ 2420286 w 10131100"/>
                <a:gd name="connsiteY37" fmla="*/ 1504950 h 1504950"/>
                <a:gd name="connsiteX38" fmla="*/ 2142732 w 10131100"/>
                <a:gd name="connsiteY38" fmla="*/ 1504950 h 1504950"/>
                <a:gd name="connsiteX39" fmla="*/ 1672588 w 10131100"/>
                <a:gd name="connsiteY39" fmla="*/ 1504950 h 1504950"/>
                <a:gd name="connsiteX40" fmla="*/ 1298740 w 10131100"/>
                <a:gd name="connsiteY40" fmla="*/ 1504950 h 1504950"/>
                <a:gd name="connsiteX41" fmla="*/ 250830 w 10131100"/>
                <a:gd name="connsiteY41" fmla="*/ 1504950 h 1504950"/>
                <a:gd name="connsiteX42" fmla="*/ 0 w 10131100"/>
                <a:gd name="connsiteY42" fmla="*/ 1254120 h 1504950"/>
                <a:gd name="connsiteX43" fmla="*/ 0 w 10131100"/>
                <a:gd name="connsiteY43" fmla="*/ 782574 h 1504950"/>
                <a:gd name="connsiteX44" fmla="*/ 0 w 10131100"/>
                <a:gd name="connsiteY44" fmla="*/ 25083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131100" h="1504950" fill="none" extrusionOk="0">
                  <a:moveTo>
                    <a:pt x="0" y="250830"/>
                  </a:moveTo>
                  <a:cubicBezTo>
                    <a:pt x="2452" y="128033"/>
                    <a:pt x="107654" y="-26643"/>
                    <a:pt x="250830" y="0"/>
                  </a:cubicBezTo>
                  <a:cubicBezTo>
                    <a:pt x="372455" y="-24100"/>
                    <a:pt x="637390" y="23658"/>
                    <a:pt x="817268" y="0"/>
                  </a:cubicBezTo>
                  <a:cubicBezTo>
                    <a:pt x="997146" y="-23658"/>
                    <a:pt x="1323057" y="29557"/>
                    <a:pt x="1480000" y="0"/>
                  </a:cubicBezTo>
                  <a:cubicBezTo>
                    <a:pt x="1636943" y="-29557"/>
                    <a:pt x="1764077" y="53162"/>
                    <a:pt x="1950143" y="0"/>
                  </a:cubicBezTo>
                  <a:cubicBezTo>
                    <a:pt x="2136209" y="-53162"/>
                    <a:pt x="2151005" y="27321"/>
                    <a:pt x="2227697" y="0"/>
                  </a:cubicBezTo>
                  <a:cubicBezTo>
                    <a:pt x="2304389" y="-27321"/>
                    <a:pt x="2403580" y="32383"/>
                    <a:pt x="2505252" y="0"/>
                  </a:cubicBezTo>
                  <a:cubicBezTo>
                    <a:pt x="2606925" y="-32383"/>
                    <a:pt x="2776348" y="15841"/>
                    <a:pt x="2879101" y="0"/>
                  </a:cubicBezTo>
                  <a:cubicBezTo>
                    <a:pt x="2981854" y="-15841"/>
                    <a:pt x="3296810" y="53229"/>
                    <a:pt x="3638127" y="0"/>
                  </a:cubicBezTo>
                  <a:cubicBezTo>
                    <a:pt x="3979444" y="-53229"/>
                    <a:pt x="3916217" y="16254"/>
                    <a:pt x="4011976" y="0"/>
                  </a:cubicBezTo>
                  <a:cubicBezTo>
                    <a:pt x="4107735" y="-16254"/>
                    <a:pt x="4191056" y="6450"/>
                    <a:pt x="4289530" y="0"/>
                  </a:cubicBezTo>
                  <a:cubicBezTo>
                    <a:pt x="4388004" y="-6450"/>
                    <a:pt x="4478155" y="11921"/>
                    <a:pt x="4567085" y="0"/>
                  </a:cubicBezTo>
                  <a:cubicBezTo>
                    <a:pt x="4656015" y="-11921"/>
                    <a:pt x="4973524" y="35667"/>
                    <a:pt x="5133523" y="0"/>
                  </a:cubicBezTo>
                  <a:cubicBezTo>
                    <a:pt x="5293522" y="-35667"/>
                    <a:pt x="5280261" y="17161"/>
                    <a:pt x="5411077" y="0"/>
                  </a:cubicBezTo>
                  <a:cubicBezTo>
                    <a:pt x="5541893" y="-17161"/>
                    <a:pt x="5783659" y="4455"/>
                    <a:pt x="5977515" y="0"/>
                  </a:cubicBezTo>
                  <a:cubicBezTo>
                    <a:pt x="6171371" y="-4455"/>
                    <a:pt x="6429919" y="18199"/>
                    <a:pt x="6640247" y="0"/>
                  </a:cubicBezTo>
                  <a:cubicBezTo>
                    <a:pt x="6850575" y="-18199"/>
                    <a:pt x="7121041" y="23967"/>
                    <a:pt x="7399273" y="0"/>
                  </a:cubicBezTo>
                  <a:cubicBezTo>
                    <a:pt x="7677505" y="-23967"/>
                    <a:pt x="7836727" y="64531"/>
                    <a:pt x="8062005" y="0"/>
                  </a:cubicBezTo>
                  <a:cubicBezTo>
                    <a:pt x="8287283" y="-64531"/>
                    <a:pt x="8280658" y="28404"/>
                    <a:pt x="8435854" y="0"/>
                  </a:cubicBezTo>
                  <a:cubicBezTo>
                    <a:pt x="8591050" y="-28404"/>
                    <a:pt x="8821341" y="23170"/>
                    <a:pt x="9002292" y="0"/>
                  </a:cubicBezTo>
                  <a:cubicBezTo>
                    <a:pt x="9183243" y="-23170"/>
                    <a:pt x="9542011" y="2158"/>
                    <a:pt x="9880270" y="0"/>
                  </a:cubicBezTo>
                  <a:cubicBezTo>
                    <a:pt x="10017652" y="4997"/>
                    <a:pt x="10110190" y="117639"/>
                    <a:pt x="10131100" y="250830"/>
                  </a:cubicBezTo>
                  <a:cubicBezTo>
                    <a:pt x="10186393" y="381931"/>
                    <a:pt x="10123784" y="642984"/>
                    <a:pt x="10131100" y="742442"/>
                  </a:cubicBezTo>
                  <a:cubicBezTo>
                    <a:pt x="10138416" y="841900"/>
                    <a:pt x="10103014" y="1029301"/>
                    <a:pt x="10131100" y="1254120"/>
                  </a:cubicBezTo>
                  <a:cubicBezTo>
                    <a:pt x="10150040" y="1400090"/>
                    <a:pt x="10014613" y="1503223"/>
                    <a:pt x="9880270" y="1504950"/>
                  </a:cubicBezTo>
                  <a:cubicBezTo>
                    <a:pt x="9781080" y="1530065"/>
                    <a:pt x="9564203" y="1503083"/>
                    <a:pt x="9410127" y="1504950"/>
                  </a:cubicBezTo>
                  <a:cubicBezTo>
                    <a:pt x="9256051" y="1506817"/>
                    <a:pt x="9064026" y="1492621"/>
                    <a:pt x="8843689" y="1504950"/>
                  </a:cubicBezTo>
                  <a:cubicBezTo>
                    <a:pt x="8623352" y="1517279"/>
                    <a:pt x="8473129" y="1461901"/>
                    <a:pt x="8373546" y="1504950"/>
                  </a:cubicBezTo>
                  <a:cubicBezTo>
                    <a:pt x="8273963" y="1547999"/>
                    <a:pt x="7942213" y="1461280"/>
                    <a:pt x="7807108" y="1504950"/>
                  </a:cubicBezTo>
                  <a:cubicBezTo>
                    <a:pt x="7672003" y="1548620"/>
                    <a:pt x="7564954" y="1450404"/>
                    <a:pt x="7336965" y="1504950"/>
                  </a:cubicBezTo>
                  <a:cubicBezTo>
                    <a:pt x="7108976" y="1559496"/>
                    <a:pt x="6972070" y="1456822"/>
                    <a:pt x="6866822" y="1504950"/>
                  </a:cubicBezTo>
                  <a:cubicBezTo>
                    <a:pt x="6761574" y="1553078"/>
                    <a:pt x="6480220" y="1443783"/>
                    <a:pt x="6300384" y="1504950"/>
                  </a:cubicBezTo>
                  <a:cubicBezTo>
                    <a:pt x="6120548" y="1566117"/>
                    <a:pt x="6145395" y="1495747"/>
                    <a:pt x="6022830" y="1504950"/>
                  </a:cubicBezTo>
                  <a:cubicBezTo>
                    <a:pt x="5900265" y="1514153"/>
                    <a:pt x="5537810" y="1452045"/>
                    <a:pt x="5263803" y="1504950"/>
                  </a:cubicBezTo>
                  <a:cubicBezTo>
                    <a:pt x="4989796" y="1557855"/>
                    <a:pt x="4879011" y="1455889"/>
                    <a:pt x="4601071" y="1504950"/>
                  </a:cubicBezTo>
                  <a:cubicBezTo>
                    <a:pt x="4323131" y="1554011"/>
                    <a:pt x="4174414" y="1437199"/>
                    <a:pt x="3842045" y="1504950"/>
                  </a:cubicBezTo>
                  <a:cubicBezTo>
                    <a:pt x="3509676" y="1572701"/>
                    <a:pt x="3238796" y="1439640"/>
                    <a:pt x="3083018" y="1504950"/>
                  </a:cubicBezTo>
                  <a:cubicBezTo>
                    <a:pt x="2927240" y="1570260"/>
                    <a:pt x="2586812" y="1472534"/>
                    <a:pt x="2420286" y="1504950"/>
                  </a:cubicBezTo>
                  <a:cubicBezTo>
                    <a:pt x="2253760" y="1537366"/>
                    <a:pt x="2239707" y="1495709"/>
                    <a:pt x="2142732" y="1504950"/>
                  </a:cubicBezTo>
                  <a:cubicBezTo>
                    <a:pt x="2045757" y="1514191"/>
                    <a:pt x="1802405" y="1484727"/>
                    <a:pt x="1672588" y="1504950"/>
                  </a:cubicBezTo>
                  <a:cubicBezTo>
                    <a:pt x="1542771" y="1525173"/>
                    <a:pt x="1419512" y="1494017"/>
                    <a:pt x="1298740" y="1504950"/>
                  </a:cubicBezTo>
                  <a:cubicBezTo>
                    <a:pt x="1177968" y="1515883"/>
                    <a:pt x="757056" y="1435063"/>
                    <a:pt x="250830" y="1504950"/>
                  </a:cubicBezTo>
                  <a:cubicBezTo>
                    <a:pt x="80850" y="1492127"/>
                    <a:pt x="3983" y="1406097"/>
                    <a:pt x="0" y="1254120"/>
                  </a:cubicBezTo>
                  <a:cubicBezTo>
                    <a:pt x="-19265" y="1076876"/>
                    <a:pt x="40470" y="965755"/>
                    <a:pt x="0" y="782574"/>
                  </a:cubicBezTo>
                  <a:cubicBezTo>
                    <a:pt x="-40470" y="599393"/>
                    <a:pt x="45987" y="411120"/>
                    <a:pt x="0" y="250830"/>
                  </a:cubicBezTo>
                  <a:close/>
                </a:path>
                <a:path w="10131100" h="1504950" stroke="0" extrusionOk="0">
                  <a:moveTo>
                    <a:pt x="0" y="250830"/>
                  </a:moveTo>
                  <a:cubicBezTo>
                    <a:pt x="-5857" y="112877"/>
                    <a:pt x="116100" y="-39353"/>
                    <a:pt x="250830" y="0"/>
                  </a:cubicBezTo>
                  <a:cubicBezTo>
                    <a:pt x="436822" y="-6742"/>
                    <a:pt x="713030" y="52408"/>
                    <a:pt x="913562" y="0"/>
                  </a:cubicBezTo>
                  <a:cubicBezTo>
                    <a:pt x="1114094" y="-52408"/>
                    <a:pt x="1362912" y="28833"/>
                    <a:pt x="1480000" y="0"/>
                  </a:cubicBezTo>
                  <a:cubicBezTo>
                    <a:pt x="1597088" y="-28833"/>
                    <a:pt x="1808473" y="24497"/>
                    <a:pt x="2046437" y="0"/>
                  </a:cubicBezTo>
                  <a:cubicBezTo>
                    <a:pt x="2284401" y="-24497"/>
                    <a:pt x="2326981" y="1782"/>
                    <a:pt x="2516581" y="0"/>
                  </a:cubicBezTo>
                  <a:cubicBezTo>
                    <a:pt x="2706181" y="-1782"/>
                    <a:pt x="2993337" y="27825"/>
                    <a:pt x="3179313" y="0"/>
                  </a:cubicBezTo>
                  <a:cubicBezTo>
                    <a:pt x="3365289" y="-27825"/>
                    <a:pt x="3505563" y="40873"/>
                    <a:pt x="3649456" y="0"/>
                  </a:cubicBezTo>
                  <a:cubicBezTo>
                    <a:pt x="3793349" y="-40873"/>
                    <a:pt x="3897168" y="34309"/>
                    <a:pt x="4023305" y="0"/>
                  </a:cubicBezTo>
                  <a:cubicBezTo>
                    <a:pt x="4149442" y="-34309"/>
                    <a:pt x="4238413" y="43413"/>
                    <a:pt x="4397154" y="0"/>
                  </a:cubicBezTo>
                  <a:cubicBezTo>
                    <a:pt x="4555895" y="-43413"/>
                    <a:pt x="4594727" y="1160"/>
                    <a:pt x="4674708" y="0"/>
                  </a:cubicBezTo>
                  <a:cubicBezTo>
                    <a:pt x="4754689" y="-1160"/>
                    <a:pt x="5093280" y="41659"/>
                    <a:pt x="5241146" y="0"/>
                  </a:cubicBezTo>
                  <a:cubicBezTo>
                    <a:pt x="5389012" y="-41659"/>
                    <a:pt x="5696113" y="76444"/>
                    <a:pt x="5903878" y="0"/>
                  </a:cubicBezTo>
                  <a:cubicBezTo>
                    <a:pt x="6111643" y="-76444"/>
                    <a:pt x="6256063" y="24357"/>
                    <a:pt x="6470315" y="0"/>
                  </a:cubicBezTo>
                  <a:cubicBezTo>
                    <a:pt x="6684567" y="-24357"/>
                    <a:pt x="7063572" y="16759"/>
                    <a:pt x="7229342" y="0"/>
                  </a:cubicBezTo>
                  <a:cubicBezTo>
                    <a:pt x="7395112" y="-16759"/>
                    <a:pt x="7756697" y="35903"/>
                    <a:pt x="7892074" y="0"/>
                  </a:cubicBezTo>
                  <a:cubicBezTo>
                    <a:pt x="8027451" y="-35903"/>
                    <a:pt x="8169109" y="932"/>
                    <a:pt x="8265923" y="0"/>
                  </a:cubicBezTo>
                  <a:cubicBezTo>
                    <a:pt x="8362737" y="-932"/>
                    <a:pt x="8425724" y="16871"/>
                    <a:pt x="8543477" y="0"/>
                  </a:cubicBezTo>
                  <a:cubicBezTo>
                    <a:pt x="8661230" y="-16871"/>
                    <a:pt x="8855261" y="27623"/>
                    <a:pt x="9109915" y="0"/>
                  </a:cubicBezTo>
                  <a:cubicBezTo>
                    <a:pt x="9364569" y="-27623"/>
                    <a:pt x="9256758" y="23031"/>
                    <a:pt x="9387469" y="0"/>
                  </a:cubicBezTo>
                  <a:cubicBezTo>
                    <a:pt x="9518180" y="-23031"/>
                    <a:pt x="9724384" y="27768"/>
                    <a:pt x="9880270" y="0"/>
                  </a:cubicBezTo>
                  <a:cubicBezTo>
                    <a:pt x="10045774" y="16441"/>
                    <a:pt x="10163506" y="129932"/>
                    <a:pt x="10131100" y="250830"/>
                  </a:cubicBezTo>
                  <a:cubicBezTo>
                    <a:pt x="10143733" y="474315"/>
                    <a:pt x="10073741" y="572872"/>
                    <a:pt x="10131100" y="762508"/>
                  </a:cubicBezTo>
                  <a:cubicBezTo>
                    <a:pt x="10188459" y="952144"/>
                    <a:pt x="10092945" y="1100245"/>
                    <a:pt x="10131100" y="1254120"/>
                  </a:cubicBezTo>
                  <a:cubicBezTo>
                    <a:pt x="10146444" y="1408823"/>
                    <a:pt x="10000461" y="1531878"/>
                    <a:pt x="9880270" y="1504950"/>
                  </a:cubicBezTo>
                  <a:cubicBezTo>
                    <a:pt x="9676687" y="1549779"/>
                    <a:pt x="9643413" y="1493925"/>
                    <a:pt x="9410127" y="1504950"/>
                  </a:cubicBezTo>
                  <a:cubicBezTo>
                    <a:pt x="9176841" y="1515975"/>
                    <a:pt x="8978315" y="1472577"/>
                    <a:pt x="8843689" y="1504950"/>
                  </a:cubicBezTo>
                  <a:cubicBezTo>
                    <a:pt x="8709063" y="1537323"/>
                    <a:pt x="8358504" y="1439815"/>
                    <a:pt x="8084663" y="1504950"/>
                  </a:cubicBezTo>
                  <a:cubicBezTo>
                    <a:pt x="7810822" y="1570085"/>
                    <a:pt x="7892857" y="1460192"/>
                    <a:pt x="7710814" y="1504950"/>
                  </a:cubicBezTo>
                  <a:cubicBezTo>
                    <a:pt x="7528771" y="1549708"/>
                    <a:pt x="7367685" y="1450158"/>
                    <a:pt x="7240671" y="1504950"/>
                  </a:cubicBezTo>
                  <a:cubicBezTo>
                    <a:pt x="7113657" y="1559742"/>
                    <a:pt x="6678306" y="1490975"/>
                    <a:pt x="6481644" y="1504950"/>
                  </a:cubicBezTo>
                  <a:cubicBezTo>
                    <a:pt x="6284982" y="1518925"/>
                    <a:pt x="6306870" y="1472960"/>
                    <a:pt x="6204090" y="1504950"/>
                  </a:cubicBezTo>
                  <a:cubicBezTo>
                    <a:pt x="6101310" y="1536940"/>
                    <a:pt x="5739309" y="1466307"/>
                    <a:pt x="5445063" y="1504950"/>
                  </a:cubicBezTo>
                  <a:cubicBezTo>
                    <a:pt x="5150817" y="1543593"/>
                    <a:pt x="5277785" y="1503792"/>
                    <a:pt x="5167509" y="1504950"/>
                  </a:cubicBezTo>
                  <a:cubicBezTo>
                    <a:pt x="5057233" y="1506108"/>
                    <a:pt x="4728518" y="1486031"/>
                    <a:pt x="4408482" y="1504950"/>
                  </a:cubicBezTo>
                  <a:cubicBezTo>
                    <a:pt x="4088446" y="1523869"/>
                    <a:pt x="3935034" y="1452222"/>
                    <a:pt x="3745750" y="1504950"/>
                  </a:cubicBezTo>
                  <a:cubicBezTo>
                    <a:pt x="3556466" y="1557678"/>
                    <a:pt x="3332903" y="1466318"/>
                    <a:pt x="3179313" y="1504950"/>
                  </a:cubicBezTo>
                  <a:cubicBezTo>
                    <a:pt x="3025723" y="1543582"/>
                    <a:pt x="2980983" y="1477891"/>
                    <a:pt x="2805464" y="1504950"/>
                  </a:cubicBezTo>
                  <a:cubicBezTo>
                    <a:pt x="2629945" y="1532009"/>
                    <a:pt x="2543822" y="1459089"/>
                    <a:pt x="2335321" y="1504950"/>
                  </a:cubicBezTo>
                  <a:cubicBezTo>
                    <a:pt x="2126820" y="1550811"/>
                    <a:pt x="1957854" y="1499519"/>
                    <a:pt x="1768883" y="1504950"/>
                  </a:cubicBezTo>
                  <a:cubicBezTo>
                    <a:pt x="1579912" y="1510381"/>
                    <a:pt x="1383233" y="1443813"/>
                    <a:pt x="1106151" y="1504950"/>
                  </a:cubicBezTo>
                  <a:cubicBezTo>
                    <a:pt x="829069" y="1566087"/>
                    <a:pt x="467794" y="1478195"/>
                    <a:pt x="250830" y="1504950"/>
                  </a:cubicBezTo>
                  <a:cubicBezTo>
                    <a:pt x="146869" y="1514183"/>
                    <a:pt x="5897" y="1392287"/>
                    <a:pt x="0" y="1254120"/>
                  </a:cubicBezTo>
                  <a:cubicBezTo>
                    <a:pt x="-46252" y="1098517"/>
                    <a:pt x="18960" y="839955"/>
                    <a:pt x="0" y="732409"/>
                  </a:cubicBezTo>
                  <a:cubicBezTo>
                    <a:pt x="-18960" y="624863"/>
                    <a:pt x="5332" y="476214"/>
                    <a:pt x="0" y="250830"/>
                  </a:cubicBezTo>
                  <a:close/>
                </a:path>
              </a:pathLst>
            </a:custGeom>
            <a:solidFill>
              <a:srgbClr val="002060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1178590" y="564060"/>
              <a:ext cx="10043515" cy="141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l-NL" sz="54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1 225 x 3 = ?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6" y="2759685"/>
            <a:ext cx="6940531" cy="903888"/>
            <a:chOff x="2534913" y="2749522"/>
            <a:chExt cx="6940531" cy="903888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2983605" y="2892860"/>
              <a:ext cx="6491839" cy="703012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3 775</a:t>
              </a: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1" y="2981594"/>
              <a:chExt cx="3319085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7" y="3927464"/>
            <a:ext cx="6973288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4028904"/>
              <a:ext cx="6503326" cy="813136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3 575</a:t>
              </a: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4"/>
              <a:chExt cx="3319085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6937953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3 675</a:t>
              </a: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654" y="5323916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186" y="2870352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82" y="4016348"/>
            <a:ext cx="728696" cy="723838"/>
          </a:xfrm>
          <a:prstGeom prst="rect">
            <a:avLst/>
          </a:prstGeom>
        </p:spPr>
      </p:pic>
      <p:pic>
        <p:nvPicPr>
          <p:cNvPr id="24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CCE492F-5E0E-423E-BD69-AC93B20A6B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79298B8-7B1C-4234-BAEC-6F8595C0E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4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8264472-996E-4807-9C30-54AAB62A9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5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B3B70C2-CEE9-4473-BD5E-96ACB0976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246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367842E-8FEF-4038-9E43-3D621E8EAF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247" name="图片 4">
            <a:extLst>
              <a:ext uri="{FF2B5EF4-FFF2-40B4-BE49-F238E27FC236}">
                <a16:creationId xmlns:a16="http://schemas.microsoft.com/office/drawing/2014/main" id="{2586AED1-90C7-4F2C-89A4-DF888594B6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272528" y="3776197"/>
            <a:ext cx="2745295" cy="313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83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150" fill="hold"/>
                                        <p:tgtEl>
                                          <p:spTgt spid="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8150" fill="hold"/>
                                        <p:tgtEl>
                                          <p:spTgt spid="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085" fill="hold"/>
                                        <p:tgtEl>
                                          <p:spTgt spid="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4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799924" y="5740480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925950" y="1195614"/>
            <a:ext cx="10718560" cy="1139396"/>
            <a:chOff x="995305" y="475819"/>
            <a:chExt cx="10703693" cy="1747003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137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995305" y="475819"/>
              <a:ext cx="10703693" cy="1747003"/>
            </a:xfrm>
            <a:custGeom>
              <a:avLst/>
              <a:gdLst>
                <a:gd name="connsiteX0" fmla="*/ 0 w 10703693"/>
                <a:gd name="connsiteY0" fmla="*/ 291173 h 1747003"/>
                <a:gd name="connsiteX1" fmla="*/ 291173 w 10703693"/>
                <a:gd name="connsiteY1" fmla="*/ 0 h 1747003"/>
                <a:gd name="connsiteX2" fmla="*/ 886546 w 10703693"/>
                <a:gd name="connsiteY2" fmla="*/ 0 h 1747003"/>
                <a:gd name="connsiteX3" fmla="*/ 1583133 w 10703693"/>
                <a:gd name="connsiteY3" fmla="*/ 0 h 1747003"/>
                <a:gd name="connsiteX4" fmla="*/ 2077293 w 10703693"/>
                <a:gd name="connsiteY4" fmla="*/ 0 h 1747003"/>
                <a:gd name="connsiteX5" fmla="*/ 2369026 w 10703693"/>
                <a:gd name="connsiteY5" fmla="*/ 0 h 1747003"/>
                <a:gd name="connsiteX6" fmla="*/ 2660759 w 10703693"/>
                <a:gd name="connsiteY6" fmla="*/ 0 h 1747003"/>
                <a:gd name="connsiteX7" fmla="*/ 3053705 w 10703693"/>
                <a:gd name="connsiteY7" fmla="*/ 0 h 1747003"/>
                <a:gd name="connsiteX8" fmla="*/ 3851506 w 10703693"/>
                <a:gd name="connsiteY8" fmla="*/ 0 h 1747003"/>
                <a:gd name="connsiteX9" fmla="*/ 4244452 w 10703693"/>
                <a:gd name="connsiteY9" fmla="*/ 0 h 1747003"/>
                <a:gd name="connsiteX10" fmla="*/ 4536185 w 10703693"/>
                <a:gd name="connsiteY10" fmla="*/ 0 h 1747003"/>
                <a:gd name="connsiteX11" fmla="*/ 4827918 w 10703693"/>
                <a:gd name="connsiteY11" fmla="*/ 0 h 1747003"/>
                <a:gd name="connsiteX12" fmla="*/ 5423291 w 10703693"/>
                <a:gd name="connsiteY12" fmla="*/ 0 h 1747003"/>
                <a:gd name="connsiteX13" fmla="*/ 5715024 w 10703693"/>
                <a:gd name="connsiteY13" fmla="*/ 0 h 1747003"/>
                <a:gd name="connsiteX14" fmla="*/ 6310398 w 10703693"/>
                <a:gd name="connsiteY14" fmla="*/ 0 h 1747003"/>
                <a:gd name="connsiteX15" fmla="*/ 7006984 w 10703693"/>
                <a:gd name="connsiteY15" fmla="*/ 0 h 1747003"/>
                <a:gd name="connsiteX16" fmla="*/ 7804785 w 10703693"/>
                <a:gd name="connsiteY16" fmla="*/ 0 h 1747003"/>
                <a:gd name="connsiteX17" fmla="*/ 8501372 w 10703693"/>
                <a:gd name="connsiteY17" fmla="*/ 0 h 1747003"/>
                <a:gd name="connsiteX18" fmla="*/ 8894318 w 10703693"/>
                <a:gd name="connsiteY18" fmla="*/ 0 h 1747003"/>
                <a:gd name="connsiteX19" fmla="*/ 9489691 w 10703693"/>
                <a:gd name="connsiteY19" fmla="*/ 0 h 1747003"/>
                <a:gd name="connsiteX20" fmla="*/ 10412520 w 10703693"/>
                <a:gd name="connsiteY20" fmla="*/ 0 h 1747003"/>
                <a:gd name="connsiteX21" fmla="*/ 10703693 w 10703693"/>
                <a:gd name="connsiteY21" fmla="*/ 291173 h 1747003"/>
                <a:gd name="connsiteX22" fmla="*/ 10703693 w 10703693"/>
                <a:gd name="connsiteY22" fmla="*/ 861855 h 1747003"/>
                <a:gd name="connsiteX23" fmla="*/ 10703693 w 10703693"/>
                <a:gd name="connsiteY23" fmla="*/ 1455830 h 1747003"/>
                <a:gd name="connsiteX24" fmla="*/ 10412520 w 10703693"/>
                <a:gd name="connsiteY24" fmla="*/ 1747003 h 1747003"/>
                <a:gd name="connsiteX25" fmla="*/ 9918360 w 10703693"/>
                <a:gd name="connsiteY25" fmla="*/ 1747003 h 1747003"/>
                <a:gd name="connsiteX26" fmla="*/ 9322987 w 10703693"/>
                <a:gd name="connsiteY26" fmla="*/ 1747003 h 1747003"/>
                <a:gd name="connsiteX27" fmla="*/ 8828827 w 10703693"/>
                <a:gd name="connsiteY27" fmla="*/ 1747003 h 1747003"/>
                <a:gd name="connsiteX28" fmla="*/ 8233454 w 10703693"/>
                <a:gd name="connsiteY28" fmla="*/ 1747003 h 1747003"/>
                <a:gd name="connsiteX29" fmla="*/ 7739294 w 10703693"/>
                <a:gd name="connsiteY29" fmla="*/ 1747003 h 1747003"/>
                <a:gd name="connsiteX30" fmla="*/ 7245134 w 10703693"/>
                <a:gd name="connsiteY30" fmla="*/ 1747003 h 1747003"/>
                <a:gd name="connsiteX31" fmla="*/ 6649760 w 10703693"/>
                <a:gd name="connsiteY31" fmla="*/ 1747003 h 1747003"/>
                <a:gd name="connsiteX32" fmla="*/ 6358027 w 10703693"/>
                <a:gd name="connsiteY32" fmla="*/ 1747003 h 1747003"/>
                <a:gd name="connsiteX33" fmla="*/ 5560227 w 10703693"/>
                <a:gd name="connsiteY33" fmla="*/ 1747003 h 1747003"/>
                <a:gd name="connsiteX34" fmla="*/ 4863640 w 10703693"/>
                <a:gd name="connsiteY34" fmla="*/ 1747003 h 1747003"/>
                <a:gd name="connsiteX35" fmla="*/ 4065840 w 10703693"/>
                <a:gd name="connsiteY35" fmla="*/ 1747003 h 1747003"/>
                <a:gd name="connsiteX36" fmla="*/ 3268040 w 10703693"/>
                <a:gd name="connsiteY36" fmla="*/ 1747003 h 1747003"/>
                <a:gd name="connsiteX37" fmla="*/ 2571453 w 10703693"/>
                <a:gd name="connsiteY37" fmla="*/ 1747003 h 1747003"/>
                <a:gd name="connsiteX38" fmla="*/ 2279720 w 10703693"/>
                <a:gd name="connsiteY38" fmla="*/ 1747003 h 1747003"/>
                <a:gd name="connsiteX39" fmla="*/ 1785560 w 10703693"/>
                <a:gd name="connsiteY39" fmla="*/ 1747003 h 1747003"/>
                <a:gd name="connsiteX40" fmla="*/ 1392614 w 10703693"/>
                <a:gd name="connsiteY40" fmla="*/ 1747003 h 1747003"/>
                <a:gd name="connsiteX41" fmla="*/ 291173 w 10703693"/>
                <a:gd name="connsiteY41" fmla="*/ 1747003 h 1747003"/>
                <a:gd name="connsiteX42" fmla="*/ 0 w 10703693"/>
                <a:gd name="connsiteY42" fmla="*/ 1455830 h 1747003"/>
                <a:gd name="connsiteX43" fmla="*/ 0 w 10703693"/>
                <a:gd name="connsiteY43" fmla="*/ 908441 h 1747003"/>
                <a:gd name="connsiteX44" fmla="*/ 0 w 10703693"/>
                <a:gd name="connsiteY44" fmla="*/ 291173 h 1747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703693" h="1747003" fill="none" extrusionOk="0">
                  <a:moveTo>
                    <a:pt x="0" y="291173"/>
                  </a:moveTo>
                  <a:cubicBezTo>
                    <a:pt x="3394" y="152145"/>
                    <a:pt x="127742" y="-15029"/>
                    <a:pt x="291173" y="0"/>
                  </a:cubicBezTo>
                  <a:cubicBezTo>
                    <a:pt x="451654" y="-49527"/>
                    <a:pt x="762791" y="64273"/>
                    <a:pt x="886546" y="0"/>
                  </a:cubicBezTo>
                  <a:cubicBezTo>
                    <a:pt x="1010301" y="-64273"/>
                    <a:pt x="1258945" y="72240"/>
                    <a:pt x="1583133" y="0"/>
                  </a:cubicBezTo>
                  <a:cubicBezTo>
                    <a:pt x="1907321" y="-72240"/>
                    <a:pt x="1917155" y="36935"/>
                    <a:pt x="2077293" y="0"/>
                  </a:cubicBezTo>
                  <a:cubicBezTo>
                    <a:pt x="2237431" y="-36935"/>
                    <a:pt x="2265656" y="1784"/>
                    <a:pt x="2369026" y="0"/>
                  </a:cubicBezTo>
                  <a:cubicBezTo>
                    <a:pt x="2472396" y="-1784"/>
                    <a:pt x="2598806" y="25605"/>
                    <a:pt x="2660759" y="0"/>
                  </a:cubicBezTo>
                  <a:cubicBezTo>
                    <a:pt x="2722712" y="-25605"/>
                    <a:pt x="2890287" y="43755"/>
                    <a:pt x="3053705" y="0"/>
                  </a:cubicBezTo>
                  <a:cubicBezTo>
                    <a:pt x="3217123" y="-43755"/>
                    <a:pt x="3509775" y="63647"/>
                    <a:pt x="3851506" y="0"/>
                  </a:cubicBezTo>
                  <a:cubicBezTo>
                    <a:pt x="4193237" y="-63647"/>
                    <a:pt x="4097048" y="2659"/>
                    <a:pt x="4244452" y="0"/>
                  </a:cubicBezTo>
                  <a:cubicBezTo>
                    <a:pt x="4391856" y="-2659"/>
                    <a:pt x="4442785" y="6318"/>
                    <a:pt x="4536185" y="0"/>
                  </a:cubicBezTo>
                  <a:cubicBezTo>
                    <a:pt x="4629585" y="-6318"/>
                    <a:pt x="4705742" y="7455"/>
                    <a:pt x="4827918" y="0"/>
                  </a:cubicBezTo>
                  <a:cubicBezTo>
                    <a:pt x="4950094" y="-7455"/>
                    <a:pt x="5244236" y="27215"/>
                    <a:pt x="5423291" y="0"/>
                  </a:cubicBezTo>
                  <a:cubicBezTo>
                    <a:pt x="5602346" y="-27215"/>
                    <a:pt x="5641188" y="15440"/>
                    <a:pt x="5715024" y="0"/>
                  </a:cubicBezTo>
                  <a:cubicBezTo>
                    <a:pt x="5788860" y="-15440"/>
                    <a:pt x="6140985" y="62563"/>
                    <a:pt x="6310398" y="0"/>
                  </a:cubicBezTo>
                  <a:cubicBezTo>
                    <a:pt x="6479811" y="-62563"/>
                    <a:pt x="6690593" y="12487"/>
                    <a:pt x="7006984" y="0"/>
                  </a:cubicBezTo>
                  <a:cubicBezTo>
                    <a:pt x="7323375" y="-12487"/>
                    <a:pt x="7471976" y="38439"/>
                    <a:pt x="7804785" y="0"/>
                  </a:cubicBezTo>
                  <a:cubicBezTo>
                    <a:pt x="8137594" y="-38439"/>
                    <a:pt x="8257284" y="66971"/>
                    <a:pt x="8501372" y="0"/>
                  </a:cubicBezTo>
                  <a:cubicBezTo>
                    <a:pt x="8745460" y="-66971"/>
                    <a:pt x="8787756" y="42308"/>
                    <a:pt x="8894318" y="0"/>
                  </a:cubicBezTo>
                  <a:cubicBezTo>
                    <a:pt x="9000880" y="-42308"/>
                    <a:pt x="9271977" y="28294"/>
                    <a:pt x="9489691" y="0"/>
                  </a:cubicBezTo>
                  <a:cubicBezTo>
                    <a:pt x="9707405" y="-28294"/>
                    <a:pt x="10132813" y="76262"/>
                    <a:pt x="10412520" y="0"/>
                  </a:cubicBezTo>
                  <a:cubicBezTo>
                    <a:pt x="10571691" y="7135"/>
                    <a:pt x="10699959" y="131317"/>
                    <a:pt x="10703693" y="291173"/>
                  </a:cubicBezTo>
                  <a:cubicBezTo>
                    <a:pt x="10743931" y="551431"/>
                    <a:pt x="10641113" y="617228"/>
                    <a:pt x="10703693" y="861855"/>
                  </a:cubicBezTo>
                  <a:cubicBezTo>
                    <a:pt x="10766273" y="1106482"/>
                    <a:pt x="10680566" y="1225164"/>
                    <a:pt x="10703693" y="1455830"/>
                  </a:cubicBezTo>
                  <a:cubicBezTo>
                    <a:pt x="10711424" y="1619677"/>
                    <a:pt x="10569797" y="1745545"/>
                    <a:pt x="10412520" y="1747003"/>
                  </a:cubicBezTo>
                  <a:cubicBezTo>
                    <a:pt x="10290958" y="1775109"/>
                    <a:pt x="10119206" y="1695671"/>
                    <a:pt x="9918360" y="1747003"/>
                  </a:cubicBezTo>
                  <a:cubicBezTo>
                    <a:pt x="9717514" y="1798335"/>
                    <a:pt x="9529555" y="1690916"/>
                    <a:pt x="9322987" y="1747003"/>
                  </a:cubicBezTo>
                  <a:cubicBezTo>
                    <a:pt x="9116419" y="1803090"/>
                    <a:pt x="8964975" y="1688310"/>
                    <a:pt x="8828827" y="1747003"/>
                  </a:cubicBezTo>
                  <a:cubicBezTo>
                    <a:pt x="8692679" y="1805696"/>
                    <a:pt x="8422938" y="1710163"/>
                    <a:pt x="8233454" y="1747003"/>
                  </a:cubicBezTo>
                  <a:cubicBezTo>
                    <a:pt x="8043970" y="1783843"/>
                    <a:pt x="7904854" y="1708786"/>
                    <a:pt x="7739294" y="1747003"/>
                  </a:cubicBezTo>
                  <a:cubicBezTo>
                    <a:pt x="7573734" y="1785220"/>
                    <a:pt x="7399747" y="1728110"/>
                    <a:pt x="7245134" y="1747003"/>
                  </a:cubicBezTo>
                  <a:cubicBezTo>
                    <a:pt x="7090521" y="1765896"/>
                    <a:pt x="6796353" y="1677771"/>
                    <a:pt x="6649760" y="1747003"/>
                  </a:cubicBezTo>
                  <a:cubicBezTo>
                    <a:pt x="6503167" y="1816235"/>
                    <a:pt x="6431356" y="1744597"/>
                    <a:pt x="6358027" y="1747003"/>
                  </a:cubicBezTo>
                  <a:cubicBezTo>
                    <a:pt x="6284698" y="1749409"/>
                    <a:pt x="5876397" y="1669160"/>
                    <a:pt x="5560227" y="1747003"/>
                  </a:cubicBezTo>
                  <a:cubicBezTo>
                    <a:pt x="5244057" y="1824846"/>
                    <a:pt x="5147616" y="1709386"/>
                    <a:pt x="4863640" y="1747003"/>
                  </a:cubicBezTo>
                  <a:cubicBezTo>
                    <a:pt x="4579664" y="1784620"/>
                    <a:pt x="4425188" y="1700270"/>
                    <a:pt x="4065840" y="1747003"/>
                  </a:cubicBezTo>
                  <a:cubicBezTo>
                    <a:pt x="3706492" y="1793736"/>
                    <a:pt x="3602318" y="1685711"/>
                    <a:pt x="3268040" y="1747003"/>
                  </a:cubicBezTo>
                  <a:cubicBezTo>
                    <a:pt x="2933762" y="1808295"/>
                    <a:pt x="2779497" y="1728767"/>
                    <a:pt x="2571453" y="1747003"/>
                  </a:cubicBezTo>
                  <a:cubicBezTo>
                    <a:pt x="2363409" y="1765239"/>
                    <a:pt x="2420553" y="1733137"/>
                    <a:pt x="2279720" y="1747003"/>
                  </a:cubicBezTo>
                  <a:cubicBezTo>
                    <a:pt x="2138887" y="1760869"/>
                    <a:pt x="1951568" y="1740639"/>
                    <a:pt x="1785560" y="1747003"/>
                  </a:cubicBezTo>
                  <a:cubicBezTo>
                    <a:pt x="1619552" y="1753367"/>
                    <a:pt x="1577700" y="1712655"/>
                    <a:pt x="1392614" y="1747003"/>
                  </a:cubicBezTo>
                  <a:cubicBezTo>
                    <a:pt x="1207528" y="1781351"/>
                    <a:pt x="668320" y="1623769"/>
                    <a:pt x="291173" y="1747003"/>
                  </a:cubicBezTo>
                  <a:cubicBezTo>
                    <a:pt x="85992" y="1728912"/>
                    <a:pt x="8254" y="1644507"/>
                    <a:pt x="0" y="1455830"/>
                  </a:cubicBezTo>
                  <a:cubicBezTo>
                    <a:pt x="-38560" y="1291249"/>
                    <a:pt x="15286" y="1137488"/>
                    <a:pt x="0" y="908441"/>
                  </a:cubicBezTo>
                  <a:cubicBezTo>
                    <a:pt x="-15286" y="679394"/>
                    <a:pt x="31017" y="533589"/>
                    <a:pt x="0" y="291173"/>
                  </a:cubicBezTo>
                  <a:close/>
                </a:path>
                <a:path w="10703693" h="1747003" stroke="0" extrusionOk="0">
                  <a:moveTo>
                    <a:pt x="0" y="291173"/>
                  </a:moveTo>
                  <a:cubicBezTo>
                    <a:pt x="-16396" y="131978"/>
                    <a:pt x="131897" y="-15880"/>
                    <a:pt x="291173" y="0"/>
                  </a:cubicBezTo>
                  <a:cubicBezTo>
                    <a:pt x="470262" y="-702"/>
                    <a:pt x="729709" y="75008"/>
                    <a:pt x="987760" y="0"/>
                  </a:cubicBezTo>
                  <a:cubicBezTo>
                    <a:pt x="1245811" y="-75008"/>
                    <a:pt x="1437464" y="22745"/>
                    <a:pt x="1583133" y="0"/>
                  </a:cubicBezTo>
                  <a:cubicBezTo>
                    <a:pt x="1728802" y="-22745"/>
                    <a:pt x="1987022" y="66146"/>
                    <a:pt x="2178507" y="0"/>
                  </a:cubicBezTo>
                  <a:cubicBezTo>
                    <a:pt x="2369992" y="-66146"/>
                    <a:pt x="2544979" y="52531"/>
                    <a:pt x="2672666" y="0"/>
                  </a:cubicBezTo>
                  <a:cubicBezTo>
                    <a:pt x="2800353" y="-52531"/>
                    <a:pt x="3185840" y="76362"/>
                    <a:pt x="3369253" y="0"/>
                  </a:cubicBezTo>
                  <a:cubicBezTo>
                    <a:pt x="3552666" y="-76362"/>
                    <a:pt x="3735764" y="10450"/>
                    <a:pt x="3863413" y="0"/>
                  </a:cubicBezTo>
                  <a:cubicBezTo>
                    <a:pt x="3991062" y="-10450"/>
                    <a:pt x="4081433" y="8160"/>
                    <a:pt x="4256360" y="0"/>
                  </a:cubicBezTo>
                  <a:cubicBezTo>
                    <a:pt x="4431287" y="-8160"/>
                    <a:pt x="4523543" y="40246"/>
                    <a:pt x="4649306" y="0"/>
                  </a:cubicBezTo>
                  <a:cubicBezTo>
                    <a:pt x="4775069" y="-40246"/>
                    <a:pt x="4848726" y="16732"/>
                    <a:pt x="4941039" y="0"/>
                  </a:cubicBezTo>
                  <a:cubicBezTo>
                    <a:pt x="5033352" y="-16732"/>
                    <a:pt x="5302091" y="40778"/>
                    <a:pt x="5536412" y="0"/>
                  </a:cubicBezTo>
                  <a:cubicBezTo>
                    <a:pt x="5770733" y="-40778"/>
                    <a:pt x="5994483" y="33174"/>
                    <a:pt x="6232999" y="0"/>
                  </a:cubicBezTo>
                  <a:cubicBezTo>
                    <a:pt x="6471515" y="-33174"/>
                    <a:pt x="6652150" y="28385"/>
                    <a:pt x="6828372" y="0"/>
                  </a:cubicBezTo>
                  <a:cubicBezTo>
                    <a:pt x="7004594" y="-28385"/>
                    <a:pt x="7441701" y="78697"/>
                    <a:pt x="7626173" y="0"/>
                  </a:cubicBezTo>
                  <a:cubicBezTo>
                    <a:pt x="7810645" y="-78697"/>
                    <a:pt x="8042250" y="49175"/>
                    <a:pt x="8322760" y="0"/>
                  </a:cubicBezTo>
                  <a:cubicBezTo>
                    <a:pt x="8603270" y="-49175"/>
                    <a:pt x="8521081" y="13359"/>
                    <a:pt x="8715706" y="0"/>
                  </a:cubicBezTo>
                  <a:cubicBezTo>
                    <a:pt x="8910331" y="-13359"/>
                    <a:pt x="8917336" y="693"/>
                    <a:pt x="9007439" y="0"/>
                  </a:cubicBezTo>
                  <a:cubicBezTo>
                    <a:pt x="9097542" y="-693"/>
                    <a:pt x="9461819" y="41812"/>
                    <a:pt x="9602812" y="0"/>
                  </a:cubicBezTo>
                  <a:cubicBezTo>
                    <a:pt x="9743805" y="-41812"/>
                    <a:pt x="9789015" y="2636"/>
                    <a:pt x="9894545" y="0"/>
                  </a:cubicBezTo>
                  <a:cubicBezTo>
                    <a:pt x="10000075" y="-2636"/>
                    <a:pt x="10219947" y="2419"/>
                    <a:pt x="10412520" y="0"/>
                  </a:cubicBezTo>
                  <a:cubicBezTo>
                    <a:pt x="10593925" y="12553"/>
                    <a:pt x="10732014" y="145772"/>
                    <a:pt x="10703693" y="291173"/>
                  </a:cubicBezTo>
                  <a:cubicBezTo>
                    <a:pt x="10751598" y="493547"/>
                    <a:pt x="10639375" y="733699"/>
                    <a:pt x="10703693" y="885148"/>
                  </a:cubicBezTo>
                  <a:cubicBezTo>
                    <a:pt x="10768011" y="1036598"/>
                    <a:pt x="10684103" y="1187498"/>
                    <a:pt x="10703693" y="1455830"/>
                  </a:cubicBezTo>
                  <a:cubicBezTo>
                    <a:pt x="10732035" y="1646514"/>
                    <a:pt x="10566383" y="1757204"/>
                    <a:pt x="10412520" y="1747003"/>
                  </a:cubicBezTo>
                  <a:cubicBezTo>
                    <a:pt x="10185493" y="1772544"/>
                    <a:pt x="10040488" y="1740512"/>
                    <a:pt x="9918360" y="1747003"/>
                  </a:cubicBezTo>
                  <a:cubicBezTo>
                    <a:pt x="9796232" y="1753494"/>
                    <a:pt x="9598828" y="1687391"/>
                    <a:pt x="9322987" y="1747003"/>
                  </a:cubicBezTo>
                  <a:cubicBezTo>
                    <a:pt x="9047146" y="1806615"/>
                    <a:pt x="8698350" y="1723818"/>
                    <a:pt x="8525186" y="1747003"/>
                  </a:cubicBezTo>
                  <a:cubicBezTo>
                    <a:pt x="8352022" y="1770188"/>
                    <a:pt x="8255580" y="1733389"/>
                    <a:pt x="8132240" y="1747003"/>
                  </a:cubicBezTo>
                  <a:cubicBezTo>
                    <a:pt x="8008900" y="1760617"/>
                    <a:pt x="7814130" y="1723977"/>
                    <a:pt x="7638080" y="1747003"/>
                  </a:cubicBezTo>
                  <a:cubicBezTo>
                    <a:pt x="7462030" y="1770029"/>
                    <a:pt x="7080024" y="1668673"/>
                    <a:pt x="6840280" y="1747003"/>
                  </a:cubicBezTo>
                  <a:cubicBezTo>
                    <a:pt x="6600536" y="1825333"/>
                    <a:pt x="6653485" y="1716008"/>
                    <a:pt x="6548547" y="1747003"/>
                  </a:cubicBezTo>
                  <a:cubicBezTo>
                    <a:pt x="6443609" y="1777998"/>
                    <a:pt x="6023874" y="1745955"/>
                    <a:pt x="5750747" y="1747003"/>
                  </a:cubicBezTo>
                  <a:cubicBezTo>
                    <a:pt x="5477620" y="1748051"/>
                    <a:pt x="5573753" y="1724159"/>
                    <a:pt x="5459014" y="1747003"/>
                  </a:cubicBezTo>
                  <a:cubicBezTo>
                    <a:pt x="5344275" y="1769847"/>
                    <a:pt x="4833574" y="1731654"/>
                    <a:pt x="4661213" y="1747003"/>
                  </a:cubicBezTo>
                  <a:cubicBezTo>
                    <a:pt x="4488852" y="1762352"/>
                    <a:pt x="4114693" y="1726763"/>
                    <a:pt x="3964627" y="1747003"/>
                  </a:cubicBezTo>
                  <a:cubicBezTo>
                    <a:pt x="3814561" y="1767243"/>
                    <a:pt x="3617603" y="1710997"/>
                    <a:pt x="3369253" y="1747003"/>
                  </a:cubicBezTo>
                  <a:cubicBezTo>
                    <a:pt x="3120903" y="1783009"/>
                    <a:pt x="3169326" y="1743836"/>
                    <a:pt x="2976307" y="1747003"/>
                  </a:cubicBezTo>
                  <a:cubicBezTo>
                    <a:pt x="2783288" y="1750170"/>
                    <a:pt x="2703729" y="1703772"/>
                    <a:pt x="2482147" y="1747003"/>
                  </a:cubicBezTo>
                  <a:cubicBezTo>
                    <a:pt x="2260565" y="1790234"/>
                    <a:pt x="2132814" y="1734234"/>
                    <a:pt x="1886774" y="1747003"/>
                  </a:cubicBezTo>
                  <a:cubicBezTo>
                    <a:pt x="1640734" y="1759772"/>
                    <a:pt x="1342828" y="1717061"/>
                    <a:pt x="1190187" y="1747003"/>
                  </a:cubicBezTo>
                  <a:cubicBezTo>
                    <a:pt x="1037546" y="1776945"/>
                    <a:pt x="654155" y="1699034"/>
                    <a:pt x="291173" y="1747003"/>
                  </a:cubicBezTo>
                  <a:cubicBezTo>
                    <a:pt x="145847" y="1751139"/>
                    <a:pt x="41797" y="1614064"/>
                    <a:pt x="0" y="1455830"/>
                  </a:cubicBezTo>
                  <a:cubicBezTo>
                    <a:pt x="-37285" y="1181153"/>
                    <a:pt x="71651" y="1123377"/>
                    <a:pt x="0" y="850208"/>
                  </a:cubicBezTo>
                  <a:cubicBezTo>
                    <a:pt x="-71651" y="577039"/>
                    <a:pt x="65214" y="434758"/>
                    <a:pt x="0" y="291173"/>
                  </a:cubicBez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1228088" y="679991"/>
              <a:ext cx="10430647" cy="127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4800" kern="0" dirty="0">
                  <a:solidFill>
                    <a:srgbClr val="FFFBF8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2 006 x 4 = ?</a:t>
              </a: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5" y="2621596"/>
            <a:ext cx="7329533" cy="1056860"/>
            <a:chOff x="2534913" y="2611433"/>
            <a:chExt cx="6992398" cy="1056860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3035472" y="2611433"/>
              <a:ext cx="6491839" cy="105686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8 124</a:t>
              </a: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4" y="2981594"/>
              <a:chExt cx="3319086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4" y="2981594"/>
                <a:ext cx="3319086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6" y="3927464"/>
            <a:ext cx="7287743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3945686"/>
              <a:ext cx="6503326" cy="896354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8 024</a:t>
              </a: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4"/>
              <a:chExt cx="3319085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7262120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8 224</a:t>
              </a: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364" y="3906958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657" y="2741301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167" y="5299554"/>
            <a:ext cx="728696" cy="723838"/>
          </a:xfrm>
          <a:prstGeom prst="rect">
            <a:avLst/>
          </a:prstGeom>
        </p:spPr>
      </p:pic>
      <p:pic>
        <p:nvPicPr>
          <p:cNvPr id="1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A883DAF-D6AD-47BB-9BAA-8732B15707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87C38DC-1335-4E25-BF1E-0BD9BD377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38D3C70E-B7AD-4F47-B9AE-652894117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2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DB33C5B-7C2E-446A-B0A8-0DDA801162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22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D550BA0-E4EA-4BDF-975E-C4A8A4DB88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225" name="图片 4">
            <a:extLst>
              <a:ext uri="{FF2B5EF4-FFF2-40B4-BE49-F238E27FC236}">
                <a16:creationId xmlns:a16="http://schemas.microsoft.com/office/drawing/2014/main" id="{50DA5E61-DB60-468B-B2CD-66253CBD34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197433" y="3862081"/>
            <a:ext cx="2670199" cy="305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8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150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8085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0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2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3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2091690" y="0"/>
            <a:ext cx="10118725" cy="5704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4047" y="1077894"/>
            <a:ext cx="9016765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7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894270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295592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49287"/>
            <a:ext cx="11517250" cy="63713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5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10475" y="352788"/>
            <a:ext cx="11269443" cy="6006123"/>
          </a:xfrm>
          <a:prstGeom prst="roundRect">
            <a:avLst>
              <a:gd name="adj" fmla="val 6947"/>
            </a:avLst>
          </a:prstGeom>
          <a:solidFill>
            <a:schemeClr val="bg1">
              <a:alpha val="93000"/>
            </a:schemeClr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95557" y="174040"/>
            <a:ext cx="1933293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Tình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huống</a:t>
            </a:r>
            <a:endParaRPr lang="en-US" sz="2800" dirty="0"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91137" y="506420"/>
            <a:ext cx="9487206" cy="115400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C00000"/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“Bạn Rô-bốt đi làm thêm ở nhà máy sản xuất bút chì. Bạn ấy phụ trách đóng gói bút chì. Số bút chì sản xuất được là 6 408 cái phải đem chia đều vào 2 thùng. Hỏi mỗi thùng có bao nhiêu chiếc bút chì?”</a:t>
            </a:r>
            <a:endParaRPr lang="en-US" sz="2800" b="1" dirty="0">
              <a:solidFill>
                <a:srgbClr val="C00000"/>
              </a:solidFill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0DDBE-3D97-4E62-BE44-1F1D169502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5255" y="2093867"/>
            <a:ext cx="7786145" cy="34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4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43132" y="385445"/>
            <a:ext cx="11269443" cy="6352812"/>
          </a:xfrm>
          <a:prstGeom prst="roundRect">
            <a:avLst>
              <a:gd name="adj" fmla="val 6947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1" name="TextBox 43">
            <a:extLst>
              <a:ext uri="{FF2B5EF4-FFF2-40B4-BE49-F238E27FC236}">
                <a16:creationId xmlns:a16="http://schemas.microsoft.com/office/drawing/2014/main" id="{5BED9693-7297-41A6-89C4-BAD052E14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531" y="171747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id="{D9F519B5-4D29-4A80-8881-1627C75AD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286" y="1701006"/>
            <a:ext cx="16495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6 408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id="{08904430-3EAA-4F15-9EA7-828DF6A7C50C}"/>
              </a:ext>
            </a:extLst>
          </p:cNvPr>
          <p:cNvGrpSpPr>
            <a:grpSpLocks/>
          </p:cNvGrpSpPr>
          <p:nvPr/>
        </p:nvGrpSpPr>
        <p:grpSpPr bwMode="auto">
          <a:xfrm>
            <a:off x="2338710" y="1767124"/>
            <a:ext cx="1045599" cy="1128023"/>
            <a:chOff x="2299" y="1252"/>
            <a:chExt cx="438" cy="51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6C9F9F2-A2C4-422A-B976-591DC9E8259C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438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ED598A2-CD5B-45F0-99AA-80B5D9F04CBE}"/>
                </a:ext>
              </a:extLst>
            </p:cNvPr>
            <p:cNvCxnSpPr>
              <a:cxnSpLocks/>
            </p:cNvCxnSpPr>
            <p:nvPr/>
          </p:nvCxnSpPr>
          <p:spPr>
            <a:xfrm>
              <a:off x="2304" y="1252"/>
              <a:ext cx="0" cy="517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6" name="TextBox 36">
            <a:extLst>
              <a:ext uri="{FF2B5EF4-FFF2-40B4-BE49-F238E27FC236}">
                <a16:creationId xmlns:a16="http://schemas.microsoft.com/office/drawing/2014/main" id="{70DED31A-E6EC-4700-9762-1E2767C27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144" y="248224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7" name="TextBox 38">
            <a:extLst>
              <a:ext uri="{FF2B5EF4-FFF2-40B4-BE49-F238E27FC236}">
                <a16:creationId xmlns:a16="http://schemas.microsoft.com/office/drawing/2014/main" id="{A6CC2B06-D191-4453-A495-4637A9596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7967" y="2130867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8" name="TextBox 39">
            <a:extLst>
              <a:ext uri="{FF2B5EF4-FFF2-40B4-BE49-F238E27FC236}">
                <a16:creationId xmlns:a16="http://schemas.microsoft.com/office/drawing/2014/main" id="{6D4CA91C-7CC5-462B-8379-CED460C40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379" y="2129836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50A75D4-FF8A-4F1D-9832-F9E61196AD65}"/>
              </a:ext>
            </a:extLst>
          </p:cNvPr>
          <p:cNvSpPr txBox="1"/>
          <p:nvPr/>
        </p:nvSpPr>
        <p:spPr>
          <a:xfrm>
            <a:off x="3921114" y="1621303"/>
            <a:ext cx="607541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+mj-lt"/>
                <a:cs typeface="Arial" panose="020B0604020202020204" pitchFamily="34" charset="0"/>
              </a:rPr>
              <a:t>6 chia 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3,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3</a:t>
            </a:r>
          </a:p>
          <a:p>
            <a:pPr algn="l"/>
            <a:r>
              <a:rPr lang="en-US" sz="3200" dirty="0">
                <a:latin typeface="+mj-lt"/>
                <a:cs typeface="Arial" panose="020B0604020202020204" pitchFamily="34" charset="0"/>
              </a:rPr>
              <a:t>3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6, 6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6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80BC05-1060-45DF-A439-DFF6F8295711}"/>
              </a:ext>
            </a:extLst>
          </p:cNvPr>
          <p:cNvSpPr txBox="1"/>
          <p:nvPr/>
        </p:nvSpPr>
        <p:spPr>
          <a:xfrm>
            <a:off x="3953011" y="2716134"/>
            <a:ext cx="823898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+mj-lt"/>
                <a:cs typeface="Arial" panose="020B0604020202020204" pitchFamily="34" charset="0"/>
              </a:rPr>
              <a:t>Hạ</a:t>
            </a:r>
            <a:r>
              <a:rPr lang="en-US" sz="3200">
                <a:latin typeface="+mj-lt"/>
                <a:cs typeface="Arial" panose="020B0604020202020204" pitchFamily="34" charset="0"/>
              </a:rPr>
              <a:t> 4; 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4 chia 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2,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2.</a:t>
            </a:r>
          </a:p>
          <a:p>
            <a:pPr algn="l"/>
            <a:r>
              <a:rPr lang="en-US" sz="3200" dirty="0">
                <a:latin typeface="+mj-lt"/>
                <a:cs typeface="Arial" panose="020B0604020202020204" pitchFamily="34" charset="0"/>
              </a:rPr>
              <a:t>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4, 4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4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51" name="TextBox 36">
            <a:extLst>
              <a:ext uri="{FF2B5EF4-FFF2-40B4-BE49-F238E27FC236}">
                <a16:creationId xmlns:a16="http://schemas.microsoft.com/office/drawing/2014/main" id="{816391FD-A008-4A4F-9A14-44CB00A4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555" y="247667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TextBox 38">
            <a:extLst>
              <a:ext uri="{FF2B5EF4-FFF2-40B4-BE49-F238E27FC236}">
                <a16:creationId xmlns:a16="http://schemas.microsoft.com/office/drawing/2014/main" id="{82DBECD5-F1E9-4EDC-8505-4EB5F7E72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019" y="2565200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3" name="TextBox 38">
            <a:extLst>
              <a:ext uri="{FF2B5EF4-FFF2-40B4-BE49-F238E27FC236}">
                <a16:creationId xmlns:a16="http://schemas.microsoft.com/office/drawing/2014/main" id="{B44A66DF-D255-4134-A605-32433E99B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152" y="2568103"/>
            <a:ext cx="596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5" name="TextBox 38">
            <a:extLst>
              <a:ext uri="{FF2B5EF4-FFF2-40B4-BE49-F238E27FC236}">
                <a16:creationId xmlns:a16="http://schemas.microsoft.com/office/drawing/2014/main" id="{842F0491-4E82-498F-AE6E-7679A1A11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702" y="2945208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EA1A70B-4578-4545-90B2-DDA0807EE4F3}"/>
              </a:ext>
            </a:extLst>
          </p:cNvPr>
          <p:cNvSpPr/>
          <p:nvPr/>
        </p:nvSpPr>
        <p:spPr>
          <a:xfrm>
            <a:off x="4593265" y="5753128"/>
            <a:ext cx="3817088" cy="702353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+mj-lt"/>
                <a:cs typeface="Arial" panose="020B0604020202020204" pitchFamily="34" charset="0"/>
              </a:rPr>
              <a:t>6 408 : 2  = 3 204</a:t>
            </a:r>
          </a:p>
        </p:txBody>
      </p:sp>
      <p:sp>
        <p:nvSpPr>
          <p:cNvPr id="59" name="TextBox 38">
            <a:extLst>
              <a:ext uri="{FF2B5EF4-FFF2-40B4-BE49-F238E27FC236}">
                <a16:creationId xmlns:a16="http://schemas.microsoft.com/office/drawing/2014/main" id="{CEEA57E8-346F-4868-9430-B094ED4D0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366" y="2945209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98FC677D-0891-4484-AD22-F41AB0A05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079" y="247667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88F6F4A-9BB4-420B-A292-428AA4BFE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1415" y="3394816"/>
            <a:ext cx="6633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3" name="TextBox 38">
            <a:extLst>
              <a:ext uri="{FF2B5EF4-FFF2-40B4-BE49-F238E27FC236}">
                <a16:creationId xmlns:a16="http://schemas.microsoft.com/office/drawing/2014/main" id="{153D5443-BDA1-43A6-805B-11D35CFE2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4423" y="2480919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FDD5AF5-EE72-4885-A626-399E9910818C}"/>
              </a:ext>
            </a:extLst>
          </p:cNvPr>
          <p:cNvSpPr txBox="1"/>
          <p:nvPr/>
        </p:nvSpPr>
        <p:spPr>
          <a:xfrm>
            <a:off x="3845925" y="3721165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+mj-lt"/>
                <a:cs typeface="Arial" panose="020B0604020202020204" pitchFamily="34" charset="0"/>
              </a:rPr>
              <a:t>Hạ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0; 0 chia 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0,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0.</a:t>
            </a:r>
          </a:p>
          <a:p>
            <a:pPr algn="l"/>
            <a:r>
              <a:rPr lang="en-US" sz="3200" dirty="0">
                <a:latin typeface="+mj-lt"/>
                <a:cs typeface="Arial" panose="020B0604020202020204" pitchFamily="34" charset="0"/>
              </a:rPr>
              <a:t>0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0, 0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2FD8445B-77C9-45A0-BD43-5C8B509B852A}"/>
              </a:ext>
            </a:extLst>
          </p:cNvPr>
          <p:cNvSpPr/>
          <p:nvPr/>
        </p:nvSpPr>
        <p:spPr>
          <a:xfrm>
            <a:off x="4463144" y="511628"/>
            <a:ext cx="2623457" cy="838200"/>
          </a:xfrm>
          <a:prstGeom prst="roundRect">
            <a:avLst>
              <a:gd name="adj" fmla="val 24459"/>
            </a:avLst>
          </a:prstGeom>
          <a:ln w="57150">
            <a:solidFill>
              <a:srgbClr val="D0246E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6 408 : 2 = ?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7AF3F56-4504-4DDB-BC9C-3BFA86FB6D83}"/>
              </a:ext>
            </a:extLst>
          </p:cNvPr>
          <p:cNvSpPr txBox="1"/>
          <p:nvPr/>
        </p:nvSpPr>
        <p:spPr>
          <a:xfrm>
            <a:off x="3835039" y="4613794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+mj-lt"/>
                <a:cs typeface="Arial" panose="020B0604020202020204" pitchFamily="34" charset="0"/>
              </a:rPr>
              <a:t>Hạ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8; 8 chia 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4,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4.</a:t>
            </a:r>
          </a:p>
          <a:p>
            <a:pPr algn="l"/>
            <a:r>
              <a:rPr lang="en-US" sz="3200" dirty="0">
                <a:latin typeface="+mj-lt"/>
                <a:cs typeface="Arial" panose="020B0604020202020204" pitchFamily="34" charset="0"/>
              </a:rPr>
              <a:t>4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8, 8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8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114120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5" grpId="0"/>
      <p:bldP spid="56" grpId="0" animBg="1"/>
      <p:bldP spid="59" grpId="0"/>
      <p:bldP spid="60" grpId="0"/>
      <p:bldP spid="61" grpId="0"/>
      <p:bldP spid="63" grpId="0"/>
      <p:bldP spid="64" grpId="0"/>
      <p:bldP spid="65" grpId="0" animBg="1"/>
      <p:bldP spid="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43132" y="385445"/>
            <a:ext cx="11269443" cy="6352812"/>
          </a:xfrm>
          <a:prstGeom prst="roundRect">
            <a:avLst>
              <a:gd name="adj" fmla="val 6947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Box 43">
            <a:extLst>
              <a:ext uri="{FF2B5EF4-FFF2-40B4-BE49-F238E27FC236}">
                <a16:creationId xmlns:a16="http://schemas.microsoft.com/office/drawing/2014/main" id="{5BED9693-7297-41A6-89C4-BAD052E14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531" y="171747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id="{D9F519B5-4D29-4A80-8881-1627C75AD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287" y="1701006"/>
            <a:ext cx="11212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1 275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id="{08904430-3EAA-4F15-9EA7-828DF6A7C50C}"/>
              </a:ext>
            </a:extLst>
          </p:cNvPr>
          <p:cNvGrpSpPr>
            <a:grpSpLocks/>
          </p:cNvGrpSpPr>
          <p:nvPr/>
        </p:nvGrpSpPr>
        <p:grpSpPr bwMode="auto">
          <a:xfrm>
            <a:off x="2338710" y="1767125"/>
            <a:ext cx="1045599" cy="1690944"/>
            <a:chOff x="2299" y="1252"/>
            <a:chExt cx="438" cy="775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6C9F9F2-A2C4-422A-B976-591DC9E8259C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438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ED598A2-CD5B-45F0-99AA-80B5D9F04CBE}"/>
                </a:ext>
              </a:extLst>
            </p:cNvPr>
            <p:cNvCxnSpPr>
              <a:cxnSpLocks/>
              <a:endCxn id="61" idx="2"/>
            </p:cNvCxnSpPr>
            <p:nvPr/>
          </p:nvCxnSpPr>
          <p:spPr>
            <a:xfrm>
              <a:off x="2304" y="1252"/>
              <a:ext cx="10" cy="775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6" name="TextBox 36">
            <a:extLst>
              <a:ext uri="{FF2B5EF4-FFF2-40B4-BE49-F238E27FC236}">
                <a16:creationId xmlns:a16="http://schemas.microsoft.com/office/drawing/2014/main" id="{70DED31A-E6EC-4700-9762-1E2767C27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144" y="248224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7" name="TextBox 38">
            <a:extLst>
              <a:ext uri="{FF2B5EF4-FFF2-40B4-BE49-F238E27FC236}">
                <a16:creationId xmlns:a16="http://schemas.microsoft.com/office/drawing/2014/main" id="{A6CC2B06-D191-4453-A495-4637A9596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6567" y="210909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8" name="TextBox 39">
            <a:extLst>
              <a:ext uri="{FF2B5EF4-FFF2-40B4-BE49-F238E27FC236}">
                <a16:creationId xmlns:a16="http://schemas.microsoft.com/office/drawing/2014/main" id="{6D4CA91C-7CC5-462B-8379-CED460C40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979" y="2108065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50A75D4-FF8A-4F1D-9832-F9E61196AD65}"/>
              </a:ext>
            </a:extLst>
          </p:cNvPr>
          <p:cNvSpPr txBox="1"/>
          <p:nvPr/>
        </p:nvSpPr>
        <p:spPr>
          <a:xfrm>
            <a:off x="3921114" y="1621303"/>
            <a:ext cx="607541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12 chia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4,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6, 6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80BC05-1060-45DF-A439-DFF6F8295711}"/>
              </a:ext>
            </a:extLst>
          </p:cNvPr>
          <p:cNvSpPr txBox="1"/>
          <p:nvPr/>
        </p:nvSpPr>
        <p:spPr>
          <a:xfrm>
            <a:off x="3953011" y="2716134"/>
            <a:ext cx="823898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7, 7 chia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6,7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51" name="TextBox 36">
            <a:extLst>
              <a:ext uri="{FF2B5EF4-FFF2-40B4-BE49-F238E27FC236}">
                <a16:creationId xmlns:a16="http://schemas.microsoft.com/office/drawing/2014/main" id="{816391FD-A008-4A4F-9A14-44CB00A4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555" y="247667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TextBox 38">
            <a:extLst>
              <a:ext uri="{FF2B5EF4-FFF2-40B4-BE49-F238E27FC236}">
                <a16:creationId xmlns:a16="http://schemas.microsoft.com/office/drawing/2014/main" id="{82DBECD5-F1E9-4EDC-8505-4EB5F7E72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848" y="249988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3" name="TextBox 38">
            <a:extLst>
              <a:ext uri="{FF2B5EF4-FFF2-40B4-BE49-F238E27FC236}">
                <a16:creationId xmlns:a16="http://schemas.microsoft.com/office/drawing/2014/main" id="{B44A66DF-D255-4134-A605-32433E99B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8981" y="2502789"/>
            <a:ext cx="596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EA1A70B-4578-4545-90B2-DDA0807EE4F3}"/>
              </a:ext>
            </a:extLst>
          </p:cNvPr>
          <p:cNvSpPr/>
          <p:nvPr/>
        </p:nvSpPr>
        <p:spPr>
          <a:xfrm>
            <a:off x="4538836" y="5056442"/>
            <a:ext cx="3817088" cy="702353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black"/>
                </a:solidFill>
                <a:cs typeface="Arial" panose="020B0604020202020204" pitchFamily="34" charset="0"/>
              </a:rPr>
              <a:t>1 275 : 3 = 425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98FC677D-0891-4484-AD22-F41AB0A05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079" y="247667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88F6F4A-9BB4-420B-A292-428AA4BFE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87" y="2872302"/>
            <a:ext cx="6633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FDD5AF5-EE72-4885-A626-399E9910818C}"/>
              </a:ext>
            </a:extLst>
          </p:cNvPr>
          <p:cNvSpPr txBox="1"/>
          <p:nvPr/>
        </p:nvSpPr>
        <p:spPr>
          <a:xfrm>
            <a:off x="3845925" y="3721165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5,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15; 15 chia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5,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15, 15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2FD8445B-77C9-45A0-BD43-5C8B509B852A}"/>
              </a:ext>
            </a:extLst>
          </p:cNvPr>
          <p:cNvSpPr/>
          <p:nvPr/>
        </p:nvSpPr>
        <p:spPr>
          <a:xfrm>
            <a:off x="4463144" y="511628"/>
            <a:ext cx="3428999" cy="838200"/>
          </a:xfrm>
          <a:prstGeom prst="roundRect">
            <a:avLst>
              <a:gd name="adj" fmla="val 24459"/>
            </a:avLst>
          </a:prstGeom>
          <a:ln w="57150">
            <a:solidFill>
              <a:srgbClr val="D0246E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b) 1 275 : 3 = ?</a:t>
            </a:r>
          </a:p>
        </p:txBody>
      </p:sp>
    </p:spTree>
    <p:extLst>
      <p:ext uri="{BB962C8B-B14F-4D97-AF65-F5344CB8AC3E}">
        <p14:creationId xmlns:p14="http://schemas.microsoft.com/office/powerpoint/2010/main" val="786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6" grpId="0" animBg="1"/>
      <p:bldP spid="60" grpId="0"/>
      <p:bldP spid="61" grpId="0"/>
      <p:bldP spid="64" grpId="0"/>
      <p:bldP spid="6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634</Words>
  <Application>Microsoft Office PowerPoint</Application>
  <PresentationFormat>Widescreen</PresentationFormat>
  <Paragraphs>131</Paragraphs>
  <Slides>19</Slides>
  <Notes>16</Notes>
  <HiddenSlides>0</HiddenSlides>
  <MMClips>15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19</vt:i4>
      </vt:variant>
    </vt:vector>
  </HeadingPairs>
  <TitlesOfParts>
    <vt:vector size="43" baseType="lpstr">
      <vt:lpstr>#9Slide05 SVNEgregio Script</vt:lpstr>
      <vt:lpstr>#9Slide06 SVNAdeline</vt:lpstr>
      <vt:lpstr>#9Slide07 HoneyCream</vt:lpstr>
      <vt:lpstr>Aldrich</vt:lpstr>
      <vt:lpstr>Comfortaa</vt:lpstr>
      <vt:lpstr>Holtwood One SC</vt:lpstr>
      <vt:lpstr>字魂131号-酷乐潮玩体</vt:lpstr>
      <vt:lpstr>Abril Fatface</vt:lpstr>
      <vt:lpstr>Arial</vt:lpstr>
      <vt:lpstr>Calibri</vt:lpstr>
      <vt:lpstr>Calibri Light</vt:lpstr>
      <vt:lpstr>Cambria</vt:lpstr>
      <vt:lpstr>Fredoka One</vt:lpstr>
      <vt:lpstr>Tahoma</vt:lpstr>
      <vt:lpstr>Office Theme</vt:lpstr>
      <vt:lpstr>Office 主题</vt:lpstr>
      <vt:lpstr>SlidesMania</vt:lpstr>
      <vt:lpstr>1_SlidesMania</vt:lpstr>
      <vt:lpstr>2_SlidesMania</vt:lpstr>
      <vt:lpstr>3_SlidesMania</vt:lpstr>
      <vt:lpstr>1_Math Lesson by Slidesgo</vt:lpstr>
      <vt:lpstr>2_Math Lesson by Slidesgo</vt:lpstr>
      <vt:lpstr>3_Math Lesson by Slidesgo</vt:lpstr>
      <vt:lpstr>4_Math Lesson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Thảo</dc:creator>
  <cp:lastModifiedBy>Thao Tran</cp:lastModifiedBy>
  <cp:revision>72</cp:revision>
  <dcterms:created xsi:type="dcterms:W3CDTF">2022-10-27T08:36:44Z</dcterms:created>
  <dcterms:modified xsi:type="dcterms:W3CDTF">2022-11-23T02:58:12Z</dcterms:modified>
</cp:coreProperties>
</file>