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mp3" ContentType="audio/m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2.xml" ContentType="application/vnd.openxmlformats-officedocument.theme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theme/theme3.xml" ContentType="application/vnd.openxmlformats-officedocument.theme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theme/theme4.xml" ContentType="application/vnd.openxmlformats-officedocument.theme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theme/theme5.xml" ContentType="application/vnd.openxmlformats-officedocument.theme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theme/theme6.xml" ContentType="application/vnd.openxmlformats-officedocument.theme+xml"/>
  <Override PartName="/ppt/theme/theme7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66" r:id="rId2"/>
    <p:sldMasterId id="2147483682" r:id="rId3"/>
    <p:sldMasterId id="2147483708" r:id="rId4"/>
    <p:sldMasterId id="2147483720" r:id="rId5"/>
    <p:sldMasterId id="2147483732" r:id="rId6"/>
  </p:sldMasterIdLst>
  <p:notesMasterIdLst>
    <p:notesMasterId r:id="rId32"/>
  </p:notesMasterIdLst>
  <p:sldIdLst>
    <p:sldId id="268" r:id="rId7"/>
    <p:sldId id="292" r:id="rId8"/>
    <p:sldId id="259" r:id="rId9"/>
    <p:sldId id="297" r:id="rId10"/>
    <p:sldId id="497" r:id="rId11"/>
    <p:sldId id="504" r:id="rId12"/>
    <p:sldId id="294" r:id="rId13"/>
    <p:sldId id="496" r:id="rId14"/>
    <p:sldId id="521" r:id="rId15"/>
    <p:sldId id="522" r:id="rId16"/>
    <p:sldId id="523" r:id="rId17"/>
    <p:sldId id="524" r:id="rId18"/>
    <p:sldId id="525" r:id="rId19"/>
    <p:sldId id="501" r:id="rId20"/>
    <p:sldId id="526" r:id="rId21"/>
    <p:sldId id="505" r:id="rId22"/>
    <p:sldId id="506" r:id="rId23"/>
    <p:sldId id="527" r:id="rId24"/>
    <p:sldId id="502" r:id="rId25"/>
    <p:sldId id="516" r:id="rId26"/>
    <p:sldId id="520" r:id="rId27"/>
    <p:sldId id="261" r:id="rId28"/>
    <p:sldId id="519" r:id="rId29"/>
    <p:sldId id="264" r:id="rId30"/>
    <p:sldId id="528" r:id="rId3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67" d="100"/>
          <a:sy n="67" d="100"/>
        </p:scale>
        <p:origin x="644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slide" Target="slides/slide20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5.xml"/><Relationship Id="rId34" Type="http://schemas.openxmlformats.org/officeDocument/2006/relationships/viewProps" Target="viewProps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33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0.xml"/><Relationship Id="rId20" Type="http://schemas.openxmlformats.org/officeDocument/2006/relationships/slide" Target="slides/slide14.xml"/><Relationship Id="rId29" Type="http://schemas.openxmlformats.org/officeDocument/2006/relationships/slide" Target="slides/slide23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32" Type="http://schemas.openxmlformats.org/officeDocument/2006/relationships/notesMaster" Target="notesMasters/notesMaster1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slide" Target="slides/slide22.xml"/><Relationship Id="rId36" Type="http://schemas.openxmlformats.org/officeDocument/2006/relationships/tableStyles" Target="tableStyles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31" Type="http://schemas.openxmlformats.org/officeDocument/2006/relationships/slide" Target="slides/slide25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slide" Target="slides/slide21.xml"/><Relationship Id="rId30" Type="http://schemas.openxmlformats.org/officeDocument/2006/relationships/slide" Target="slides/slide24.xml"/><Relationship Id="rId35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3A1FECC-2BC5-4E4B-8F0E-FB7125DF4E4A}" type="datetimeFigureOut">
              <a:rPr lang="en-US" smtClean="0"/>
              <a:t>9/20/2022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953C67B-4A81-4D20-9089-78754D7EB0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894675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C112722-9A19-4BB8-9F6E-BF77D86EEBDB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5074639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849D3E0-124D-4DFF-AE99-4EA4CC201DB4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5507875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849D3E0-124D-4DFF-AE99-4EA4CC201DB4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7614092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849D3E0-124D-4DFF-AE99-4EA4CC201DB4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7359503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849D3E0-124D-4DFF-AE99-4EA4CC201DB4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2309437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g7792749926_0_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g7792749926_0_2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55429325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849D3E0-124D-4DFF-AE99-4EA4CC201DB4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8775575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849D3E0-124D-4DFF-AE99-4EA4CC201DB4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8832410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849D3E0-124D-4DFF-AE99-4EA4CC201DB4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2014584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849D3E0-124D-4DFF-AE99-4EA4CC201DB4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1907325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849D3E0-124D-4DFF-AE99-4EA4CC201DB4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0220774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849D3E0-124D-4DFF-AE99-4EA4CC201DB4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7867784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12.png"/><Relationship Id="rId7" Type="http://schemas.openxmlformats.org/officeDocument/2006/relationships/image" Target="../media/image17.pn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7.png"/><Relationship Id="rId5" Type="http://schemas.openxmlformats.org/officeDocument/2006/relationships/image" Target="../media/image13.png"/><Relationship Id="rId4" Type="http://schemas.openxmlformats.org/officeDocument/2006/relationships/image" Target="../media/image3.png"/><Relationship Id="rId9" Type="http://schemas.openxmlformats.org/officeDocument/2006/relationships/image" Target="../media/image19.png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7" Type="http://schemas.openxmlformats.org/officeDocument/2006/relationships/image" Target="../media/image14.pn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7.png"/><Relationship Id="rId5" Type="http://schemas.openxmlformats.org/officeDocument/2006/relationships/image" Target="../media/image13.png"/><Relationship Id="rId4" Type="http://schemas.openxmlformats.org/officeDocument/2006/relationships/image" Target="../media/image3.png"/></Relationships>
</file>

<file path=ppt/slideLayouts/_rels/slideLayout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12.png"/><Relationship Id="rId7" Type="http://schemas.openxmlformats.org/officeDocument/2006/relationships/image" Target="../media/image15.pn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7.png"/><Relationship Id="rId5" Type="http://schemas.openxmlformats.org/officeDocument/2006/relationships/image" Target="../media/image13.png"/><Relationship Id="rId4" Type="http://schemas.openxmlformats.org/officeDocument/2006/relationships/image" Target="../media/image3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004DA77-0714-4226-8456-DE0FB00C87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9B9EE9-F3BF-4B40-83E7-C9BC68FDDB0E}" type="datetimeFigureOut">
              <a:rPr lang="en-US" smtClean="0"/>
              <a:t>9/20/2022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48689CE-C57C-4CCE-B5D7-91A284CB19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440DF66-3D9B-4E31-B419-8D199F9463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F55963-6440-4C45-BA09-4E6A99D1BB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9902708"/>
      </p:ext>
    </p:extLst>
  </p:cSld>
  <p:clrMapOvr>
    <a:masterClrMapping/>
  </p:clrMapOvr>
  <p:transition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节标题"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06" t="5993" r="3703" b="2991"/>
          <a:stretch>
            <a:fillRect/>
          </a:stretch>
        </p:blipFill>
        <p:spPr>
          <a:xfrm rot="5400000">
            <a:off x="3757780" y="-1011714"/>
            <a:ext cx="4676442" cy="7316560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6193"/>
          <a:stretch>
            <a:fillRect/>
          </a:stretch>
        </p:blipFill>
        <p:spPr>
          <a:xfrm>
            <a:off x="-1" y="2732704"/>
            <a:ext cx="12192001" cy="4147815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02" t="22014" r="4095" b="24216"/>
          <a:stretch>
            <a:fillRect/>
          </a:stretch>
        </p:blipFill>
        <p:spPr>
          <a:xfrm>
            <a:off x="204685" y="3942762"/>
            <a:ext cx="3009057" cy="1768208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 userDrawn="1"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02" t="22014" r="4095" b="24216"/>
          <a:stretch>
            <a:fillRect/>
          </a:stretch>
        </p:blipFill>
        <p:spPr>
          <a:xfrm>
            <a:off x="6459028" y="3867506"/>
            <a:ext cx="2519231" cy="1480373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 userDrawn="1"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533" t="7766"/>
          <a:stretch>
            <a:fillRect/>
          </a:stretch>
        </p:blipFill>
        <p:spPr>
          <a:xfrm>
            <a:off x="0" y="0"/>
            <a:ext cx="2437719" cy="2956305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978258" y="1582793"/>
            <a:ext cx="3172985" cy="4966862"/>
          </a:xfrm>
          <a:prstGeom prst="rect">
            <a:avLst/>
          </a:prstGeom>
        </p:spPr>
      </p:pic>
      <p:pic>
        <p:nvPicPr>
          <p:cNvPr id="12" name="图片 11"/>
          <p:cNvPicPr>
            <a:picLocks noChangeAspect="1"/>
          </p:cNvPicPr>
          <p:nvPr userDrawn="1"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44" t="26956" b="28171"/>
          <a:stretch>
            <a:fillRect/>
          </a:stretch>
        </p:blipFill>
        <p:spPr>
          <a:xfrm>
            <a:off x="-154453" y="3921060"/>
            <a:ext cx="6225695" cy="2917455"/>
          </a:xfrm>
          <a:prstGeom prst="rect">
            <a:avLst/>
          </a:prstGeom>
        </p:spPr>
      </p:pic>
      <p:pic>
        <p:nvPicPr>
          <p:cNvPr id="14" name="图片 13"/>
          <p:cNvPicPr>
            <a:picLocks noChangeAspect="1"/>
          </p:cNvPicPr>
          <p:nvPr userDrawn="1"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796" t="9445" r="16638" b="6667"/>
          <a:stretch>
            <a:fillRect/>
          </a:stretch>
        </p:blipFill>
        <p:spPr>
          <a:xfrm flipH="1">
            <a:off x="1799834" y="2301760"/>
            <a:ext cx="2012127" cy="27047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9876969"/>
      </p:ext>
    </p:extLst>
  </p:cSld>
  <p:clrMapOvr>
    <a:masterClrMapping/>
  </p:clrMapOvr>
  <p:transition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两栏内容"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06" t="5993" r="3703" b="2991"/>
          <a:stretch>
            <a:fillRect/>
          </a:stretch>
        </p:blipFill>
        <p:spPr>
          <a:xfrm rot="5400000">
            <a:off x="2557579" y="-2717801"/>
            <a:ext cx="7076843" cy="122936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6624912"/>
      </p:ext>
    </p:extLst>
  </p:cSld>
  <p:clrMapOvr>
    <a:masterClrMapping/>
  </p:clrMapOvr>
  <p:transition>
    <p:fad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 hasCustomPrompt="1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3909AA-9B9D-4628-A56D-54F917604EB6}" type="datetimeFigureOut">
              <a:rPr lang="zh-CN" altLang="en-US" smtClean="0"/>
              <a:t>2022/9/20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B494AF-523F-49CC-84ED-E1EB7101995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59212697"/>
      </p:ext>
    </p:extLst>
  </p:cSld>
  <p:clrMapOvr>
    <a:masterClrMapping/>
  </p:clrMapOvr>
  <p:transition>
    <p:fad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3909AA-9B9D-4628-A56D-54F917604EB6}" type="datetimeFigureOut">
              <a:rPr lang="zh-CN" altLang="en-US" smtClean="0"/>
              <a:t>2022/9/20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B494AF-523F-49CC-84ED-E1EB7101995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34525381"/>
      </p:ext>
    </p:extLst>
  </p:cSld>
  <p:clrMapOvr>
    <a:masterClrMapping/>
  </p:clrMapOvr>
  <p:transition>
    <p:fade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3909AA-9B9D-4628-A56D-54F917604EB6}" type="datetimeFigureOut">
              <a:rPr lang="zh-CN" altLang="en-US" smtClean="0"/>
              <a:t>2022/9/20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B494AF-523F-49CC-84ED-E1EB7101995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83346017"/>
      </p:ext>
    </p:extLst>
  </p:cSld>
  <p:clrMapOvr>
    <a:masterClrMapping/>
  </p:clrMapOvr>
  <p:transition>
    <p:fade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3909AA-9B9D-4628-A56D-54F917604EB6}" type="datetimeFigureOut">
              <a:rPr lang="zh-CN" altLang="en-US" smtClean="0"/>
              <a:t>2022/9/20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B494AF-523F-49CC-84ED-E1EB7101995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13001368"/>
      </p:ext>
    </p:extLst>
  </p:cSld>
  <p:clrMapOvr>
    <a:masterClrMapping/>
  </p:clrMapOvr>
  <p:transition>
    <p:fade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3909AA-9B9D-4628-A56D-54F917604EB6}" type="datetimeFigureOut">
              <a:rPr lang="zh-CN" altLang="en-US" smtClean="0"/>
              <a:t>2022/9/20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B494AF-523F-49CC-84ED-E1EB7101995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11320563"/>
      </p:ext>
    </p:extLst>
  </p:cSld>
  <p:clrMapOvr>
    <a:masterClrMapping/>
  </p:clrMapOvr>
  <p:transition>
    <p:fade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3909AA-9B9D-4628-A56D-54F917604EB6}" type="datetimeFigureOut">
              <a:rPr lang="zh-CN" altLang="en-US" smtClean="0"/>
              <a:t>2022/9/20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B494AF-523F-49CC-84ED-E1EB7101995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93237551"/>
      </p:ext>
    </p:extLst>
  </p:cSld>
  <p:clrMapOvr>
    <a:masterClrMapping/>
  </p:clrMapOvr>
  <p:transition>
    <p:fade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3909AA-9B9D-4628-A56D-54F917604EB6}" type="datetimeFigureOut">
              <a:rPr lang="zh-CN" altLang="en-US" smtClean="0"/>
              <a:t>2022/9/20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B494AF-523F-49CC-84ED-E1EB7101995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61871933"/>
      </p:ext>
    </p:extLst>
  </p:cSld>
  <p:clrMapOvr>
    <a:masterClrMapping/>
  </p:clrMapOvr>
  <p:transition>
    <p:fade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节标题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35921178"/>
      </p:ext>
    </p:extLst>
  </p:cSld>
  <p:clrMapOvr>
    <a:masterClrMapping/>
  </p:clrMapOvr>
  <p:transition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F0A372-E784-4489-91B1-EB5F9893BA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6E1B435-934F-44C4-8F1B-EC379BCB08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9B9EE9-F3BF-4B40-83E7-C9BC68FDDB0E}" type="datetimeFigureOut">
              <a:rPr lang="en-US" smtClean="0"/>
              <a:t>9/20/2022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D9BAE6C-C81A-448F-810E-8201A0E7DD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598452A-D52B-4D53-AA70-42F3E1B913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F55963-6440-4C45-BA09-4E6A99D1BB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9036761"/>
      </p:ext>
    </p:extLst>
  </p:cSld>
  <p:clrMapOvr>
    <a:masterClrMapping/>
  </p:clrMapOvr>
  <p:transition>
    <p:fade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54208135"/>
      </p:ext>
    </p:extLst>
  </p:cSld>
  <p:clrMapOvr>
    <a:masterClrMapping/>
  </p:clrMapOvr>
  <p:transition>
    <p:fade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E9FD93-8BE8-42EE-993C-44E80DCF351F}" type="datetimeFigureOut">
              <a:rPr lang="zh-CN" altLang="en-US" smtClean="0"/>
              <a:t>2022/9/20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FA2EBE-C0F0-452B-AD5C-74D94C8690E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57014562"/>
      </p:ext>
    </p:extLst>
  </p:cSld>
  <p:clrMapOvr>
    <a:masterClrMapping/>
  </p:clrMapOvr>
  <p:transition>
    <p:fade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E9FD93-8BE8-42EE-993C-44E80DCF351F}" type="datetimeFigureOut">
              <a:rPr lang="zh-CN" altLang="en-US" smtClean="0"/>
              <a:t>2022/9/20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FA2EBE-C0F0-452B-AD5C-74D94C8690E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46011226"/>
      </p:ext>
    </p:extLst>
  </p:cSld>
  <p:clrMapOvr>
    <a:masterClrMapping/>
  </p:clrMapOvr>
  <p:transition>
    <p:fade/>
  </p:transition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E9FD93-8BE8-42EE-993C-44E80DCF351F}" type="datetimeFigureOut">
              <a:rPr lang="zh-CN" altLang="en-US" smtClean="0"/>
              <a:t>2022/9/20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FA2EBE-C0F0-452B-AD5C-74D94C8690E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75706650"/>
      </p:ext>
    </p:extLst>
  </p:cSld>
  <p:clrMapOvr>
    <a:masterClrMapping/>
  </p:clrMapOvr>
  <p:transition>
    <p:fade/>
  </p:transition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E9FD93-8BE8-42EE-993C-44E80DCF351F}" type="datetimeFigureOut">
              <a:rPr lang="zh-CN" altLang="en-US" smtClean="0"/>
              <a:t>2022/9/20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FA2EBE-C0F0-452B-AD5C-74D94C8690E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04698625"/>
      </p:ext>
    </p:extLst>
  </p:cSld>
  <p:clrMapOvr>
    <a:masterClrMapping/>
  </p:clrMapOvr>
  <p:transition>
    <p:fade/>
  </p:transition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E9FD93-8BE8-42EE-993C-44E80DCF351F}" type="datetimeFigureOut">
              <a:rPr lang="zh-CN" altLang="en-US" smtClean="0"/>
              <a:t>2022/9/20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FA2EBE-C0F0-452B-AD5C-74D94C8690E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8256986"/>
      </p:ext>
    </p:extLst>
  </p:cSld>
  <p:clrMapOvr>
    <a:masterClrMapping/>
  </p:clrMapOvr>
  <p:transition>
    <p:fade/>
  </p:transition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E9FD93-8BE8-42EE-993C-44E80DCF351F}" type="datetimeFigureOut">
              <a:rPr lang="zh-CN" altLang="en-US" smtClean="0"/>
              <a:t>2022/9/20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FA2EBE-C0F0-452B-AD5C-74D94C8690E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25523935"/>
      </p:ext>
    </p:extLst>
  </p:cSld>
  <p:clrMapOvr>
    <a:masterClrMapping/>
  </p:clrMapOvr>
  <p:transition>
    <p:fade/>
  </p:transition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E9FD93-8BE8-42EE-993C-44E80DCF351F}" type="datetimeFigureOut">
              <a:rPr lang="zh-CN" altLang="en-US" smtClean="0"/>
              <a:t>2022/9/20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FA2EBE-C0F0-452B-AD5C-74D94C8690E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55087836"/>
      </p:ext>
    </p:extLst>
  </p:cSld>
  <p:clrMapOvr>
    <a:masterClrMapping/>
  </p:clrMapOvr>
  <p:transition>
    <p:fade/>
  </p:transition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E9FD93-8BE8-42EE-993C-44E80DCF351F}" type="datetimeFigureOut">
              <a:rPr lang="zh-CN" altLang="en-US" smtClean="0"/>
              <a:t>2022/9/20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FA2EBE-C0F0-452B-AD5C-74D94C8690E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75478686"/>
      </p:ext>
    </p:extLst>
  </p:cSld>
  <p:clrMapOvr>
    <a:masterClrMapping/>
  </p:clrMapOvr>
  <p:transition>
    <p:fade/>
  </p:transition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E9FD93-8BE8-42EE-993C-44E80DCF351F}" type="datetimeFigureOut">
              <a:rPr lang="zh-CN" altLang="en-US" smtClean="0"/>
              <a:t>2022/9/20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FA2EBE-C0F0-452B-AD5C-74D94C8690E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61303836"/>
      </p:ext>
    </p:extLst>
  </p:cSld>
  <p:clrMapOvr>
    <a:masterClrMapping/>
  </p:clrMapOvr>
  <p:transition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16A006-59DD-41EF-BB59-5CF0A5B0F3A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47CF5D0-5E86-4B07-82F0-4706674B42C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932F55C-8EFE-4A66-9DB3-D0CB88777B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9B9EE9-F3BF-4B40-83E7-C9BC68FDDB0E}" type="datetimeFigureOut">
              <a:rPr lang="en-US" smtClean="0"/>
              <a:t>9/20/2022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3E38045-8612-4FFC-BF9F-64FB98C8EF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B615B52-8190-4B2D-852C-B23A268AE4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F55963-6440-4C45-BA09-4E6A99D1BB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9812587"/>
      </p:ext>
    </p:extLst>
  </p:cSld>
  <p:clrMapOvr>
    <a:masterClrMapping/>
  </p:clrMapOvr>
  <p:transition>
    <p:fade/>
  </p:transition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E9FD93-8BE8-42EE-993C-44E80DCF351F}" type="datetimeFigureOut">
              <a:rPr lang="zh-CN" altLang="en-US" smtClean="0"/>
              <a:t>2022/9/20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FA2EBE-C0F0-452B-AD5C-74D94C8690E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33448351"/>
      </p:ext>
    </p:extLst>
  </p:cSld>
  <p:clrMapOvr>
    <a:masterClrMapping/>
  </p:clrMapOvr>
  <p:transition>
    <p:fade/>
  </p:transition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E9FD93-8BE8-42EE-993C-44E80DCF351F}" type="datetimeFigureOut">
              <a:rPr lang="zh-CN" altLang="en-US" smtClean="0"/>
              <a:t>2022/9/20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FA2EBE-C0F0-452B-AD5C-74D94C8690E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63159948"/>
      </p:ext>
    </p:extLst>
  </p:cSld>
  <p:clrMapOvr>
    <a:masterClrMapping/>
  </p:clrMapOvr>
  <p:transition>
    <p:fade/>
  </p:transition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192000" cy="6858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665858"/>
      </p:ext>
    </p:extLst>
  </p:cSld>
  <p:clrMapOvr>
    <a:masterClrMapping/>
  </p:clrMapOvr>
  <p:transition>
    <p:fade/>
  </p:transition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BFF15-655C-4582-BD93-0E0D78D47BED}" type="datetimeFigureOut">
              <a:rPr lang="en-US" smtClean="0"/>
              <a:t>9/20/2022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159B8A-59DA-43EC-8D31-417E5BE676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6579443"/>
      </p:ext>
    </p:extLst>
  </p:cSld>
  <p:clrMapOvr>
    <a:masterClrMapping/>
  </p:clrMapOvr>
  <p:transition>
    <p:fade/>
  </p:transition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BFF15-655C-4582-BD93-0E0D78D47BED}" type="datetimeFigureOut">
              <a:rPr lang="en-US" smtClean="0"/>
              <a:t>9/20/2022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159B8A-59DA-43EC-8D31-417E5BE676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3545644"/>
      </p:ext>
    </p:extLst>
  </p:cSld>
  <p:clrMapOvr>
    <a:masterClrMapping/>
  </p:clrMapOvr>
  <p:transition>
    <p:fade/>
  </p:transition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BFF15-655C-4582-BD93-0E0D78D47BED}" type="datetimeFigureOut">
              <a:rPr lang="en-US" smtClean="0"/>
              <a:t>9/20/2022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159B8A-59DA-43EC-8D31-417E5BE676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2270918"/>
      </p:ext>
    </p:extLst>
  </p:cSld>
  <p:clrMapOvr>
    <a:masterClrMapping/>
  </p:clrMapOvr>
  <p:transition>
    <p:fade/>
  </p:transition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BFF15-655C-4582-BD93-0E0D78D47BED}" type="datetimeFigureOut">
              <a:rPr lang="en-US" smtClean="0"/>
              <a:t>9/20/2022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159B8A-59DA-43EC-8D31-417E5BE676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9194054"/>
      </p:ext>
    </p:extLst>
  </p:cSld>
  <p:clrMapOvr>
    <a:masterClrMapping/>
  </p:clrMapOvr>
  <p:transition>
    <p:fade/>
  </p:transition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BFF15-655C-4582-BD93-0E0D78D47BED}" type="datetimeFigureOut">
              <a:rPr lang="en-US" smtClean="0"/>
              <a:t>9/20/2022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159B8A-59DA-43EC-8D31-417E5BE676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1372008"/>
      </p:ext>
    </p:extLst>
  </p:cSld>
  <p:clrMapOvr>
    <a:masterClrMapping/>
  </p:clrMapOvr>
  <p:transition>
    <p:fade/>
  </p:transition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BFF15-655C-4582-BD93-0E0D78D47BED}" type="datetimeFigureOut">
              <a:rPr lang="en-US" smtClean="0"/>
              <a:t>9/20/2022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159B8A-59DA-43EC-8D31-417E5BE676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2756127"/>
      </p:ext>
    </p:extLst>
  </p:cSld>
  <p:clrMapOvr>
    <a:masterClrMapping/>
  </p:clrMapOvr>
  <p:transition>
    <p:fade/>
  </p:transition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BFF15-655C-4582-BD93-0E0D78D47BED}" type="datetimeFigureOut">
              <a:rPr lang="en-US" smtClean="0"/>
              <a:t>9/20/2022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159B8A-59DA-43EC-8D31-417E5BE676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6537685"/>
      </p:ext>
    </p:extLst>
  </p:cSld>
  <p:clrMapOvr>
    <a:masterClrMapping/>
  </p:clrMapOvr>
  <p:transition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92C063-6317-449C-A341-883F2682D4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D53C2C5-1069-41AD-AB8E-A272B5F74D0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335F9C6-7A1E-4BB1-8382-AF2048FA93A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A2CF1DA-3491-456F-B971-C43EFCD216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9B9EE9-F3BF-4B40-83E7-C9BC68FDDB0E}" type="datetimeFigureOut">
              <a:rPr lang="en-US" smtClean="0"/>
              <a:t>9/20/2022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2D613E6-C32A-4783-9219-260167E50D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3F57CA7-22C9-4637-98D5-45CB81C4CD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F55963-6440-4C45-BA09-4E6A99D1BB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0965509"/>
      </p:ext>
    </p:extLst>
  </p:cSld>
  <p:clrMapOvr>
    <a:masterClrMapping/>
  </p:clrMapOvr>
  <p:transition>
    <p:fade/>
  </p:transition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BFF15-655C-4582-BD93-0E0D78D47BED}" type="datetimeFigureOut">
              <a:rPr lang="en-US" smtClean="0"/>
              <a:t>9/20/2022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159B8A-59DA-43EC-8D31-417E5BE676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0814775"/>
      </p:ext>
    </p:extLst>
  </p:cSld>
  <p:clrMapOvr>
    <a:masterClrMapping/>
  </p:clrMapOvr>
  <p:transition>
    <p:fade/>
  </p:transition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BFF15-655C-4582-BD93-0E0D78D47BED}" type="datetimeFigureOut">
              <a:rPr lang="en-US" smtClean="0"/>
              <a:t>9/20/2022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159B8A-59DA-43EC-8D31-417E5BE676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3993412"/>
      </p:ext>
    </p:extLst>
  </p:cSld>
  <p:clrMapOvr>
    <a:masterClrMapping/>
  </p:clrMapOvr>
  <p:transition>
    <p:fade/>
  </p:transition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BFF15-655C-4582-BD93-0E0D78D47BED}" type="datetimeFigureOut">
              <a:rPr lang="en-US" smtClean="0"/>
              <a:t>9/20/2022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159B8A-59DA-43EC-8D31-417E5BE676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2460731"/>
      </p:ext>
    </p:extLst>
  </p:cSld>
  <p:clrMapOvr>
    <a:masterClrMapping/>
  </p:clrMapOvr>
  <p:transition>
    <p:fade/>
  </p:transition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BFF15-655C-4582-BD93-0E0D78D47BED}" type="datetimeFigureOut">
              <a:rPr lang="en-US" smtClean="0"/>
              <a:t>9/20/2022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159B8A-59DA-43EC-8D31-417E5BE676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4253924"/>
      </p:ext>
    </p:extLst>
  </p:cSld>
  <p:clrMapOvr>
    <a:masterClrMapping/>
  </p:clrMapOvr>
  <p:transition>
    <p:fade/>
  </p:transition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BFF15-655C-4582-BD93-0E0D78D47BE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9/20/2022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159B8A-59DA-43EC-8D31-417E5BE6763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36428273"/>
      </p:ext>
    </p:extLst>
  </p:cSld>
  <p:clrMapOvr>
    <a:masterClrMapping/>
  </p:clrMapOvr>
  <p:transition>
    <p:fade/>
  </p:transition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BFF15-655C-4582-BD93-0E0D78D47BE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9/20/2022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159B8A-59DA-43EC-8D31-417E5BE6763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31822715"/>
      </p:ext>
    </p:extLst>
  </p:cSld>
  <p:clrMapOvr>
    <a:masterClrMapping/>
  </p:clrMapOvr>
  <p:transition>
    <p:fade/>
  </p:transition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BFF15-655C-4582-BD93-0E0D78D47BE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9/20/2022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159B8A-59DA-43EC-8D31-417E5BE6763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25088018"/>
      </p:ext>
    </p:extLst>
  </p:cSld>
  <p:clrMapOvr>
    <a:masterClrMapping/>
  </p:clrMapOvr>
  <p:transition>
    <p:fade/>
  </p:transition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BFF15-655C-4582-BD93-0E0D78D47BE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9/20/2022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159B8A-59DA-43EC-8D31-417E5BE6763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18593614"/>
      </p:ext>
    </p:extLst>
  </p:cSld>
  <p:clrMapOvr>
    <a:masterClrMapping/>
  </p:clrMapOvr>
  <p:transition>
    <p:fade/>
  </p:transition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BFF15-655C-4582-BD93-0E0D78D47BE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9/20/2022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159B8A-59DA-43EC-8D31-417E5BE6763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79975112"/>
      </p:ext>
    </p:extLst>
  </p:cSld>
  <p:clrMapOvr>
    <a:masterClrMapping/>
  </p:clrMapOvr>
  <p:transition>
    <p:fade/>
  </p:transition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BFF15-655C-4582-BD93-0E0D78D47BE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9/20/2022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159B8A-59DA-43EC-8D31-417E5BE6763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49873093"/>
      </p:ext>
    </p:extLst>
  </p:cSld>
  <p:clrMapOvr>
    <a:masterClrMapping/>
  </p:clrMapOvr>
  <p:transition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95C8BC-CF44-4FCD-ACB9-6C06E1FD0D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FE26985-A785-4717-80AD-9B8D8F5B85B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305A630-F12E-492E-A3AD-AE8A23606B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9B9EE9-F3BF-4B40-83E7-C9BC68FDDB0E}" type="datetimeFigureOut">
              <a:rPr lang="en-US" smtClean="0"/>
              <a:t>9/20/2022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F5C2166-B6AA-4084-B4D7-069DDC982D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0C20EA2-78ED-4391-B2FB-25000FDBCA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F55963-6440-4C45-BA09-4E6A99D1BB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7078173"/>
      </p:ext>
    </p:extLst>
  </p:cSld>
  <p:clrMapOvr>
    <a:masterClrMapping/>
  </p:clrMapOvr>
  <p:transition>
    <p:fade/>
  </p:transition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BFF15-655C-4582-BD93-0E0D78D47BE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9/20/2022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159B8A-59DA-43EC-8D31-417E5BE6763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70153832"/>
      </p:ext>
    </p:extLst>
  </p:cSld>
  <p:clrMapOvr>
    <a:masterClrMapping/>
  </p:clrMapOvr>
  <p:transition>
    <p:fade/>
  </p:transition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BFF15-655C-4582-BD93-0E0D78D47BE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9/20/2022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159B8A-59DA-43EC-8D31-417E5BE6763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38420439"/>
      </p:ext>
    </p:extLst>
  </p:cSld>
  <p:clrMapOvr>
    <a:masterClrMapping/>
  </p:clrMapOvr>
  <p:transition>
    <p:fade/>
  </p:transition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BFF15-655C-4582-BD93-0E0D78D47BE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9/20/2022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159B8A-59DA-43EC-8D31-417E5BE6763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64853884"/>
      </p:ext>
    </p:extLst>
  </p:cSld>
  <p:clrMapOvr>
    <a:masterClrMapping/>
  </p:clrMapOvr>
  <p:transition>
    <p:fade/>
  </p:transition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BFF15-655C-4582-BD93-0E0D78D47BE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9/20/2022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159B8A-59DA-43EC-8D31-417E5BE6763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85303552"/>
      </p:ext>
    </p:extLst>
  </p:cSld>
  <p:clrMapOvr>
    <a:masterClrMapping/>
  </p:clrMapOvr>
  <p:transition>
    <p:fade/>
  </p:transition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BFF15-655C-4582-BD93-0E0D78D47BE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9/20/2022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159B8A-59DA-43EC-8D31-417E5BE6763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41795976"/>
      </p:ext>
    </p:extLst>
  </p:cSld>
  <p:clrMapOvr>
    <a:masterClrMapping/>
  </p:clrMapOvr>
  <p:transition>
    <p:fade/>
  </p:transition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415611" y="992767"/>
            <a:ext cx="11360800" cy="2736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415600" y="3778833"/>
            <a:ext cx="11360800" cy="105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000000-1234-1234-1234-123412341234}" type="slidenum">
              <a:rPr kumimoji="0" lang="en-GB" sz="1333" b="0" i="0" u="none" strike="noStrike" kern="1200" cap="none" spc="0" normalizeH="0" baseline="0" noProof="0" smtClean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333" b="0" i="0" u="none" strike="noStrike" kern="1200" cap="none" spc="0" normalizeH="0" baseline="0" noProof="0">
              <a:ln>
                <a:noFill/>
              </a:ln>
              <a:solidFill>
                <a:srgbClr val="595959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25434271"/>
      </p:ext>
    </p:extLst>
  </p:cSld>
  <p:clrMapOvr>
    <a:masterClrMapping/>
  </p:clrMapOvr>
  <p:transition>
    <p:fade/>
  </p:transition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415600" y="2867800"/>
            <a:ext cx="11360800" cy="112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000000-1234-1234-1234-123412341234}" type="slidenum">
              <a:rPr kumimoji="0" lang="en-GB" sz="1333" b="0" i="0" u="none" strike="noStrike" kern="1200" cap="none" spc="0" normalizeH="0" baseline="0" noProof="0" smtClean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333" b="0" i="0" u="none" strike="noStrike" kern="1200" cap="none" spc="0" normalizeH="0" baseline="0" noProof="0">
              <a:ln>
                <a:noFill/>
              </a:ln>
              <a:solidFill>
                <a:srgbClr val="595959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15440751"/>
      </p:ext>
    </p:extLst>
  </p:cSld>
  <p:clrMapOvr>
    <a:masterClrMapping/>
  </p:clrMapOvr>
  <p:transition>
    <p:fade/>
  </p:transition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800" cy="455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57189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1219170" lvl="1" indent="-423323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>
              <a:spcBef>
                <a:spcPts val="2133"/>
              </a:spcBef>
              <a:spcAft>
                <a:spcPts val="2133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000000-1234-1234-1234-123412341234}" type="slidenum">
              <a:rPr kumimoji="0" lang="en-GB" sz="1333" b="0" i="0" u="none" strike="noStrike" kern="1200" cap="none" spc="0" normalizeH="0" baseline="0" noProof="0" smtClean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333" b="0" i="0" u="none" strike="noStrike" kern="1200" cap="none" spc="0" normalizeH="0" baseline="0" noProof="0">
              <a:ln>
                <a:noFill/>
              </a:ln>
              <a:solidFill>
                <a:srgbClr val="595959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50253953"/>
      </p:ext>
    </p:extLst>
  </p:cSld>
  <p:clrMapOvr>
    <a:masterClrMapping/>
  </p:clrMapOvr>
  <p:transition>
    <p:fade/>
  </p:transition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1_Title and 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800" cy="455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57189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1219170" lvl="1" indent="-423323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>
              <a:spcBef>
                <a:spcPts val="2133"/>
              </a:spcBef>
              <a:spcAft>
                <a:spcPts val="2133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000000-1234-1234-1234-123412341234}" type="slidenum">
              <a:rPr kumimoji="0" lang="en-GB" sz="1333" b="0" i="0" u="none" strike="noStrike" kern="1200" cap="none" spc="0" normalizeH="0" baseline="0" noProof="0" smtClean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333" b="0" i="0" u="none" strike="noStrike" kern="1200" cap="none" spc="0" normalizeH="0" baseline="0" noProof="0">
              <a:ln>
                <a:noFill/>
              </a:ln>
              <a:solidFill>
                <a:srgbClr val="595959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92886004"/>
      </p:ext>
    </p:extLst>
  </p:cSld>
  <p:clrMapOvr>
    <a:masterClrMapping/>
  </p:clrMapOvr>
  <p:transition>
    <p:fade/>
  </p:transition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 and two 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5333200" cy="455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867"/>
            </a:lvl1pPr>
            <a:lvl2pPr marL="1219170" lvl="1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2pPr>
            <a:lvl3pPr marL="1828754" lvl="2" indent="-406390">
              <a:spcBef>
                <a:spcPts val="2133"/>
              </a:spcBef>
              <a:spcAft>
                <a:spcPts val="0"/>
              </a:spcAft>
              <a:buSzPts val="1200"/>
              <a:buChar char="■"/>
              <a:defRPr sz="1600"/>
            </a:lvl3pPr>
            <a:lvl4pPr marL="2438339" lvl="3" indent="-406390">
              <a:spcBef>
                <a:spcPts val="2133"/>
              </a:spcBef>
              <a:spcAft>
                <a:spcPts val="0"/>
              </a:spcAft>
              <a:buSzPts val="1200"/>
              <a:buChar char="●"/>
              <a:defRPr sz="1600"/>
            </a:lvl4pPr>
            <a:lvl5pPr marL="3047924" lvl="4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5pPr>
            <a:lvl6pPr marL="3657509" lvl="5" indent="-406390">
              <a:spcBef>
                <a:spcPts val="2133"/>
              </a:spcBef>
              <a:spcAft>
                <a:spcPts val="0"/>
              </a:spcAft>
              <a:buSzPts val="1200"/>
              <a:buChar char="■"/>
              <a:defRPr sz="1600"/>
            </a:lvl6pPr>
            <a:lvl7pPr marL="4267093" lvl="6" indent="-406390">
              <a:spcBef>
                <a:spcPts val="2133"/>
              </a:spcBef>
              <a:spcAft>
                <a:spcPts val="0"/>
              </a:spcAft>
              <a:buSzPts val="1200"/>
              <a:buChar char="●"/>
              <a:defRPr sz="1600"/>
            </a:lvl7pPr>
            <a:lvl8pPr marL="4876678" lvl="7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8pPr>
            <a:lvl9pPr marL="5486263" lvl="8" indent="-406390">
              <a:spcBef>
                <a:spcPts val="2133"/>
              </a:spcBef>
              <a:spcAft>
                <a:spcPts val="2133"/>
              </a:spcAft>
              <a:buSzPts val="1200"/>
              <a:buChar char="■"/>
              <a:defRPr sz="16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6443200" y="1536633"/>
            <a:ext cx="5333200" cy="455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867"/>
            </a:lvl1pPr>
            <a:lvl2pPr marL="1219170" lvl="1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2pPr>
            <a:lvl3pPr marL="1828754" lvl="2" indent="-406390">
              <a:spcBef>
                <a:spcPts val="2133"/>
              </a:spcBef>
              <a:spcAft>
                <a:spcPts val="0"/>
              </a:spcAft>
              <a:buSzPts val="1200"/>
              <a:buChar char="■"/>
              <a:defRPr sz="1600"/>
            </a:lvl3pPr>
            <a:lvl4pPr marL="2438339" lvl="3" indent="-406390">
              <a:spcBef>
                <a:spcPts val="2133"/>
              </a:spcBef>
              <a:spcAft>
                <a:spcPts val="0"/>
              </a:spcAft>
              <a:buSzPts val="1200"/>
              <a:buChar char="●"/>
              <a:defRPr sz="1600"/>
            </a:lvl4pPr>
            <a:lvl5pPr marL="3047924" lvl="4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5pPr>
            <a:lvl6pPr marL="3657509" lvl="5" indent="-406390">
              <a:spcBef>
                <a:spcPts val="2133"/>
              </a:spcBef>
              <a:spcAft>
                <a:spcPts val="0"/>
              </a:spcAft>
              <a:buSzPts val="1200"/>
              <a:buChar char="■"/>
              <a:defRPr sz="1600"/>
            </a:lvl6pPr>
            <a:lvl7pPr marL="4267093" lvl="6" indent="-406390">
              <a:spcBef>
                <a:spcPts val="2133"/>
              </a:spcBef>
              <a:spcAft>
                <a:spcPts val="0"/>
              </a:spcAft>
              <a:buSzPts val="1200"/>
              <a:buChar char="●"/>
              <a:defRPr sz="1600"/>
            </a:lvl7pPr>
            <a:lvl8pPr marL="4876678" lvl="7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8pPr>
            <a:lvl9pPr marL="5486263" lvl="8" indent="-406390">
              <a:spcBef>
                <a:spcPts val="2133"/>
              </a:spcBef>
              <a:spcAft>
                <a:spcPts val="2133"/>
              </a:spcAft>
              <a:buSzPts val="1200"/>
              <a:buChar char="■"/>
              <a:defRPr sz="16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000000-1234-1234-1234-123412341234}" type="slidenum">
              <a:rPr kumimoji="0" lang="en-GB" sz="1333" b="0" i="0" u="none" strike="noStrike" kern="1200" cap="none" spc="0" normalizeH="0" baseline="0" noProof="0" smtClean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333" b="0" i="0" u="none" strike="noStrike" kern="1200" cap="none" spc="0" normalizeH="0" baseline="0" noProof="0">
              <a:ln>
                <a:noFill/>
              </a:ln>
              <a:solidFill>
                <a:srgbClr val="595959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26730462"/>
      </p:ext>
    </p:extLst>
  </p:cSld>
  <p:clrMapOvr>
    <a:masterClrMapping/>
  </p:clrMapOvr>
  <p:transition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404354"/>
            <a:ext cx="12192000" cy="3476165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06" t="5993" r="3703" b="2991"/>
          <a:stretch>
            <a:fillRect/>
          </a:stretch>
        </p:blipFill>
        <p:spPr>
          <a:xfrm rot="5400000">
            <a:off x="1430856" y="-910162"/>
            <a:ext cx="5532990" cy="8115303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02" t="22014" r="4095" b="24216"/>
          <a:stretch>
            <a:fillRect/>
          </a:stretch>
        </p:blipFill>
        <p:spPr>
          <a:xfrm>
            <a:off x="204685" y="3942762"/>
            <a:ext cx="3009057" cy="1768208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 userDrawn="1"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796" t="9445" r="16638" b="6667"/>
          <a:stretch>
            <a:fillRect/>
          </a:stretch>
        </p:blipFill>
        <p:spPr>
          <a:xfrm>
            <a:off x="7247462" y="944017"/>
            <a:ext cx="4279900" cy="5753104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 userDrawn="1"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02" t="22014" r="4095" b="24216"/>
          <a:stretch>
            <a:fillRect/>
          </a:stretch>
        </p:blipFill>
        <p:spPr>
          <a:xfrm>
            <a:off x="5332944" y="4249056"/>
            <a:ext cx="1972728" cy="1159232"/>
          </a:xfrm>
          <a:prstGeom prst="rect">
            <a:avLst/>
          </a:prstGeom>
        </p:spPr>
      </p:pic>
      <p:pic>
        <p:nvPicPr>
          <p:cNvPr id="12" name="图片 11"/>
          <p:cNvPicPr>
            <a:picLocks noChangeAspect="1"/>
          </p:cNvPicPr>
          <p:nvPr userDrawn="1"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970" t="24804"/>
          <a:stretch>
            <a:fillRect/>
          </a:stretch>
        </p:blipFill>
        <p:spPr>
          <a:xfrm>
            <a:off x="0" y="0"/>
            <a:ext cx="2081707" cy="24101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3034642"/>
      </p:ext>
    </p:extLst>
  </p:cSld>
  <p:clrMapOvr>
    <a:masterClrMapping/>
  </p:clrMapOvr>
  <p:transition>
    <p:fade/>
  </p:transition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 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000000-1234-1234-1234-123412341234}" type="slidenum">
              <a:rPr kumimoji="0" lang="en-GB" sz="1333" b="0" i="0" u="none" strike="noStrike" kern="1200" cap="none" spc="0" normalizeH="0" baseline="0" noProof="0" smtClean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333" b="0" i="0" u="none" strike="noStrike" kern="1200" cap="none" spc="0" normalizeH="0" baseline="0" noProof="0">
              <a:ln>
                <a:noFill/>
              </a:ln>
              <a:solidFill>
                <a:srgbClr val="595959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60019163"/>
      </p:ext>
    </p:extLst>
  </p:cSld>
  <p:clrMapOvr>
    <a:masterClrMapping/>
  </p:clrMapOvr>
  <p:transition>
    <p:fade/>
  </p:transition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 column 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415600" y="740800"/>
            <a:ext cx="3744000" cy="1007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415600" y="1852800"/>
            <a:ext cx="3744000" cy="4239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0639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600"/>
            </a:lvl1pPr>
            <a:lvl2pPr marL="1219170" lvl="1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2pPr>
            <a:lvl3pPr marL="1828754" lvl="2" indent="-406390">
              <a:spcBef>
                <a:spcPts val="2133"/>
              </a:spcBef>
              <a:spcAft>
                <a:spcPts val="0"/>
              </a:spcAft>
              <a:buSzPts val="1200"/>
              <a:buChar char="■"/>
              <a:defRPr sz="1600"/>
            </a:lvl3pPr>
            <a:lvl4pPr marL="2438339" lvl="3" indent="-406390">
              <a:spcBef>
                <a:spcPts val="2133"/>
              </a:spcBef>
              <a:spcAft>
                <a:spcPts val="0"/>
              </a:spcAft>
              <a:buSzPts val="1200"/>
              <a:buChar char="●"/>
              <a:defRPr sz="1600"/>
            </a:lvl4pPr>
            <a:lvl5pPr marL="3047924" lvl="4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5pPr>
            <a:lvl6pPr marL="3657509" lvl="5" indent="-406390">
              <a:spcBef>
                <a:spcPts val="2133"/>
              </a:spcBef>
              <a:spcAft>
                <a:spcPts val="0"/>
              </a:spcAft>
              <a:buSzPts val="1200"/>
              <a:buChar char="■"/>
              <a:defRPr sz="1600"/>
            </a:lvl6pPr>
            <a:lvl7pPr marL="4267093" lvl="6" indent="-406390">
              <a:spcBef>
                <a:spcPts val="2133"/>
              </a:spcBef>
              <a:spcAft>
                <a:spcPts val="0"/>
              </a:spcAft>
              <a:buSzPts val="1200"/>
              <a:buChar char="●"/>
              <a:defRPr sz="1600"/>
            </a:lvl7pPr>
            <a:lvl8pPr marL="4876678" lvl="7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8pPr>
            <a:lvl9pPr marL="5486263" lvl="8" indent="-406390">
              <a:spcBef>
                <a:spcPts val="2133"/>
              </a:spcBef>
              <a:spcAft>
                <a:spcPts val="2133"/>
              </a:spcAft>
              <a:buSzPts val="1200"/>
              <a:buChar char="■"/>
              <a:defRPr sz="16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000000-1234-1234-1234-123412341234}" type="slidenum">
              <a:rPr kumimoji="0" lang="en-GB" sz="1333" b="0" i="0" u="none" strike="noStrike" kern="1200" cap="none" spc="0" normalizeH="0" baseline="0" noProof="0" smtClean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333" b="0" i="0" u="none" strike="noStrike" kern="1200" cap="none" spc="0" normalizeH="0" baseline="0" noProof="0">
              <a:ln>
                <a:noFill/>
              </a:ln>
              <a:solidFill>
                <a:srgbClr val="595959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43010565"/>
      </p:ext>
    </p:extLst>
  </p:cSld>
  <p:clrMapOvr>
    <a:masterClrMapping/>
  </p:clrMapOvr>
  <p:transition>
    <p:fade/>
  </p:transition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 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653667" y="600200"/>
            <a:ext cx="8490400" cy="5454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000000-1234-1234-1234-123412341234}" type="slidenum">
              <a:rPr kumimoji="0" lang="en-GB" sz="1333" b="0" i="0" u="none" strike="noStrike" kern="1200" cap="none" spc="0" normalizeH="0" baseline="0" noProof="0" smtClean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333" b="0" i="0" u="none" strike="noStrike" kern="1200" cap="none" spc="0" normalizeH="0" baseline="0" noProof="0">
              <a:ln>
                <a:noFill/>
              </a:ln>
              <a:solidFill>
                <a:srgbClr val="595959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81315820"/>
      </p:ext>
    </p:extLst>
  </p:cSld>
  <p:clrMapOvr>
    <a:masterClrMapping/>
  </p:clrMapOvr>
  <p:transition>
    <p:fade/>
  </p:transition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 title and 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6096000" y="-167"/>
            <a:ext cx="6096000" cy="68580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354000" y="1644233"/>
            <a:ext cx="5393600" cy="1976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354000" y="3737433"/>
            <a:ext cx="5393600" cy="164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6586000" y="965433"/>
            <a:ext cx="5116000" cy="4926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609585" lvl="0" indent="-457189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1219170" lvl="1" indent="-423323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>
              <a:spcBef>
                <a:spcPts val="2133"/>
              </a:spcBef>
              <a:spcAft>
                <a:spcPts val="2133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000000-1234-1234-1234-123412341234}" type="slidenum">
              <a:rPr kumimoji="0" lang="en-GB" sz="1333" b="0" i="0" u="none" strike="noStrike" kern="1200" cap="none" spc="0" normalizeH="0" baseline="0" noProof="0" smtClean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333" b="0" i="0" u="none" strike="noStrike" kern="1200" cap="none" spc="0" normalizeH="0" baseline="0" noProof="0">
              <a:ln>
                <a:noFill/>
              </a:ln>
              <a:solidFill>
                <a:srgbClr val="595959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09862432"/>
      </p:ext>
    </p:extLst>
  </p:cSld>
  <p:clrMapOvr>
    <a:masterClrMapping/>
  </p:clrMapOvr>
  <p:transition>
    <p:fade/>
  </p:transition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415600" y="5640767"/>
            <a:ext cx="7998400" cy="806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609585" lvl="0" indent="-30479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000000-1234-1234-1234-123412341234}" type="slidenum">
              <a:rPr kumimoji="0" lang="en-GB" sz="1333" b="0" i="0" u="none" strike="noStrike" kern="1200" cap="none" spc="0" normalizeH="0" baseline="0" noProof="0" smtClean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333" b="0" i="0" u="none" strike="noStrike" kern="1200" cap="none" spc="0" normalizeH="0" baseline="0" noProof="0">
              <a:ln>
                <a:noFill/>
              </a:ln>
              <a:solidFill>
                <a:srgbClr val="595959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84961094"/>
      </p:ext>
    </p:extLst>
  </p:cSld>
  <p:clrMapOvr>
    <a:masterClrMapping/>
  </p:clrMapOvr>
  <p:transition>
    <p:fade/>
  </p:transition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 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415600" y="1474833"/>
            <a:ext cx="11360800" cy="2618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415600" y="4202967"/>
            <a:ext cx="11360800" cy="1734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57189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1219170" lvl="1" indent="-423323" algn="ctr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 algn="ctr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 algn="ctr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 algn="ctr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 algn="ctr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 algn="ctr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 algn="ctr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 algn="ctr">
              <a:spcBef>
                <a:spcPts val="2133"/>
              </a:spcBef>
              <a:spcAft>
                <a:spcPts val="2133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000000-1234-1234-1234-123412341234}" type="slidenum">
              <a:rPr kumimoji="0" lang="en-GB" sz="1333" b="0" i="0" u="none" strike="noStrike" kern="1200" cap="none" spc="0" normalizeH="0" baseline="0" noProof="0" smtClean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333" b="0" i="0" u="none" strike="noStrike" kern="1200" cap="none" spc="0" normalizeH="0" baseline="0" noProof="0">
              <a:ln>
                <a:noFill/>
              </a:ln>
              <a:solidFill>
                <a:srgbClr val="595959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27988604"/>
      </p:ext>
    </p:extLst>
  </p:cSld>
  <p:clrMapOvr>
    <a:masterClrMapping/>
  </p:clrMapOvr>
  <p:transition>
    <p:fade/>
  </p:transition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000000-1234-1234-1234-123412341234}" type="slidenum">
              <a:rPr kumimoji="0" lang="en-GB" sz="1333" b="0" i="0" u="none" strike="noStrike" kern="1200" cap="none" spc="0" normalizeH="0" baseline="0" noProof="0" smtClean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333" b="0" i="0" u="none" strike="noStrike" kern="1200" cap="none" spc="0" normalizeH="0" baseline="0" noProof="0">
              <a:ln>
                <a:noFill/>
              </a:ln>
              <a:solidFill>
                <a:srgbClr val="595959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88206365"/>
      </p:ext>
    </p:extLst>
  </p:cSld>
  <p:clrMapOvr>
    <a:masterClrMapping/>
  </p:clrMapOvr>
  <p:transition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8" name="图片 7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970" t="22589"/>
          <a:stretch>
            <a:fillRect/>
          </a:stretch>
        </p:blipFill>
        <p:spPr>
          <a:xfrm>
            <a:off x="0" y="1"/>
            <a:ext cx="2081707" cy="2481208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6465"/>
          <a:stretch>
            <a:fillRect/>
          </a:stretch>
        </p:blipFill>
        <p:spPr>
          <a:xfrm flipH="1">
            <a:off x="0" y="3404354"/>
            <a:ext cx="12192000" cy="3476165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06" t="5993" r="3703" b="2991"/>
          <a:stretch>
            <a:fillRect/>
          </a:stretch>
        </p:blipFill>
        <p:spPr>
          <a:xfrm rot="5400000">
            <a:off x="4634240" y="-1233194"/>
            <a:ext cx="6153378" cy="9025234"/>
          </a:xfrm>
          <a:prstGeom prst="rect">
            <a:avLst/>
          </a:prstGeom>
        </p:spPr>
      </p:pic>
      <p:pic>
        <p:nvPicPr>
          <p:cNvPr id="30" name="图片 29"/>
          <p:cNvPicPr>
            <a:picLocks noChangeAspect="1"/>
          </p:cNvPicPr>
          <p:nvPr userDrawn="1"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611" t="22014" r="4095" b="24216"/>
          <a:stretch>
            <a:fillRect/>
          </a:stretch>
        </p:blipFill>
        <p:spPr>
          <a:xfrm>
            <a:off x="-1" y="3429000"/>
            <a:ext cx="3547993" cy="22903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3107735"/>
      </p:ext>
    </p:extLst>
  </p:cSld>
  <p:clrMapOvr>
    <a:masterClrMapping/>
  </p:clrMapOvr>
  <p:transition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节标题"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06" t="5993" r="3703" b="2991"/>
          <a:stretch>
            <a:fillRect/>
          </a:stretch>
        </p:blipFill>
        <p:spPr>
          <a:xfrm rot="5400000">
            <a:off x="3757780" y="-1011714"/>
            <a:ext cx="4676442" cy="7316560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6193"/>
          <a:stretch>
            <a:fillRect/>
          </a:stretch>
        </p:blipFill>
        <p:spPr>
          <a:xfrm>
            <a:off x="-1" y="2732704"/>
            <a:ext cx="12192001" cy="4147815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02" t="22014" r="4095" b="24216"/>
          <a:stretch>
            <a:fillRect/>
          </a:stretch>
        </p:blipFill>
        <p:spPr>
          <a:xfrm>
            <a:off x="204685" y="3942762"/>
            <a:ext cx="3009057" cy="1768208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 userDrawn="1"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02" t="22014" r="4095" b="24216"/>
          <a:stretch>
            <a:fillRect/>
          </a:stretch>
        </p:blipFill>
        <p:spPr>
          <a:xfrm>
            <a:off x="6459028" y="3867506"/>
            <a:ext cx="2519231" cy="1480373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 userDrawn="1"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533" t="7766"/>
          <a:stretch>
            <a:fillRect/>
          </a:stretch>
        </p:blipFill>
        <p:spPr>
          <a:xfrm>
            <a:off x="0" y="0"/>
            <a:ext cx="2437719" cy="2956305"/>
          </a:xfrm>
          <a:prstGeom prst="rect">
            <a:avLst/>
          </a:prstGeom>
        </p:spPr>
      </p:pic>
      <p:pic>
        <p:nvPicPr>
          <p:cNvPr id="17" name="图片 16"/>
          <p:cNvPicPr>
            <a:picLocks noChangeAspect="1"/>
          </p:cNvPicPr>
          <p:nvPr userDrawn="1"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796" t="9445" r="16638" b="6667"/>
          <a:stretch>
            <a:fillRect/>
          </a:stretch>
        </p:blipFill>
        <p:spPr>
          <a:xfrm>
            <a:off x="8744604" y="1873213"/>
            <a:ext cx="3478941" cy="46764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9559625"/>
      </p:ext>
    </p:extLst>
  </p:cSld>
  <p:clrMapOvr>
    <a:masterClrMapping/>
  </p:clrMapOvr>
  <p:transition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节标题"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06" t="5993" r="3703" b="2991"/>
          <a:stretch>
            <a:fillRect/>
          </a:stretch>
        </p:blipFill>
        <p:spPr>
          <a:xfrm rot="5400000">
            <a:off x="3757780" y="-1011714"/>
            <a:ext cx="4676442" cy="7316560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6193"/>
          <a:stretch>
            <a:fillRect/>
          </a:stretch>
        </p:blipFill>
        <p:spPr>
          <a:xfrm>
            <a:off x="-1" y="2732704"/>
            <a:ext cx="12192001" cy="4147815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02" t="22014" r="4095" b="24216"/>
          <a:stretch>
            <a:fillRect/>
          </a:stretch>
        </p:blipFill>
        <p:spPr>
          <a:xfrm>
            <a:off x="204685" y="3942762"/>
            <a:ext cx="3009057" cy="1768208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 userDrawn="1"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02" t="22014" r="4095" b="24216"/>
          <a:stretch>
            <a:fillRect/>
          </a:stretch>
        </p:blipFill>
        <p:spPr>
          <a:xfrm>
            <a:off x="6459028" y="3867506"/>
            <a:ext cx="2519231" cy="1480373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 userDrawn="1"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533" t="7766"/>
          <a:stretch>
            <a:fillRect/>
          </a:stretch>
        </p:blipFill>
        <p:spPr>
          <a:xfrm>
            <a:off x="0" y="0"/>
            <a:ext cx="2437719" cy="2956305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874843" y="3703687"/>
            <a:ext cx="3257072" cy="2334235"/>
          </a:xfrm>
          <a:prstGeom prst="rect">
            <a:avLst/>
          </a:prstGeom>
        </p:spPr>
      </p:pic>
      <p:pic>
        <p:nvPicPr>
          <p:cNvPr id="12" name="图片 11"/>
          <p:cNvPicPr>
            <a:picLocks noChangeAspect="1"/>
          </p:cNvPicPr>
          <p:nvPr userDrawn="1"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796" t="9445" r="16638" b="6667"/>
          <a:stretch>
            <a:fillRect/>
          </a:stretch>
        </p:blipFill>
        <p:spPr>
          <a:xfrm flipH="1">
            <a:off x="429896" y="2286000"/>
            <a:ext cx="3171857" cy="42636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8961195"/>
      </p:ext>
    </p:extLst>
  </p:cSld>
  <p:clrMapOvr>
    <a:masterClrMapping/>
  </p:clrMapOvr>
  <p:transition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ags" Target="../tags/tag2.xml"/><Relationship Id="rId3" Type="http://schemas.openxmlformats.org/officeDocument/2006/relationships/slideLayout" Target="../slideLayouts/slideLayout3.xml"/><Relationship Id="rId7" Type="http://schemas.openxmlformats.org/officeDocument/2006/relationships/tags" Target="../tags/tag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tags" Target="../tags/tag3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3.xml"/><Relationship Id="rId13" Type="http://schemas.openxmlformats.org/officeDocument/2006/relationships/slideLayout" Target="../slideLayouts/slideLayout18.xml"/><Relationship Id="rId3" Type="http://schemas.openxmlformats.org/officeDocument/2006/relationships/slideLayout" Target="../slideLayouts/slideLayout8.xml"/><Relationship Id="rId7" Type="http://schemas.openxmlformats.org/officeDocument/2006/relationships/slideLayout" Target="../slideLayouts/slideLayout12.xml"/><Relationship Id="rId12" Type="http://schemas.openxmlformats.org/officeDocument/2006/relationships/slideLayout" Target="../slideLayouts/slideLayout17.xml"/><Relationship Id="rId2" Type="http://schemas.openxmlformats.org/officeDocument/2006/relationships/slideLayout" Target="../slideLayouts/slideLayout7.xml"/><Relationship Id="rId16" Type="http://schemas.openxmlformats.org/officeDocument/2006/relationships/theme" Target="../theme/theme2.xml"/><Relationship Id="rId1" Type="http://schemas.openxmlformats.org/officeDocument/2006/relationships/slideLayout" Target="../slideLayouts/slideLayout6.xml"/><Relationship Id="rId6" Type="http://schemas.openxmlformats.org/officeDocument/2006/relationships/slideLayout" Target="../slideLayouts/slideLayout11.xml"/><Relationship Id="rId11" Type="http://schemas.openxmlformats.org/officeDocument/2006/relationships/slideLayout" Target="../slideLayouts/slideLayout16.xml"/><Relationship Id="rId5" Type="http://schemas.openxmlformats.org/officeDocument/2006/relationships/slideLayout" Target="../slideLayouts/slideLayout10.xml"/><Relationship Id="rId15" Type="http://schemas.openxmlformats.org/officeDocument/2006/relationships/slideLayout" Target="../slideLayouts/slideLayout20.xml"/><Relationship Id="rId10" Type="http://schemas.openxmlformats.org/officeDocument/2006/relationships/slideLayout" Target="../slideLayouts/slideLayout15.xml"/><Relationship Id="rId4" Type="http://schemas.openxmlformats.org/officeDocument/2006/relationships/slideLayout" Target="../slideLayouts/slideLayout9.xml"/><Relationship Id="rId9" Type="http://schemas.openxmlformats.org/officeDocument/2006/relationships/slideLayout" Target="../slideLayouts/slideLayout14.xml"/><Relationship Id="rId14" Type="http://schemas.openxmlformats.org/officeDocument/2006/relationships/slideLayout" Target="../slideLayouts/slideLayout19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8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23.xml"/><Relationship Id="rId7" Type="http://schemas.openxmlformats.org/officeDocument/2006/relationships/slideLayout" Target="../slideLayouts/slideLayout27.xml"/><Relationship Id="rId12" Type="http://schemas.openxmlformats.org/officeDocument/2006/relationships/slideLayout" Target="../slideLayouts/slideLayout32.xml"/><Relationship Id="rId2" Type="http://schemas.openxmlformats.org/officeDocument/2006/relationships/slideLayout" Target="../slideLayouts/slideLayout22.xml"/><Relationship Id="rId1" Type="http://schemas.openxmlformats.org/officeDocument/2006/relationships/slideLayout" Target="../slideLayouts/slideLayout21.xml"/><Relationship Id="rId6" Type="http://schemas.openxmlformats.org/officeDocument/2006/relationships/slideLayout" Target="../slideLayouts/slideLayout26.xml"/><Relationship Id="rId11" Type="http://schemas.openxmlformats.org/officeDocument/2006/relationships/slideLayout" Target="../slideLayouts/slideLayout31.xml"/><Relationship Id="rId5" Type="http://schemas.openxmlformats.org/officeDocument/2006/relationships/slideLayout" Target="../slideLayouts/slideLayout25.xml"/><Relationship Id="rId10" Type="http://schemas.openxmlformats.org/officeDocument/2006/relationships/slideLayout" Target="../slideLayouts/slideLayout30.xml"/><Relationship Id="rId4" Type="http://schemas.openxmlformats.org/officeDocument/2006/relationships/slideLayout" Target="../slideLayouts/slideLayout24.xml"/><Relationship Id="rId9" Type="http://schemas.openxmlformats.org/officeDocument/2006/relationships/slideLayout" Target="../slideLayouts/slideLayout29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0.xml"/><Relationship Id="rId3" Type="http://schemas.openxmlformats.org/officeDocument/2006/relationships/slideLayout" Target="../slideLayouts/slideLayout35.xml"/><Relationship Id="rId7" Type="http://schemas.openxmlformats.org/officeDocument/2006/relationships/slideLayout" Target="../slideLayouts/slideLayout39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4.xml"/><Relationship Id="rId1" Type="http://schemas.openxmlformats.org/officeDocument/2006/relationships/slideLayout" Target="../slideLayouts/slideLayout33.xml"/><Relationship Id="rId6" Type="http://schemas.openxmlformats.org/officeDocument/2006/relationships/slideLayout" Target="../slideLayouts/slideLayout38.xml"/><Relationship Id="rId11" Type="http://schemas.openxmlformats.org/officeDocument/2006/relationships/slideLayout" Target="../slideLayouts/slideLayout43.xml"/><Relationship Id="rId5" Type="http://schemas.openxmlformats.org/officeDocument/2006/relationships/slideLayout" Target="../slideLayouts/slideLayout37.xml"/><Relationship Id="rId10" Type="http://schemas.openxmlformats.org/officeDocument/2006/relationships/slideLayout" Target="../slideLayouts/slideLayout42.xml"/><Relationship Id="rId4" Type="http://schemas.openxmlformats.org/officeDocument/2006/relationships/slideLayout" Target="../slideLayouts/slideLayout36.xml"/><Relationship Id="rId9" Type="http://schemas.openxmlformats.org/officeDocument/2006/relationships/slideLayout" Target="../slideLayouts/slideLayout41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1.xml"/><Relationship Id="rId3" Type="http://schemas.openxmlformats.org/officeDocument/2006/relationships/slideLayout" Target="../slideLayouts/slideLayout46.xml"/><Relationship Id="rId7" Type="http://schemas.openxmlformats.org/officeDocument/2006/relationships/slideLayout" Target="../slideLayouts/slideLayout50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5.xml"/><Relationship Id="rId1" Type="http://schemas.openxmlformats.org/officeDocument/2006/relationships/slideLayout" Target="../slideLayouts/slideLayout44.xml"/><Relationship Id="rId6" Type="http://schemas.openxmlformats.org/officeDocument/2006/relationships/slideLayout" Target="../slideLayouts/slideLayout49.xml"/><Relationship Id="rId11" Type="http://schemas.openxmlformats.org/officeDocument/2006/relationships/slideLayout" Target="../slideLayouts/slideLayout54.xml"/><Relationship Id="rId5" Type="http://schemas.openxmlformats.org/officeDocument/2006/relationships/slideLayout" Target="../slideLayouts/slideLayout48.xml"/><Relationship Id="rId10" Type="http://schemas.openxmlformats.org/officeDocument/2006/relationships/slideLayout" Target="../slideLayouts/slideLayout53.xml"/><Relationship Id="rId4" Type="http://schemas.openxmlformats.org/officeDocument/2006/relationships/slideLayout" Target="../slideLayouts/slideLayout47.xml"/><Relationship Id="rId9" Type="http://schemas.openxmlformats.org/officeDocument/2006/relationships/slideLayout" Target="../slideLayouts/slideLayout52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2.xml"/><Relationship Id="rId13" Type="http://schemas.openxmlformats.org/officeDocument/2006/relationships/theme" Target="../theme/theme6.xml"/><Relationship Id="rId3" Type="http://schemas.openxmlformats.org/officeDocument/2006/relationships/slideLayout" Target="../slideLayouts/slideLayout57.xml"/><Relationship Id="rId7" Type="http://schemas.openxmlformats.org/officeDocument/2006/relationships/slideLayout" Target="../slideLayouts/slideLayout61.xml"/><Relationship Id="rId12" Type="http://schemas.openxmlformats.org/officeDocument/2006/relationships/slideLayout" Target="../slideLayouts/slideLayout66.xml"/><Relationship Id="rId2" Type="http://schemas.openxmlformats.org/officeDocument/2006/relationships/slideLayout" Target="../slideLayouts/slideLayout56.xml"/><Relationship Id="rId1" Type="http://schemas.openxmlformats.org/officeDocument/2006/relationships/slideLayout" Target="../slideLayouts/slideLayout55.xml"/><Relationship Id="rId6" Type="http://schemas.openxmlformats.org/officeDocument/2006/relationships/slideLayout" Target="../slideLayouts/slideLayout60.xml"/><Relationship Id="rId11" Type="http://schemas.openxmlformats.org/officeDocument/2006/relationships/slideLayout" Target="../slideLayouts/slideLayout65.xml"/><Relationship Id="rId5" Type="http://schemas.openxmlformats.org/officeDocument/2006/relationships/slideLayout" Target="../slideLayouts/slideLayout59.xml"/><Relationship Id="rId10" Type="http://schemas.openxmlformats.org/officeDocument/2006/relationships/slideLayout" Target="../slideLayouts/slideLayout64.xml"/><Relationship Id="rId4" Type="http://schemas.openxmlformats.org/officeDocument/2006/relationships/slideLayout" Target="../slideLayouts/slideLayout58.xml"/><Relationship Id="rId9" Type="http://schemas.openxmlformats.org/officeDocument/2006/relationships/slideLayout" Target="../slideLayouts/slideLayout6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9Slide.vn - 2019">
            <a:extLst>
              <a:ext uri="{FF2B5EF4-FFF2-40B4-BE49-F238E27FC236}">
                <a16:creationId xmlns:a16="http://schemas.microsoft.com/office/drawing/2014/main" id="{84F7D2A5-3E35-4DB0-8DAB-7F1393A62382}"/>
              </a:ext>
            </a:extLst>
          </p:cNvPr>
          <p:cNvSpPr txBox="1"/>
          <p:nvPr userDrawn="1"/>
        </p:nvSpPr>
        <p:spPr>
          <a:xfrm>
            <a:off x="0" y="-1512332"/>
            <a:ext cx="12192000" cy="369332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 algn="ctr"/>
            <a:r>
              <a:rPr lang="en-US" sz="2400">
                <a:solidFill>
                  <a:srgbClr val="CFCFCF"/>
                </a:solidFill>
              </a:rPr>
              <a:t>www.9slide.vn</a:t>
            </a:r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6CB0E7E-7BDA-4369-B06E-95E5B313A5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FF2DE87-7D95-4722-9EE5-248D158C7FF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7D0A038-BC78-4ECC-BEFF-CCB515E4848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69B9EE9-F3BF-4B40-83E7-C9BC68FDDB0E}" type="datetimeFigureOut">
              <a:rPr lang="en-US" smtClean="0"/>
              <a:t>9/20/2022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0ECDB14-4F91-4B5C-8ACA-1B5E7E69B7D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B30118F-80C4-4861-A4D3-A50D382E7D5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7F55963-6440-4C45-BA09-4E6A99D1BBE0}" type="slidenum">
              <a:rPr lang="en-US" smtClean="0"/>
              <a:t>‹#›</a:t>
            </a:fld>
            <a:endParaRPr lang="en-US"/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CD0CE00B-B040-4546-AF5D-EEF96AA126B0}"/>
              </a:ext>
            </a:extLst>
          </p:cNvPr>
          <p:cNvGrpSpPr>
            <a:grpSpLocks noGrp="1" noSelect="1" noRot="1" noMove="1" noResize="1"/>
          </p:cNvGrpSpPr>
          <p:nvPr userDrawn="1">
            <p:custDataLst>
              <p:tags r:id="rId7"/>
            </p:custDataLst>
          </p:nvPr>
        </p:nvGrpSpPr>
        <p:grpSpPr>
          <a:xfrm>
            <a:off x="-2202100" y="-2224223"/>
            <a:ext cx="16596200" cy="11284323"/>
            <a:chOff x="-2202100" y="-2224223"/>
            <a:chExt cx="16596200" cy="11284323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AA423BDB-6737-4700-9989-01683A4147DA}"/>
                </a:ext>
              </a:extLst>
            </p:cNvPr>
            <p:cNvSpPr/>
            <p:nvPr/>
          </p:nvSpPr>
          <p:spPr>
            <a:xfrm>
              <a:off x="4851540" y="8494776"/>
              <a:ext cx="2488920" cy="565324"/>
            </a:xfrm>
            <a:prstGeom prst="rect">
              <a:avLst/>
            </a:prstGeom>
            <a:noFill/>
            <a:ln w="21590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391E50D3-44ED-477F-84FB-1E24BC65ED8F}"/>
                </a:ext>
              </a:extLst>
            </p:cNvPr>
            <p:cNvSpPr txBox="1"/>
            <p:nvPr/>
          </p:nvSpPr>
          <p:spPr>
            <a:xfrm>
              <a:off x="5006988" y="8647176"/>
              <a:ext cx="2178025" cy="260524"/>
            </a:xfrm>
            <a:custGeom>
              <a:avLst/>
              <a:gdLst/>
              <a:ahLst/>
              <a:cxnLst/>
              <a:rect l="l" t="t" r="r" b="b"/>
              <a:pathLst>
                <a:path w="2178025" h="260524">
                  <a:moveTo>
                    <a:pt x="1807648" y="222182"/>
                  </a:moveTo>
                  <a:cubicBezTo>
                    <a:pt x="1814010" y="222182"/>
                    <a:pt x="1818838" y="223968"/>
                    <a:pt x="1822130" y="227540"/>
                  </a:cubicBezTo>
                  <a:cubicBezTo>
                    <a:pt x="1825423" y="231111"/>
                    <a:pt x="1827070" y="235576"/>
                    <a:pt x="1827070" y="240934"/>
                  </a:cubicBezTo>
                  <a:cubicBezTo>
                    <a:pt x="1827070" y="246069"/>
                    <a:pt x="1825423" y="250366"/>
                    <a:pt x="1822130" y="253826"/>
                  </a:cubicBezTo>
                  <a:cubicBezTo>
                    <a:pt x="1818838" y="257287"/>
                    <a:pt x="1814010" y="259017"/>
                    <a:pt x="1807648" y="259017"/>
                  </a:cubicBezTo>
                  <a:cubicBezTo>
                    <a:pt x="1801285" y="259017"/>
                    <a:pt x="1796513" y="257287"/>
                    <a:pt x="1793332" y="253826"/>
                  </a:cubicBezTo>
                  <a:cubicBezTo>
                    <a:pt x="1790151" y="250366"/>
                    <a:pt x="1788560" y="246069"/>
                    <a:pt x="1788560" y="240934"/>
                  </a:cubicBezTo>
                  <a:cubicBezTo>
                    <a:pt x="1788560" y="235576"/>
                    <a:pt x="1790151" y="231111"/>
                    <a:pt x="1793332" y="227540"/>
                  </a:cubicBezTo>
                  <a:cubicBezTo>
                    <a:pt x="1796513" y="223968"/>
                    <a:pt x="1801285" y="222182"/>
                    <a:pt x="1807648" y="222182"/>
                  </a:cubicBezTo>
                  <a:close/>
                  <a:moveTo>
                    <a:pt x="807523" y="222182"/>
                  </a:moveTo>
                  <a:cubicBezTo>
                    <a:pt x="813885" y="222182"/>
                    <a:pt x="818713" y="223968"/>
                    <a:pt x="822005" y="227540"/>
                  </a:cubicBezTo>
                  <a:cubicBezTo>
                    <a:pt x="825298" y="231111"/>
                    <a:pt x="826945" y="235576"/>
                    <a:pt x="826945" y="240934"/>
                  </a:cubicBezTo>
                  <a:cubicBezTo>
                    <a:pt x="826945" y="246069"/>
                    <a:pt x="825298" y="250366"/>
                    <a:pt x="822005" y="253826"/>
                  </a:cubicBezTo>
                  <a:cubicBezTo>
                    <a:pt x="818713" y="257287"/>
                    <a:pt x="813885" y="259017"/>
                    <a:pt x="807523" y="259017"/>
                  </a:cubicBezTo>
                  <a:cubicBezTo>
                    <a:pt x="801160" y="259017"/>
                    <a:pt x="796388" y="257287"/>
                    <a:pt x="793207" y="253826"/>
                  </a:cubicBezTo>
                  <a:cubicBezTo>
                    <a:pt x="790026" y="250366"/>
                    <a:pt x="788435" y="246069"/>
                    <a:pt x="788435" y="240934"/>
                  </a:cubicBezTo>
                  <a:cubicBezTo>
                    <a:pt x="788435" y="235576"/>
                    <a:pt x="790026" y="231111"/>
                    <a:pt x="793207" y="227540"/>
                  </a:cubicBezTo>
                  <a:cubicBezTo>
                    <a:pt x="796388" y="223968"/>
                    <a:pt x="801160" y="222182"/>
                    <a:pt x="807523" y="222182"/>
                  </a:cubicBezTo>
                  <a:close/>
                  <a:moveTo>
                    <a:pt x="1488076" y="98952"/>
                  </a:moveTo>
                  <a:cubicBezTo>
                    <a:pt x="1472896" y="98952"/>
                    <a:pt x="1461064" y="104812"/>
                    <a:pt x="1452581" y="116532"/>
                  </a:cubicBezTo>
                  <a:cubicBezTo>
                    <a:pt x="1444098" y="128253"/>
                    <a:pt x="1439856" y="145610"/>
                    <a:pt x="1439856" y="168604"/>
                  </a:cubicBezTo>
                  <a:cubicBezTo>
                    <a:pt x="1439856" y="189142"/>
                    <a:pt x="1444098" y="205215"/>
                    <a:pt x="1452581" y="216824"/>
                  </a:cubicBezTo>
                  <a:cubicBezTo>
                    <a:pt x="1461064" y="228433"/>
                    <a:pt x="1472784" y="234237"/>
                    <a:pt x="1487741" y="234237"/>
                  </a:cubicBezTo>
                  <a:cubicBezTo>
                    <a:pt x="1507387" y="234237"/>
                    <a:pt x="1521730" y="225419"/>
                    <a:pt x="1530771" y="207783"/>
                  </a:cubicBezTo>
                  <a:lnTo>
                    <a:pt x="1530771" y="124569"/>
                  </a:lnTo>
                  <a:cubicBezTo>
                    <a:pt x="1521507" y="107491"/>
                    <a:pt x="1507275" y="98952"/>
                    <a:pt x="1488076" y="98952"/>
                  </a:cubicBezTo>
                  <a:close/>
                  <a:moveTo>
                    <a:pt x="1678241" y="98115"/>
                  </a:moveTo>
                  <a:cubicBezTo>
                    <a:pt x="1665740" y="98115"/>
                    <a:pt x="1655248" y="102663"/>
                    <a:pt x="1646764" y="111761"/>
                  </a:cubicBezTo>
                  <a:cubicBezTo>
                    <a:pt x="1638281" y="120858"/>
                    <a:pt x="1633035" y="133610"/>
                    <a:pt x="1631026" y="150019"/>
                  </a:cubicBezTo>
                  <a:lnTo>
                    <a:pt x="1721774" y="150019"/>
                  </a:lnTo>
                  <a:lnTo>
                    <a:pt x="1721774" y="147675"/>
                  </a:lnTo>
                  <a:cubicBezTo>
                    <a:pt x="1720881" y="131936"/>
                    <a:pt x="1716639" y="119742"/>
                    <a:pt x="1709049" y="111091"/>
                  </a:cubicBezTo>
                  <a:cubicBezTo>
                    <a:pt x="1701459" y="102440"/>
                    <a:pt x="1691190" y="98115"/>
                    <a:pt x="1678241" y="98115"/>
                  </a:cubicBezTo>
                  <a:close/>
                  <a:moveTo>
                    <a:pt x="1855700" y="76014"/>
                  </a:moveTo>
                  <a:lnTo>
                    <a:pt x="1887345" y="76014"/>
                  </a:lnTo>
                  <a:lnTo>
                    <a:pt x="1933389" y="215150"/>
                  </a:lnTo>
                  <a:lnTo>
                    <a:pt x="1978260" y="76014"/>
                  </a:lnTo>
                  <a:lnTo>
                    <a:pt x="2009905" y="76014"/>
                  </a:lnTo>
                  <a:lnTo>
                    <a:pt x="1944941" y="257175"/>
                  </a:lnTo>
                  <a:lnTo>
                    <a:pt x="1921334" y="257175"/>
                  </a:lnTo>
                  <a:close/>
                  <a:moveTo>
                    <a:pt x="1333370" y="76014"/>
                  </a:moveTo>
                  <a:lnTo>
                    <a:pt x="1364344" y="76014"/>
                  </a:lnTo>
                  <a:lnTo>
                    <a:pt x="1364344" y="257175"/>
                  </a:lnTo>
                  <a:lnTo>
                    <a:pt x="1333370" y="257175"/>
                  </a:lnTo>
                  <a:close/>
                  <a:moveTo>
                    <a:pt x="514350" y="76014"/>
                  </a:moveTo>
                  <a:lnTo>
                    <a:pt x="545157" y="76014"/>
                  </a:lnTo>
                  <a:lnTo>
                    <a:pt x="580820" y="211634"/>
                  </a:lnTo>
                  <a:lnTo>
                    <a:pt x="623013" y="76014"/>
                  </a:lnTo>
                  <a:lnTo>
                    <a:pt x="647960" y="76014"/>
                  </a:lnTo>
                  <a:lnTo>
                    <a:pt x="690990" y="214480"/>
                  </a:lnTo>
                  <a:lnTo>
                    <a:pt x="725816" y="76014"/>
                  </a:lnTo>
                  <a:lnTo>
                    <a:pt x="756791" y="76014"/>
                  </a:lnTo>
                  <a:lnTo>
                    <a:pt x="704050" y="257175"/>
                  </a:lnTo>
                  <a:lnTo>
                    <a:pt x="678935" y="257175"/>
                  </a:lnTo>
                  <a:lnTo>
                    <a:pt x="634901" y="119881"/>
                  </a:lnTo>
                  <a:lnTo>
                    <a:pt x="592038" y="257175"/>
                  </a:lnTo>
                  <a:lnTo>
                    <a:pt x="566923" y="257175"/>
                  </a:lnTo>
                  <a:close/>
                  <a:moveTo>
                    <a:pt x="257175" y="76014"/>
                  </a:moveTo>
                  <a:lnTo>
                    <a:pt x="287982" y="76014"/>
                  </a:lnTo>
                  <a:lnTo>
                    <a:pt x="323645" y="211634"/>
                  </a:lnTo>
                  <a:lnTo>
                    <a:pt x="365838" y="76014"/>
                  </a:lnTo>
                  <a:lnTo>
                    <a:pt x="390785" y="76014"/>
                  </a:lnTo>
                  <a:lnTo>
                    <a:pt x="433815" y="214480"/>
                  </a:lnTo>
                  <a:lnTo>
                    <a:pt x="468641" y="76014"/>
                  </a:lnTo>
                  <a:lnTo>
                    <a:pt x="499616" y="76014"/>
                  </a:lnTo>
                  <a:lnTo>
                    <a:pt x="446875" y="257175"/>
                  </a:lnTo>
                  <a:lnTo>
                    <a:pt x="421760" y="257175"/>
                  </a:lnTo>
                  <a:lnTo>
                    <a:pt x="377726" y="119881"/>
                  </a:lnTo>
                  <a:lnTo>
                    <a:pt x="334863" y="257175"/>
                  </a:lnTo>
                  <a:lnTo>
                    <a:pt x="309748" y="257175"/>
                  </a:lnTo>
                  <a:close/>
                  <a:moveTo>
                    <a:pt x="0" y="76014"/>
                  </a:moveTo>
                  <a:lnTo>
                    <a:pt x="30807" y="76014"/>
                  </a:lnTo>
                  <a:lnTo>
                    <a:pt x="66470" y="211634"/>
                  </a:lnTo>
                  <a:lnTo>
                    <a:pt x="108663" y="76014"/>
                  </a:lnTo>
                  <a:lnTo>
                    <a:pt x="133610" y="76014"/>
                  </a:lnTo>
                  <a:lnTo>
                    <a:pt x="176640" y="214480"/>
                  </a:lnTo>
                  <a:lnTo>
                    <a:pt x="211466" y="76014"/>
                  </a:lnTo>
                  <a:lnTo>
                    <a:pt x="242441" y="76014"/>
                  </a:lnTo>
                  <a:lnTo>
                    <a:pt x="189700" y="257175"/>
                  </a:lnTo>
                  <a:lnTo>
                    <a:pt x="164585" y="257175"/>
                  </a:lnTo>
                  <a:lnTo>
                    <a:pt x="120551" y="119881"/>
                  </a:lnTo>
                  <a:lnTo>
                    <a:pt x="77688" y="257175"/>
                  </a:lnTo>
                  <a:lnTo>
                    <a:pt x="52573" y="257175"/>
                  </a:lnTo>
                  <a:close/>
                  <a:moveTo>
                    <a:pt x="2120094" y="72666"/>
                  </a:moveTo>
                  <a:cubicBezTo>
                    <a:pt x="2158380" y="72666"/>
                    <a:pt x="2177690" y="94264"/>
                    <a:pt x="2178025" y="137461"/>
                  </a:cubicBezTo>
                  <a:lnTo>
                    <a:pt x="2178025" y="257175"/>
                  </a:lnTo>
                  <a:lnTo>
                    <a:pt x="2147050" y="257175"/>
                  </a:lnTo>
                  <a:lnTo>
                    <a:pt x="2147050" y="137294"/>
                  </a:lnTo>
                  <a:cubicBezTo>
                    <a:pt x="2146938" y="124234"/>
                    <a:pt x="2143953" y="114579"/>
                    <a:pt x="2138092" y="108328"/>
                  </a:cubicBezTo>
                  <a:cubicBezTo>
                    <a:pt x="2132232" y="102077"/>
                    <a:pt x="2123107" y="98952"/>
                    <a:pt x="2110717" y="98952"/>
                  </a:cubicBezTo>
                  <a:cubicBezTo>
                    <a:pt x="2100671" y="98952"/>
                    <a:pt x="2091853" y="101631"/>
                    <a:pt x="2084263" y="106989"/>
                  </a:cubicBezTo>
                  <a:cubicBezTo>
                    <a:pt x="2076673" y="112347"/>
                    <a:pt x="2070757" y="119379"/>
                    <a:pt x="2066515" y="128085"/>
                  </a:cubicBezTo>
                  <a:lnTo>
                    <a:pt x="2066515" y="257175"/>
                  </a:lnTo>
                  <a:lnTo>
                    <a:pt x="2035541" y="257175"/>
                  </a:lnTo>
                  <a:lnTo>
                    <a:pt x="2035541" y="76014"/>
                  </a:lnTo>
                  <a:lnTo>
                    <a:pt x="2064841" y="76014"/>
                  </a:lnTo>
                  <a:lnTo>
                    <a:pt x="2065846" y="98785"/>
                  </a:lnTo>
                  <a:cubicBezTo>
                    <a:pt x="2079687" y="81372"/>
                    <a:pt x="2097769" y="72666"/>
                    <a:pt x="2120094" y="72666"/>
                  </a:cubicBezTo>
                  <a:close/>
                  <a:moveTo>
                    <a:pt x="1678241" y="72666"/>
                  </a:moveTo>
                  <a:cubicBezTo>
                    <a:pt x="1701794" y="72666"/>
                    <a:pt x="1720099" y="80423"/>
                    <a:pt x="1733159" y="95938"/>
                  </a:cubicBezTo>
                  <a:cubicBezTo>
                    <a:pt x="1746219" y="111454"/>
                    <a:pt x="1752749" y="133666"/>
                    <a:pt x="1752749" y="162576"/>
                  </a:cubicBezTo>
                  <a:lnTo>
                    <a:pt x="1752749" y="175468"/>
                  </a:lnTo>
                  <a:lnTo>
                    <a:pt x="1630021" y="175468"/>
                  </a:lnTo>
                  <a:cubicBezTo>
                    <a:pt x="1630468" y="193328"/>
                    <a:pt x="1635686" y="207755"/>
                    <a:pt x="1645676" y="218749"/>
                  </a:cubicBezTo>
                  <a:cubicBezTo>
                    <a:pt x="1655666" y="229744"/>
                    <a:pt x="1668363" y="235241"/>
                    <a:pt x="1683767" y="235241"/>
                  </a:cubicBezTo>
                  <a:cubicBezTo>
                    <a:pt x="1694706" y="235241"/>
                    <a:pt x="1703970" y="233009"/>
                    <a:pt x="1711560" y="228544"/>
                  </a:cubicBezTo>
                  <a:cubicBezTo>
                    <a:pt x="1719151" y="224079"/>
                    <a:pt x="1725792" y="218163"/>
                    <a:pt x="1731485" y="210796"/>
                  </a:cubicBezTo>
                  <a:lnTo>
                    <a:pt x="1750405" y="225530"/>
                  </a:lnTo>
                  <a:cubicBezTo>
                    <a:pt x="1735224" y="248859"/>
                    <a:pt x="1712453" y="260524"/>
                    <a:pt x="1682092" y="260524"/>
                  </a:cubicBezTo>
                  <a:cubicBezTo>
                    <a:pt x="1657536" y="260524"/>
                    <a:pt x="1637556" y="252459"/>
                    <a:pt x="1622152" y="236330"/>
                  </a:cubicBezTo>
                  <a:cubicBezTo>
                    <a:pt x="1606748" y="220201"/>
                    <a:pt x="1599046" y="198630"/>
                    <a:pt x="1599046" y="171617"/>
                  </a:cubicBezTo>
                  <a:lnTo>
                    <a:pt x="1599046" y="165925"/>
                  </a:lnTo>
                  <a:cubicBezTo>
                    <a:pt x="1599046" y="147954"/>
                    <a:pt x="1602479" y="131908"/>
                    <a:pt x="1609343" y="117788"/>
                  </a:cubicBezTo>
                  <a:cubicBezTo>
                    <a:pt x="1616208" y="103668"/>
                    <a:pt x="1625807" y="92618"/>
                    <a:pt x="1638142" y="84637"/>
                  </a:cubicBezTo>
                  <a:cubicBezTo>
                    <a:pt x="1650476" y="76656"/>
                    <a:pt x="1663842" y="72666"/>
                    <a:pt x="1678241" y="72666"/>
                  </a:cubicBezTo>
                  <a:close/>
                  <a:moveTo>
                    <a:pt x="1129624" y="72666"/>
                  </a:moveTo>
                  <a:cubicBezTo>
                    <a:pt x="1150162" y="72666"/>
                    <a:pt x="1166822" y="77968"/>
                    <a:pt x="1179602" y="88572"/>
                  </a:cubicBezTo>
                  <a:cubicBezTo>
                    <a:pt x="1192383" y="99175"/>
                    <a:pt x="1198773" y="112737"/>
                    <a:pt x="1198773" y="129257"/>
                  </a:cubicBezTo>
                  <a:lnTo>
                    <a:pt x="1167631" y="129257"/>
                  </a:lnTo>
                  <a:cubicBezTo>
                    <a:pt x="1167631" y="120774"/>
                    <a:pt x="1164031" y="113463"/>
                    <a:pt x="1156831" y="107324"/>
                  </a:cubicBezTo>
                  <a:cubicBezTo>
                    <a:pt x="1149632" y="101185"/>
                    <a:pt x="1140563" y="98115"/>
                    <a:pt x="1129624" y="98115"/>
                  </a:cubicBezTo>
                  <a:cubicBezTo>
                    <a:pt x="1118350" y="98115"/>
                    <a:pt x="1109532" y="100571"/>
                    <a:pt x="1103170" y="105482"/>
                  </a:cubicBezTo>
                  <a:cubicBezTo>
                    <a:pt x="1096807" y="110393"/>
                    <a:pt x="1093626" y="116811"/>
                    <a:pt x="1093626" y="124737"/>
                  </a:cubicBezTo>
                  <a:cubicBezTo>
                    <a:pt x="1093626" y="132215"/>
                    <a:pt x="1096584" y="137852"/>
                    <a:pt x="1102500" y="141647"/>
                  </a:cubicBezTo>
                  <a:cubicBezTo>
                    <a:pt x="1108416" y="145442"/>
                    <a:pt x="1119104" y="149070"/>
                    <a:pt x="1134563" y="152530"/>
                  </a:cubicBezTo>
                  <a:cubicBezTo>
                    <a:pt x="1150023" y="155990"/>
                    <a:pt x="1162552" y="160120"/>
                    <a:pt x="1172151" y="164920"/>
                  </a:cubicBezTo>
                  <a:cubicBezTo>
                    <a:pt x="1181751" y="169720"/>
                    <a:pt x="1188867" y="175496"/>
                    <a:pt x="1193499" y="182249"/>
                  </a:cubicBezTo>
                  <a:cubicBezTo>
                    <a:pt x="1198131" y="189002"/>
                    <a:pt x="1200447" y="197234"/>
                    <a:pt x="1200447" y="206945"/>
                  </a:cubicBezTo>
                  <a:cubicBezTo>
                    <a:pt x="1200447" y="223131"/>
                    <a:pt x="1193973" y="236107"/>
                    <a:pt x="1181025" y="245873"/>
                  </a:cubicBezTo>
                  <a:cubicBezTo>
                    <a:pt x="1168077" y="255640"/>
                    <a:pt x="1151278" y="260524"/>
                    <a:pt x="1130628" y="260524"/>
                  </a:cubicBezTo>
                  <a:cubicBezTo>
                    <a:pt x="1116118" y="260524"/>
                    <a:pt x="1103281" y="257956"/>
                    <a:pt x="1092119" y="252822"/>
                  </a:cubicBezTo>
                  <a:cubicBezTo>
                    <a:pt x="1080957" y="247687"/>
                    <a:pt x="1072223" y="240516"/>
                    <a:pt x="1065916" y="231307"/>
                  </a:cubicBezTo>
                  <a:cubicBezTo>
                    <a:pt x="1059610" y="222098"/>
                    <a:pt x="1056456" y="212136"/>
                    <a:pt x="1056456" y="201420"/>
                  </a:cubicBezTo>
                  <a:lnTo>
                    <a:pt x="1087431" y="201420"/>
                  </a:lnTo>
                  <a:cubicBezTo>
                    <a:pt x="1087989" y="211801"/>
                    <a:pt x="1092147" y="220033"/>
                    <a:pt x="1099905" y="226116"/>
                  </a:cubicBezTo>
                  <a:cubicBezTo>
                    <a:pt x="1107662" y="232200"/>
                    <a:pt x="1117904" y="235241"/>
                    <a:pt x="1130628" y="235241"/>
                  </a:cubicBezTo>
                  <a:cubicBezTo>
                    <a:pt x="1142349" y="235241"/>
                    <a:pt x="1151753" y="232869"/>
                    <a:pt x="1158841" y="228126"/>
                  </a:cubicBezTo>
                  <a:cubicBezTo>
                    <a:pt x="1165929" y="223382"/>
                    <a:pt x="1169473" y="217047"/>
                    <a:pt x="1169473" y="209122"/>
                  </a:cubicBezTo>
                  <a:cubicBezTo>
                    <a:pt x="1169473" y="200751"/>
                    <a:pt x="1166319" y="194249"/>
                    <a:pt x="1160013" y="189616"/>
                  </a:cubicBezTo>
                  <a:cubicBezTo>
                    <a:pt x="1153706" y="184984"/>
                    <a:pt x="1142711" y="180994"/>
                    <a:pt x="1127029" y="177645"/>
                  </a:cubicBezTo>
                  <a:cubicBezTo>
                    <a:pt x="1111346" y="174296"/>
                    <a:pt x="1098900" y="170278"/>
                    <a:pt x="1089691" y="165590"/>
                  </a:cubicBezTo>
                  <a:cubicBezTo>
                    <a:pt x="1080483" y="160902"/>
                    <a:pt x="1073674" y="155321"/>
                    <a:pt x="1069265" y="148847"/>
                  </a:cubicBezTo>
                  <a:cubicBezTo>
                    <a:pt x="1064856" y="142373"/>
                    <a:pt x="1062651" y="134671"/>
                    <a:pt x="1062651" y="125741"/>
                  </a:cubicBezTo>
                  <a:cubicBezTo>
                    <a:pt x="1062651" y="110896"/>
                    <a:pt x="1068930" y="98338"/>
                    <a:pt x="1081487" y="88069"/>
                  </a:cubicBezTo>
                  <a:cubicBezTo>
                    <a:pt x="1094045" y="77800"/>
                    <a:pt x="1110090" y="72666"/>
                    <a:pt x="1129624" y="72666"/>
                  </a:cubicBezTo>
                  <a:close/>
                  <a:moveTo>
                    <a:pt x="942472" y="35831"/>
                  </a:moveTo>
                  <a:cubicBezTo>
                    <a:pt x="928855" y="35831"/>
                    <a:pt x="917916" y="41049"/>
                    <a:pt x="909656" y="51485"/>
                  </a:cubicBezTo>
                  <a:cubicBezTo>
                    <a:pt x="901396" y="61922"/>
                    <a:pt x="897266" y="75679"/>
                    <a:pt x="897266" y="92757"/>
                  </a:cubicBezTo>
                  <a:cubicBezTo>
                    <a:pt x="897266" y="109389"/>
                    <a:pt x="901256" y="123090"/>
                    <a:pt x="909237" y="133862"/>
                  </a:cubicBezTo>
                  <a:cubicBezTo>
                    <a:pt x="917218" y="144633"/>
                    <a:pt x="927906" y="150019"/>
                    <a:pt x="941300" y="150019"/>
                  </a:cubicBezTo>
                  <a:cubicBezTo>
                    <a:pt x="951681" y="150019"/>
                    <a:pt x="961253" y="146838"/>
                    <a:pt x="970015" y="140475"/>
                  </a:cubicBezTo>
                  <a:cubicBezTo>
                    <a:pt x="978777" y="134113"/>
                    <a:pt x="985168" y="126243"/>
                    <a:pt x="989186" y="116867"/>
                  </a:cubicBezTo>
                  <a:lnTo>
                    <a:pt x="989186" y="104477"/>
                  </a:lnTo>
                  <a:cubicBezTo>
                    <a:pt x="989186" y="84163"/>
                    <a:pt x="984777" y="67643"/>
                    <a:pt x="975959" y="54918"/>
                  </a:cubicBezTo>
                  <a:cubicBezTo>
                    <a:pt x="967141" y="42193"/>
                    <a:pt x="955979" y="35831"/>
                    <a:pt x="942472" y="35831"/>
                  </a:cubicBezTo>
                  <a:close/>
                  <a:moveTo>
                    <a:pt x="1349108" y="10046"/>
                  </a:moveTo>
                  <a:cubicBezTo>
                    <a:pt x="1355136" y="10046"/>
                    <a:pt x="1359712" y="11776"/>
                    <a:pt x="1362837" y="15237"/>
                  </a:cubicBezTo>
                  <a:cubicBezTo>
                    <a:pt x="1365963" y="18697"/>
                    <a:pt x="1367526" y="22938"/>
                    <a:pt x="1367526" y="27961"/>
                  </a:cubicBezTo>
                  <a:cubicBezTo>
                    <a:pt x="1367526" y="32984"/>
                    <a:pt x="1365963" y="37170"/>
                    <a:pt x="1362837" y="40519"/>
                  </a:cubicBezTo>
                  <a:cubicBezTo>
                    <a:pt x="1359712" y="43867"/>
                    <a:pt x="1355136" y="45542"/>
                    <a:pt x="1349108" y="45542"/>
                  </a:cubicBezTo>
                  <a:cubicBezTo>
                    <a:pt x="1343081" y="45542"/>
                    <a:pt x="1338532" y="43867"/>
                    <a:pt x="1335462" y="40519"/>
                  </a:cubicBezTo>
                  <a:cubicBezTo>
                    <a:pt x="1332393" y="37170"/>
                    <a:pt x="1330858" y="32984"/>
                    <a:pt x="1330858" y="27961"/>
                  </a:cubicBezTo>
                  <a:cubicBezTo>
                    <a:pt x="1330858" y="22938"/>
                    <a:pt x="1332393" y="18697"/>
                    <a:pt x="1335462" y="15237"/>
                  </a:cubicBezTo>
                  <a:cubicBezTo>
                    <a:pt x="1338532" y="11776"/>
                    <a:pt x="1343081" y="10046"/>
                    <a:pt x="1349108" y="10046"/>
                  </a:cubicBezTo>
                  <a:close/>
                  <a:moveTo>
                    <a:pt x="942305" y="10046"/>
                  </a:moveTo>
                  <a:cubicBezTo>
                    <a:pt x="966415" y="10046"/>
                    <a:pt x="985419" y="19060"/>
                    <a:pt x="999316" y="37086"/>
                  </a:cubicBezTo>
                  <a:cubicBezTo>
                    <a:pt x="1013212" y="55113"/>
                    <a:pt x="1020161" y="79698"/>
                    <a:pt x="1020161" y="110840"/>
                  </a:cubicBezTo>
                  <a:lnTo>
                    <a:pt x="1020161" y="119881"/>
                  </a:lnTo>
                  <a:cubicBezTo>
                    <a:pt x="1020161" y="167320"/>
                    <a:pt x="1010785" y="201950"/>
                    <a:pt x="992032" y="223772"/>
                  </a:cubicBezTo>
                  <a:cubicBezTo>
                    <a:pt x="973280" y="245594"/>
                    <a:pt x="944984" y="256784"/>
                    <a:pt x="907144" y="257342"/>
                  </a:cubicBezTo>
                  <a:lnTo>
                    <a:pt x="901117" y="257342"/>
                  </a:lnTo>
                  <a:lnTo>
                    <a:pt x="901117" y="231056"/>
                  </a:lnTo>
                  <a:lnTo>
                    <a:pt x="907647" y="231056"/>
                  </a:lnTo>
                  <a:cubicBezTo>
                    <a:pt x="933208" y="230611"/>
                    <a:pt x="952853" y="223956"/>
                    <a:pt x="966583" y="211089"/>
                  </a:cubicBezTo>
                  <a:cubicBezTo>
                    <a:pt x="980312" y="198223"/>
                    <a:pt x="987791" y="177866"/>
                    <a:pt x="989018" y="150019"/>
                  </a:cubicBezTo>
                  <a:cubicBezTo>
                    <a:pt x="982545" y="157721"/>
                    <a:pt x="974815" y="163916"/>
                    <a:pt x="965829" y="168604"/>
                  </a:cubicBezTo>
                  <a:cubicBezTo>
                    <a:pt x="956844" y="173292"/>
                    <a:pt x="946993" y="175636"/>
                    <a:pt x="936278" y="175636"/>
                  </a:cubicBezTo>
                  <a:cubicBezTo>
                    <a:pt x="922213" y="175636"/>
                    <a:pt x="909963" y="172176"/>
                    <a:pt x="899526" y="165255"/>
                  </a:cubicBezTo>
                  <a:cubicBezTo>
                    <a:pt x="889090" y="158335"/>
                    <a:pt x="881025" y="148596"/>
                    <a:pt x="875332" y="136038"/>
                  </a:cubicBezTo>
                  <a:cubicBezTo>
                    <a:pt x="869640" y="123481"/>
                    <a:pt x="866793" y="109612"/>
                    <a:pt x="866793" y="94431"/>
                  </a:cubicBezTo>
                  <a:cubicBezTo>
                    <a:pt x="866793" y="78135"/>
                    <a:pt x="869891" y="63457"/>
                    <a:pt x="876086" y="50397"/>
                  </a:cubicBezTo>
                  <a:cubicBezTo>
                    <a:pt x="882281" y="37338"/>
                    <a:pt x="891071" y="27347"/>
                    <a:pt x="902456" y="20427"/>
                  </a:cubicBezTo>
                  <a:cubicBezTo>
                    <a:pt x="913842" y="13506"/>
                    <a:pt x="927125" y="10046"/>
                    <a:pt x="942305" y="10046"/>
                  </a:cubicBezTo>
                  <a:close/>
                  <a:moveTo>
                    <a:pt x="1530771" y="0"/>
                  </a:moveTo>
                  <a:lnTo>
                    <a:pt x="1561746" y="0"/>
                  </a:lnTo>
                  <a:lnTo>
                    <a:pt x="1561746" y="257175"/>
                  </a:lnTo>
                  <a:lnTo>
                    <a:pt x="1533283" y="257175"/>
                  </a:lnTo>
                  <a:lnTo>
                    <a:pt x="1531776" y="237753"/>
                  </a:lnTo>
                  <a:cubicBezTo>
                    <a:pt x="1519386" y="252933"/>
                    <a:pt x="1502141" y="260524"/>
                    <a:pt x="1480040" y="260524"/>
                  </a:cubicBezTo>
                  <a:cubicBezTo>
                    <a:pt x="1459055" y="260524"/>
                    <a:pt x="1441949" y="251929"/>
                    <a:pt x="1428722" y="234739"/>
                  </a:cubicBezTo>
                  <a:cubicBezTo>
                    <a:pt x="1415495" y="217549"/>
                    <a:pt x="1408881" y="195114"/>
                    <a:pt x="1408881" y="167432"/>
                  </a:cubicBezTo>
                  <a:lnTo>
                    <a:pt x="1408881" y="165088"/>
                  </a:lnTo>
                  <a:cubicBezTo>
                    <a:pt x="1408881" y="137294"/>
                    <a:pt x="1415467" y="114942"/>
                    <a:pt x="1428638" y="98031"/>
                  </a:cubicBezTo>
                  <a:cubicBezTo>
                    <a:pt x="1441809" y="81121"/>
                    <a:pt x="1459055" y="72666"/>
                    <a:pt x="1480375" y="72666"/>
                  </a:cubicBezTo>
                  <a:cubicBezTo>
                    <a:pt x="1501583" y="72666"/>
                    <a:pt x="1518381" y="79921"/>
                    <a:pt x="1530771" y="94431"/>
                  </a:cubicBezTo>
                  <a:close/>
                  <a:moveTo>
                    <a:pt x="1247645" y="0"/>
                  </a:moveTo>
                  <a:lnTo>
                    <a:pt x="1278619" y="0"/>
                  </a:lnTo>
                  <a:lnTo>
                    <a:pt x="1278619" y="257175"/>
                  </a:lnTo>
                  <a:lnTo>
                    <a:pt x="1247645" y="257175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>
              <a:noFill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l"/>
              <a:endParaRPr lang="en-US" sz="2700">
                <a:solidFill>
                  <a:schemeClr val="bg1">
                    <a:lumMod val="75000"/>
                  </a:schemeClr>
                </a:solidFill>
                <a:latin typeface="#9Slide02 Noi dung dai" panose="02000000000000000000" pitchFamily="2" charset="0"/>
                <a:ea typeface="#9Slide02 Noi dung dai" panose="02000000000000000000" pitchFamily="2" charset="0"/>
              </a:endParaRPr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52465F73-4B27-4C0F-9B02-510C8E083EB6}"/>
                </a:ext>
              </a:extLst>
            </p:cNvPr>
            <p:cNvSpPr/>
            <p:nvPr/>
          </p:nvSpPr>
          <p:spPr>
            <a:xfrm>
              <a:off x="-2202100" y="-2224223"/>
              <a:ext cx="16596200" cy="11284323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50" name="9Slide.vn">
            <a:extLst>
              <a:ext uri="{FF2B5EF4-FFF2-40B4-BE49-F238E27FC236}">
                <a16:creationId xmlns:a16="http://schemas.microsoft.com/office/drawing/2014/main" id="{0F30810D-0BA7-48B5-9100-E09C5C296021}"/>
              </a:ext>
            </a:extLst>
          </p:cNvPr>
          <p:cNvSpPr>
            <a:spLocks noSelect="1"/>
          </p:cNvSpPr>
          <p:nvPr userDrawn="1">
            <p:custDataLst>
              <p:tags r:id="rId8"/>
            </p:custDataLst>
          </p:nvPr>
        </p:nvSpPr>
        <p:spPr>
          <a:xfrm>
            <a:off x="6091428" y="-8915400"/>
            <a:ext cx="9144" cy="9144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" name="9Slide.vn">
            <a:extLst>
              <a:ext uri="{FF2B5EF4-FFF2-40B4-BE49-F238E27FC236}">
                <a16:creationId xmlns:a16="http://schemas.microsoft.com/office/drawing/2014/main" id="{5703AF2A-1D5F-4BD2-8904-9B6C863CB9B3}"/>
              </a:ext>
            </a:extLst>
          </p:cNvPr>
          <p:cNvSpPr>
            <a:spLocks noSelect="1"/>
          </p:cNvSpPr>
          <p:nvPr userDrawn="1">
            <p:custDataLst>
              <p:tags r:id="rId9"/>
            </p:custDataLst>
          </p:nvPr>
        </p:nvSpPr>
        <p:spPr>
          <a:xfrm>
            <a:off x="6091428" y="15764256"/>
            <a:ext cx="9144" cy="9144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21802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ransition>
    <p:fade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>
              <a:lumMod val="50000"/>
              <a:lumOff val="50000"/>
            </a:schemeClr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>
              <a:lumMod val="50000"/>
              <a:lumOff val="50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>
              <a:lumMod val="50000"/>
              <a:lumOff val="50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>
              <a:lumMod val="50000"/>
              <a:lumOff val="50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>
              <a:lumMod val="50000"/>
              <a:lumOff val="50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9Slide.vn - 2019">
            <a:extLst>
              <a:ext uri="{FF2B5EF4-FFF2-40B4-BE49-F238E27FC236}">
                <a16:creationId xmlns:a16="http://schemas.microsoft.com/office/drawing/2014/main" id="{D0004DA2-83FC-4DDC-A145-EAE859B4150D}"/>
              </a:ext>
            </a:extLst>
          </p:cNvPr>
          <p:cNvSpPr txBox="1"/>
          <p:nvPr userDrawn="1"/>
        </p:nvSpPr>
        <p:spPr>
          <a:xfrm>
            <a:off x="0" y="-1604665"/>
            <a:ext cx="12192000" cy="461665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en-US" sz="2400">
                <a:solidFill>
                  <a:srgbClr val="CFCFCF"/>
                </a:solidFill>
              </a:rPr>
              <a:t>www.9slide.vn</a:t>
            </a:r>
          </a:p>
        </p:txBody>
      </p:sp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3909AA-9B9D-4628-A56D-54F917604EB6}" type="datetimeFigureOut">
              <a:rPr lang="zh-CN" altLang="en-US" smtClean="0"/>
              <a:t>2022/9/20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3B494AF-523F-49CC-84ED-E1EB7101995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940477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68" r:id="rId2"/>
    <p:sldLayoutId id="2147483669" r:id="rId3"/>
    <p:sldLayoutId id="2147483670" r:id="rId4"/>
    <p:sldLayoutId id="2147483671" r:id="rId5"/>
    <p:sldLayoutId id="2147483672" r:id="rId6"/>
    <p:sldLayoutId id="2147483673" r:id="rId7"/>
    <p:sldLayoutId id="2147483674" r:id="rId8"/>
    <p:sldLayoutId id="2147483675" r:id="rId9"/>
    <p:sldLayoutId id="2147483676" r:id="rId10"/>
    <p:sldLayoutId id="2147483677" r:id="rId11"/>
    <p:sldLayoutId id="2147483678" r:id="rId12"/>
    <p:sldLayoutId id="2147483679" r:id="rId13"/>
    <p:sldLayoutId id="2147483680" r:id="rId14"/>
    <p:sldLayoutId id="2147483681" r:id="rId15"/>
  </p:sldLayoutIdLst>
  <p:transition>
    <p:fade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9Slide.vn - 2019">
            <a:extLst>
              <a:ext uri="{FF2B5EF4-FFF2-40B4-BE49-F238E27FC236}">
                <a16:creationId xmlns:a16="http://schemas.microsoft.com/office/drawing/2014/main" id="{E05CBFAA-05CD-4460-BACE-F3E389F66C29}"/>
              </a:ext>
            </a:extLst>
          </p:cNvPr>
          <p:cNvSpPr txBox="1"/>
          <p:nvPr userDrawn="1"/>
        </p:nvSpPr>
        <p:spPr>
          <a:xfrm>
            <a:off x="0" y="-1604665"/>
            <a:ext cx="12192000" cy="461665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en-US" sz="2400">
                <a:solidFill>
                  <a:srgbClr val="CFCFCF"/>
                </a:solidFill>
              </a:rPr>
              <a:t>www.9slide.vn</a:t>
            </a:r>
          </a:p>
        </p:txBody>
      </p:sp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5E9FD93-8BE8-42EE-993C-44E80DCF351F}" type="datetimeFigureOut">
              <a:rPr lang="zh-CN" altLang="en-US" smtClean="0"/>
              <a:t>2022/9/20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CFA2EBE-C0F0-452B-AD5C-74D94C8690E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270765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3" r:id="rId1"/>
    <p:sldLayoutId id="2147483684" r:id="rId2"/>
    <p:sldLayoutId id="2147483685" r:id="rId3"/>
    <p:sldLayoutId id="2147483686" r:id="rId4"/>
    <p:sldLayoutId id="2147483687" r:id="rId5"/>
    <p:sldLayoutId id="2147483688" r:id="rId6"/>
    <p:sldLayoutId id="2147483689" r:id="rId7"/>
    <p:sldLayoutId id="2147483690" r:id="rId8"/>
    <p:sldLayoutId id="2147483691" r:id="rId9"/>
    <p:sldLayoutId id="2147483692" r:id="rId10"/>
    <p:sldLayoutId id="2147483693" r:id="rId11"/>
    <p:sldLayoutId id="2147483694" r:id="rId12"/>
  </p:sldLayoutIdLst>
  <p:transition>
    <p:fade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9Slide.vn - 2019">
            <a:extLst>
              <a:ext uri="{FF2B5EF4-FFF2-40B4-BE49-F238E27FC236}">
                <a16:creationId xmlns:a16="http://schemas.microsoft.com/office/drawing/2014/main" id="{74D095A1-142B-41BB-8621-D1759729322D}"/>
              </a:ext>
            </a:extLst>
          </p:cNvPr>
          <p:cNvSpPr txBox="1"/>
          <p:nvPr userDrawn="1"/>
        </p:nvSpPr>
        <p:spPr>
          <a:xfrm>
            <a:off x="0" y="-1604665"/>
            <a:ext cx="12192000" cy="461665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en-US" sz="2400">
                <a:solidFill>
                  <a:srgbClr val="CFCFCF"/>
                </a:solidFill>
              </a:rPr>
              <a:t>www.9slide.vn</a:t>
            </a: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2ABFF15-655C-4582-BD93-0E0D78D47BED}" type="datetimeFigureOut">
              <a:rPr lang="en-US" smtClean="0"/>
              <a:t>9/20/2022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4159B8A-59DA-43EC-8D31-417E5BE676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63667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ransition>
    <p:fade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9Slide.vn - 2019">
            <a:extLst>
              <a:ext uri="{FF2B5EF4-FFF2-40B4-BE49-F238E27FC236}">
                <a16:creationId xmlns:a16="http://schemas.microsoft.com/office/drawing/2014/main" id="{8D32EC29-644B-49E4-8D81-A644FC6F2452}"/>
              </a:ext>
            </a:extLst>
          </p:cNvPr>
          <p:cNvSpPr txBox="1"/>
          <p:nvPr userDrawn="1"/>
        </p:nvSpPr>
        <p:spPr>
          <a:xfrm>
            <a:off x="0" y="-1604665"/>
            <a:ext cx="12192000" cy="461665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en-US" sz="2400">
                <a:solidFill>
                  <a:srgbClr val="CFCFCF"/>
                </a:solidFill>
              </a:rPr>
              <a:t>www.9slide.vn</a:t>
            </a: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2ABFF15-655C-4582-BD93-0E0D78D47BE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9/20/2022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4159B8A-59DA-43EC-8D31-417E5BE6763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953483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ransition>
    <p:fade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8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buNone/>
              <a:defRPr sz="1333">
                <a:solidFill>
                  <a:schemeClr val="dk2"/>
                </a:solidFill>
              </a:defRPr>
            </a:lvl1pPr>
            <a:lvl2pPr lvl="1" algn="r">
              <a:buNone/>
              <a:defRPr sz="1333">
                <a:solidFill>
                  <a:schemeClr val="dk2"/>
                </a:solidFill>
              </a:defRPr>
            </a:lvl2pPr>
            <a:lvl3pPr lvl="2" algn="r">
              <a:buNone/>
              <a:defRPr sz="1333">
                <a:solidFill>
                  <a:schemeClr val="dk2"/>
                </a:solidFill>
              </a:defRPr>
            </a:lvl3pPr>
            <a:lvl4pPr lvl="3" algn="r">
              <a:buNone/>
              <a:defRPr sz="1333">
                <a:solidFill>
                  <a:schemeClr val="dk2"/>
                </a:solidFill>
              </a:defRPr>
            </a:lvl4pPr>
            <a:lvl5pPr lvl="4" algn="r">
              <a:buNone/>
              <a:defRPr sz="1333">
                <a:solidFill>
                  <a:schemeClr val="dk2"/>
                </a:solidFill>
              </a:defRPr>
            </a:lvl5pPr>
            <a:lvl6pPr lvl="5" algn="r">
              <a:buNone/>
              <a:defRPr sz="1333">
                <a:solidFill>
                  <a:schemeClr val="dk2"/>
                </a:solidFill>
              </a:defRPr>
            </a:lvl6pPr>
            <a:lvl7pPr lvl="6" algn="r">
              <a:buNone/>
              <a:defRPr sz="1333">
                <a:solidFill>
                  <a:schemeClr val="dk2"/>
                </a:solidFill>
              </a:defRPr>
            </a:lvl7pPr>
            <a:lvl8pPr lvl="7" algn="r">
              <a:buNone/>
              <a:defRPr sz="1333">
                <a:solidFill>
                  <a:schemeClr val="dk2"/>
                </a:solidFill>
              </a:defRPr>
            </a:lvl8pPr>
            <a:lvl9pPr lvl="8" algn="r">
              <a:buNone/>
              <a:defRPr sz="1333">
                <a:solidFill>
                  <a:schemeClr val="dk2"/>
                </a:solidFill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000000-1234-1234-1234-123412341234}" type="slidenum">
              <a:rPr kumimoji="0" lang="en-GB" sz="1333" b="0" i="0" u="none" strike="noStrike" kern="1200" cap="none" spc="0" normalizeH="0" baseline="0" noProof="0" smtClean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333" b="0" i="0" u="none" strike="noStrike" kern="1200" cap="none" spc="0" normalizeH="0" baseline="0" noProof="0">
              <a:ln>
                <a:noFill/>
              </a:ln>
              <a:solidFill>
                <a:srgbClr val="595959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13385336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  <p:sldLayoutId id="2147483744" r:id="rId12"/>
  </p:sldLayoutIdLst>
  <p:transition>
    <p:fade/>
  </p:transition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microsoft.com/office/2007/relationships/hdphoto" Target="../media/hdphoto1.wdp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49.png"/><Relationship Id="rId4" Type="http://schemas.openxmlformats.org/officeDocument/2006/relationships/image" Target="../media/image4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50.png"/><Relationship Id="rId4" Type="http://schemas.openxmlformats.org/officeDocument/2006/relationships/image" Target="../media/image4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51.png"/><Relationship Id="rId4" Type="http://schemas.openxmlformats.org/officeDocument/2006/relationships/image" Target="../media/image46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52.png"/><Relationship Id="rId4" Type="http://schemas.openxmlformats.org/officeDocument/2006/relationships/image" Target="../media/image46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8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54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6.png"/><Relationship Id="rId5" Type="http://schemas.microsoft.com/office/2007/relationships/hdphoto" Target="../media/hdphoto1.wdp"/><Relationship Id="rId4" Type="http://schemas.openxmlformats.org/officeDocument/2006/relationships/image" Target="../media/image2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8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9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59.png"/><Relationship Id="rId5" Type="http://schemas.openxmlformats.org/officeDocument/2006/relationships/image" Target="../media/image58.jpeg"/><Relationship Id="rId4" Type="http://schemas.openxmlformats.org/officeDocument/2006/relationships/image" Target="../media/image57.jp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3.png"/><Relationship Id="rId3" Type="http://schemas.openxmlformats.org/officeDocument/2006/relationships/slideLayout" Target="../slideLayouts/slideLayout50.xml"/><Relationship Id="rId7" Type="http://schemas.microsoft.com/office/2007/relationships/hdphoto" Target="../media/hdphoto3.wdp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image" Target="../media/image62.png"/><Relationship Id="rId5" Type="http://schemas.openxmlformats.org/officeDocument/2006/relationships/image" Target="../media/image61.jpeg"/><Relationship Id="rId10" Type="http://schemas.openxmlformats.org/officeDocument/2006/relationships/image" Target="../media/image64.png"/><Relationship Id="rId4" Type="http://schemas.openxmlformats.org/officeDocument/2006/relationships/image" Target="../media/image60.jpg"/><Relationship Id="rId9" Type="http://schemas.openxmlformats.org/officeDocument/2006/relationships/image" Target="../media/image31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3.png"/><Relationship Id="rId3" Type="http://schemas.openxmlformats.org/officeDocument/2006/relationships/slideLayout" Target="../slideLayouts/slideLayout50.xml"/><Relationship Id="rId7" Type="http://schemas.microsoft.com/office/2007/relationships/hdphoto" Target="../media/hdphoto3.wdp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image" Target="../media/image62.png"/><Relationship Id="rId5" Type="http://schemas.openxmlformats.org/officeDocument/2006/relationships/image" Target="../media/image66.jpeg"/><Relationship Id="rId10" Type="http://schemas.openxmlformats.org/officeDocument/2006/relationships/image" Target="../media/image67.png"/><Relationship Id="rId4" Type="http://schemas.openxmlformats.org/officeDocument/2006/relationships/image" Target="../media/image65.jpg"/><Relationship Id="rId9" Type="http://schemas.openxmlformats.org/officeDocument/2006/relationships/image" Target="../media/image31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3.png"/><Relationship Id="rId3" Type="http://schemas.openxmlformats.org/officeDocument/2006/relationships/slideLayout" Target="../slideLayouts/slideLayout50.xml"/><Relationship Id="rId7" Type="http://schemas.microsoft.com/office/2007/relationships/hdphoto" Target="../media/hdphoto3.wdp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image" Target="../media/image62.png"/><Relationship Id="rId5" Type="http://schemas.openxmlformats.org/officeDocument/2006/relationships/image" Target="../media/image66.jpeg"/><Relationship Id="rId10" Type="http://schemas.openxmlformats.org/officeDocument/2006/relationships/image" Target="../media/image69.png"/><Relationship Id="rId4" Type="http://schemas.openxmlformats.org/officeDocument/2006/relationships/image" Target="../media/image68.jpg"/><Relationship Id="rId9" Type="http://schemas.openxmlformats.org/officeDocument/2006/relationships/image" Target="../media/image31.pn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jpg"/><Relationship Id="rId1" Type="http://schemas.openxmlformats.org/officeDocument/2006/relationships/slideLayout" Target="../slideLayouts/slideLayout50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1.png"/><Relationship Id="rId4" Type="http://schemas.microsoft.com/office/2007/relationships/hdphoto" Target="../media/hdphoto1.wdp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.xml"/><Relationship Id="rId6" Type="http://schemas.microsoft.com/office/2007/relationships/hdphoto" Target="../media/hdphoto1.wdp"/><Relationship Id="rId5" Type="http://schemas.openxmlformats.org/officeDocument/2006/relationships/image" Target="../media/image23.png"/><Relationship Id="rId4" Type="http://schemas.openxmlformats.org/officeDocument/2006/relationships/image" Target="../media/image30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0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31.png"/><Relationship Id="rId4" Type="http://schemas.openxmlformats.org/officeDocument/2006/relationships/notesSlide" Target="../notesSlides/notesSlide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33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png"/><Relationship Id="rId13" Type="http://schemas.openxmlformats.org/officeDocument/2006/relationships/image" Target="../media/image44.png"/><Relationship Id="rId3" Type="http://schemas.openxmlformats.org/officeDocument/2006/relationships/image" Target="../media/image34.png"/><Relationship Id="rId7" Type="http://schemas.openxmlformats.org/officeDocument/2006/relationships/image" Target="../media/image38.png"/><Relationship Id="rId12" Type="http://schemas.openxmlformats.org/officeDocument/2006/relationships/image" Target="../media/image43.e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7.xml"/><Relationship Id="rId6" Type="http://schemas.openxmlformats.org/officeDocument/2006/relationships/image" Target="../media/image37.png"/><Relationship Id="rId11" Type="http://schemas.openxmlformats.org/officeDocument/2006/relationships/image" Target="../media/image42.png"/><Relationship Id="rId5" Type="http://schemas.openxmlformats.org/officeDocument/2006/relationships/image" Target="../media/image36.png"/><Relationship Id="rId15" Type="http://schemas.openxmlformats.org/officeDocument/2006/relationships/image" Target="../media/image32.png"/><Relationship Id="rId10" Type="http://schemas.openxmlformats.org/officeDocument/2006/relationships/image" Target="../media/image41.png"/><Relationship Id="rId4" Type="http://schemas.openxmlformats.org/officeDocument/2006/relationships/image" Target="../media/image35.png"/><Relationship Id="rId9" Type="http://schemas.openxmlformats.org/officeDocument/2006/relationships/image" Target="../media/image40.jpg"/><Relationship Id="rId14" Type="http://schemas.microsoft.com/office/2007/relationships/hdphoto" Target="../media/hdphoto2.wdp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47.png"/><Relationship Id="rId4" Type="http://schemas.openxmlformats.org/officeDocument/2006/relationships/image" Target="../media/image4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48.png"/><Relationship Id="rId4" Type="http://schemas.openxmlformats.org/officeDocument/2006/relationships/image" Target="../media/image4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>
            <a:extLst>
              <a:ext uri="{FF2B5EF4-FFF2-40B4-BE49-F238E27FC236}">
                <a16:creationId xmlns:a16="http://schemas.microsoft.com/office/drawing/2014/main" id="{C8C3F815-7BC5-4893-9213-5A7C6B0E36C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1866"/>
          <a:stretch/>
        </p:blipFill>
        <p:spPr>
          <a:xfrm>
            <a:off x="16839" y="0"/>
            <a:ext cx="12192000" cy="6858000"/>
          </a:xfrm>
          <a:prstGeom prst="rect">
            <a:avLst/>
          </a:prstGeom>
        </p:spPr>
      </p:pic>
      <p:grpSp>
        <p:nvGrpSpPr>
          <p:cNvPr id="4" name="Graphic 14">
            <a:extLst>
              <a:ext uri="{FF2B5EF4-FFF2-40B4-BE49-F238E27FC236}">
                <a16:creationId xmlns:a16="http://schemas.microsoft.com/office/drawing/2014/main" id="{A084B52D-E37F-4E72-9819-9E01ABAE7688}"/>
              </a:ext>
            </a:extLst>
          </p:cNvPr>
          <p:cNvGrpSpPr/>
          <p:nvPr/>
        </p:nvGrpSpPr>
        <p:grpSpPr>
          <a:xfrm>
            <a:off x="1966387" y="457200"/>
            <a:ext cx="9982200" cy="6070066"/>
            <a:chOff x="2971800" y="173220"/>
            <a:chExt cx="8447119" cy="6226075"/>
          </a:xfrm>
        </p:grpSpPr>
        <p:grpSp>
          <p:nvGrpSpPr>
            <p:cNvPr id="6" name="Graphic 14">
              <a:extLst>
                <a:ext uri="{FF2B5EF4-FFF2-40B4-BE49-F238E27FC236}">
                  <a16:creationId xmlns:a16="http://schemas.microsoft.com/office/drawing/2014/main" id="{BB3096BA-BC7E-4CA6-87C4-357BB9CDC7D2}"/>
                </a:ext>
              </a:extLst>
            </p:cNvPr>
            <p:cNvGrpSpPr/>
            <p:nvPr/>
          </p:nvGrpSpPr>
          <p:grpSpPr>
            <a:xfrm>
              <a:off x="2971800" y="173220"/>
              <a:ext cx="8447119" cy="6226075"/>
              <a:chOff x="2971800" y="173220"/>
              <a:chExt cx="8447119" cy="6226075"/>
            </a:xfrm>
          </p:grpSpPr>
          <p:sp>
            <p:nvSpPr>
              <p:cNvPr id="8" name="Freeform: Shape 7">
                <a:extLst>
                  <a:ext uri="{FF2B5EF4-FFF2-40B4-BE49-F238E27FC236}">
                    <a16:creationId xmlns:a16="http://schemas.microsoft.com/office/drawing/2014/main" id="{0DDE792F-5E9F-4DFC-A506-234EA4F5F8F0}"/>
                  </a:ext>
                </a:extLst>
              </p:cNvPr>
              <p:cNvSpPr/>
              <p:nvPr/>
            </p:nvSpPr>
            <p:spPr>
              <a:xfrm>
                <a:off x="2971800" y="768697"/>
                <a:ext cx="8447119" cy="5630598"/>
              </a:xfrm>
              <a:custGeom>
                <a:avLst/>
                <a:gdLst>
                  <a:gd name="connsiteX0" fmla="*/ 261144 w 8447119"/>
                  <a:gd name="connsiteY0" fmla="*/ 0 h 5630598"/>
                  <a:gd name="connsiteX1" fmla="*/ 0 w 8447119"/>
                  <a:gd name="connsiteY1" fmla="*/ 375160 h 5630598"/>
                  <a:gd name="connsiteX2" fmla="*/ 130572 w 8447119"/>
                  <a:gd name="connsiteY2" fmla="*/ 4828915 h 5630598"/>
                  <a:gd name="connsiteX3" fmla="*/ 859067 w 8447119"/>
                  <a:gd name="connsiteY3" fmla="*/ 5458822 h 5630598"/>
                  <a:gd name="connsiteX4" fmla="*/ 7465570 w 8447119"/>
                  <a:gd name="connsiteY4" fmla="*/ 5630598 h 5630598"/>
                  <a:gd name="connsiteX5" fmla="*/ 8447120 w 8447119"/>
                  <a:gd name="connsiteY5" fmla="*/ 4857512 h 5630598"/>
                  <a:gd name="connsiteX6" fmla="*/ 8447120 w 8447119"/>
                  <a:gd name="connsiteY6" fmla="*/ 375160 h 5630598"/>
                  <a:gd name="connsiteX7" fmla="*/ 8217772 w 8447119"/>
                  <a:gd name="connsiteY7" fmla="*/ 158418 h 56305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8447119" h="5630598">
                    <a:moveTo>
                      <a:pt x="261144" y="0"/>
                    </a:moveTo>
                    <a:lnTo>
                      <a:pt x="0" y="375160"/>
                    </a:lnTo>
                    <a:lnTo>
                      <a:pt x="130572" y="4828915"/>
                    </a:lnTo>
                    <a:lnTo>
                      <a:pt x="859067" y="5458822"/>
                    </a:lnTo>
                    <a:lnTo>
                      <a:pt x="7465570" y="5630598"/>
                    </a:lnTo>
                    <a:lnTo>
                      <a:pt x="8447120" y="4857512"/>
                    </a:lnTo>
                    <a:lnTo>
                      <a:pt x="8447120" y="375160"/>
                    </a:lnTo>
                    <a:lnTo>
                      <a:pt x="8217772" y="158418"/>
                    </a:lnTo>
                  </a:path>
                </a:pathLst>
              </a:custGeom>
              <a:solidFill>
                <a:srgbClr val="5E94EA"/>
              </a:solidFill>
              <a:ln w="1879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#9Slide02 Noi dung dai"/>
                  <a:ea typeface="+mn-ea"/>
                  <a:cs typeface="+mn-cs"/>
                </a:endParaRPr>
              </a:p>
            </p:txBody>
          </p:sp>
          <p:sp>
            <p:nvSpPr>
              <p:cNvPr id="9" name="Freeform: Shape 8">
                <a:extLst>
                  <a:ext uri="{FF2B5EF4-FFF2-40B4-BE49-F238E27FC236}">
                    <a16:creationId xmlns:a16="http://schemas.microsoft.com/office/drawing/2014/main" id="{06F7193A-144E-4052-94CD-9300DA1BBBE0}"/>
                  </a:ext>
                </a:extLst>
              </p:cNvPr>
              <p:cNvSpPr/>
              <p:nvPr/>
            </p:nvSpPr>
            <p:spPr>
              <a:xfrm>
                <a:off x="3233132" y="173220"/>
                <a:ext cx="7956438" cy="5911309"/>
              </a:xfrm>
              <a:custGeom>
                <a:avLst/>
                <a:gdLst>
                  <a:gd name="connsiteX0" fmla="*/ 7956439 w 7956438"/>
                  <a:gd name="connsiteY0" fmla="*/ 753895 h 5911309"/>
                  <a:gd name="connsiteX1" fmla="*/ 7956439 w 7956438"/>
                  <a:gd name="connsiteY1" fmla="*/ 5336152 h 5911309"/>
                  <a:gd name="connsiteX2" fmla="*/ 7232272 w 7956438"/>
                  <a:gd name="connsiteY2" fmla="*/ 5911310 h 5911309"/>
                  <a:gd name="connsiteX3" fmla="*/ 935830 w 7956438"/>
                  <a:gd name="connsiteY3" fmla="*/ 5911310 h 5911309"/>
                  <a:gd name="connsiteX4" fmla="*/ 127374 w 7956438"/>
                  <a:gd name="connsiteY4" fmla="*/ 5297018 h 5911309"/>
                  <a:gd name="connsiteX5" fmla="*/ 0 w 7956438"/>
                  <a:gd name="connsiteY5" fmla="*/ 595665 h 5911309"/>
                  <a:gd name="connsiteX6" fmla="*/ 664902 w 7956438"/>
                  <a:gd name="connsiteY6" fmla="*/ 114580 h 5911309"/>
                  <a:gd name="connsiteX7" fmla="*/ 6860310 w 7956438"/>
                  <a:gd name="connsiteY7" fmla="*/ 0 h 5911309"/>
                  <a:gd name="connsiteX8" fmla="*/ 7956439 w 7956438"/>
                  <a:gd name="connsiteY8" fmla="*/ 753895 h 59113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7956438" h="5911309">
                    <a:moveTo>
                      <a:pt x="7956439" y="753895"/>
                    </a:moveTo>
                    <a:lnTo>
                      <a:pt x="7956439" y="5336152"/>
                    </a:lnTo>
                    <a:lnTo>
                      <a:pt x="7232272" y="5911310"/>
                    </a:lnTo>
                    <a:lnTo>
                      <a:pt x="935830" y="5911310"/>
                    </a:lnTo>
                    <a:lnTo>
                      <a:pt x="127374" y="5297018"/>
                    </a:lnTo>
                    <a:cubicBezTo>
                      <a:pt x="91626" y="4134097"/>
                      <a:pt x="26717" y="1634975"/>
                      <a:pt x="0" y="595665"/>
                    </a:cubicBezTo>
                    <a:lnTo>
                      <a:pt x="664902" y="114580"/>
                    </a:lnTo>
                    <a:lnTo>
                      <a:pt x="6860310" y="0"/>
                    </a:lnTo>
                    <a:lnTo>
                      <a:pt x="7956439" y="753895"/>
                    </a:lnTo>
                    <a:close/>
                  </a:path>
                </a:pathLst>
              </a:custGeom>
              <a:solidFill>
                <a:srgbClr val="FFFFFC"/>
              </a:solidFill>
              <a:ln w="1879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#9Slide02 Noi dung dai"/>
                  <a:ea typeface="+mn-ea"/>
                  <a:cs typeface="+mn-cs"/>
                </a:endParaRPr>
              </a:p>
            </p:txBody>
          </p:sp>
          <p:sp>
            <p:nvSpPr>
              <p:cNvPr id="10" name="Freeform: Shape 9">
                <a:extLst>
                  <a:ext uri="{FF2B5EF4-FFF2-40B4-BE49-F238E27FC236}">
                    <a16:creationId xmlns:a16="http://schemas.microsoft.com/office/drawing/2014/main" id="{201A1D58-2C4A-496B-9A08-5EA49AA3F93A}"/>
                  </a:ext>
                </a:extLst>
              </p:cNvPr>
              <p:cNvSpPr/>
              <p:nvPr/>
            </p:nvSpPr>
            <p:spPr>
              <a:xfrm>
                <a:off x="3687689" y="523733"/>
                <a:ext cx="7158518" cy="5217056"/>
              </a:xfrm>
              <a:custGeom>
                <a:avLst/>
                <a:gdLst>
                  <a:gd name="connsiteX0" fmla="*/ 515328 w 7158518"/>
                  <a:gd name="connsiteY0" fmla="*/ 69049 h 5217056"/>
                  <a:gd name="connsiteX1" fmla="*/ 0 w 7158518"/>
                  <a:gd name="connsiteY1" fmla="*/ 509119 h 5217056"/>
                  <a:gd name="connsiteX2" fmla="*/ 0 w 7158518"/>
                  <a:gd name="connsiteY2" fmla="*/ 4701541 h 5217056"/>
                  <a:gd name="connsiteX3" fmla="*/ 706859 w 7158518"/>
                  <a:gd name="connsiteY3" fmla="*/ 5217057 h 5217056"/>
                  <a:gd name="connsiteX4" fmla="*/ 6614593 w 7158518"/>
                  <a:gd name="connsiteY4" fmla="*/ 5217057 h 5217056"/>
                  <a:gd name="connsiteX5" fmla="*/ 6979782 w 7158518"/>
                  <a:gd name="connsiteY5" fmla="*/ 4615747 h 5217056"/>
                  <a:gd name="connsiteX6" fmla="*/ 7158519 w 7158518"/>
                  <a:gd name="connsiteY6" fmla="*/ 750132 h 5217056"/>
                  <a:gd name="connsiteX7" fmla="*/ 6275557 w 7158518"/>
                  <a:gd name="connsiteY7" fmla="*/ 0 h 52170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7158518" h="5217056">
                    <a:moveTo>
                      <a:pt x="515328" y="69049"/>
                    </a:moveTo>
                    <a:lnTo>
                      <a:pt x="0" y="509119"/>
                    </a:lnTo>
                    <a:lnTo>
                      <a:pt x="0" y="4701541"/>
                    </a:lnTo>
                    <a:lnTo>
                      <a:pt x="706859" y="5217057"/>
                    </a:lnTo>
                    <a:lnTo>
                      <a:pt x="6614593" y="5217057"/>
                    </a:lnTo>
                    <a:lnTo>
                      <a:pt x="6979782" y="4615747"/>
                    </a:lnTo>
                    <a:lnTo>
                      <a:pt x="7158519" y="750132"/>
                    </a:lnTo>
                    <a:lnTo>
                      <a:pt x="6275557" y="0"/>
                    </a:lnTo>
                    <a:close/>
                  </a:path>
                </a:pathLst>
              </a:custGeom>
              <a:solidFill>
                <a:srgbClr val="D3E9FF"/>
              </a:solidFill>
              <a:ln w="1879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#9Slide02 Noi dung dai"/>
                  <a:ea typeface="+mn-ea"/>
                  <a:cs typeface="+mn-cs"/>
                </a:endParaRPr>
              </a:p>
            </p:txBody>
          </p:sp>
        </p:grp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BBBF82B6-01C7-419D-86A3-1BE9FF273413}"/>
                </a:ext>
              </a:extLst>
            </p:cNvPr>
            <p:cNvSpPr/>
            <p:nvPr/>
          </p:nvSpPr>
          <p:spPr>
            <a:xfrm>
              <a:off x="4317262" y="507928"/>
              <a:ext cx="5612510" cy="783433"/>
            </a:xfrm>
            <a:custGeom>
              <a:avLst/>
              <a:gdLst>
                <a:gd name="connsiteX0" fmla="*/ 0 w 2780774"/>
                <a:gd name="connsiteY0" fmla="*/ 50046 h 783433"/>
                <a:gd name="connsiteX1" fmla="*/ 240637 w 2780774"/>
                <a:gd name="connsiteY1" fmla="*/ 738843 h 783433"/>
                <a:gd name="connsiteX2" fmla="*/ 2519630 w 2780774"/>
                <a:gd name="connsiteY2" fmla="*/ 783433 h 783433"/>
                <a:gd name="connsiteX3" fmla="*/ 2780774 w 2780774"/>
                <a:gd name="connsiteY3" fmla="*/ 0 h 7834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780774" h="783433">
                  <a:moveTo>
                    <a:pt x="0" y="50046"/>
                  </a:moveTo>
                  <a:lnTo>
                    <a:pt x="240637" y="738843"/>
                  </a:lnTo>
                  <a:lnTo>
                    <a:pt x="2519630" y="783433"/>
                  </a:lnTo>
                  <a:lnTo>
                    <a:pt x="2780774" y="0"/>
                  </a:lnTo>
                  <a:close/>
                </a:path>
              </a:pathLst>
            </a:custGeom>
            <a:solidFill>
              <a:srgbClr val="FFFFFC"/>
            </a:solidFill>
            <a:ln w="1879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2 Noi dung dai"/>
                <a:ea typeface="+mn-ea"/>
                <a:cs typeface="+mn-cs"/>
              </a:endParaRPr>
            </a:p>
          </p:txBody>
        </p:sp>
      </p:grpSp>
      <p:sp>
        <p:nvSpPr>
          <p:cNvPr id="11" name="TextBox 10">
            <a:extLst>
              <a:ext uri="{FF2B5EF4-FFF2-40B4-BE49-F238E27FC236}">
                <a16:creationId xmlns:a16="http://schemas.microsoft.com/office/drawing/2014/main" id="{B7548683-906E-425C-A4B4-1089E21F9137}"/>
              </a:ext>
            </a:extLst>
          </p:cNvPr>
          <p:cNvSpPr txBox="1"/>
          <p:nvPr/>
        </p:nvSpPr>
        <p:spPr>
          <a:xfrm>
            <a:off x="3790901" y="653114"/>
            <a:ext cx="644759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Thứ ...., ngày .... tháng .... năm .........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524BC964-CBDE-48E9-823E-3CD7C4D9B391}"/>
              </a:ext>
            </a:extLst>
          </p:cNvPr>
          <p:cNvSpPr txBox="1"/>
          <p:nvPr/>
        </p:nvSpPr>
        <p:spPr>
          <a:xfrm>
            <a:off x="5834702" y="1464379"/>
            <a:ext cx="235513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CÔNG NGHỆ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F87EF2A1-28FB-44CE-980C-7E610932E8C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2078" b="97230" l="2875" r="98625">
                        <a14:foregroundMark x1="29500" y1="9418" x2="31375" y2="17729"/>
                        <a14:foregroundMark x1="30000" y1="7895" x2="37000" y2="6787"/>
                        <a14:foregroundMark x1="37000" y1="6787" x2="37375" y2="6648"/>
                        <a14:foregroundMark x1="40375" y1="4571" x2="40375" y2="4571"/>
                        <a14:foregroundMark x1="42375" y1="2216" x2="42750" y2="5125"/>
                        <a14:foregroundMark x1="35875" y1="16898" x2="39750" y2="20083"/>
                        <a14:foregroundMark x1="35250" y1="13989" x2="40750" y2="22299"/>
                        <a14:foregroundMark x1="41000" y1="14266" x2="43750" y2="20360"/>
                        <a14:foregroundMark x1="42375" y1="12050" x2="43500" y2="19252"/>
                        <a14:foregroundMark x1="48250" y1="49030" x2="49625" y2="53324"/>
                        <a14:foregroundMark x1="33250" y1="88781" x2="33750" y2="94460"/>
                        <a14:foregroundMark x1="24000" y1="85042" x2="22625" y2="95706"/>
                        <a14:foregroundMark x1="22875" y1="95706" x2="41000" y2="96676"/>
                        <a14:foregroundMark x1="33500" y1="97230" x2="41750" y2="97230"/>
                        <a14:foregroundMark x1="7875" y1="62465" x2="7625" y2="77839"/>
                        <a14:foregroundMark x1="2875" y1="71053" x2="5625" y2="74931"/>
                        <a14:foregroundMark x1="90250" y1="27562" x2="98625" y2="15097"/>
                        <a14:foregroundMark x1="39000" y1="12742" x2="38875" y2="4002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77175" y="2563400"/>
            <a:ext cx="4695339" cy="4237543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B220FABF-7C19-4248-B260-6142AAD0A84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611884" y="2124621"/>
            <a:ext cx="8876545" cy="2310584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4B47198D-D11D-4FC2-AA74-31BE4DA2A69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881688" y="4258932"/>
            <a:ext cx="3609145" cy="11827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9542240"/>
      </p:ext>
    </p:extLst>
  </p:cSld>
  <p:clrMapOvr>
    <a:masterClrMapping/>
  </p:clrMapOvr>
  <p:transition>
    <p:fade/>
  </p:transition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fill="hold" nodeType="afterEffect" p14:presetBounceEnd="8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80000">
                                          <p:cBhvr additive="base">
                                            <p:cTn id="7" dur="10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80000">
                                          <p:cBhvr additive="base">
                                            <p:cTn id="8" dur="10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0" presetID="2" presetClass="entr" presetSubtype="1" fill="hold" grpId="0" nodeType="afterEffect" p14:presetBounceEnd="70000">
                                      <p:stCondLst>
                                        <p:cond delay="0"/>
                                      </p:stCondLst>
                                      <p:iterate type="wd">
                                        <p:tmPct val="10000"/>
                                      </p:iterate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12" dur="10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13" dur="10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4" fill="hold">
                                <p:stCondLst>
                                  <p:cond delay="2700"/>
                                </p:stCondLst>
                                <p:childTnLst>
                                  <p:par>
                                    <p:cTn id="15" presetID="53" presetClass="entr" presetSubtype="16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7" dur="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8" dur="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19" dur="500"/>
                                            <p:tgtEl>
                                              <p:spTgt spid="1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0" fill="hold">
                          <p:stCondLst>
                            <p:cond delay="indefinite"/>
                          </p:stCondLst>
                          <p:childTnLst>
                            <p:par>
                              <p:cTn id="21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2" presetID="53" presetClass="entr" presetSubtype="16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24" dur="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5" dur="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26" dur="500"/>
                                            <p:tgtEl>
                                              <p:spTgt spid="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7" fill="hold">
                          <p:stCondLst>
                            <p:cond delay="indefinite"/>
                          </p:stCondLst>
                          <p:childTnLst>
                            <p:par>
                              <p:cTn id="2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9" presetID="10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1" dur="500"/>
                                            <p:tgtEl>
                                              <p:spTgt spid="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1" grpId="0"/>
          <p:bldP spid="12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10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10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0" presetID="2" presetClass="entr" presetSubtype="1" fill="hold" grpId="0" nodeType="afterEffect">
                                      <p:stCondLst>
                                        <p:cond delay="0"/>
                                      </p:stCondLst>
                                      <p:iterate type="wd">
                                        <p:tmPct val="10000"/>
                                      </p:iterate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2" dur="10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3" dur="10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4" fill="hold">
                                <p:stCondLst>
                                  <p:cond delay="2700"/>
                                </p:stCondLst>
                                <p:childTnLst>
                                  <p:par>
                                    <p:cTn id="15" presetID="53" presetClass="entr" presetSubtype="16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7" dur="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8" dur="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19" dur="500"/>
                                            <p:tgtEl>
                                              <p:spTgt spid="1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0" fill="hold">
                          <p:stCondLst>
                            <p:cond delay="indefinite"/>
                          </p:stCondLst>
                          <p:childTnLst>
                            <p:par>
                              <p:cTn id="21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2" presetID="53" presetClass="entr" presetSubtype="16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24" dur="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5" dur="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26" dur="500"/>
                                            <p:tgtEl>
                                              <p:spTgt spid="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7" fill="hold">
                          <p:stCondLst>
                            <p:cond delay="indefinite"/>
                          </p:stCondLst>
                          <p:childTnLst>
                            <p:par>
                              <p:cTn id="2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9" presetID="10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1" dur="500"/>
                                            <p:tgtEl>
                                              <p:spTgt spid="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1" grpId="0"/>
          <p:bldP spid="12" grpId="0"/>
        </p:bldLst>
      </p:timing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>
            <a:extLst>
              <a:ext uri="{FF2B5EF4-FFF2-40B4-BE49-F238E27FC236}">
                <a16:creationId xmlns:a16="http://schemas.microsoft.com/office/drawing/2014/main" id="{5EF0F8F6-FA1C-46D0-BC79-AEC96B994038}"/>
              </a:ext>
            </a:extLst>
          </p:cNvPr>
          <p:cNvGrpSpPr/>
          <p:nvPr/>
        </p:nvGrpSpPr>
        <p:grpSpPr>
          <a:xfrm>
            <a:off x="5857876" y="1143001"/>
            <a:ext cx="5372100" cy="5095874"/>
            <a:chOff x="6379177" y="1587485"/>
            <a:chExt cx="4420546" cy="4147789"/>
          </a:xfrm>
        </p:grpSpPr>
        <p:pic>
          <p:nvPicPr>
            <p:cNvPr id="10" name="图片 164">
              <a:extLst>
                <a:ext uri="{FF2B5EF4-FFF2-40B4-BE49-F238E27FC236}">
                  <a16:creationId xmlns:a16="http://schemas.microsoft.com/office/drawing/2014/main" id="{F3E80693-24E9-4F53-B96C-F3FC01FB59E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797758">
              <a:off x="6379177" y="1587485"/>
              <a:ext cx="4420546" cy="4147789"/>
            </a:xfrm>
            <a:prstGeom prst="rect">
              <a:avLst/>
            </a:prstGeom>
          </p:spPr>
        </p:pic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2B8873DD-5DF0-4EAD-A7D7-63E2DA7A7404}"/>
                </a:ext>
              </a:extLst>
            </p:cNvPr>
            <p:cNvSpPr txBox="1"/>
            <p:nvPr/>
          </p:nvSpPr>
          <p:spPr>
            <a:xfrm>
              <a:off x="7249178" y="2551837"/>
              <a:ext cx="3111923" cy="157824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vi-VN" sz="4000" b="1" i="0" dirty="0">
                  <a:solidFill>
                    <a:srgbClr val="FF0000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Lấy tay không nhặt mảnh vỡ dễ bị thương.</a:t>
              </a:r>
              <a:endPara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pic>
        <p:nvPicPr>
          <p:cNvPr id="2" name="Picture 1">
            <a:extLst>
              <a:ext uri="{FF2B5EF4-FFF2-40B4-BE49-F238E27FC236}">
                <a16:creationId xmlns:a16="http://schemas.microsoft.com/office/drawing/2014/main" id="{CE5D51D6-3F86-4DF9-AD55-77AEDA329D4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25501" y="661374"/>
            <a:ext cx="5712447" cy="963251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9636238C-B009-45A0-BE41-8DB80D659E5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671637" y="1871662"/>
            <a:ext cx="4389334" cy="35385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26962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>
            <a:extLst>
              <a:ext uri="{FF2B5EF4-FFF2-40B4-BE49-F238E27FC236}">
                <a16:creationId xmlns:a16="http://schemas.microsoft.com/office/drawing/2014/main" id="{5EF0F8F6-FA1C-46D0-BC79-AEC96B994038}"/>
              </a:ext>
            </a:extLst>
          </p:cNvPr>
          <p:cNvGrpSpPr/>
          <p:nvPr/>
        </p:nvGrpSpPr>
        <p:grpSpPr>
          <a:xfrm>
            <a:off x="5857876" y="1143001"/>
            <a:ext cx="5372100" cy="5095874"/>
            <a:chOff x="6379177" y="1587485"/>
            <a:chExt cx="4420546" cy="4147789"/>
          </a:xfrm>
        </p:grpSpPr>
        <p:pic>
          <p:nvPicPr>
            <p:cNvPr id="10" name="图片 164">
              <a:extLst>
                <a:ext uri="{FF2B5EF4-FFF2-40B4-BE49-F238E27FC236}">
                  <a16:creationId xmlns:a16="http://schemas.microsoft.com/office/drawing/2014/main" id="{F3E80693-24E9-4F53-B96C-F3FC01FB59E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797758">
              <a:off x="6379177" y="1587485"/>
              <a:ext cx="4420546" cy="4147789"/>
            </a:xfrm>
            <a:prstGeom prst="rect">
              <a:avLst/>
            </a:prstGeom>
          </p:spPr>
        </p:pic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2B8873DD-5DF0-4EAD-A7D7-63E2DA7A7404}"/>
                </a:ext>
              </a:extLst>
            </p:cNvPr>
            <p:cNvSpPr txBox="1"/>
            <p:nvPr/>
          </p:nvSpPr>
          <p:spPr>
            <a:xfrm>
              <a:off x="7249178" y="2551837"/>
              <a:ext cx="3111923" cy="157824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vi-VN" sz="4000" b="1" i="0" dirty="0">
                  <a:solidFill>
                    <a:srgbClr val="FF0000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Để tay gần vòi nước đang sôi dễ bị bỏng.</a:t>
              </a:r>
              <a:endPara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pic>
        <p:nvPicPr>
          <p:cNvPr id="2" name="Picture 1">
            <a:extLst>
              <a:ext uri="{FF2B5EF4-FFF2-40B4-BE49-F238E27FC236}">
                <a16:creationId xmlns:a16="http://schemas.microsoft.com/office/drawing/2014/main" id="{CE5D51D6-3F86-4DF9-AD55-77AEDA329D4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25501" y="661374"/>
            <a:ext cx="5712447" cy="963251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9DDE563A-046F-487F-A636-F8BE0BB58DC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762124" y="1876424"/>
            <a:ext cx="4050221" cy="3552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109610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>
            <a:extLst>
              <a:ext uri="{FF2B5EF4-FFF2-40B4-BE49-F238E27FC236}">
                <a16:creationId xmlns:a16="http://schemas.microsoft.com/office/drawing/2014/main" id="{5EF0F8F6-FA1C-46D0-BC79-AEC96B994038}"/>
              </a:ext>
            </a:extLst>
          </p:cNvPr>
          <p:cNvGrpSpPr/>
          <p:nvPr/>
        </p:nvGrpSpPr>
        <p:grpSpPr>
          <a:xfrm>
            <a:off x="5857876" y="1143001"/>
            <a:ext cx="5372100" cy="5095874"/>
            <a:chOff x="6379177" y="1587485"/>
            <a:chExt cx="4420546" cy="4147789"/>
          </a:xfrm>
        </p:grpSpPr>
        <p:pic>
          <p:nvPicPr>
            <p:cNvPr id="10" name="图片 164">
              <a:extLst>
                <a:ext uri="{FF2B5EF4-FFF2-40B4-BE49-F238E27FC236}">
                  <a16:creationId xmlns:a16="http://schemas.microsoft.com/office/drawing/2014/main" id="{F3E80693-24E9-4F53-B96C-F3FC01FB59E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797758">
              <a:off x="6379177" y="1587485"/>
              <a:ext cx="4420546" cy="4147789"/>
            </a:xfrm>
            <a:prstGeom prst="rect">
              <a:avLst/>
            </a:prstGeom>
          </p:spPr>
        </p:pic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2B8873DD-5DF0-4EAD-A7D7-63E2DA7A7404}"/>
                </a:ext>
              </a:extLst>
            </p:cNvPr>
            <p:cNvSpPr txBox="1"/>
            <p:nvPr/>
          </p:nvSpPr>
          <p:spPr>
            <a:xfrm>
              <a:off x="7249178" y="2551837"/>
              <a:ext cx="3111923" cy="157824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vi-VN" sz="4000" b="1" i="0" dirty="0">
                  <a:solidFill>
                    <a:srgbClr val="FF0000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Đưa vật vào ổ điện dễ xảy ra tai nạn điện giật</a:t>
              </a:r>
              <a:endPara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pic>
        <p:nvPicPr>
          <p:cNvPr id="2" name="Picture 1">
            <a:extLst>
              <a:ext uri="{FF2B5EF4-FFF2-40B4-BE49-F238E27FC236}">
                <a16:creationId xmlns:a16="http://schemas.microsoft.com/office/drawing/2014/main" id="{CE5D51D6-3F86-4DF9-AD55-77AEDA329D4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25501" y="661374"/>
            <a:ext cx="5712447" cy="963251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AEEA27CC-5FC3-4FE5-A52D-F073C65E258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457324" y="1947862"/>
            <a:ext cx="4090369" cy="32908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126935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>
            <a:extLst>
              <a:ext uri="{FF2B5EF4-FFF2-40B4-BE49-F238E27FC236}">
                <a16:creationId xmlns:a16="http://schemas.microsoft.com/office/drawing/2014/main" id="{5EF0F8F6-FA1C-46D0-BC79-AEC96B994038}"/>
              </a:ext>
            </a:extLst>
          </p:cNvPr>
          <p:cNvGrpSpPr/>
          <p:nvPr/>
        </p:nvGrpSpPr>
        <p:grpSpPr>
          <a:xfrm>
            <a:off x="5857876" y="1143001"/>
            <a:ext cx="5372100" cy="5095874"/>
            <a:chOff x="6379177" y="1587485"/>
            <a:chExt cx="4420546" cy="4147789"/>
          </a:xfrm>
        </p:grpSpPr>
        <p:pic>
          <p:nvPicPr>
            <p:cNvPr id="10" name="图片 164">
              <a:extLst>
                <a:ext uri="{FF2B5EF4-FFF2-40B4-BE49-F238E27FC236}">
                  <a16:creationId xmlns:a16="http://schemas.microsoft.com/office/drawing/2014/main" id="{F3E80693-24E9-4F53-B96C-F3FC01FB59E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797758">
              <a:off x="6379177" y="1587485"/>
              <a:ext cx="4420546" cy="4147789"/>
            </a:xfrm>
            <a:prstGeom prst="rect">
              <a:avLst/>
            </a:prstGeom>
          </p:spPr>
        </p:pic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2B8873DD-5DF0-4EAD-A7D7-63E2DA7A7404}"/>
                </a:ext>
              </a:extLst>
            </p:cNvPr>
            <p:cNvSpPr txBox="1"/>
            <p:nvPr/>
          </p:nvSpPr>
          <p:spPr>
            <a:xfrm>
              <a:off x="7249178" y="2551837"/>
              <a:ext cx="3111923" cy="20792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vi-VN" sz="4000" b="1" i="0" dirty="0">
                  <a:solidFill>
                    <a:srgbClr val="FF0000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Sử dụng vật nhọn làm đồ chơi dễ bị thương</a:t>
              </a:r>
              <a:endPara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pic>
        <p:nvPicPr>
          <p:cNvPr id="2" name="Picture 1">
            <a:extLst>
              <a:ext uri="{FF2B5EF4-FFF2-40B4-BE49-F238E27FC236}">
                <a16:creationId xmlns:a16="http://schemas.microsoft.com/office/drawing/2014/main" id="{CE5D51D6-3F86-4DF9-AD55-77AEDA329D4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25501" y="661374"/>
            <a:ext cx="5712447" cy="963251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BE21F9B6-D203-4C98-A289-CEA9316C8C8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757362" y="2195512"/>
            <a:ext cx="3904847" cy="32146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151214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组合 14"/>
          <p:cNvGrpSpPr/>
          <p:nvPr/>
        </p:nvGrpSpPr>
        <p:grpSpPr>
          <a:xfrm>
            <a:off x="2101033" y="1982112"/>
            <a:ext cx="8843191" cy="2666086"/>
            <a:chOff x="1710430" y="1284911"/>
            <a:chExt cx="8020062" cy="2564311"/>
          </a:xfrm>
        </p:grpSpPr>
        <p:sp>
          <p:nvSpPr>
            <p:cNvPr id="23" name="矩形 22"/>
            <p:cNvSpPr/>
            <p:nvPr/>
          </p:nvSpPr>
          <p:spPr>
            <a:xfrm>
              <a:off x="1710430" y="1284911"/>
              <a:ext cx="8020062" cy="2564311"/>
            </a:xfrm>
            <a:prstGeom prst="rect">
              <a:avLst/>
            </a:prstGeom>
            <a:gradFill>
              <a:gsLst>
                <a:gs pos="100000">
                  <a:srgbClr val="7E9F3D">
                    <a:alpha val="80000"/>
                  </a:srgbClr>
                </a:gs>
                <a:gs pos="84000">
                  <a:srgbClr val="B3EA34">
                    <a:alpha val="77647"/>
                  </a:srgbClr>
                </a:gs>
              </a:gsLst>
              <a:lin ang="10800000" scaled="0"/>
            </a:gradFill>
            <a:ln>
              <a:solidFill>
                <a:srgbClr val="B3EA34">
                  <a:alpha val="50000"/>
                </a:srgbClr>
              </a:solidFill>
            </a:ln>
            <a:effectLst>
              <a:innerShdw blurRad="635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62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24" name="矩形 23"/>
            <p:cNvSpPr/>
            <p:nvPr/>
          </p:nvSpPr>
          <p:spPr>
            <a:xfrm flipH="1">
              <a:off x="1854446" y="1284912"/>
              <a:ext cx="1925466" cy="1279113"/>
            </a:xfrm>
            <a:prstGeom prst="rect">
              <a:avLst/>
            </a:prstGeom>
            <a:gradFill>
              <a:gsLst>
                <a:gs pos="7000">
                  <a:srgbClr val="000000">
                    <a:alpha val="4706"/>
                  </a:srgbClr>
                </a:gs>
                <a:gs pos="22000">
                  <a:schemeClr val="bg1">
                    <a:alpha val="0"/>
                  </a:schemeClr>
                </a:gs>
              </a:gsLst>
              <a:lin ang="10800000" scaled="0"/>
            </a:gradFill>
            <a:ln>
              <a:noFill/>
            </a:ln>
            <a:effectLst>
              <a:outerShdw blurRad="127000" dist="63500" dir="2700000" algn="tl" rotWithShape="0">
                <a:schemeClr val="tx1">
                  <a:lumMod val="65000"/>
                  <a:lumOff val="35000"/>
                  <a:alpha val="3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62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endParaRPr>
            </a:p>
          </p:txBody>
        </p:sp>
      </p:grpSp>
      <p:grpSp>
        <p:nvGrpSpPr>
          <p:cNvPr id="16" name="组合 15"/>
          <p:cNvGrpSpPr/>
          <p:nvPr/>
        </p:nvGrpSpPr>
        <p:grpSpPr>
          <a:xfrm>
            <a:off x="873020" y="2647052"/>
            <a:ext cx="1415845" cy="1331706"/>
            <a:chOff x="713110" y="905764"/>
            <a:chExt cx="1361797" cy="1280869"/>
          </a:xfrm>
        </p:grpSpPr>
        <p:grpSp>
          <p:nvGrpSpPr>
            <p:cNvPr id="17" name="组合 16"/>
            <p:cNvGrpSpPr/>
            <p:nvPr/>
          </p:nvGrpSpPr>
          <p:grpSpPr>
            <a:xfrm>
              <a:off x="713110" y="905764"/>
              <a:ext cx="1270764" cy="1280869"/>
              <a:chOff x="3315195" y="1967685"/>
              <a:chExt cx="1881008" cy="1895965"/>
            </a:xfrm>
          </p:grpSpPr>
          <p:sp>
            <p:nvSpPr>
              <p:cNvPr id="19" name="Freeform 6"/>
              <p:cNvSpPr>
                <a:spLocks/>
              </p:cNvSpPr>
              <p:nvPr/>
            </p:nvSpPr>
            <p:spPr bwMode="auto">
              <a:xfrm>
                <a:off x="3675108" y="2355747"/>
                <a:ext cx="1161181" cy="1119839"/>
              </a:xfrm>
              <a:custGeom>
                <a:avLst/>
                <a:gdLst>
                  <a:gd name="T0" fmla="*/ 447 w 447"/>
                  <a:gd name="T1" fmla="*/ 351 h 447"/>
                  <a:gd name="T2" fmla="*/ 351 w 447"/>
                  <a:gd name="T3" fmla="*/ 447 h 447"/>
                  <a:gd name="T4" fmla="*/ 96 w 447"/>
                  <a:gd name="T5" fmla="*/ 447 h 447"/>
                  <a:gd name="T6" fmla="*/ 0 w 447"/>
                  <a:gd name="T7" fmla="*/ 351 h 447"/>
                  <a:gd name="T8" fmla="*/ 0 w 447"/>
                  <a:gd name="T9" fmla="*/ 96 h 447"/>
                  <a:gd name="T10" fmla="*/ 96 w 447"/>
                  <a:gd name="T11" fmla="*/ 0 h 447"/>
                  <a:gd name="T12" fmla="*/ 351 w 447"/>
                  <a:gd name="T13" fmla="*/ 0 h 447"/>
                  <a:gd name="T14" fmla="*/ 447 w 447"/>
                  <a:gd name="T15" fmla="*/ 96 h 447"/>
                  <a:gd name="T16" fmla="*/ 447 w 447"/>
                  <a:gd name="T17" fmla="*/ 351 h 4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447" h="447">
                    <a:moveTo>
                      <a:pt x="447" y="351"/>
                    </a:moveTo>
                    <a:cubicBezTo>
                      <a:pt x="447" y="404"/>
                      <a:pt x="404" y="447"/>
                      <a:pt x="351" y="447"/>
                    </a:cubicBezTo>
                    <a:cubicBezTo>
                      <a:pt x="96" y="447"/>
                      <a:pt x="96" y="447"/>
                      <a:pt x="96" y="447"/>
                    </a:cubicBezTo>
                    <a:cubicBezTo>
                      <a:pt x="43" y="447"/>
                      <a:pt x="0" y="404"/>
                      <a:pt x="0" y="351"/>
                    </a:cubicBezTo>
                    <a:cubicBezTo>
                      <a:pt x="0" y="96"/>
                      <a:pt x="0" y="96"/>
                      <a:pt x="0" y="96"/>
                    </a:cubicBezTo>
                    <a:cubicBezTo>
                      <a:pt x="0" y="43"/>
                      <a:pt x="43" y="0"/>
                      <a:pt x="96" y="0"/>
                    </a:cubicBezTo>
                    <a:cubicBezTo>
                      <a:pt x="351" y="0"/>
                      <a:pt x="351" y="0"/>
                      <a:pt x="351" y="0"/>
                    </a:cubicBezTo>
                    <a:cubicBezTo>
                      <a:pt x="404" y="0"/>
                      <a:pt x="447" y="43"/>
                      <a:pt x="447" y="96"/>
                    </a:cubicBezTo>
                    <a:lnTo>
                      <a:pt x="447" y="351"/>
                    </a:lnTo>
                    <a:close/>
                  </a:path>
                </a:pathLst>
              </a:custGeom>
              <a:solidFill>
                <a:schemeClr val="bg1">
                  <a:lumMod val="95000"/>
                </a:schemeClr>
              </a:solidFill>
              <a:ln>
                <a:solidFill>
                  <a:schemeClr val="bg1"/>
                </a:solidFill>
              </a:ln>
            </p:spPr>
            <p:txBody>
              <a:bodyPr vert="horz" wrap="square" lIns="109728" tIns="54864" rIns="109728" bIns="54864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62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20" name="Freeform 11"/>
              <p:cNvSpPr>
                <a:spLocks noEditPoints="1"/>
              </p:cNvSpPr>
              <p:nvPr/>
            </p:nvSpPr>
            <p:spPr bwMode="auto">
              <a:xfrm>
                <a:off x="3315195" y="1970286"/>
                <a:ext cx="1881008" cy="1890762"/>
              </a:xfrm>
              <a:custGeom>
                <a:avLst/>
                <a:gdLst>
                  <a:gd name="T0" fmla="*/ 573 w 628"/>
                  <a:gd name="T1" fmla="*/ 0 h 629"/>
                  <a:gd name="T2" fmla="*/ 56 w 628"/>
                  <a:gd name="T3" fmla="*/ 0 h 629"/>
                  <a:gd name="T4" fmla="*/ 0 w 628"/>
                  <a:gd name="T5" fmla="*/ 56 h 629"/>
                  <a:gd name="T6" fmla="*/ 0 w 628"/>
                  <a:gd name="T7" fmla="*/ 573 h 629"/>
                  <a:gd name="T8" fmla="*/ 56 w 628"/>
                  <a:gd name="T9" fmla="*/ 629 h 629"/>
                  <a:gd name="T10" fmla="*/ 573 w 628"/>
                  <a:gd name="T11" fmla="*/ 629 h 629"/>
                  <a:gd name="T12" fmla="*/ 628 w 628"/>
                  <a:gd name="T13" fmla="*/ 573 h 629"/>
                  <a:gd name="T14" fmla="*/ 628 w 628"/>
                  <a:gd name="T15" fmla="*/ 56 h 629"/>
                  <a:gd name="T16" fmla="*/ 573 w 628"/>
                  <a:gd name="T17" fmla="*/ 0 h 629"/>
                  <a:gd name="T18" fmla="*/ 491 w 628"/>
                  <a:gd name="T19" fmla="*/ 460 h 629"/>
                  <a:gd name="T20" fmla="*/ 459 w 628"/>
                  <a:gd name="T21" fmla="*/ 491 h 629"/>
                  <a:gd name="T22" fmla="*/ 169 w 628"/>
                  <a:gd name="T23" fmla="*/ 491 h 629"/>
                  <a:gd name="T24" fmla="*/ 138 w 628"/>
                  <a:gd name="T25" fmla="*/ 460 h 629"/>
                  <a:gd name="T26" fmla="*/ 138 w 628"/>
                  <a:gd name="T27" fmla="*/ 169 h 629"/>
                  <a:gd name="T28" fmla="*/ 169 w 628"/>
                  <a:gd name="T29" fmla="*/ 138 h 629"/>
                  <a:gd name="T30" fmla="*/ 459 w 628"/>
                  <a:gd name="T31" fmla="*/ 138 h 629"/>
                  <a:gd name="T32" fmla="*/ 491 w 628"/>
                  <a:gd name="T33" fmla="*/ 169 h 629"/>
                  <a:gd name="T34" fmla="*/ 491 w 628"/>
                  <a:gd name="T35" fmla="*/ 460 h 6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628" h="629">
                    <a:moveTo>
                      <a:pt x="573" y="0"/>
                    </a:moveTo>
                    <a:cubicBezTo>
                      <a:pt x="56" y="0"/>
                      <a:pt x="56" y="0"/>
                      <a:pt x="56" y="0"/>
                    </a:cubicBezTo>
                    <a:cubicBezTo>
                      <a:pt x="25" y="0"/>
                      <a:pt x="0" y="25"/>
                      <a:pt x="0" y="56"/>
                    </a:cubicBezTo>
                    <a:cubicBezTo>
                      <a:pt x="0" y="573"/>
                      <a:pt x="0" y="573"/>
                      <a:pt x="0" y="573"/>
                    </a:cubicBezTo>
                    <a:cubicBezTo>
                      <a:pt x="0" y="604"/>
                      <a:pt x="25" y="629"/>
                      <a:pt x="56" y="629"/>
                    </a:cubicBezTo>
                    <a:cubicBezTo>
                      <a:pt x="573" y="629"/>
                      <a:pt x="573" y="629"/>
                      <a:pt x="573" y="629"/>
                    </a:cubicBezTo>
                    <a:cubicBezTo>
                      <a:pt x="603" y="629"/>
                      <a:pt x="628" y="604"/>
                      <a:pt x="628" y="573"/>
                    </a:cubicBezTo>
                    <a:cubicBezTo>
                      <a:pt x="628" y="56"/>
                      <a:pt x="628" y="56"/>
                      <a:pt x="628" y="56"/>
                    </a:cubicBezTo>
                    <a:cubicBezTo>
                      <a:pt x="628" y="25"/>
                      <a:pt x="603" y="0"/>
                      <a:pt x="573" y="0"/>
                    </a:cubicBezTo>
                    <a:moveTo>
                      <a:pt x="491" y="460"/>
                    </a:moveTo>
                    <a:cubicBezTo>
                      <a:pt x="491" y="477"/>
                      <a:pt x="477" y="491"/>
                      <a:pt x="459" y="491"/>
                    </a:cubicBezTo>
                    <a:cubicBezTo>
                      <a:pt x="169" y="491"/>
                      <a:pt x="169" y="491"/>
                      <a:pt x="169" y="491"/>
                    </a:cubicBezTo>
                    <a:cubicBezTo>
                      <a:pt x="152" y="491"/>
                      <a:pt x="138" y="477"/>
                      <a:pt x="138" y="460"/>
                    </a:cubicBezTo>
                    <a:cubicBezTo>
                      <a:pt x="138" y="169"/>
                      <a:pt x="138" y="169"/>
                      <a:pt x="138" y="169"/>
                    </a:cubicBezTo>
                    <a:cubicBezTo>
                      <a:pt x="138" y="152"/>
                      <a:pt x="152" y="138"/>
                      <a:pt x="169" y="138"/>
                    </a:cubicBezTo>
                    <a:cubicBezTo>
                      <a:pt x="459" y="138"/>
                      <a:pt x="459" y="138"/>
                      <a:pt x="459" y="138"/>
                    </a:cubicBezTo>
                    <a:cubicBezTo>
                      <a:pt x="477" y="138"/>
                      <a:pt x="491" y="152"/>
                      <a:pt x="491" y="169"/>
                    </a:cubicBezTo>
                    <a:cubicBezTo>
                      <a:pt x="491" y="460"/>
                      <a:pt x="491" y="460"/>
                      <a:pt x="491" y="460"/>
                    </a:cubicBezTo>
                  </a:path>
                </a:pathLst>
              </a:custGeom>
              <a:gradFill>
                <a:gsLst>
                  <a:gs pos="49500">
                    <a:srgbClr val="676C6E">
                      <a:alpha val="80000"/>
                    </a:srgbClr>
                  </a:gs>
                  <a:gs pos="38000">
                    <a:srgbClr val="73787A">
                      <a:alpha val="78000"/>
                    </a:srgbClr>
                  </a:gs>
                </a:gsLst>
                <a:lin ang="5400000" scaled="0"/>
              </a:gradFill>
              <a:ln>
                <a:noFill/>
              </a:ln>
              <a:effectLst>
                <a:outerShdw blurRad="50800" dist="38100" dir="5400000" algn="t" rotWithShape="0">
                  <a:schemeClr val="tx1">
                    <a:lumMod val="85000"/>
                    <a:lumOff val="15000"/>
                    <a:alpha val="50000"/>
                  </a:schemeClr>
                </a:outerShdw>
              </a:effectLst>
            </p:spPr>
            <p:txBody>
              <a:bodyPr vert="horz" wrap="square" lIns="109728" tIns="54864" rIns="109728" bIns="54864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62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21" name="Freeform 11"/>
              <p:cNvSpPr>
                <a:spLocks noEditPoints="1"/>
              </p:cNvSpPr>
              <p:nvPr/>
            </p:nvSpPr>
            <p:spPr bwMode="auto">
              <a:xfrm>
                <a:off x="3315195" y="1970286"/>
                <a:ext cx="1881008" cy="1890762"/>
              </a:xfrm>
              <a:custGeom>
                <a:avLst/>
                <a:gdLst>
                  <a:gd name="T0" fmla="*/ 573 w 628"/>
                  <a:gd name="T1" fmla="*/ 0 h 629"/>
                  <a:gd name="T2" fmla="*/ 56 w 628"/>
                  <a:gd name="T3" fmla="*/ 0 h 629"/>
                  <a:gd name="T4" fmla="*/ 0 w 628"/>
                  <a:gd name="T5" fmla="*/ 56 h 629"/>
                  <a:gd name="T6" fmla="*/ 0 w 628"/>
                  <a:gd name="T7" fmla="*/ 573 h 629"/>
                  <a:gd name="T8" fmla="*/ 56 w 628"/>
                  <a:gd name="T9" fmla="*/ 629 h 629"/>
                  <a:gd name="T10" fmla="*/ 573 w 628"/>
                  <a:gd name="T11" fmla="*/ 629 h 629"/>
                  <a:gd name="T12" fmla="*/ 628 w 628"/>
                  <a:gd name="T13" fmla="*/ 573 h 629"/>
                  <a:gd name="T14" fmla="*/ 628 w 628"/>
                  <a:gd name="T15" fmla="*/ 56 h 629"/>
                  <a:gd name="T16" fmla="*/ 573 w 628"/>
                  <a:gd name="T17" fmla="*/ 0 h 629"/>
                  <a:gd name="T18" fmla="*/ 491 w 628"/>
                  <a:gd name="T19" fmla="*/ 460 h 629"/>
                  <a:gd name="T20" fmla="*/ 459 w 628"/>
                  <a:gd name="T21" fmla="*/ 491 h 629"/>
                  <a:gd name="T22" fmla="*/ 169 w 628"/>
                  <a:gd name="T23" fmla="*/ 491 h 629"/>
                  <a:gd name="T24" fmla="*/ 138 w 628"/>
                  <a:gd name="T25" fmla="*/ 460 h 629"/>
                  <a:gd name="T26" fmla="*/ 138 w 628"/>
                  <a:gd name="T27" fmla="*/ 169 h 629"/>
                  <a:gd name="T28" fmla="*/ 169 w 628"/>
                  <a:gd name="T29" fmla="*/ 138 h 629"/>
                  <a:gd name="T30" fmla="*/ 459 w 628"/>
                  <a:gd name="T31" fmla="*/ 138 h 629"/>
                  <a:gd name="T32" fmla="*/ 491 w 628"/>
                  <a:gd name="T33" fmla="*/ 169 h 629"/>
                  <a:gd name="T34" fmla="*/ 491 w 628"/>
                  <a:gd name="T35" fmla="*/ 460 h 6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628" h="629">
                    <a:moveTo>
                      <a:pt x="573" y="0"/>
                    </a:moveTo>
                    <a:cubicBezTo>
                      <a:pt x="56" y="0"/>
                      <a:pt x="56" y="0"/>
                      <a:pt x="56" y="0"/>
                    </a:cubicBezTo>
                    <a:cubicBezTo>
                      <a:pt x="25" y="0"/>
                      <a:pt x="0" y="25"/>
                      <a:pt x="0" y="56"/>
                    </a:cubicBezTo>
                    <a:cubicBezTo>
                      <a:pt x="0" y="573"/>
                      <a:pt x="0" y="573"/>
                      <a:pt x="0" y="573"/>
                    </a:cubicBezTo>
                    <a:cubicBezTo>
                      <a:pt x="0" y="604"/>
                      <a:pt x="25" y="629"/>
                      <a:pt x="56" y="629"/>
                    </a:cubicBezTo>
                    <a:cubicBezTo>
                      <a:pt x="573" y="629"/>
                      <a:pt x="573" y="629"/>
                      <a:pt x="573" y="629"/>
                    </a:cubicBezTo>
                    <a:cubicBezTo>
                      <a:pt x="603" y="629"/>
                      <a:pt x="628" y="604"/>
                      <a:pt x="628" y="573"/>
                    </a:cubicBezTo>
                    <a:cubicBezTo>
                      <a:pt x="628" y="56"/>
                      <a:pt x="628" y="56"/>
                      <a:pt x="628" y="56"/>
                    </a:cubicBezTo>
                    <a:cubicBezTo>
                      <a:pt x="628" y="25"/>
                      <a:pt x="603" y="0"/>
                      <a:pt x="573" y="0"/>
                    </a:cubicBezTo>
                    <a:moveTo>
                      <a:pt x="491" y="460"/>
                    </a:moveTo>
                    <a:cubicBezTo>
                      <a:pt x="491" y="477"/>
                      <a:pt x="477" y="491"/>
                      <a:pt x="459" y="491"/>
                    </a:cubicBezTo>
                    <a:cubicBezTo>
                      <a:pt x="169" y="491"/>
                      <a:pt x="169" y="491"/>
                      <a:pt x="169" y="491"/>
                    </a:cubicBezTo>
                    <a:cubicBezTo>
                      <a:pt x="152" y="491"/>
                      <a:pt x="138" y="477"/>
                      <a:pt x="138" y="460"/>
                    </a:cubicBezTo>
                    <a:cubicBezTo>
                      <a:pt x="138" y="169"/>
                      <a:pt x="138" y="169"/>
                      <a:pt x="138" y="169"/>
                    </a:cubicBezTo>
                    <a:cubicBezTo>
                      <a:pt x="138" y="152"/>
                      <a:pt x="152" y="138"/>
                      <a:pt x="169" y="138"/>
                    </a:cubicBezTo>
                    <a:cubicBezTo>
                      <a:pt x="459" y="138"/>
                      <a:pt x="459" y="138"/>
                      <a:pt x="459" y="138"/>
                    </a:cubicBezTo>
                    <a:cubicBezTo>
                      <a:pt x="477" y="138"/>
                      <a:pt x="491" y="152"/>
                      <a:pt x="491" y="169"/>
                    </a:cubicBezTo>
                    <a:cubicBezTo>
                      <a:pt x="491" y="460"/>
                      <a:pt x="491" y="460"/>
                      <a:pt x="491" y="460"/>
                    </a:cubicBezTo>
                  </a:path>
                </a:pathLst>
              </a:custGeom>
              <a:gradFill>
                <a:gsLst>
                  <a:gs pos="49500">
                    <a:srgbClr val="676C6E">
                      <a:alpha val="80000"/>
                    </a:srgbClr>
                  </a:gs>
                  <a:gs pos="38000">
                    <a:srgbClr val="73787A">
                      <a:alpha val="78000"/>
                    </a:srgbClr>
                  </a:gs>
                </a:gsLst>
                <a:lin ang="5400000" scaled="0"/>
              </a:gradFill>
              <a:ln>
                <a:noFill/>
              </a:ln>
              <a:effectLst>
                <a:outerShdw blurRad="50800" dist="38100" algn="l" rotWithShape="0">
                  <a:schemeClr val="tx1">
                    <a:lumMod val="95000"/>
                    <a:lumOff val="5000"/>
                    <a:alpha val="50000"/>
                  </a:schemeClr>
                </a:outerShdw>
              </a:effectLst>
            </p:spPr>
            <p:txBody>
              <a:bodyPr vert="horz" wrap="square" lIns="109728" tIns="54864" rIns="109728" bIns="54864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62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22" name="Freeform 11"/>
              <p:cNvSpPr>
                <a:spLocks noEditPoints="1"/>
              </p:cNvSpPr>
              <p:nvPr/>
            </p:nvSpPr>
            <p:spPr bwMode="auto">
              <a:xfrm>
                <a:off x="3315195" y="1967685"/>
                <a:ext cx="1881008" cy="1895965"/>
              </a:xfrm>
              <a:custGeom>
                <a:avLst/>
                <a:gdLst>
                  <a:gd name="T0" fmla="*/ 573 w 628"/>
                  <a:gd name="T1" fmla="*/ 0 h 629"/>
                  <a:gd name="T2" fmla="*/ 56 w 628"/>
                  <a:gd name="T3" fmla="*/ 0 h 629"/>
                  <a:gd name="T4" fmla="*/ 0 w 628"/>
                  <a:gd name="T5" fmla="*/ 56 h 629"/>
                  <a:gd name="T6" fmla="*/ 0 w 628"/>
                  <a:gd name="T7" fmla="*/ 573 h 629"/>
                  <a:gd name="T8" fmla="*/ 56 w 628"/>
                  <a:gd name="T9" fmla="*/ 629 h 629"/>
                  <a:gd name="T10" fmla="*/ 573 w 628"/>
                  <a:gd name="T11" fmla="*/ 629 h 629"/>
                  <a:gd name="T12" fmla="*/ 628 w 628"/>
                  <a:gd name="T13" fmla="*/ 573 h 629"/>
                  <a:gd name="T14" fmla="*/ 628 w 628"/>
                  <a:gd name="T15" fmla="*/ 56 h 629"/>
                  <a:gd name="T16" fmla="*/ 573 w 628"/>
                  <a:gd name="T17" fmla="*/ 0 h 629"/>
                  <a:gd name="T18" fmla="*/ 491 w 628"/>
                  <a:gd name="T19" fmla="*/ 460 h 629"/>
                  <a:gd name="T20" fmla="*/ 459 w 628"/>
                  <a:gd name="T21" fmla="*/ 491 h 629"/>
                  <a:gd name="T22" fmla="*/ 169 w 628"/>
                  <a:gd name="T23" fmla="*/ 491 h 629"/>
                  <a:gd name="T24" fmla="*/ 138 w 628"/>
                  <a:gd name="T25" fmla="*/ 460 h 629"/>
                  <a:gd name="T26" fmla="*/ 138 w 628"/>
                  <a:gd name="T27" fmla="*/ 169 h 629"/>
                  <a:gd name="T28" fmla="*/ 169 w 628"/>
                  <a:gd name="T29" fmla="*/ 138 h 629"/>
                  <a:gd name="T30" fmla="*/ 459 w 628"/>
                  <a:gd name="T31" fmla="*/ 138 h 629"/>
                  <a:gd name="T32" fmla="*/ 491 w 628"/>
                  <a:gd name="T33" fmla="*/ 169 h 629"/>
                  <a:gd name="T34" fmla="*/ 491 w 628"/>
                  <a:gd name="T35" fmla="*/ 460 h 6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628" h="629">
                    <a:moveTo>
                      <a:pt x="573" y="0"/>
                    </a:moveTo>
                    <a:cubicBezTo>
                      <a:pt x="56" y="0"/>
                      <a:pt x="56" y="0"/>
                      <a:pt x="56" y="0"/>
                    </a:cubicBezTo>
                    <a:cubicBezTo>
                      <a:pt x="25" y="0"/>
                      <a:pt x="0" y="25"/>
                      <a:pt x="0" y="56"/>
                    </a:cubicBezTo>
                    <a:cubicBezTo>
                      <a:pt x="0" y="573"/>
                      <a:pt x="0" y="573"/>
                      <a:pt x="0" y="573"/>
                    </a:cubicBezTo>
                    <a:cubicBezTo>
                      <a:pt x="0" y="604"/>
                      <a:pt x="25" y="629"/>
                      <a:pt x="56" y="629"/>
                    </a:cubicBezTo>
                    <a:cubicBezTo>
                      <a:pt x="573" y="629"/>
                      <a:pt x="573" y="629"/>
                      <a:pt x="573" y="629"/>
                    </a:cubicBezTo>
                    <a:cubicBezTo>
                      <a:pt x="603" y="629"/>
                      <a:pt x="628" y="604"/>
                      <a:pt x="628" y="573"/>
                    </a:cubicBezTo>
                    <a:cubicBezTo>
                      <a:pt x="628" y="56"/>
                      <a:pt x="628" y="56"/>
                      <a:pt x="628" y="56"/>
                    </a:cubicBezTo>
                    <a:cubicBezTo>
                      <a:pt x="628" y="25"/>
                      <a:pt x="603" y="0"/>
                      <a:pt x="573" y="0"/>
                    </a:cubicBezTo>
                    <a:moveTo>
                      <a:pt x="491" y="460"/>
                    </a:moveTo>
                    <a:cubicBezTo>
                      <a:pt x="491" y="477"/>
                      <a:pt x="477" y="491"/>
                      <a:pt x="459" y="491"/>
                    </a:cubicBezTo>
                    <a:cubicBezTo>
                      <a:pt x="169" y="491"/>
                      <a:pt x="169" y="491"/>
                      <a:pt x="169" y="491"/>
                    </a:cubicBezTo>
                    <a:cubicBezTo>
                      <a:pt x="152" y="491"/>
                      <a:pt x="138" y="477"/>
                      <a:pt x="138" y="460"/>
                    </a:cubicBezTo>
                    <a:cubicBezTo>
                      <a:pt x="138" y="169"/>
                      <a:pt x="138" y="169"/>
                      <a:pt x="138" y="169"/>
                    </a:cubicBezTo>
                    <a:cubicBezTo>
                      <a:pt x="138" y="152"/>
                      <a:pt x="152" y="138"/>
                      <a:pt x="169" y="138"/>
                    </a:cubicBezTo>
                    <a:cubicBezTo>
                      <a:pt x="459" y="138"/>
                      <a:pt x="459" y="138"/>
                      <a:pt x="459" y="138"/>
                    </a:cubicBezTo>
                    <a:cubicBezTo>
                      <a:pt x="477" y="138"/>
                      <a:pt x="491" y="152"/>
                      <a:pt x="491" y="169"/>
                    </a:cubicBezTo>
                    <a:cubicBezTo>
                      <a:pt x="491" y="460"/>
                      <a:pt x="491" y="460"/>
                      <a:pt x="491" y="460"/>
                    </a:cubicBezTo>
                  </a:path>
                </a:pathLst>
              </a:custGeom>
              <a:solidFill>
                <a:schemeClr val="bg1">
                  <a:lumMod val="95000"/>
                </a:schemeClr>
              </a:solidFill>
              <a:ln>
                <a:solidFill>
                  <a:schemeClr val="bg1"/>
                </a:solidFill>
              </a:ln>
              <a:effectLst/>
            </p:spPr>
            <p:txBody>
              <a:bodyPr vert="horz" wrap="square" lIns="109728" tIns="54864" rIns="109728" bIns="54864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62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</p:grpSp>
        <p:sp>
          <p:nvSpPr>
            <p:cNvPr id="18" name="TextBox 17"/>
            <p:cNvSpPr txBox="1"/>
            <p:nvPr/>
          </p:nvSpPr>
          <p:spPr>
            <a:xfrm>
              <a:off x="982460" y="1192254"/>
              <a:ext cx="1092447" cy="6808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4000" b="1" i="0" u="none" strike="noStrike" kern="1200" cap="none" spc="0" normalizeH="0" baseline="0" noProof="0">
                  <a:ln>
                    <a:noFill/>
                  </a:ln>
                  <a:solidFill>
                    <a:srgbClr val="7E9F3D"/>
                  </a:solidFill>
                  <a:effectLst>
                    <a:innerShdw blurRad="63500" dist="50800" dir="13500000">
                      <a:prstClr val="black">
                        <a:alpha val="50000"/>
                      </a:prstClr>
                    </a:innerShdw>
                  </a:effectLst>
                  <a:uLnTx/>
                  <a:uFillTx/>
                  <a:latin typeface="方正大标宋简体" pitchFamily="2" charset="-122"/>
                  <a:ea typeface="方正大标宋简体" pitchFamily="2" charset="-122"/>
                  <a:cs typeface="+mn-cs"/>
                </a:rPr>
                <a:t>KL</a:t>
              </a:r>
              <a:endParaRPr kumimoji="0" lang="zh-CN" alt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7E9F3D"/>
                </a:solidFill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uLnTx/>
                <a:uFillTx/>
                <a:latin typeface="方正大标宋简体" pitchFamily="2" charset="-122"/>
                <a:ea typeface="方正大标宋简体" pitchFamily="2" charset="-122"/>
                <a:cs typeface="+mn-cs"/>
              </a:endParaRPr>
            </a:p>
          </p:txBody>
        </p:sp>
      </p:grpSp>
      <p:sp useBgFill="1">
        <p:nvSpPr>
          <p:cNvPr id="58" name="Freeform 27"/>
          <p:cNvSpPr>
            <a:spLocks/>
          </p:cNvSpPr>
          <p:nvPr/>
        </p:nvSpPr>
        <p:spPr bwMode="auto">
          <a:xfrm>
            <a:off x="2288866" y="3067201"/>
            <a:ext cx="441960" cy="489586"/>
          </a:xfrm>
          <a:custGeom>
            <a:avLst/>
            <a:gdLst>
              <a:gd name="T0" fmla="*/ 14 w 98"/>
              <a:gd name="T1" fmla="*/ 0 h 109"/>
              <a:gd name="T2" fmla="*/ 0 w 98"/>
              <a:gd name="T3" fmla="*/ 18 h 109"/>
              <a:gd name="T4" fmla="*/ 0 w 98"/>
              <a:gd name="T5" fmla="*/ 91 h 109"/>
              <a:gd name="T6" fmla="*/ 14 w 98"/>
              <a:gd name="T7" fmla="*/ 109 h 109"/>
              <a:gd name="T8" fmla="*/ 25 w 98"/>
              <a:gd name="T9" fmla="*/ 105 h 109"/>
              <a:gd name="T10" fmla="*/ 88 w 98"/>
              <a:gd name="T11" fmla="*/ 68 h 109"/>
              <a:gd name="T12" fmla="*/ 98 w 98"/>
              <a:gd name="T13" fmla="*/ 54 h 109"/>
              <a:gd name="T14" fmla="*/ 88 w 98"/>
              <a:gd name="T15" fmla="*/ 40 h 109"/>
              <a:gd name="T16" fmla="*/ 25 w 98"/>
              <a:gd name="T17" fmla="*/ 3 h 109"/>
              <a:gd name="T18" fmla="*/ 14 w 98"/>
              <a:gd name="T19" fmla="*/ 0 h 10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98" h="109">
                <a:moveTo>
                  <a:pt x="14" y="0"/>
                </a:moveTo>
                <a:cubicBezTo>
                  <a:pt x="6" y="0"/>
                  <a:pt x="0" y="7"/>
                  <a:pt x="0" y="18"/>
                </a:cubicBezTo>
                <a:cubicBezTo>
                  <a:pt x="0" y="91"/>
                  <a:pt x="0" y="91"/>
                  <a:pt x="0" y="91"/>
                </a:cubicBezTo>
                <a:cubicBezTo>
                  <a:pt x="0" y="102"/>
                  <a:pt x="6" y="109"/>
                  <a:pt x="14" y="109"/>
                </a:cubicBezTo>
                <a:cubicBezTo>
                  <a:pt x="17" y="109"/>
                  <a:pt x="21" y="108"/>
                  <a:pt x="25" y="105"/>
                </a:cubicBezTo>
                <a:cubicBezTo>
                  <a:pt x="88" y="68"/>
                  <a:pt x="88" y="68"/>
                  <a:pt x="88" y="68"/>
                </a:cubicBezTo>
                <a:cubicBezTo>
                  <a:pt x="95" y="65"/>
                  <a:pt x="98" y="59"/>
                  <a:pt x="98" y="54"/>
                </a:cubicBezTo>
                <a:cubicBezTo>
                  <a:pt x="98" y="49"/>
                  <a:pt x="95" y="44"/>
                  <a:pt x="88" y="40"/>
                </a:cubicBezTo>
                <a:cubicBezTo>
                  <a:pt x="25" y="3"/>
                  <a:pt x="25" y="3"/>
                  <a:pt x="25" y="3"/>
                </a:cubicBezTo>
                <a:cubicBezTo>
                  <a:pt x="21" y="1"/>
                  <a:pt x="17" y="0"/>
                  <a:pt x="14" y="0"/>
                </a:cubicBezTo>
              </a:path>
            </a:pathLst>
          </a:custGeom>
          <a:ln>
            <a:noFill/>
          </a:ln>
          <a:effectLst>
            <a:innerShdw blurRad="38100" dist="25400" dir="13500000">
              <a:schemeClr val="tx1">
                <a:lumMod val="95000"/>
                <a:lumOff val="5000"/>
                <a:alpha val="50000"/>
              </a:schemeClr>
            </a:innerShdw>
          </a:effectLst>
        </p:spPr>
        <p:txBody>
          <a:bodyPr vert="horz" wrap="square" lIns="109728" tIns="54864" rIns="109728" bIns="54864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62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sp>
        <p:nvSpPr>
          <p:cNvPr id="71" name="TextBox 70"/>
          <p:cNvSpPr txBox="1"/>
          <p:nvPr/>
        </p:nvSpPr>
        <p:spPr>
          <a:xfrm>
            <a:off x="2714625" y="2421693"/>
            <a:ext cx="8067675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>
              <a:defRPr/>
            </a:pPr>
            <a:r>
              <a:rPr lang="en-US" altLang="zh-CN" sz="3600" b="1" dirty="0" err="1">
                <a:solidFill>
                  <a:srgbClr val="002060"/>
                </a:solidFill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latin typeface="Arial" panose="020B0604020202020204" pitchFamily="34" charset="0"/>
                <a:ea typeface="方正大标宋简体" pitchFamily="2" charset="-122"/>
                <a:cs typeface="Arial" panose="020B0604020202020204" pitchFamily="34" charset="0"/>
              </a:rPr>
              <a:t>Các</a:t>
            </a:r>
            <a:r>
              <a:rPr lang="en-US" altLang="zh-CN" sz="3600" b="1" dirty="0">
                <a:solidFill>
                  <a:srgbClr val="002060"/>
                </a:solidFill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latin typeface="Arial" panose="020B0604020202020204" pitchFamily="34" charset="0"/>
                <a:ea typeface="方正大标宋简体" pitchFamily="2" charset="-122"/>
                <a:cs typeface="Arial" panose="020B0604020202020204" pitchFamily="34" charset="0"/>
              </a:rPr>
              <a:t> </a:t>
            </a:r>
            <a:r>
              <a:rPr lang="en-US" altLang="zh-CN" sz="3600" b="1" dirty="0" err="1">
                <a:solidFill>
                  <a:srgbClr val="002060"/>
                </a:solidFill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latin typeface="Arial" panose="020B0604020202020204" pitchFamily="34" charset="0"/>
                <a:ea typeface="方正大标宋简体" pitchFamily="2" charset="-122"/>
                <a:cs typeface="Arial" panose="020B0604020202020204" pitchFamily="34" charset="0"/>
              </a:rPr>
              <a:t>em</a:t>
            </a:r>
            <a:r>
              <a:rPr lang="en-US" altLang="zh-CN" sz="3600" b="1" dirty="0">
                <a:solidFill>
                  <a:srgbClr val="002060"/>
                </a:solidFill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latin typeface="Arial" panose="020B0604020202020204" pitchFamily="34" charset="0"/>
                <a:ea typeface="方正大标宋简体" pitchFamily="2" charset="-122"/>
                <a:cs typeface="Arial" panose="020B0604020202020204" pitchFamily="34" charset="0"/>
              </a:rPr>
              <a:t> </a:t>
            </a:r>
            <a:r>
              <a:rPr lang="vi-VN" altLang="zh-CN" sz="3600" b="1" dirty="0">
                <a:solidFill>
                  <a:srgbClr val="002060"/>
                </a:solidFill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latin typeface="Arial" panose="020B0604020202020204" pitchFamily="34" charset="0"/>
                <a:ea typeface="方正大标宋简体" pitchFamily="2" charset="-122"/>
                <a:cs typeface="Arial" panose="020B0604020202020204" pitchFamily="34" charset="0"/>
              </a:rPr>
              <a:t>cần sử dụng đúng cách các sản phẩm công nghệ để đảm bảo an toàn cho bản thân và mọi người</a:t>
            </a:r>
            <a:r>
              <a:rPr lang="en-US" altLang="zh-CN" sz="3600" b="1" dirty="0">
                <a:solidFill>
                  <a:srgbClr val="002060"/>
                </a:solidFill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latin typeface="Arial" panose="020B0604020202020204" pitchFamily="34" charset="0"/>
                <a:ea typeface="方正大标宋简体" pitchFamily="2" charset="-122"/>
                <a:cs typeface="Arial" panose="020B0604020202020204" pitchFamily="34" charset="0"/>
              </a:rPr>
              <a:t>.</a:t>
            </a:r>
            <a:endParaRPr kumimoji="0" lang="zh-CN" altLang="en-US" sz="36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>
                <a:innerShdw blurRad="63500" dist="50800" dir="13500000">
                  <a:prstClr val="black">
                    <a:alpha val="50000"/>
                  </a:prstClr>
                </a:innerShdw>
              </a:effectLst>
              <a:uLnTx/>
              <a:uFillTx/>
              <a:latin typeface="Arial" panose="020B0604020202020204" pitchFamily="34" charset="0"/>
              <a:ea typeface="方正大标宋简体" pitchFamily="2" charset="-122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90781863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7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8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9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0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D734E363-58C2-4834-892C-C173545ADA7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514" y="0"/>
            <a:ext cx="12192000" cy="685800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1A3FD32F-6300-441D-8B57-8941F30C3C0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600" y="2414953"/>
            <a:ext cx="7443365" cy="24384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396D5C0F-A51E-4A22-B99C-1B59A5631895}"/>
              </a:ext>
            </a:extLst>
          </p:cNvPr>
          <p:cNvSpPr txBox="1"/>
          <p:nvPr/>
        </p:nvSpPr>
        <p:spPr>
          <a:xfrm>
            <a:off x="1798156" y="2876086"/>
            <a:ext cx="5066259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6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Luyện</a:t>
            </a:r>
            <a:r>
              <a:rPr kumimoji="0" lang="en-US" sz="96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9600" b="0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tập</a:t>
            </a:r>
            <a:endParaRPr kumimoji="0" lang="en-US" sz="9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2B775F77-2F39-4506-AA11-314425508C7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5200" y="762000"/>
            <a:ext cx="4623965" cy="57443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8430124"/>
      </p:ext>
    </p:extLst>
  </p:cSld>
  <p:clrMapOvr>
    <a:masterClrMapping/>
  </p:clrMapOvr>
  <p:transition>
    <p:fade/>
  </p:transition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2" fill="hold" nodeType="clickEffect" p14:presetBounceEnd="74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4000">
                                          <p:cBhvr additive="base">
                                            <p:cTn id="7" dur="10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4000">
                                          <p:cBhvr additive="base">
                                            <p:cTn id="8" dur="10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0" presetID="53" presetClass="entr" presetSubtype="16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2" dur="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3" dur="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14" dur="500"/>
                                            <p:tgtEl>
                                              <p:spTgt spid="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5" presetID="2" presetClass="entr" presetSubtype="4" fill="hold" grpId="0" nodeType="withEffect" p14:presetBounceEnd="80000">
                                      <p:stCondLst>
                                        <p:cond delay="0"/>
                                      </p:stCondLst>
                                      <p:iterate type="lt">
                                        <p:tmPct val="10000"/>
                                      </p:iterate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80000">
                                          <p:cBhvr additive="base">
                                            <p:cTn id="17" dur="10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80000">
                                          <p:cBhvr additive="base">
                                            <p:cTn id="18" dur="10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5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2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10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10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0" presetID="53" presetClass="entr" presetSubtype="16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2" dur="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3" dur="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14" dur="500"/>
                                            <p:tgtEl>
                                              <p:spTgt spid="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5" presetID="2" presetClass="entr" presetSubtype="4" fill="hold" grpId="0" nodeType="withEffect">
                                      <p:stCondLst>
                                        <p:cond delay="0"/>
                                      </p:stCondLst>
                                      <p:iterate type="lt">
                                        <p:tmPct val="10000"/>
                                      </p:iterate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7" dur="10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8" dur="10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5" grpId="0"/>
        </p:bldLst>
      </p:timing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>
            <a:extLst>
              <a:ext uri="{FF2B5EF4-FFF2-40B4-BE49-F238E27FC236}">
                <a16:creationId xmlns:a16="http://schemas.microsoft.com/office/drawing/2014/main" id="{ACC9C2EA-3243-4BDA-AFA5-697DEE168112}"/>
              </a:ext>
            </a:extLst>
          </p:cNvPr>
          <p:cNvGrpSpPr/>
          <p:nvPr/>
        </p:nvGrpSpPr>
        <p:grpSpPr>
          <a:xfrm>
            <a:off x="1457325" y="360257"/>
            <a:ext cx="9963150" cy="1144693"/>
            <a:chOff x="1181100" y="4876799"/>
            <a:chExt cx="5548316" cy="1637409"/>
          </a:xfrm>
        </p:grpSpPr>
        <p:sp>
          <p:nvSpPr>
            <p:cNvPr id="11" name="Flowchart: Alternate Process 10">
              <a:extLst>
                <a:ext uri="{FF2B5EF4-FFF2-40B4-BE49-F238E27FC236}">
                  <a16:creationId xmlns:a16="http://schemas.microsoft.com/office/drawing/2014/main" id="{460FD5E8-0E34-4F17-8063-CF762314E07A}"/>
                </a:ext>
              </a:extLst>
            </p:cNvPr>
            <p:cNvSpPr/>
            <p:nvPr/>
          </p:nvSpPr>
          <p:spPr>
            <a:xfrm>
              <a:off x="1319216" y="5050701"/>
              <a:ext cx="5410200" cy="1463507"/>
            </a:xfrm>
            <a:prstGeom prst="flowChartAlternateProcess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#9Slide02 Noi dung dai"/>
                <a:ea typeface="+mn-ea"/>
                <a:cs typeface="+mn-cs"/>
              </a:endParaRPr>
            </a:p>
          </p:txBody>
        </p:sp>
        <p:sp>
          <p:nvSpPr>
            <p:cNvPr id="12" name="Flowchart: Alternate Process 11">
              <a:extLst>
                <a:ext uri="{FF2B5EF4-FFF2-40B4-BE49-F238E27FC236}">
                  <a16:creationId xmlns:a16="http://schemas.microsoft.com/office/drawing/2014/main" id="{01EF4FF0-7429-45BE-AB7A-6EDA9E3D1F5E}"/>
                </a:ext>
              </a:extLst>
            </p:cNvPr>
            <p:cNvSpPr/>
            <p:nvPr/>
          </p:nvSpPr>
          <p:spPr>
            <a:xfrm>
              <a:off x="1181100" y="4876799"/>
              <a:ext cx="5410200" cy="1463507"/>
            </a:xfrm>
            <a:prstGeom prst="flowChartAlternateProcess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just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Em hãy lựa chọn và sắp xếp các thẻ tình huống có thể gây bỏng, hoặc gây điện giật để hoàn thiện bảng theo mẫu gợi ý dưới đây</a:t>
              </a:r>
            </a:p>
          </p:txBody>
        </p:sp>
      </p:grpSp>
      <p:pic>
        <p:nvPicPr>
          <p:cNvPr id="3" name="Picture 2">
            <a:extLst>
              <a:ext uri="{FF2B5EF4-FFF2-40B4-BE49-F238E27FC236}">
                <a16:creationId xmlns:a16="http://schemas.microsoft.com/office/drawing/2014/main" id="{A4488DE9-C1E4-47C4-9A1E-A5C7CE8CA09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23987" y="1824037"/>
            <a:ext cx="4681538" cy="4208240"/>
          </a:xfrm>
          <a:prstGeom prst="rect">
            <a:avLst/>
          </a:prstGeom>
        </p:spPr>
      </p:pic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ADF68969-BF19-48FA-82CF-F92C8C19CD4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96603974"/>
              </p:ext>
            </p:extLst>
          </p:nvPr>
        </p:nvGraphicFramePr>
        <p:xfrm>
          <a:off x="6010276" y="2296509"/>
          <a:ext cx="5514974" cy="175743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756997">
                  <a:extLst>
                    <a:ext uri="{9D8B030D-6E8A-4147-A177-3AD203B41FA5}">
                      <a16:colId xmlns:a16="http://schemas.microsoft.com/office/drawing/2014/main" val="864464001"/>
                    </a:ext>
                  </a:extLst>
                </a:gridCol>
                <a:gridCol w="2757977">
                  <a:extLst>
                    <a:ext uri="{9D8B030D-6E8A-4147-A177-3AD203B41FA5}">
                      <a16:colId xmlns:a16="http://schemas.microsoft.com/office/drawing/2014/main" val="2360282891"/>
                    </a:ext>
                  </a:extLst>
                </a:gridCol>
              </a:tblGrid>
              <a:tr h="856266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nl-NL" sz="28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Tình huống có thể gây bỏng</a:t>
                      </a:r>
                      <a:endParaRPr lang="en-US" sz="28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nl-NL" sz="28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Tình huống có thể gây điện giật</a:t>
                      </a:r>
                      <a:endParaRPr lang="en-US" sz="28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25847306"/>
                  </a:ext>
                </a:extLst>
              </a:tr>
              <a:tr h="767467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nl-NL" sz="28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en-US" sz="28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nl-NL" sz="28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en-US" sz="28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90647165"/>
                  </a:ext>
                </a:extLst>
              </a:tr>
            </a:tbl>
          </a:graphicData>
        </a:graphic>
      </p:graphicFrame>
      <p:pic>
        <p:nvPicPr>
          <p:cNvPr id="23" name="Picture 22">
            <a:extLst>
              <a:ext uri="{FF2B5EF4-FFF2-40B4-BE49-F238E27FC236}">
                <a16:creationId xmlns:a16="http://schemas.microsoft.com/office/drawing/2014/main" id="{A9E9D380-0A7A-4C5C-B173-20AA5CD0F05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14231" y="4249262"/>
            <a:ext cx="4132379" cy="18591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2760412"/>
      </p:ext>
    </p:extLst>
  </p:cSld>
  <p:clrMapOvr>
    <a:masterClrMapping/>
  </p:clrMapOvr>
  <p:transition>
    <p:fade/>
  </p:transition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4" fill="hold" nodeType="withEffect" p14:presetBounceEnd="72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2000">
                                          <p:cBhvr additive="base">
                                            <p:cTn id="7" dur="1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2000">
                                          <p:cBhvr additive="base">
                                            <p:cTn id="8" dur="1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9" fill="hold">
                          <p:stCondLst>
                            <p:cond delay="indefinite"/>
                          </p:stCondLst>
                          <p:childTnLst>
                            <p:par>
                              <p:cTn id="1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1" presetID="10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3" dur="500"/>
                                            <p:tgtEl>
                                              <p:spTgt spid="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4" fill="hold">
                          <p:stCondLst>
                            <p:cond delay="indefinite"/>
                          </p:stCondLst>
                          <p:childTnLst>
                            <p:par>
                              <p:cTn id="1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6" presetID="42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8" dur="1000"/>
                                            <p:tgtEl>
                                              <p:spTgt spid="4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19" dur="10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0" dur="10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1" fill="hold">
                          <p:stCondLst>
                            <p:cond delay="indefinite"/>
                          </p:stCondLst>
                          <p:childTnLst>
                            <p:par>
                              <p:cTn id="22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3" presetID="2" presetClass="entr" presetSubtype="1" fill="hold" nodeType="clickEffect" p14:presetBounceEnd="72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2000">
                                          <p:cBhvr additive="base">
                                            <p:cTn id="25" dur="10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2000">
                                          <p:cBhvr additive="base">
                                            <p:cTn id="26" dur="10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1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1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9" fill="hold">
                          <p:stCondLst>
                            <p:cond delay="indefinite"/>
                          </p:stCondLst>
                          <p:childTnLst>
                            <p:par>
                              <p:cTn id="1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1" presetID="10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3" dur="500"/>
                                            <p:tgtEl>
                                              <p:spTgt spid="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4" fill="hold">
                          <p:stCondLst>
                            <p:cond delay="indefinite"/>
                          </p:stCondLst>
                          <p:childTnLst>
                            <p:par>
                              <p:cTn id="1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6" presetID="42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8" dur="1000"/>
                                            <p:tgtEl>
                                              <p:spTgt spid="4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19" dur="10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0" dur="10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1" fill="hold">
                          <p:stCondLst>
                            <p:cond delay="indefinite"/>
                          </p:stCondLst>
                          <p:childTnLst>
                            <p:par>
                              <p:cTn id="22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3" presetID="2" presetClass="entr" presetSubtype="1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5" dur="10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6" dur="10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A4B8D79B-A9C2-4996-9089-AF3A6BC93BB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41672019"/>
              </p:ext>
            </p:extLst>
          </p:nvPr>
        </p:nvGraphicFramePr>
        <p:xfrm>
          <a:off x="1438275" y="1178560"/>
          <a:ext cx="9734550" cy="4124960"/>
        </p:xfrm>
        <a:graphic>
          <a:graphicData uri="http://schemas.openxmlformats.org/drawingml/2006/table">
            <a:tbl>
              <a:tblPr/>
              <a:tblGrid>
                <a:gridCol w="4867275">
                  <a:extLst>
                    <a:ext uri="{9D8B030D-6E8A-4147-A177-3AD203B41FA5}">
                      <a16:colId xmlns:a16="http://schemas.microsoft.com/office/drawing/2014/main" val="3711878134"/>
                    </a:ext>
                  </a:extLst>
                </a:gridCol>
                <a:gridCol w="4867275">
                  <a:extLst>
                    <a:ext uri="{9D8B030D-6E8A-4147-A177-3AD203B41FA5}">
                      <a16:colId xmlns:a16="http://schemas.microsoft.com/office/drawing/2014/main" val="3783685705"/>
                    </a:ext>
                  </a:extLst>
                </a:gridCol>
              </a:tblGrid>
              <a:tr h="824992">
                <a:tc>
                  <a:txBody>
                    <a:bodyPr/>
                    <a:lstStyle/>
                    <a:p>
                      <a:pPr algn="ctr" fontAlgn="t"/>
                      <a:r>
                        <a:rPr lang="en-US" sz="2800" b="1" dirty="0" err="1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Tình</a:t>
                      </a:r>
                      <a:r>
                        <a:rPr lang="en-US" sz="2800" b="1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2800" b="1" dirty="0" err="1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huống</a:t>
                      </a:r>
                      <a:r>
                        <a:rPr lang="en-US" sz="2800" b="1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2800" b="1" dirty="0" err="1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gây</a:t>
                      </a:r>
                      <a:r>
                        <a:rPr lang="en-US" sz="2800" b="1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2800" b="1" dirty="0" err="1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bỏng</a:t>
                      </a:r>
                      <a:endParaRPr lang="en-US" sz="28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0800" marR="50800" marT="50800" marB="508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2800" b="1" dirty="0" err="1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Tình</a:t>
                      </a:r>
                      <a:r>
                        <a:rPr lang="en-US" sz="2800" b="1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2800" b="1" dirty="0" err="1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huống</a:t>
                      </a:r>
                      <a:r>
                        <a:rPr lang="en-US" sz="2800" b="1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2800" b="1" dirty="0" err="1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gây</a:t>
                      </a:r>
                      <a:r>
                        <a:rPr lang="en-US" sz="2800" b="1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2800" b="1" dirty="0" err="1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điện</a:t>
                      </a:r>
                      <a:r>
                        <a:rPr lang="en-US" sz="2800" b="1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2800" b="1" dirty="0" err="1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giật</a:t>
                      </a:r>
                      <a:endParaRPr lang="en-US" sz="28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0800" marR="50800" marT="50800" marB="508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89528263"/>
                  </a:ext>
                </a:extLst>
              </a:tr>
              <a:tr h="824992">
                <a:tc>
                  <a:txBody>
                    <a:bodyPr/>
                    <a:lstStyle/>
                    <a:p>
                      <a:pPr algn="just" fontAlgn="t"/>
                      <a:endParaRPr lang="en-US" sz="2800" b="1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0800" marR="50800" marT="50800" marB="508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fontAlgn="t"/>
                      <a:endParaRPr lang="en-US" sz="2800" b="1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0800" marR="50800" marT="50800" marB="508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18244111"/>
                  </a:ext>
                </a:extLst>
              </a:tr>
              <a:tr h="824992">
                <a:tc>
                  <a:txBody>
                    <a:bodyPr/>
                    <a:lstStyle/>
                    <a:p>
                      <a:pPr algn="just" fontAlgn="t"/>
                      <a:endParaRPr lang="vi-VN" sz="2800" b="1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0800" marR="50800" marT="50800" marB="508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fontAlgn="t"/>
                      <a:endParaRPr lang="en-US" sz="2800" b="1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0800" marR="50800" marT="50800" marB="508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77408940"/>
                  </a:ext>
                </a:extLst>
              </a:tr>
              <a:tr h="824992">
                <a:tc>
                  <a:txBody>
                    <a:bodyPr/>
                    <a:lstStyle/>
                    <a:p>
                      <a:pPr algn="just" fontAlgn="t"/>
                      <a:endParaRPr lang="vi-VN" sz="2800" b="1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0800" marR="50800" marT="50800" marB="508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fontAlgn="t"/>
                      <a:endParaRPr lang="en-US" sz="2800" b="1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0800" marR="50800" marT="50800" marB="508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15266107"/>
                  </a:ext>
                </a:extLst>
              </a:tr>
              <a:tr h="824992">
                <a:tc>
                  <a:txBody>
                    <a:bodyPr/>
                    <a:lstStyle/>
                    <a:p>
                      <a:pPr algn="just" fontAlgn="t"/>
                      <a:endParaRPr lang="vi-VN" sz="2800" b="1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0800" marR="50800" marT="50800" marB="508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fontAlgn="t"/>
                      <a:endParaRPr lang="en-US" sz="2800" b="1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0800" marR="50800" marT="50800" marB="508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06448791"/>
                  </a:ext>
                </a:extLst>
              </a:tr>
            </a:tbl>
          </a:graphicData>
        </a:graphic>
      </p:graphicFrame>
      <p:sp>
        <p:nvSpPr>
          <p:cNvPr id="3" name="TextBox 2">
            <a:extLst>
              <a:ext uri="{FF2B5EF4-FFF2-40B4-BE49-F238E27FC236}">
                <a16:creationId xmlns:a16="http://schemas.microsoft.com/office/drawing/2014/main" id="{376FE8A0-C1B8-40B5-A50A-A83CE22495D6}"/>
              </a:ext>
            </a:extLst>
          </p:cNvPr>
          <p:cNvSpPr txBox="1"/>
          <p:nvPr/>
        </p:nvSpPr>
        <p:spPr>
          <a:xfrm>
            <a:off x="1524000" y="2114550"/>
            <a:ext cx="404812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Để</a:t>
            </a:r>
            <a:r>
              <a:rPr lang="en-US" sz="2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lửa</a:t>
            </a:r>
            <a:r>
              <a:rPr lang="en-US" sz="2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gần</a:t>
            </a:r>
            <a:r>
              <a:rPr lang="en-US" sz="2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bình</a:t>
            </a:r>
            <a:r>
              <a:rPr lang="en-US" sz="2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gas</a:t>
            </a:r>
            <a:endParaRPr lang="en-US" sz="28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9CCA853E-F8BB-486D-9776-239B799B2154}"/>
              </a:ext>
            </a:extLst>
          </p:cNvPr>
          <p:cNvSpPr txBox="1"/>
          <p:nvPr/>
        </p:nvSpPr>
        <p:spPr>
          <a:xfrm>
            <a:off x="1504950" y="2809875"/>
            <a:ext cx="46863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vi-VN" sz="2800" dirty="0">
                <a:latin typeface="Calibri" panose="020F0502020204030204" pitchFamily="34" charset="0"/>
                <a:cs typeface="Calibri" panose="020F0502020204030204" pitchFamily="34" charset="0"/>
              </a:rPr>
              <a:t>Với tay lấy phích nước nóng để ở trên cao</a:t>
            </a:r>
            <a:endParaRPr lang="en-US" sz="28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E8D156EC-D8B2-4E41-899C-36AE2CE6BF04}"/>
              </a:ext>
            </a:extLst>
          </p:cNvPr>
          <p:cNvSpPr txBox="1"/>
          <p:nvPr/>
        </p:nvSpPr>
        <p:spPr>
          <a:xfrm>
            <a:off x="1371600" y="3810000"/>
            <a:ext cx="569595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800" dirty="0">
                <a:latin typeface="Calibri" panose="020F0502020204030204" pitchFamily="34" charset="0"/>
                <a:cs typeface="Calibri" panose="020F0502020204030204" pitchFamily="34" charset="0"/>
              </a:rPr>
              <a:t>Để bàn là đang nóng ở gần người</a:t>
            </a:r>
            <a:endParaRPr lang="en-US" sz="28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FA1E671C-7601-4E16-AEE0-96DF56F0C642}"/>
              </a:ext>
            </a:extLst>
          </p:cNvPr>
          <p:cNvSpPr txBox="1"/>
          <p:nvPr/>
        </p:nvSpPr>
        <p:spPr>
          <a:xfrm>
            <a:off x="1495426" y="4448175"/>
            <a:ext cx="473392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vi-VN" sz="2800" dirty="0">
                <a:latin typeface="Calibri" panose="020F0502020204030204" pitchFamily="34" charset="0"/>
                <a:cs typeface="Calibri" panose="020F0502020204030204" pitchFamily="34" charset="0"/>
              </a:rPr>
              <a:t>Để tay vào hơi xì trên nắp nồi hầm</a:t>
            </a:r>
            <a:endParaRPr lang="en-US" sz="28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D2B3F98B-049D-4D83-B223-FABD1FD540F3}"/>
              </a:ext>
            </a:extLst>
          </p:cNvPr>
          <p:cNvSpPr txBox="1"/>
          <p:nvPr/>
        </p:nvSpPr>
        <p:spPr>
          <a:xfrm>
            <a:off x="6667500" y="2181225"/>
            <a:ext cx="404812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Chọc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đồ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vật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vào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ổ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điện</a:t>
            </a:r>
            <a:endParaRPr lang="en-US" sz="28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F63B17E6-B623-4540-95A3-F12C5B40C28F}"/>
              </a:ext>
            </a:extLst>
          </p:cNvPr>
          <p:cNvSpPr txBox="1"/>
          <p:nvPr/>
        </p:nvSpPr>
        <p:spPr>
          <a:xfrm>
            <a:off x="6477000" y="2771775"/>
            <a:ext cx="454342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Chạm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tay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vào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dây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điện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bị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hở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khi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đang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có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điện</a:t>
            </a:r>
            <a:endParaRPr lang="en-US" sz="28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32274418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>
            <a:extLst>
              <a:ext uri="{FF2B5EF4-FFF2-40B4-BE49-F238E27FC236}">
                <a16:creationId xmlns:a16="http://schemas.microsoft.com/office/drawing/2014/main" id="{B50E7E56-085E-4949-83C8-8689CFAF68A0}"/>
              </a:ext>
            </a:extLst>
          </p:cNvPr>
          <p:cNvGrpSpPr/>
          <p:nvPr/>
        </p:nvGrpSpPr>
        <p:grpSpPr>
          <a:xfrm>
            <a:off x="1857375" y="375467"/>
            <a:ext cx="8686799" cy="1163743"/>
            <a:chOff x="1181100" y="4876799"/>
            <a:chExt cx="5548316" cy="1637409"/>
          </a:xfrm>
        </p:grpSpPr>
        <p:sp>
          <p:nvSpPr>
            <p:cNvPr id="10" name="Flowchart: Alternate Process 9">
              <a:extLst>
                <a:ext uri="{FF2B5EF4-FFF2-40B4-BE49-F238E27FC236}">
                  <a16:creationId xmlns:a16="http://schemas.microsoft.com/office/drawing/2014/main" id="{04F8B72B-CD07-469E-B140-4B760BB92AAB}"/>
                </a:ext>
              </a:extLst>
            </p:cNvPr>
            <p:cNvSpPr/>
            <p:nvPr/>
          </p:nvSpPr>
          <p:spPr>
            <a:xfrm>
              <a:off x="1319216" y="5050701"/>
              <a:ext cx="5410200" cy="1463507"/>
            </a:xfrm>
            <a:prstGeom prst="flowChartAlternateProcess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#9Slide02 Noi dung dai"/>
                <a:ea typeface="+mn-ea"/>
                <a:cs typeface="+mn-cs"/>
              </a:endParaRPr>
            </a:p>
          </p:txBody>
        </p:sp>
        <p:sp>
          <p:nvSpPr>
            <p:cNvPr id="11" name="Flowchart: Alternate Process 10">
              <a:extLst>
                <a:ext uri="{FF2B5EF4-FFF2-40B4-BE49-F238E27FC236}">
                  <a16:creationId xmlns:a16="http://schemas.microsoft.com/office/drawing/2014/main" id="{86A6E823-4B83-453B-AF0B-98B3E545D691}"/>
                </a:ext>
              </a:extLst>
            </p:cNvPr>
            <p:cNvSpPr/>
            <p:nvPr/>
          </p:nvSpPr>
          <p:spPr>
            <a:xfrm>
              <a:off x="1181100" y="4876799"/>
              <a:ext cx="5410200" cy="1463507"/>
            </a:xfrm>
            <a:prstGeom prst="flowChartAlternateProcess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Một</a:t>
              </a:r>
              <a:r>
                <a:rPr kumimoji="0" 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 </a:t>
              </a:r>
              <a:r>
                <a:rPr kumimoji="0" lang="en-US" sz="28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số</a:t>
              </a:r>
              <a:r>
                <a:rPr kumimoji="0" 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 </a:t>
              </a:r>
              <a:r>
                <a:rPr kumimoji="0" lang="en-US" sz="28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nhãn</a:t>
              </a:r>
              <a:r>
                <a:rPr lang="en-US" sz="2800" b="1" dirty="0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2800" b="1" dirty="0" err="1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cảnh</a:t>
              </a:r>
              <a:r>
                <a:rPr lang="en-US" sz="2800" b="1" dirty="0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2800" b="1" dirty="0" err="1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báo</a:t>
              </a:r>
              <a:r>
                <a:rPr lang="en-US" sz="2800" b="1" dirty="0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2800" b="1" dirty="0" err="1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dán</a:t>
              </a:r>
              <a:r>
                <a:rPr lang="en-US" sz="2800" b="1" dirty="0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2800" b="1" dirty="0" err="1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trên</a:t>
              </a:r>
              <a:r>
                <a:rPr lang="en-US" sz="2800" b="1" dirty="0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2800" b="1" dirty="0" err="1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các</a:t>
              </a:r>
              <a:r>
                <a:rPr lang="en-US" sz="2800" b="1" dirty="0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2800" b="1" dirty="0" err="1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thiết</a:t>
              </a:r>
              <a:r>
                <a:rPr lang="en-US" sz="2800" b="1" dirty="0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2800" b="1" dirty="0" err="1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bị</a:t>
              </a:r>
              <a:r>
                <a:rPr lang="en-US" sz="2800" b="1" dirty="0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2800" b="1" dirty="0" err="1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hoặc</a:t>
              </a:r>
              <a:r>
                <a:rPr lang="en-US" sz="2800" b="1" dirty="0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2800" b="1" dirty="0" err="1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đặt</a:t>
              </a:r>
              <a:r>
                <a:rPr lang="en-US" sz="2800" b="1" dirty="0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2800" b="1" dirty="0" err="1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tại</a:t>
              </a:r>
              <a:r>
                <a:rPr lang="en-US" sz="2800" b="1" dirty="0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2800" b="1" dirty="0" err="1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các</a:t>
              </a:r>
              <a:r>
                <a:rPr lang="en-US" sz="2800" b="1" dirty="0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2800" b="1" dirty="0" err="1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khu</a:t>
              </a:r>
              <a:r>
                <a:rPr lang="en-US" sz="2800" b="1" dirty="0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2800" b="1" dirty="0" err="1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vực</a:t>
              </a:r>
              <a:r>
                <a:rPr lang="en-US" sz="2800" b="1" dirty="0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2800" b="1" dirty="0" err="1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nguy</a:t>
              </a:r>
              <a:r>
                <a:rPr lang="en-US" sz="2800" b="1" dirty="0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2800" b="1" dirty="0" err="1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hiểm</a:t>
              </a:r>
              <a:endParaRPr kumimoji="0" lang="vi-VN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endParaRPr>
            </a:p>
          </p:txBody>
        </p:sp>
      </p:grpSp>
      <p:pic>
        <p:nvPicPr>
          <p:cNvPr id="5" name="Picture 4">
            <a:extLst>
              <a:ext uri="{FF2B5EF4-FFF2-40B4-BE49-F238E27FC236}">
                <a16:creationId xmlns:a16="http://schemas.microsoft.com/office/drawing/2014/main" id="{ED0C6641-BF8C-4071-9B36-435A233148C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71637" y="2147887"/>
            <a:ext cx="9358932" cy="25574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4403562"/>
      </p:ext>
    </p:extLst>
  </p:cSld>
  <p:clrMapOvr>
    <a:masterClrMapping/>
  </p:clrMapOvr>
  <p:transition>
    <p:fade/>
  </p:transition>
  <mc:AlternateContent xmlns:mc="http://schemas.openxmlformats.org/markup-compatibility/2006">
    <mc:Choice xmlns:p14="http://schemas.microsoft.com/office/powerpoint/2010/main"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4" fill="hold" nodeType="withEffect" p14:presetBounceEnd="72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2000">
                                          <p:cBhvr additive="base">
                                            <p:cTn id="7" dur="1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2000">
                                          <p:cBhvr additive="base">
                                            <p:cTn id="8" dur="1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9" fill="hold">
                          <p:stCondLst>
                            <p:cond delay="indefinite"/>
                          </p:stCondLst>
                          <p:childTnLst>
                            <p:par>
                              <p:cTn id="1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1" presetID="10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3" dur="500"/>
                                            <p:tgtEl>
                                              <p:spTgt spid="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Choice>
    <mc:Fallback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1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1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9" fill="hold">
                          <p:stCondLst>
                            <p:cond delay="indefinite"/>
                          </p:stCondLst>
                          <p:childTnLst>
                            <p:par>
                              <p:cTn id="1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1" presetID="10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3" dur="500"/>
                                            <p:tgtEl>
                                              <p:spTgt spid="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13184550-26E1-4E13-914E-44FF12EE5F3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1866"/>
          <a:stretch/>
        </p:blipFill>
        <p:spPr>
          <a:xfrm>
            <a:off x="16839" y="0"/>
            <a:ext cx="12192000" cy="68580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F944500C-8A84-458B-89D9-6470914388B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3304" y="1088700"/>
            <a:ext cx="7919696" cy="37881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650F7332-7EA2-4E89-875F-DA323D9EFC1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2078" b="97230" l="2875" r="98625">
                        <a14:foregroundMark x1="29500" y1="9418" x2="31375" y2="17729"/>
                        <a14:foregroundMark x1="30000" y1="7895" x2="37000" y2="6787"/>
                        <a14:foregroundMark x1="37000" y1="6787" x2="37375" y2="6648"/>
                        <a14:foregroundMark x1="40375" y1="4571" x2="40375" y2="4571"/>
                        <a14:foregroundMark x1="42375" y1="2216" x2="42750" y2="5125"/>
                        <a14:foregroundMark x1="35875" y1="16898" x2="39750" y2="20083"/>
                        <a14:foregroundMark x1="35250" y1="13989" x2="40750" y2="22299"/>
                        <a14:foregroundMark x1="41000" y1="14266" x2="43750" y2="20360"/>
                        <a14:foregroundMark x1="42375" y1="12050" x2="43500" y2="19252"/>
                        <a14:foregroundMark x1="48250" y1="49030" x2="49625" y2="53324"/>
                        <a14:foregroundMark x1="33250" y1="88781" x2="33750" y2="94460"/>
                        <a14:foregroundMark x1="24000" y1="85042" x2="22625" y2="95706"/>
                        <a14:foregroundMark x1="22875" y1="95706" x2="41000" y2="96676"/>
                        <a14:foregroundMark x1="33500" y1="97230" x2="41750" y2="97230"/>
                        <a14:foregroundMark x1="7875" y1="62465" x2="7625" y2="77839"/>
                        <a14:foregroundMark x1="2875" y1="71053" x2="5625" y2="74931"/>
                        <a14:foregroundMark x1="90250" y1="27562" x2="98625" y2="15097"/>
                        <a14:foregroundMark x1="39000" y1="12742" x2="38875" y2="4002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496661" y="2620457"/>
            <a:ext cx="4695339" cy="4237543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D2FAC807-3F6D-4198-8829-0CDBA4C4114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585074" y="1807750"/>
            <a:ext cx="6517189" cy="25666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4638175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D734E363-58C2-4834-892C-C173545ADA7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1A3FD32F-6300-441D-8B57-8941F30C3C0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600" y="2414953"/>
            <a:ext cx="7443365" cy="24384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396D5C0F-A51E-4A22-B99C-1B59A5631895}"/>
              </a:ext>
            </a:extLst>
          </p:cNvPr>
          <p:cNvSpPr txBox="1"/>
          <p:nvPr/>
        </p:nvSpPr>
        <p:spPr>
          <a:xfrm>
            <a:off x="1231715" y="2876086"/>
            <a:ext cx="6199134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KHỞI ĐỘNG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2B775F77-2F39-4506-AA11-314425508C7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5200" y="762000"/>
            <a:ext cx="4623965" cy="5744307"/>
          </a:xfrm>
          <a:prstGeom prst="rect">
            <a:avLst/>
          </a:prstGeom>
        </p:spPr>
      </p:pic>
      <p:grpSp>
        <p:nvGrpSpPr>
          <p:cNvPr id="6" name="组合 11">
            <a:extLst>
              <a:ext uri="{FF2B5EF4-FFF2-40B4-BE49-F238E27FC236}">
                <a16:creationId xmlns:a16="http://schemas.microsoft.com/office/drawing/2014/main" id="{D8DF76FE-0E3B-4700-874E-C1876C901596}"/>
              </a:ext>
            </a:extLst>
          </p:cNvPr>
          <p:cNvGrpSpPr/>
          <p:nvPr/>
        </p:nvGrpSpPr>
        <p:grpSpPr>
          <a:xfrm>
            <a:off x="3487944" y="1018839"/>
            <a:ext cx="1370714" cy="1370714"/>
            <a:chOff x="5410643" y="1184464"/>
            <a:chExt cx="1370714" cy="1370714"/>
          </a:xfrm>
        </p:grpSpPr>
        <p:sp>
          <p:nvSpPr>
            <p:cNvPr id="9" name="文本框 11">
              <a:extLst>
                <a:ext uri="{FF2B5EF4-FFF2-40B4-BE49-F238E27FC236}">
                  <a16:creationId xmlns:a16="http://schemas.microsoft.com/office/drawing/2014/main" id="{C305C6BD-154B-4F82-A643-CCBBCFBEA641}"/>
                </a:ext>
              </a:extLst>
            </p:cNvPr>
            <p:cNvSpPr txBox="1"/>
            <p:nvPr/>
          </p:nvSpPr>
          <p:spPr>
            <a:xfrm>
              <a:off x="5496560" y="1361990"/>
              <a:ext cx="1198880" cy="1015663"/>
            </a:xfrm>
            <a:prstGeom prst="rect">
              <a:avLst/>
            </a:prstGeom>
            <a:noFill/>
            <a:ln w="9525">
              <a:noFill/>
              <a:miter/>
            </a:ln>
          </p:spPr>
          <p:txBody>
            <a:bodyPr wrap="square" lIns="0" tIns="0" rIns="0" bIns="0" anchor="t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6600" b="0" i="0" u="none" strike="noStrike" kern="1200" cap="none" spc="0" normalizeH="0" baseline="0" noProof="0">
                  <a:ln>
                    <a:noFill/>
                  </a:ln>
                  <a:solidFill>
                    <a:srgbClr val="009999"/>
                  </a:solidFill>
                  <a:effectLst/>
                  <a:uLnTx/>
                  <a:uFillTx/>
                  <a:latin typeface=".黑体-韩语" panose="02000500000000000000" pitchFamily="2" charset="-122"/>
                  <a:ea typeface=".黑体-韩语" panose="02000500000000000000" pitchFamily="2" charset="-122"/>
                  <a:cs typeface="+mn-cs"/>
                  <a:sym typeface="+mn-lt"/>
                </a:rPr>
                <a:t>1</a:t>
              </a:r>
              <a:endParaRPr kumimoji="0" lang="en-US" altLang="zh-CN" sz="6600" b="0" i="0" u="none" strike="noStrike" kern="1200" cap="none" spc="0" normalizeH="0" baseline="0" noProof="0" dirty="0">
                <a:ln>
                  <a:noFill/>
                </a:ln>
                <a:solidFill>
                  <a:srgbClr val="009999"/>
                </a:solidFill>
                <a:effectLst/>
                <a:uLnTx/>
                <a:uFillTx/>
                <a:latin typeface=".黑体-韩语" panose="02000500000000000000" pitchFamily="2" charset="-122"/>
                <a:ea typeface=".黑体-韩语" panose="02000500000000000000" pitchFamily="2" charset="-122"/>
                <a:cs typeface="+mn-cs"/>
                <a:sym typeface="+mn-lt"/>
              </a:endParaRPr>
            </a:p>
          </p:txBody>
        </p:sp>
        <p:sp>
          <p:nvSpPr>
            <p:cNvPr id="10" name="椭圆 13">
              <a:extLst>
                <a:ext uri="{FF2B5EF4-FFF2-40B4-BE49-F238E27FC236}">
                  <a16:creationId xmlns:a16="http://schemas.microsoft.com/office/drawing/2014/main" id="{DA222B7F-D32E-4046-8963-E272CD5C33BF}"/>
                </a:ext>
              </a:extLst>
            </p:cNvPr>
            <p:cNvSpPr/>
            <p:nvPr/>
          </p:nvSpPr>
          <p:spPr>
            <a:xfrm>
              <a:off x="5410643" y="1184464"/>
              <a:ext cx="1370714" cy="1370714"/>
            </a:xfrm>
            <a:prstGeom prst="ellipse">
              <a:avLst/>
            </a:prstGeom>
            <a:noFill/>
            <a:ln>
              <a:solidFill>
                <a:srgbClr val="009999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.黑体-韩语" panose="02000500000000000000" pitchFamily="2" charset="-122"/>
                <a:ea typeface=".黑体-韩语" panose="02000500000000000000" pitchFamily="2" charset="-122"/>
                <a:cs typeface="+mn-cs"/>
                <a:sym typeface="+mn-lt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659357558"/>
      </p:ext>
    </p:extLst>
  </p:cSld>
  <p:clrMapOvr>
    <a:masterClrMapping/>
  </p:clrMapOvr>
  <p:transition>
    <p:fade/>
  </p:transition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2" fill="hold" nodeType="clickEffect" p14:presetBounceEnd="74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4000">
                                          <p:cBhvr additive="base">
                                            <p:cTn id="7" dur="10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4000">
                                          <p:cBhvr additive="base">
                                            <p:cTn id="8" dur="10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0" presetID="53" presetClass="entr" presetSubtype="16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2" dur="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3" dur="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14" dur="500"/>
                                            <p:tgtEl>
                                              <p:spTgt spid="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5" presetID="2" presetClass="entr" presetSubtype="4" fill="hold" grpId="0" nodeType="withEffect" p14:presetBounceEnd="80000">
                                      <p:stCondLst>
                                        <p:cond delay="0"/>
                                      </p:stCondLst>
                                      <p:iterate type="lt">
                                        <p:tmPct val="10000"/>
                                      </p:iterate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80000">
                                          <p:cBhvr additive="base">
                                            <p:cTn id="17" dur="10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80000">
                                          <p:cBhvr additive="base">
                                            <p:cTn id="18" dur="10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9" presetID="1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5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2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10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10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0" presetID="53" presetClass="entr" presetSubtype="16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2" dur="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3" dur="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14" dur="500"/>
                                            <p:tgtEl>
                                              <p:spTgt spid="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5" presetID="2" presetClass="entr" presetSubtype="4" fill="hold" grpId="0" nodeType="withEffect">
                                      <p:stCondLst>
                                        <p:cond delay="0"/>
                                      </p:stCondLst>
                                      <p:iterate type="lt">
                                        <p:tmPct val="10000"/>
                                      </p:iterate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7" dur="10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8" dur="10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9" presetID="1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5" grpId="0"/>
        </p:bldLst>
      </p:timing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Ảnh Nobita Buồn Đẹp ❤️Ảnh Nobita Khóc, Avatar Nobita Buồn - Nội Thất Hằng  Phát">
            <a:extLst>
              <a:ext uri="{FF2B5EF4-FFF2-40B4-BE49-F238E27FC236}">
                <a16:creationId xmlns:a16="http://schemas.microsoft.com/office/drawing/2014/main" id="{ADFCA09E-7398-4940-A6D5-DFFEB794E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ounded Rectangle 2"/>
          <p:cNvSpPr/>
          <p:nvPr/>
        </p:nvSpPr>
        <p:spPr>
          <a:xfrm>
            <a:off x="6629400" y="765035"/>
            <a:ext cx="5334000" cy="2801273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6858000" y="1011763"/>
            <a:ext cx="4953000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Nobita của chúng ta đang gặp phải những câu hỏi khó, các em hãy cùng nhau giúp đỡ cậu chàng hậu đậu trả lời những câu hỏi đó nhé.</a:t>
            </a:r>
          </a:p>
        </p:txBody>
      </p:sp>
      <p:pic>
        <p:nvPicPr>
          <p:cNvPr id="5" name="Doremon-Beat_vy46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447800" y="1219200"/>
            <a:ext cx="304800" cy="304800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8196883A-49A2-4F97-A3A8-89509354C5C8}"/>
              </a:ext>
            </a:extLst>
          </p:cNvPr>
          <p:cNvSpPr txBox="1"/>
          <p:nvPr/>
        </p:nvSpPr>
        <p:spPr>
          <a:xfrm>
            <a:off x="571500" y="113377"/>
            <a:ext cx="800100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+mj-lt"/>
                <a:ea typeface="+mn-ea"/>
                <a:cs typeface="Times New Roman" pitchFamily="18" charset="0"/>
              </a:rPr>
              <a:t>HỌC </a:t>
            </a: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j-lt"/>
                <a:ea typeface="+mn-ea"/>
                <a:cs typeface="Times New Roman" pitchFamily="18" charset="0"/>
              </a:rPr>
              <a:t>BÀI </a:t>
            </a: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+mj-lt"/>
                <a:ea typeface="+mn-ea"/>
                <a:cs typeface="Times New Roman" pitchFamily="18" charset="0"/>
              </a:rPr>
              <a:t>CÙNG</a:t>
            </a: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+mj-lt"/>
                <a:ea typeface="+mn-ea"/>
                <a:cs typeface="Times New Roman" pitchFamily="18" charset="0"/>
              </a:rPr>
              <a:t> </a:t>
            </a: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+mj-lt"/>
                <a:ea typeface="+mn-ea"/>
                <a:cs typeface="Times New Roman" pitchFamily="18" charset="0"/>
              </a:rPr>
              <a:t>NOBITA</a:t>
            </a:r>
          </a:p>
        </p:txBody>
      </p:sp>
    </p:spTree>
    <p:extLst>
      <p:ext uri="{BB962C8B-B14F-4D97-AF65-F5344CB8AC3E}">
        <p14:creationId xmlns:p14="http://schemas.microsoft.com/office/powerpoint/2010/main" val="2721898583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3" grpId="0" animBg="1"/>
      <p:bldP spid="2" grpId="0"/>
      <p:bldP spid="9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4" name="Picture 6" descr="Hình ảnh Doraemon đẹp nhất">
            <a:extLst>
              <a:ext uri="{FF2B5EF4-FFF2-40B4-BE49-F238E27FC236}">
                <a16:creationId xmlns:a16="http://schemas.microsoft.com/office/drawing/2014/main" id="{D0EE8A76-2B44-417F-A6BE-A0E7DA4916C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ounded Rectangle 1"/>
          <p:cNvSpPr/>
          <p:nvPr/>
        </p:nvSpPr>
        <p:spPr>
          <a:xfrm>
            <a:off x="381000" y="233053"/>
            <a:ext cx="5867400" cy="1524000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Rounded Rectangle 2"/>
          <p:cNvSpPr/>
          <p:nvPr/>
        </p:nvSpPr>
        <p:spPr>
          <a:xfrm>
            <a:off x="2400300" y="3860258"/>
            <a:ext cx="6781799" cy="2275939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847725" y="455016"/>
            <a:ext cx="52578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1.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Đây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là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tình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huống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an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toàn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hay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không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an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toàn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?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667001" y="4236389"/>
            <a:ext cx="613409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6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Đáp</a:t>
            </a:r>
            <a:r>
              <a:rPr lang="en-US" sz="36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án</a:t>
            </a:r>
            <a:r>
              <a:rPr lang="en-US" sz="36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36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Tình</a:t>
            </a:r>
            <a:r>
              <a:rPr lang="en-US" sz="36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huống</a:t>
            </a:r>
            <a:r>
              <a:rPr lang="en-US" sz="36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không</a:t>
            </a:r>
            <a:r>
              <a:rPr lang="en-US" sz="36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an </a:t>
            </a:r>
            <a:r>
              <a:rPr lang="en-US" sz="36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toàn</a:t>
            </a:r>
            <a:r>
              <a:rPr lang="en-US" sz="36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vì</a:t>
            </a:r>
            <a:r>
              <a:rPr lang="en-US" sz="36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bạn</a:t>
            </a:r>
            <a:r>
              <a:rPr lang="en-US" sz="36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nhỏ</a:t>
            </a:r>
            <a:r>
              <a:rPr lang="en-US" sz="36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ngồi</a:t>
            </a:r>
            <a:r>
              <a:rPr lang="en-US" sz="36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quá</a:t>
            </a:r>
            <a:r>
              <a:rPr lang="en-US" sz="36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gần</a:t>
            </a:r>
            <a:r>
              <a:rPr lang="en-US" sz="36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màn</a:t>
            </a:r>
            <a:r>
              <a:rPr lang="en-US" sz="36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sz="36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ti</a:t>
            </a:r>
            <a:r>
              <a:rPr lang="en-US" sz="36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vi.</a:t>
            </a:r>
            <a:endParaRPr kumimoji="0" lang="vi-VN" sz="3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92654798-619C-4CF3-BFAD-F7F2FE6A3DA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4500" b="98750" l="8936" r="97021">
                        <a14:foregroundMark x1="21702" y1="21250" x2="63830" y2="23000"/>
                        <a14:foregroundMark x1="51915" y1="98000" x2="51915" y2="98000"/>
                        <a14:foregroundMark x1="31489" y1="43000" x2="53191" y2="41750"/>
                        <a14:foregroundMark x1="28085" y1="86500" x2="52340" y2="87750"/>
                        <a14:foregroundMark x1="26809" y1="86000" x2="28085" y2="74000"/>
                        <a14:backgroundMark x1="76596" y1="18750" x2="67660" y2="35000"/>
                        <a14:backgroundMark x1="74894" y1="56500" x2="65957" y2="83500"/>
                        <a14:backgroundMark x1="19574" y1="63500" x2="22553" y2="590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277349" y="1948369"/>
            <a:ext cx="2895600" cy="4928681"/>
          </a:xfrm>
          <a:prstGeom prst="rect">
            <a:avLst/>
          </a:prstGeom>
        </p:spPr>
      </p:pic>
      <p:pic>
        <p:nvPicPr>
          <p:cNvPr id="2050" name="Picture 2" descr="Ảnh Nobita Buồn ❤️ Ảnh Nobita Cô Đơn Tâm Trạng Đẹp Nhất">
            <a:extLst>
              <a:ext uri="{FF2B5EF4-FFF2-40B4-BE49-F238E27FC236}">
                <a16:creationId xmlns:a16="http://schemas.microsoft.com/office/drawing/2014/main" id="{A131D8B8-4421-44F2-A494-BC4CC12F209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88910" y="2397087"/>
            <a:ext cx="1925641" cy="43713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Tieng-vo-tay-tra-loi-dung-www_tiengdong_com">
            <a:hlinkClick r:id="" action="ppaction://media"/>
            <a:extLst>
              <a:ext uri="{FF2B5EF4-FFF2-40B4-BE49-F238E27FC236}">
                <a16:creationId xmlns:a16="http://schemas.microsoft.com/office/drawing/2014/main" id="{BC5A5EB1-0E39-45F1-B568-2952065B343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3030200" y="6158884"/>
            <a:ext cx="609600" cy="6096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7B43EF87-2B71-45E6-95EC-9888E73024B2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153394" y="209549"/>
            <a:ext cx="3719756" cy="3495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4678086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1000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1000" fill="hold">
                                          <p:stCondLst>
                                            <p:cond delay="200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1000" fill="hold">
                                          <p:stCondLst>
                                            <p:cond delay="300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1000" fill="hold">
                                          <p:stCondLst>
                                            <p:cond delay="400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"/>
                            </p:stCondLst>
                            <p:childTnLst>
                              <p:par>
                                <p:cTn id="26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7" dur="8085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3" grpId="0" animBg="1"/>
      <p:bldP spid="6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4" descr="Tổng hợp 30 hình nền doremon ngộ nghĩnh, đáng yêu dành cho máy tính">
            <a:extLst>
              <a:ext uri="{FF2B5EF4-FFF2-40B4-BE49-F238E27FC236}">
                <a16:creationId xmlns:a16="http://schemas.microsoft.com/office/drawing/2014/main" id="{F2733758-4EEA-406A-8DCC-9407B2FCED3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14302" y="-33861"/>
            <a:ext cx="12306301" cy="69204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ounded Rectangle 1">
            <a:extLst>
              <a:ext uri="{FF2B5EF4-FFF2-40B4-BE49-F238E27FC236}">
                <a16:creationId xmlns:a16="http://schemas.microsoft.com/office/drawing/2014/main" id="{97640EC5-6935-4402-90CE-FEE76A71C34F}"/>
              </a:ext>
            </a:extLst>
          </p:cNvPr>
          <p:cNvSpPr/>
          <p:nvPr/>
        </p:nvSpPr>
        <p:spPr>
          <a:xfrm>
            <a:off x="381000" y="261628"/>
            <a:ext cx="5867400" cy="1524000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" name="Rounded Rectangle 2">
            <a:extLst>
              <a:ext uri="{FF2B5EF4-FFF2-40B4-BE49-F238E27FC236}">
                <a16:creationId xmlns:a16="http://schemas.microsoft.com/office/drawing/2014/main" id="{1D76C8EE-1836-4246-8B09-F8F28B41CD4B}"/>
              </a:ext>
            </a:extLst>
          </p:cNvPr>
          <p:cNvSpPr/>
          <p:nvPr/>
        </p:nvSpPr>
        <p:spPr>
          <a:xfrm>
            <a:off x="2514600" y="3441158"/>
            <a:ext cx="6781799" cy="2275939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144F1C41-CE22-4090-A9DF-90713354F91F}"/>
              </a:ext>
            </a:extLst>
          </p:cNvPr>
          <p:cNvSpPr txBox="1"/>
          <p:nvPr/>
        </p:nvSpPr>
        <p:spPr>
          <a:xfrm>
            <a:off x="542925" y="407391"/>
            <a:ext cx="52578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2.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Đây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là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tình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huống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an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toàn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hay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không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an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toàn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?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C74803B8-BC4F-413B-A6C5-B5A9847D50A2}"/>
              </a:ext>
            </a:extLst>
          </p:cNvPr>
          <p:cNvSpPr txBox="1"/>
          <p:nvPr/>
        </p:nvSpPr>
        <p:spPr>
          <a:xfrm>
            <a:off x="2686051" y="3731564"/>
            <a:ext cx="613409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6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Đáp</a:t>
            </a:r>
            <a:r>
              <a:rPr lang="en-US" sz="36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án</a:t>
            </a:r>
            <a:r>
              <a:rPr lang="en-US" sz="36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36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Điều</a:t>
            </a:r>
            <a:r>
              <a:rPr lang="en-US" sz="36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chỉnh</a:t>
            </a:r>
            <a:r>
              <a:rPr lang="en-US" sz="36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tốc</a:t>
            </a:r>
            <a:r>
              <a:rPr lang="en-US" sz="36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độ</a:t>
            </a:r>
            <a:r>
              <a:rPr lang="en-US" sz="36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quạt</a:t>
            </a:r>
            <a:r>
              <a:rPr lang="en-US" sz="36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điện</a:t>
            </a:r>
            <a:r>
              <a:rPr lang="en-US" sz="36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bằng</a:t>
            </a:r>
            <a:r>
              <a:rPr lang="en-US" sz="36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nút</a:t>
            </a:r>
            <a:r>
              <a:rPr lang="en-US" sz="36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36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tình</a:t>
            </a:r>
            <a:r>
              <a:rPr lang="en-US" sz="36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huống</a:t>
            </a:r>
            <a:r>
              <a:rPr lang="en-US" sz="36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an </a:t>
            </a:r>
            <a:r>
              <a:rPr lang="en-US" sz="36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toàn</a:t>
            </a:r>
            <a:r>
              <a:rPr lang="en-US" sz="36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kumimoji="0" lang="vi-VN" sz="3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D1FA9280-1B48-4CDE-A8A9-565B2F2DEB0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4500" b="98750" l="8936" r="97021">
                        <a14:foregroundMark x1="21702" y1="21250" x2="63830" y2="23000"/>
                        <a14:foregroundMark x1="51915" y1="98000" x2="51915" y2="98000"/>
                        <a14:foregroundMark x1="31489" y1="43000" x2="53191" y2="41750"/>
                        <a14:foregroundMark x1="28085" y1="86500" x2="52340" y2="87750"/>
                        <a14:foregroundMark x1="26809" y1="86000" x2="28085" y2="74000"/>
                        <a14:backgroundMark x1="76596" y1="18750" x2="67660" y2="35000"/>
                        <a14:backgroundMark x1="74894" y1="56500" x2="65957" y2="83500"/>
                        <a14:backgroundMark x1="19574" y1="63500" x2="22553" y2="590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632036" y="3019425"/>
            <a:ext cx="2255163" cy="3838575"/>
          </a:xfrm>
          <a:prstGeom prst="rect">
            <a:avLst/>
          </a:prstGeom>
        </p:spPr>
      </p:pic>
      <p:pic>
        <p:nvPicPr>
          <p:cNvPr id="14" name="Picture 2" descr="Ảnh Nobita Buồn ❤️ Ảnh Nobita Cô Đơn Tâm Trạng Đẹp Nhất">
            <a:extLst>
              <a:ext uri="{FF2B5EF4-FFF2-40B4-BE49-F238E27FC236}">
                <a16:creationId xmlns:a16="http://schemas.microsoft.com/office/drawing/2014/main" id="{12C644A6-C3E3-4BEE-9359-915FEDAC6A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88910" y="2397087"/>
            <a:ext cx="1925641" cy="43713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Tieng-vo-tay-tra-loi-dung-www_tiengdong_com">
            <a:hlinkClick r:id="" action="ppaction://media"/>
            <a:extLst>
              <a:ext uri="{FF2B5EF4-FFF2-40B4-BE49-F238E27FC236}">
                <a16:creationId xmlns:a16="http://schemas.microsoft.com/office/drawing/2014/main" id="{DD374EBB-EEBE-4823-BFFF-096EA603B91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3030200" y="6158884"/>
            <a:ext cx="609600" cy="60960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A7F1CFC3-70E2-4D21-A329-60FB348E00A5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629399" y="142874"/>
            <a:ext cx="3267075" cy="3267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8756675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1000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1000" fill="hold">
                                          <p:stCondLst>
                                            <p:cond delay="20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1000" fill="hold">
                                          <p:stCondLst>
                                            <p:cond delay="30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1000" fill="hold">
                                          <p:stCondLst>
                                            <p:cond delay="40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"/>
                            </p:stCondLst>
                            <p:childTnLst>
                              <p:par>
                                <p:cTn id="26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7" dur="8085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</p:childTnLst>
        </p:cTn>
      </p:par>
    </p:tnLst>
    <p:bldLst>
      <p:bldP spid="10" grpId="0" animBg="1"/>
      <p:bldP spid="12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Picture 4" descr="Tổng hợp 30 hình nền doremon ngộ nghĩnh, đáng yêu dành cho máy tính">
            <a:extLst>
              <a:ext uri="{FF2B5EF4-FFF2-40B4-BE49-F238E27FC236}">
                <a16:creationId xmlns:a16="http://schemas.microsoft.com/office/drawing/2014/main" id="{1E7A2694-3EB4-433E-A76B-3FFC6D137AC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duotone>
              <a:prstClr val="black"/>
              <a:schemeClr val="accent3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14302" y="-33861"/>
            <a:ext cx="12306301" cy="69204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" name="Rounded Rectangle 1">
            <a:extLst>
              <a:ext uri="{FF2B5EF4-FFF2-40B4-BE49-F238E27FC236}">
                <a16:creationId xmlns:a16="http://schemas.microsoft.com/office/drawing/2014/main" id="{93BECB26-FD5B-4475-A7C8-F5C4381CE46E}"/>
              </a:ext>
            </a:extLst>
          </p:cNvPr>
          <p:cNvSpPr/>
          <p:nvPr/>
        </p:nvSpPr>
        <p:spPr>
          <a:xfrm>
            <a:off x="381000" y="261628"/>
            <a:ext cx="5867400" cy="1524000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3" name="Rounded Rectangle 2">
            <a:extLst>
              <a:ext uri="{FF2B5EF4-FFF2-40B4-BE49-F238E27FC236}">
                <a16:creationId xmlns:a16="http://schemas.microsoft.com/office/drawing/2014/main" id="{D4A85249-C79E-4389-8AB7-ED68131D3D77}"/>
              </a:ext>
            </a:extLst>
          </p:cNvPr>
          <p:cNvSpPr/>
          <p:nvPr/>
        </p:nvSpPr>
        <p:spPr>
          <a:xfrm>
            <a:off x="2514600" y="3838575"/>
            <a:ext cx="6781799" cy="1878522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C0ABD65-6B87-49AA-ADBE-ECC4B018ACD2}"/>
              </a:ext>
            </a:extLst>
          </p:cNvPr>
          <p:cNvSpPr txBox="1"/>
          <p:nvPr/>
        </p:nvSpPr>
        <p:spPr>
          <a:xfrm>
            <a:off x="542925" y="407391"/>
            <a:ext cx="52578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2.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Đây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là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tình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huống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an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toàn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hay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không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an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toàn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?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FD259C7E-74A3-4047-AB42-DBA782BFA9B1}"/>
              </a:ext>
            </a:extLst>
          </p:cNvPr>
          <p:cNvSpPr txBox="1"/>
          <p:nvPr/>
        </p:nvSpPr>
        <p:spPr>
          <a:xfrm>
            <a:off x="2762251" y="3903014"/>
            <a:ext cx="613409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6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Đáp</a:t>
            </a:r>
            <a:r>
              <a:rPr lang="en-US" sz="36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án</a:t>
            </a:r>
            <a:r>
              <a:rPr lang="en-US" sz="36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36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Chạm</a:t>
            </a:r>
            <a:r>
              <a:rPr lang="en-US" sz="36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tay</a:t>
            </a:r>
            <a:r>
              <a:rPr lang="en-US" sz="36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vào</a:t>
            </a:r>
            <a:r>
              <a:rPr lang="en-US" sz="36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ổ </a:t>
            </a:r>
            <a:r>
              <a:rPr lang="en-US" sz="36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điện</a:t>
            </a:r>
            <a:r>
              <a:rPr lang="en-US" sz="36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36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tính</a:t>
            </a:r>
            <a:r>
              <a:rPr lang="en-US" sz="36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huống</a:t>
            </a:r>
            <a:r>
              <a:rPr lang="en-US" sz="36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không</a:t>
            </a:r>
            <a:r>
              <a:rPr lang="en-US" sz="36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an </a:t>
            </a:r>
            <a:r>
              <a:rPr lang="en-US" sz="36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toàn</a:t>
            </a:r>
            <a:r>
              <a:rPr lang="en-US" sz="36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vì</a:t>
            </a:r>
            <a:r>
              <a:rPr lang="en-US" sz="36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rất</a:t>
            </a:r>
            <a:r>
              <a:rPr lang="en-US" sz="36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dễ</a:t>
            </a:r>
            <a:r>
              <a:rPr lang="en-US" sz="36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bị</a:t>
            </a:r>
            <a:r>
              <a:rPr lang="en-US" sz="36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điện</a:t>
            </a:r>
            <a:r>
              <a:rPr lang="en-US" sz="36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giật</a:t>
            </a:r>
            <a:r>
              <a:rPr lang="en-US" sz="36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kumimoji="0" lang="vi-VN" sz="3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pic>
        <p:nvPicPr>
          <p:cNvPr id="32" name="Picture 31">
            <a:extLst>
              <a:ext uri="{FF2B5EF4-FFF2-40B4-BE49-F238E27FC236}">
                <a16:creationId xmlns:a16="http://schemas.microsoft.com/office/drawing/2014/main" id="{621D6416-0177-4E81-A71D-D5341B89C1C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4500" b="98750" l="8936" r="97021">
                        <a14:foregroundMark x1="21702" y1="21250" x2="63830" y2="23000"/>
                        <a14:foregroundMark x1="51915" y1="98000" x2="51915" y2="98000"/>
                        <a14:foregroundMark x1="31489" y1="43000" x2="53191" y2="41750"/>
                        <a14:foregroundMark x1="28085" y1="86500" x2="52340" y2="87750"/>
                        <a14:foregroundMark x1="26809" y1="86000" x2="28085" y2="74000"/>
                        <a14:backgroundMark x1="76596" y1="18750" x2="67660" y2="35000"/>
                        <a14:backgroundMark x1="74894" y1="56500" x2="65957" y2="83500"/>
                        <a14:backgroundMark x1="19574" y1="63500" x2="22553" y2="590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632036" y="3019425"/>
            <a:ext cx="2255163" cy="3838575"/>
          </a:xfrm>
          <a:prstGeom prst="rect">
            <a:avLst/>
          </a:prstGeom>
        </p:spPr>
      </p:pic>
      <p:pic>
        <p:nvPicPr>
          <p:cNvPr id="33" name="Picture 2" descr="Ảnh Nobita Buồn ❤️ Ảnh Nobita Cô Đơn Tâm Trạng Đẹp Nhất">
            <a:extLst>
              <a:ext uri="{FF2B5EF4-FFF2-40B4-BE49-F238E27FC236}">
                <a16:creationId xmlns:a16="http://schemas.microsoft.com/office/drawing/2014/main" id="{E4A4484D-C625-49C1-8DF7-65FE7B3C378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88910" y="2397087"/>
            <a:ext cx="1925641" cy="43713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" name="Tieng-vo-tay-tra-loi-dung-www_tiengdong_com">
            <a:hlinkClick r:id="" action="ppaction://media"/>
            <a:extLst>
              <a:ext uri="{FF2B5EF4-FFF2-40B4-BE49-F238E27FC236}">
                <a16:creationId xmlns:a16="http://schemas.microsoft.com/office/drawing/2014/main" id="{AFCA5AFD-3180-4B76-9425-D0806DF0B30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3030200" y="6158884"/>
            <a:ext cx="609600" cy="60960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C1A754C6-5800-4F15-B018-2C9FF258BCB5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591299" y="0"/>
            <a:ext cx="3590925" cy="35167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391432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1000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1000" fill="hold">
                                          <p:stCondLst>
                                            <p:cond delay="200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1000" fill="hold">
                                          <p:stCondLst>
                                            <p:cond delay="300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1000" fill="hold">
                                          <p:stCondLst>
                                            <p:cond delay="400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"/>
                            </p:stCondLst>
                            <p:childTnLst>
                              <p:par>
                                <p:cTn id="26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7" dur="8085" fill="hold"/>
                                        <p:tgtEl>
                                          <p:spTgt spid="3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4"/>
                </p:tgtEl>
              </p:cMediaNode>
            </p:audio>
          </p:childTnLst>
        </p:cTn>
      </p:par>
    </p:tnLst>
    <p:bldLst>
      <p:bldP spid="23" grpId="0" animBg="1"/>
      <p:bldP spid="29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6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ular Callout 3"/>
          <p:cNvSpPr/>
          <p:nvPr/>
        </p:nvSpPr>
        <p:spPr>
          <a:xfrm>
            <a:off x="4419600" y="6927"/>
            <a:ext cx="3200400" cy="1524000"/>
          </a:xfrm>
          <a:prstGeom prst="wedgeRoundRectCallout">
            <a:avLst>
              <a:gd name="adj1" fmla="val -55465"/>
              <a:gd name="adj2" fmla="val 70682"/>
              <a:gd name="adj3" fmla="val 16667"/>
            </a:avLst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724400" y="230318"/>
            <a:ext cx="25908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Nobita, cậu giỏi quá!</a:t>
            </a:r>
          </a:p>
        </p:txBody>
      </p:sp>
      <p:sp>
        <p:nvSpPr>
          <p:cNvPr id="6" name="Rounded Rectangular Callout 5"/>
          <p:cNvSpPr/>
          <p:nvPr/>
        </p:nvSpPr>
        <p:spPr>
          <a:xfrm>
            <a:off x="8915400" y="6928"/>
            <a:ext cx="1752600" cy="983673"/>
          </a:xfrm>
          <a:prstGeom prst="wedgeRoundRectCallout">
            <a:avLst>
              <a:gd name="adj1" fmla="val -46129"/>
              <a:gd name="adj2" fmla="val 76585"/>
              <a:gd name="adj3" fmla="val 16667"/>
            </a:avLst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9144000" y="230319"/>
            <a:ext cx="1371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Hihi….Cám ơn các bạn.</a:t>
            </a:r>
          </a:p>
        </p:txBody>
      </p:sp>
    </p:spTree>
    <p:extLst>
      <p:ext uri="{BB962C8B-B14F-4D97-AF65-F5344CB8AC3E}">
        <p14:creationId xmlns:p14="http://schemas.microsoft.com/office/powerpoint/2010/main" val="3129543309"/>
      </p:ext>
    </p:extLst>
  </p:cSld>
  <p:clrMapOvr>
    <a:masterClrMapping/>
  </p:clrMapOvr>
  <p:transition>
    <p:fade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>
            <a:extLst>
              <a:ext uri="{FF2B5EF4-FFF2-40B4-BE49-F238E27FC236}">
                <a16:creationId xmlns:a16="http://schemas.microsoft.com/office/drawing/2014/main" id="{C8C3F815-7BC5-4893-9213-5A7C6B0E36C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1866"/>
          <a:stretch/>
        </p:blipFill>
        <p:spPr>
          <a:xfrm>
            <a:off x="16839" y="0"/>
            <a:ext cx="12192000" cy="6858000"/>
          </a:xfrm>
          <a:prstGeom prst="rect">
            <a:avLst/>
          </a:prstGeom>
        </p:spPr>
      </p:pic>
      <p:grpSp>
        <p:nvGrpSpPr>
          <p:cNvPr id="4" name="Graphic 14">
            <a:extLst>
              <a:ext uri="{FF2B5EF4-FFF2-40B4-BE49-F238E27FC236}">
                <a16:creationId xmlns:a16="http://schemas.microsoft.com/office/drawing/2014/main" id="{A084B52D-E37F-4E72-9819-9E01ABAE7688}"/>
              </a:ext>
            </a:extLst>
          </p:cNvPr>
          <p:cNvGrpSpPr/>
          <p:nvPr/>
        </p:nvGrpSpPr>
        <p:grpSpPr>
          <a:xfrm>
            <a:off x="1966387" y="457200"/>
            <a:ext cx="9982200" cy="6070066"/>
            <a:chOff x="2971800" y="173220"/>
            <a:chExt cx="8447119" cy="6226075"/>
          </a:xfrm>
        </p:grpSpPr>
        <p:grpSp>
          <p:nvGrpSpPr>
            <p:cNvPr id="6" name="Graphic 14">
              <a:extLst>
                <a:ext uri="{FF2B5EF4-FFF2-40B4-BE49-F238E27FC236}">
                  <a16:creationId xmlns:a16="http://schemas.microsoft.com/office/drawing/2014/main" id="{BB3096BA-BC7E-4CA6-87C4-357BB9CDC7D2}"/>
                </a:ext>
              </a:extLst>
            </p:cNvPr>
            <p:cNvGrpSpPr/>
            <p:nvPr/>
          </p:nvGrpSpPr>
          <p:grpSpPr>
            <a:xfrm>
              <a:off x="2971800" y="173220"/>
              <a:ext cx="8447119" cy="6226075"/>
              <a:chOff x="2971800" y="173220"/>
              <a:chExt cx="8447119" cy="6226075"/>
            </a:xfrm>
          </p:grpSpPr>
          <p:sp>
            <p:nvSpPr>
              <p:cNvPr id="8" name="Freeform: Shape 7">
                <a:extLst>
                  <a:ext uri="{FF2B5EF4-FFF2-40B4-BE49-F238E27FC236}">
                    <a16:creationId xmlns:a16="http://schemas.microsoft.com/office/drawing/2014/main" id="{0DDE792F-5E9F-4DFC-A506-234EA4F5F8F0}"/>
                  </a:ext>
                </a:extLst>
              </p:cNvPr>
              <p:cNvSpPr/>
              <p:nvPr/>
            </p:nvSpPr>
            <p:spPr>
              <a:xfrm>
                <a:off x="2971800" y="768697"/>
                <a:ext cx="8447119" cy="5630598"/>
              </a:xfrm>
              <a:custGeom>
                <a:avLst/>
                <a:gdLst>
                  <a:gd name="connsiteX0" fmla="*/ 261144 w 8447119"/>
                  <a:gd name="connsiteY0" fmla="*/ 0 h 5630598"/>
                  <a:gd name="connsiteX1" fmla="*/ 0 w 8447119"/>
                  <a:gd name="connsiteY1" fmla="*/ 375160 h 5630598"/>
                  <a:gd name="connsiteX2" fmla="*/ 130572 w 8447119"/>
                  <a:gd name="connsiteY2" fmla="*/ 4828915 h 5630598"/>
                  <a:gd name="connsiteX3" fmla="*/ 859067 w 8447119"/>
                  <a:gd name="connsiteY3" fmla="*/ 5458822 h 5630598"/>
                  <a:gd name="connsiteX4" fmla="*/ 7465570 w 8447119"/>
                  <a:gd name="connsiteY4" fmla="*/ 5630598 h 5630598"/>
                  <a:gd name="connsiteX5" fmla="*/ 8447120 w 8447119"/>
                  <a:gd name="connsiteY5" fmla="*/ 4857512 h 5630598"/>
                  <a:gd name="connsiteX6" fmla="*/ 8447120 w 8447119"/>
                  <a:gd name="connsiteY6" fmla="*/ 375160 h 5630598"/>
                  <a:gd name="connsiteX7" fmla="*/ 8217772 w 8447119"/>
                  <a:gd name="connsiteY7" fmla="*/ 158418 h 56305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8447119" h="5630598">
                    <a:moveTo>
                      <a:pt x="261144" y="0"/>
                    </a:moveTo>
                    <a:lnTo>
                      <a:pt x="0" y="375160"/>
                    </a:lnTo>
                    <a:lnTo>
                      <a:pt x="130572" y="4828915"/>
                    </a:lnTo>
                    <a:lnTo>
                      <a:pt x="859067" y="5458822"/>
                    </a:lnTo>
                    <a:lnTo>
                      <a:pt x="7465570" y="5630598"/>
                    </a:lnTo>
                    <a:lnTo>
                      <a:pt x="8447120" y="4857512"/>
                    </a:lnTo>
                    <a:lnTo>
                      <a:pt x="8447120" y="375160"/>
                    </a:lnTo>
                    <a:lnTo>
                      <a:pt x="8217772" y="158418"/>
                    </a:lnTo>
                  </a:path>
                </a:pathLst>
              </a:custGeom>
              <a:solidFill>
                <a:srgbClr val="5E94EA"/>
              </a:solidFill>
              <a:ln w="1879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#9Slide02 Noi dung dai"/>
                  <a:ea typeface="+mn-ea"/>
                  <a:cs typeface="+mn-cs"/>
                </a:endParaRPr>
              </a:p>
            </p:txBody>
          </p:sp>
          <p:sp>
            <p:nvSpPr>
              <p:cNvPr id="9" name="Freeform: Shape 8">
                <a:extLst>
                  <a:ext uri="{FF2B5EF4-FFF2-40B4-BE49-F238E27FC236}">
                    <a16:creationId xmlns:a16="http://schemas.microsoft.com/office/drawing/2014/main" id="{06F7193A-144E-4052-94CD-9300DA1BBBE0}"/>
                  </a:ext>
                </a:extLst>
              </p:cNvPr>
              <p:cNvSpPr/>
              <p:nvPr/>
            </p:nvSpPr>
            <p:spPr>
              <a:xfrm>
                <a:off x="3233132" y="173220"/>
                <a:ext cx="7956438" cy="5911309"/>
              </a:xfrm>
              <a:custGeom>
                <a:avLst/>
                <a:gdLst>
                  <a:gd name="connsiteX0" fmla="*/ 7956439 w 7956438"/>
                  <a:gd name="connsiteY0" fmla="*/ 753895 h 5911309"/>
                  <a:gd name="connsiteX1" fmla="*/ 7956439 w 7956438"/>
                  <a:gd name="connsiteY1" fmla="*/ 5336152 h 5911309"/>
                  <a:gd name="connsiteX2" fmla="*/ 7232272 w 7956438"/>
                  <a:gd name="connsiteY2" fmla="*/ 5911310 h 5911309"/>
                  <a:gd name="connsiteX3" fmla="*/ 935830 w 7956438"/>
                  <a:gd name="connsiteY3" fmla="*/ 5911310 h 5911309"/>
                  <a:gd name="connsiteX4" fmla="*/ 127374 w 7956438"/>
                  <a:gd name="connsiteY4" fmla="*/ 5297018 h 5911309"/>
                  <a:gd name="connsiteX5" fmla="*/ 0 w 7956438"/>
                  <a:gd name="connsiteY5" fmla="*/ 595665 h 5911309"/>
                  <a:gd name="connsiteX6" fmla="*/ 664902 w 7956438"/>
                  <a:gd name="connsiteY6" fmla="*/ 114580 h 5911309"/>
                  <a:gd name="connsiteX7" fmla="*/ 6860310 w 7956438"/>
                  <a:gd name="connsiteY7" fmla="*/ 0 h 5911309"/>
                  <a:gd name="connsiteX8" fmla="*/ 7956439 w 7956438"/>
                  <a:gd name="connsiteY8" fmla="*/ 753895 h 59113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7956438" h="5911309">
                    <a:moveTo>
                      <a:pt x="7956439" y="753895"/>
                    </a:moveTo>
                    <a:lnTo>
                      <a:pt x="7956439" y="5336152"/>
                    </a:lnTo>
                    <a:lnTo>
                      <a:pt x="7232272" y="5911310"/>
                    </a:lnTo>
                    <a:lnTo>
                      <a:pt x="935830" y="5911310"/>
                    </a:lnTo>
                    <a:lnTo>
                      <a:pt x="127374" y="5297018"/>
                    </a:lnTo>
                    <a:cubicBezTo>
                      <a:pt x="91626" y="4134097"/>
                      <a:pt x="26717" y="1634975"/>
                      <a:pt x="0" y="595665"/>
                    </a:cubicBezTo>
                    <a:lnTo>
                      <a:pt x="664902" y="114580"/>
                    </a:lnTo>
                    <a:lnTo>
                      <a:pt x="6860310" y="0"/>
                    </a:lnTo>
                    <a:lnTo>
                      <a:pt x="7956439" y="753895"/>
                    </a:lnTo>
                    <a:close/>
                  </a:path>
                </a:pathLst>
              </a:custGeom>
              <a:solidFill>
                <a:srgbClr val="FFFFFC"/>
              </a:solidFill>
              <a:ln w="1879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#9Slide02 Noi dung dai"/>
                  <a:ea typeface="+mn-ea"/>
                  <a:cs typeface="+mn-cs"/>
                </a:endParaRPr>
              </a:p>
            </p:txBody>
          </p:sp>
          <p:sp>
            <p:nvSpPr>
              <p:cNvPr id="10" name="Freeform: Shape 9">
                <a:extLst>
                  <a:ext uri="{FF2B5EF4-FFF2-40B4-BE49-F238E27FC236}">
                    <a16:creationId xmlns:a16="http://schemas.microsoft.com/office/drawing/2014/main" id="{201A1D58-2C4A-496B-9A08-5EA49AA3F93A}"/>
                  </a:ext>
                </a:extLst>
              </p:cNvPr>
              <p:cNvSpPr/>
              <p:nvPr/>
            </p:nvSpPr>
            <p:spPr>
              <a:xfrm>
                <a:off x="3687689" y="523733"/>
                <a:ext cx="7158518" cy="5217056"/>
              </a:xfrm>
              <a:custGeom>
                <a:avLst/>
                <a:gdLst>
                  <a:gd name="connsiteX0" fmla="*/ 515328 w 7158518"/>
                  <a:gd name="connsiteY0" fmla="*/ 69049 h 5217056"/>
                  <a:gd name="connsiteX1" fmla="*/ 0 w 7158518"/>
                  <a:gd name="connsiteY1" fmla="*/ 509119 h 5217056"/>
                  <a:gd name="connsiteX2" fmla="*/ 0 w 7158518"/>
                  <a:gd name="connsiteY2" fmla="*/ 4701541 h 5217056"/>
                  <a:gd name="connsiteX3" fmla="*/ 706859 w 7158518"/>
                  <a:gd name="connsiteY3" fmla="*/ 5217057 h 5217056"/>
                  <a:gd name="connsiteX4" fmla="*/ 6614593 w 7158518"/>
                  <a:gd name="connsiteY4" fmla="*/ 5217057 h 5217056"/>
                  <a:gd name="connsiteX5" fmla="*/ 6979782 w 7158518"/>
                  <a:gd name="connsiteY5" fmla="*/ 4615747 h 5217056"/>
                  <a:gd name="connsiteX6" fmla="*/ 7158519 w 7158518"/>
                  <a:gd name="connsiteY6" fmla="*/ 750132 h 5217056"/>
                  <a:gd name="connsiteX7" fmla="*/ 6275557 w 7158518"/>
                  <a:gd name="connsiteY7" fmla="*/ 0 h 52170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7158518" h="5217056">
                    <a:moveTo>
                      <a:pt x="515328" y="69049"/>
                    </a:moveTo>
                    <a:lnTo>
                      <a:pt x="0" y="509119"/>
                    </a:lnTo>
                    <a:lnTo>
                      <a:pt x="0" y="4701541"/>
                    </a:lnTo>
                    <a:lnTo>
                      <a:pt x="706859" y="5217057"/>
                    </a:lnTo>
                    <a:lnTo>
                      <a:pt x="6614593" y="5217057"/>
                    </a:lnTo>
                    <a:lnTo>
                      <a:pt x="6979782" y="4615747"/>
                    </a:lnTo>
                    <a:lnTo>
                      <a:pt x="7158519" y="750132"/>
                    </a:lnTo>
                    <a:lnTo>
                      <a:pt x="6275557" y="0"/>
                    </a:lnTo>
                    <a:close/>
                  </a:path>
                </a:pathLst>
              </a:custGeom>
              <a:solidFill>
                <a:srgbClr val="D3E9FF"/>
              </a:solidFill>
              <a:ln w="1879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#9Slide02 Noi dung dai"/>
                  <a:ea typeface="+mn-ea"/>
                  <a:cs typeface="+mn-cs"/>
                </a:endParaRPr>
              </a:p>
            </p:txBody>
          </p:sp>
        </p:grp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BBBF82B6-01C7-419D-86A3-1BE9FF273413}"/>
                </a:ext>
              </a:extLst>
            </p:cNvPr>
            <p:cNvSpPr/>
            <p:nvPr/>
          </p:nvSpPr>
          <p:spPr>
            <a:xfrm>
              <a:off x="4317262" y="507928"/>
              <a:ext cx="5612510" cy="783433"/>
            </a:xfrm>
            <a:custGeom>
              <a:avLst/>
              <a:gdLst>
                <a:gd name="connsiteX0" fmla="*/ 0 w 2780774"/>
                <a:gd name="connsiteY0" fmla="*/ 50046 h 783433"/>
                <a:gd name="connsiteX1" fmla="*/ 240637 w 2780774"/>
                <a:gd name="connsiteY1" fmla="*/ 738843 h 783433"/>
                <a:gd name="connsiteX2" fmla="*/ 2519630 w 2780774"/>
                <a:gd name="connsiteY2" fmla="*/ 783433 h 783433"/>
                <a:gd name="connsiteX3" fmla="*/ 2780774 w 2780774"/>
                <a:gd name="connsiteY3" fmla="*/ 0 h 7834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780774" h="783433">
                  <a:moveTo>
                    <a:pt x="0" y="50046"/>
                  </a:moveTo>
                  <a:lnTo>
                    <a:pt x="240637" y="738843"/>
                  </a:lnTo>
                  <a:lnTo>
                    <a:pt x="2519630" y="783433"/>
                  </a:lnTo>
                  <a:lnTo>
                    <a:pt x="2780774" y="0"/>
                  </a:lnTo>
                  <a:close/>
                </a:path>
              </a:pathLst>
            </a:custGeom>
            <a:solidFill>
              <a:srgbClr val="FFFFFC"/>
            </a:solidFill>
            <a:ln w="1879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2 Noi dung dai"/>
                <a:ea typeface="+mn-ea"/>
                <a:cs typeface="+mn-cs"/>
              </a:endParaRPr>
            </a:p>
          </p:txBody>
        </p:sp>
      </p:grpSp>
      <p:pic>
        <p:nvPicPr>
          <p:cNvPr id="15" name="Picture 14">
            <a:extLst>
              <a:ext uri="{FF2B5EF4-FFF2-40B4-BE49-F238E27FC236}">
                <a16:creationId xmlns:a16="http://schemas.microsoft.com/office/drawing/2014/main" id="{F87EF2A1-28FB-44CE-980C-7E610932E8C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2078" b="97230" l="2875" r="98625">
                        <a14:foregroundMark x1="29500" y1="9418" x2="31375" y2="17729"/>
                        <a14:foregroundMark x1="30000" y1="7895" x2="37000" y2="6787"/>
                        <a14:foregroundMark x1="37000" y1="6787" x2="37375" y2="6648"/>
                        <a14:foregroundMark x1="40375" y1="4571" x2="40375" y2="4571"/>
                        <a14:foregroundMark x1="42375" y1="2216" x2="42750" y2="5125"/>
                        <a14:foregroundMark x1="35875" y1="16898" x2="39750" y2="20083"/>
                        <a14:foregroundMark x1="35250" y1="13989" x2="40750" y2="22299"/>
                        <a14:foregroundMark x1="41000" y1="14266" x2="43750" y2="20360"/>
                        <a14:foregroundMark x1="42375" y1="12050" x2="43500" y2="19252"/>
                        <a14:foregroundMark x1="48250" y1="49030" x2="49625" y2="53324"/>
                        <a14:foregroundMark x1="33250" y1="88781" x2="33750" y2="94460"/>
                        <a14:foregroundMark x1="24000" y1="85042" x2="22625" y2="95706"/>
                        <a14:foregroundMark x1="22875" y1="95706" x2="41000" y2="96676"/>
                        <a14:foregroundMark x1="33500" y1="97230" x2="41750" y2="97230"/>
                        <a14:foregroundMark x1="7875" y1="62465" x2="7625" y2="77839"/>
                        <a14:foregroundMark x1="2875" y1="71053" x2="5625" y2="74931"/>
                        <a14:foregroundMark x1="90250" y1="27562" x2="98625" y2="15097"/>
                        <a14:foregroundMark x1="39000" y1="12742" x2="38875" y2="4002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77175" y="2563400"/>
            <a:ext cx="4695339" cy="4237543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DB4D1DFB-1ED0-4C3D-B40F-23B9F943FDD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973896" y="1649896"/>
            <a:ext cx="8661811" cy="38502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751262"/>
      </p:ext>
    </p:extLst>
  </p:cSld>
  <p:clrMapOvr>
    <a:masterClrMapping/>
  </p:clrMapOvr>
  <p:transition>
    <p:fade/>
  </p:transition>
  <mc:AlternateContent xmlns:mc="http://schemas.openxmlformats.org/markup-compatibility/2006">
    <mc:Choice xmlns:p14="http://schemas.microsoft.com/office/powerpoint/2010/main"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fill="hold" nodeType="afterEffect" p14:presetBounceEnd="8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80000">
                                          <p:cBhvr additive="base">
                                            <p:cTn id="7" dur="10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80000">
                                          <p:cBhvr additive="base">
                                            <p:cTn id="8" dur="10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9" fill="hold">
                          <p:stCondLst>
                            <p:cond delay="indefinite"/>
                          </p:stCondLst>
                          <p:childTnLst>
                            <p:par>
                              <p:cTn id="1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1" presetID="22" presetClass="entr" presetSubtype="4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13" dur="500"/>
                                            <p:tgtEl>
                                              <p:spTgt spid="1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Choice>
    <mc:Fallback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10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10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9" fill="hold">
                          <p:stCondLst>
                            <p:cond delay="indefinite"/>
                          </p:stCondLst>
                          <p:childTnLst>
                            <p:par>
                              <p:cTn id="1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1" presetID="22" presetClass="entr" presetSubtype="4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13" dur="500"/>
                                            <p:tgtEl>
                                              <p:spTgt spid="1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>
            <a:extLst>
              <a:ext uri="{FF2B5EF4-FFF2-40B4-BE49-F238E27FC236}">
                <a16:creationId xmlns:a16="http://schemas.microsoft.com/office/drawing/2014/main" id="{22BA20FF-BA3D-4D1D-9ECA-C83DDB74EDF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1866"/>
          <a:stretch/>
        </p:blipFill>
        <p:spPr>
          <a:xfrm>
            <a:off x="16839" y="0"/>
            <a:ext cx="12192000" cy="6858000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5DF5DB27-E1B7-41C0-9042-ED2FD21CA32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0800000">
            <a:off x="1066797" y="3200400"/>
            <a:ext cx="7381463" cy="3505200"/>
          </a:xfrm>
          <a:prstGeom prst="rect">
            <a:avLst/>
          </a:prstGeom>
        </p:spPr>
      </p:pic>
      <p:grpSp>
        <p:nvGrpSpPr>
          <p:cNvPr id="2" name="Group 1">
            <a:extLst>
              <a:ext uri="{FF2B5EF4-FFF2-40B4-BE49-F238E27FC236}">
                <a16:creationId xmlns:a16="http://schemas.microsoft.com/office/drawing/2014/main" id="{56030394-571B-4A07-83BF-EC03CBAE78CB}"/>
              </a:ext>
            </a:extLst>
          </p:cNvPr>
          <p:cNvGrpSpPr/>
          <p:nvPr/>
        </p:nvGrpSpPr>
        <p:grpSpPr>
          <a:xfrm>
            <a:off x="3785801" y="371992"/>
            <a:ext cx="6303810" cy="2078916"/>
            <a:chOff x="2500625" y="1170898"/>
            <a:chExt cx="6303810" cy="2078916"/>
          </a:xfrm>
        </p:grpSpPr>
        <p:pic>
          <p:nvPicPr>
            <p:cNvPr id="114" name="Picture 113">
              <a:extLst>
                <a:ext uri="{FF2B5EF4-FFF2-40B4-BE49-F238E27FC236}">
                  <a16:creationId xmlns:a16="http://schemas.microsoft.com/office/drawing/2014/main" id="{22E6CE60-61C7-46CF-A830-6D10435F635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500625" y="1170898"/>
              <a:ext cx="6303810" cy="2078916"/>
            </a:xfrm>
            <a:prstGeom prst="rect">
              <a:avLst/>
            </a:prstGeom>
          </p:spPr>
        </p:pic>
        <p:sp>
          <p:nvSpPr>
            <p:cNvPr id="111" name="TextBox 110">
              <a:extLst>
                <a:ext uri="{FF2B5EF4-FFF2-40B4-BE49-F238E27FC236}">
                  <a16:creationId xmlns:a16="http://schemas.microsoft.com/office/drawing/2014/main" id="{AD7BDB2F-8522-4F61-92E5-E4A2EF5CBBA2}"/>
                </a:ext>
              </a:extLst>
            </p:cNvPr>
            <p:cNvSpPr txBox="1"/>
            <p:nvPr/>
          </p:nvSpPr>
          <p:spPr>
            <a:xfrm>
              <a:off x="2700415" y="1280780"/>
              <a:ext cx="5406888" cy="195008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0" marR="0" algn="ctr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nl-NL" sz="3600" b="1" dirty="0">
                  <a:effectLst/>
                  <a:latin typeface="Calibri" panose="020F0502020204030204" pitchFamily="34" charset="0"/>
                  <a:ea typeface="Times New Roman" panose="02020603050405020304" pitchFamily="18" charset="0"/>
                  <a:cs typeface="Calibri" panose="020F0502020204030204" pitchFamily="34" charset="0"/>
                </a:rPr>
                <a:t>Khi sử dụng các thiết bị công nghệ các em cần đảm bảo điều gì?</a:t>
              </a:r>
              <a:endParaRPr lang="en-US" sz="36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endParaRPr>
            </a:p>
          </p:txBody>
        </p:sp>
      </p:grpSp>
      <p:pic>
        <p:nvPicPr>
          <p:cNvPr id="117" name="Picture 116">
            <a:extLst>
              <a:ext uri="{FF2B5EF4-FFF2-40B4-BE49-F238E27FC236}">
                <a16:creationId xmlns:a16="http://schemas.microsoft.com/office/drawing/2014/main" id="{EB1779D0-D3CD-432A-92EB-05044A6E5FA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198835" y="4855284"/>
            <a:ext cx="2135199" cy="2078916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1C273293-5C2C-4455-95CB-B7869E8FB6B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2078" b="97230" l="2875" r="98625">
                        <a14:foregroundMark x1="29500" y1="9418" x2="31375" y2="17729"/>
                        <a14:foregroundMark x1="30000" y1="7895" x2="37000" y2="6787"/>
                        <a14:foregroundMark x1="37000" y1="6787" x2="37375" y2="6648"/>
                        <a14:foregroundMark x1="40375" y1="4571" x2="40375" y2="4571"/>
                        <a14:foregroundMark x1="42375" y1="2216" x2="42750" y2="5125"/>
                        <a14:foregroundMark x1="35875" y1="16898" x2="39750" y2="20083"/>
                        <a14:foregroundMark x1="35250" y1="13989" x2="40750" y2="22299"/>
                        <a14:foregroundMark x1="41000" y1="14266" x2="43750" y2="20360"/>
                        <a14:foregroundMark x1="42375" y1="12050" x2="43500" y2="19252"/>
                        <a14:foregroundMark x1="48250" y1="49030" x2="49625" y2="53324"/>
                        <a14:foregroundMark x1="33250" y1="88781" x2="33750" y2="94460"/>
                        <a14:foregroundMark x1="24000" y1="85042" x2="22625" y2="95706"/>
                        <a14:foregroundMark x1="22875" y1="95706" x2="41000" y2="96676"/>
                        <a14:foregroundMark x1="33500" y1="97230" x2="41750" y2="97230"/>
                        <a14:foregroundMark x1="7875" y1="62465" x2="7625" y2="77839"/>
                        <a14:foregroundMark x1="2875" y1="71053" x2="5625" y2="74931"/>
                        <a14:foregroundMark x1="90250" y1="27562" x2="98625" y2="15097"/>
                        <a14:foregroundMark x1="39000" y1="12742" x2="38875" y2="4002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183058" y="3051313"/>
            <a:ext cx="4217936" cy="3806687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4C1B6EF2-A16B-44BE-907A-839292CEDEE7}"/>
              </a:ext>
            </a:extLst>
          </p:cNvPr>
          <p:cNvSpPr txBox="1"/>
          <p:nvPr/>
        </p:nvSpPr>
        <p:spPr>
          <a:xfrm>
            <a:off x="1938130" y="3607904"/>
            <a:ext cx="6410740" cy="304698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just"/>
            <a:r>
              <a:rPr lang="vi-VN" sz="2200" b="1" i="0" dirty="0">
                <a:solidFill>
                  <a:srgbClr val="FF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Khi sử dụng sản phẩm công nghệ cần lưu ý để đảm bảo an toàn như:</a:t>
            </a:r>
          </a:p>
          <a:p>
            <a:pPr algn="just"/>
            <a:r>
              <a:rPr lang="vi-VN" sz="2200" b="1" i="0" dirty="0">
                <a:solidFill>
                  <a:srgbClr val="FF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- Không nên cắm nhiều đồ dùng điện cùng một lúc vào ổ cắm.</a:t>
            </a:r>
          </a:p>
          <a:p>
            <a:pPr algn="just"/>
            <a:r>
              <a:rPr lang="vi-VN" sz="2200" b="1" i="0" dirty="0">
                <a:solidFill>
                  <a:srgbClr val="FF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- Không dùng điện thoại di động trong điều kiện thiếu ánh sáng quá lâu.</a:t>
            </a:r>
          </a:p>
          <a:p>
            <a:pPr algn="just"/>
            <a:r>
              <a:rPr lang="vi-VN" sz="2200" b="1" i="0" dirty="0">
                <a:solidFill>
                  <a:srgbClr val="FF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- Đóng tủ lạnh ngay sau khi lấy đồ.</a:t>
            </a:r>
          </a:p>
          <a:p>
            <a:pPr marL="342900" indent="-342900" algn="l">
              <a:buFontTx/>
              <a:buChar char="-"/>
            </a:pPr>
            <a:r>
              <a:rPr lang="en-US" sz="2200" b="1" i="0" dirty="0" err="1">
                <a:solidFill>
                  <a:srgbClr val="FF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Không</a:t>
            </a:r>
            <a:r>
              <a:rPr lang="en-US" sz="2200" b="1" i="0" dirty="0">
                <a:solidFill>
                  <a:srgbClr val="FF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200" b="1" i="0" dirty="0" err="1">
                <a:solidFill>
                  <a:srgbClr val="FF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nên</a:t>
            </a:r>
            <a:r>
              <a:rPr lang="en-US" sz="2200" b="1" i="0" dirty="0">
                <a:solidFill>
                  <a:srgbClr val="FF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200" b="1" i="0" dirty="0" err="1">
                <a:solidFill>
                  <a:srgbClr val="FF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ngồi</a:t>
            </a:r>
            <a:r>
              <a:rPr lang="en-US" sz="2200" b="1" i="0" dirty="0">
                <a:solidFill>
                  <a:srgbClr val="FF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200" b="1" i="0" dirty="0" err="1">
                <a:solidFill>
                  <a:srgbClr val="FF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gần</a:t>
            </a:r>
            <a:r>
              <a:rPr lang="en-US" sz="2200" b="1" i="0" dirty="0">
                <a:solidFill>
                  <a:srgbClr val="FF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200" b="1" i="0" dirty="0" err="1">
                <a:solidFill>
                  <a:srgbClr val="FF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và</a:t>
            </a:r>
            <a:r>
              <a:rPr lang="en-US" sz="2200" b="1" i="0" dirty="0">
                <a:solidFill>
                  <a:srgbClr val="FF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200" b="1" i="0" dirty="0" err="1">
                <a:solidFill>
                  <a:srgbClr val="FF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không</a:t>
            </a:r>
            <a:r>
              <a:rPr lang="en-US" sz="2200" b="1" i="0" dirty="0">
                <a:solidFill>
                  <a:srgbClr val="FF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200" b="1" i="0" dirty="0" err="1">
                <a:solidFill>
                  <a:srgbClr val="FF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nên</a:t>
            </a:r>
            <a:r>
              <a:rPr lang="en-US" sz="2200" b="1" i="0" dirty="0">
                <a:solidFill>
                  <a:srgbClr val="FF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200" b="1" i="0" dirty="0" err="1">
                <a:solidFill>
                  <a:srgbClr val="FF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xem</a:t>
            </a:r>
            <a:r>
              <a:rPr lang="en-US" sz="2200" b="1" i="0" dirty="0">
                <a:solidFill>
                  <a:srgbClr val="FF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200" b="1" i="0" dirty="0" err="1">
                <a:solidFill>
                  <a:srgbClr val="FF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ti</a:t>
            </a:r>
            <a:r>
              <a:rPr lang="en-US" sz="2200" b="1" i="0" dirty="0">
                <a:solidFill>
                  <a:srgbClr val="FF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vi </a:t>
            </a:r>
            <a:r>
              <a:rPr lang="en-US" sz="2200" b="1" i="0" dirty="0" err="1">
                <a:solidFill>
                  <a:srgbClr val="FF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quá</a:t>
            </a:r>
            <a:r>
              <a:rPr lang="en-US" sz="2200" b="1" i="0" dirty="0">
                <a:solidFill>
                  <a:srgbClr val="FF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200" b="1" i="0" dirty="0" err="1">
                <a:solidFill>
                  <a:srgbClr val="FF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lâu</a:t>
            </a:r>
            <a:r>
              <a:rPr lang="en-US" sz="2200" b="1" i="0" dirty="0">
                <a:solidFill>
                  <a:srgbClr val="FF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 marL="342900" indent="-342900" algn="l">
              <a:buFontTx/>
              <a:buChar char="-"/>
            </a:pPr>
            <a:r>
              <a:rPr lang="en-US" sz="22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………</a:t>
            </a:r>
          </a:p>
        </p:txBody>
      </p:sp>
    </p:spTree>
    <p:extLst>
      <p:ext uri="{BB962C8B-B14F-4D97-AF65-F5344CB8AC3E}">
        <p14:creationId xmlns:p14="http://schemas.microsoft.com/office/powerpoint/2010/main" val="2178627469"/>
      </p:ext>
    </p:extLst>
  </p:cSld>
  <p:clrMapOvr>
    <a:masterClrMapping/>
  </p:clrMapOvr>
  <p:transition>
    <p:fade/>
  </p:transition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42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500"/>
                                            <p:tgtEl>
                                              <p:spTgt spid="2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8" dur="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9" dur="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0" fill="hold">
                          <p:stCondLst>
                            <p:cond delay="indefinite"/>
                          </p:stCondLst>
                          <p:childTnLst>
                            <p:par>
                              <p:cTn id="11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2" presetID="2" presetClass="entr" presetSubtype="8" fill="hold" nodeType="clickEffect" p14:presetBounceEnd="74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4000">
                                          <p:cBhvr additive="base">
                                            <p:cTn id="14" dur="500" fill="hold"/>
                                            <p:tgtEl>
                                              <p:spTgt spid="11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4000">
                                          <p:cBhvr additive="base">
                                            <p:cTn id="15" dur="500" fill="hold"/>
                                            <p:tgtEl>
                                              <p:spTgt spid="11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6" presetID="42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8" dur="1000"/>
                                            <p:tgtEl>
                                              <p:spTgt spid="16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19" dur="10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0" dur="10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1" fill="hold">
                          <p:stCondLst>
                            <p:cond delay="indefinite"/>
                          </p:stCondLst>
                          <p:childTnLst>
                            <p:par>
                              <p:cTn id="22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3" presetID="16" presetClass="entr" presetSubtype="21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inVertical)">
                                          <p:cBhvr>
                                            <p:cTn id="25" dur="500"/>
                                            <p:tgtEl>
                                              <p:spTgt spid="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4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42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500"/>
                                            <p:tgtEl>
                                              <p:spTgt spid="2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8" dur="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9" dur="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0" fill="hold">
                          <p:stCondLst>
                            <p:cond delay="indefinite"/>
                          </p:stCondLst>
                          <p:childTnLst>
                            <p:par>
                              <p:cTn id="11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2" presetID="2" presetClass="entr" presetSubtype="8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4" dur="500" fill="hold"/>
                                            <p:tgtEl>
                                              <p:spTgt spid="11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5" dur="500" fill="hold"/>
                                            <p:tgtEl>
                                              <p:spTgt spid="11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6" presetID="42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8" dur="1000"/>
                                            <p:tgtEl>
                                              <p:spTgt spid="16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19" dur="10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0" dur="10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1" fill="hold">
                          <p:stCondLst>
                            <p:cond delay="indefinite"/>
                          </p:stCondLst>
                          <p:childTnLst>
                            <p:par>
                              <p:cTn id="22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3" presetID="16" presetClass="entr" presetSubtype="21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inVertical)">
                                          <p:cBhvr>
                                            <p:cTn id="25" dur="500"/>
                                            <p:tgtEl>
                                              <p:spTgt spid="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4" grpId="0"/>
        </p:bldLst>
      </p:timing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D734E363-58C2-4834-892C-C173545ADA7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514" y="0"/>
            <a:ext cx="12192000" cy="685800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1A3FD32F-6300-441D-8B57-8941F30C3C0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600" y="2414953"/>
            <a:ext cx="7443365" cy="24384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396D5C0F-A51E-4A22-B99C-1B59A5631895}"/>
              </a:ext>
            </a:extLst>
          </p:cNvPr>
          <p:cNvSpPr txBox="1"/>
          <p:nvPr/>
        </p:nvSpPr>
        <p:spPr>
          <a:xfrm>
            <a:off x="1726244" y="2876086"/>
            <a:ext cx="5210081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6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Khám</a:t>
            </a:r>
            <a:r>
              <a:rPr kumimoji="0" lang="en-US" sz="96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9600" b="0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phá</a:t>
            </a:r>
            <a:endParaRPr kumimoji="0" lang="en-US" sz="9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2B775F77-2F39-4506-AA11-314425508C7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5200" y="762000"/>
            <a:ext cx="4623965" cy="57443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1857014"/>
      </p:ext>
    </p:extLst>
  </p:cSld>
  <p:clrMapOvr>
    <a:masterClrMapping/>
  </p:clrMapOvr>
  <p:transition>
    <p:fade/>
  </p:transition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2" fill="hold" nodeType="clickEffect" p14:presetBounceEnd="74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4000">
                                          <p:cBhvr additive="base">
                                            <p:cTn id="7" dur="10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4000">
                                          <p:cBhvr additive="base">
                                            <p:cTn id="8" dur="10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0" presetID="53" presetClass="entr" presetSubtype="16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2" dur="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3" dur="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14" dur="500"/>
                                            <p:tgtEl>
                                              <p:spTgt spid="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5" presetID="2" presetClass="entr" presetSubtype="4" fill="hold" grpId="0" nodeType="withEffect" p14:presetBounceEnd="80000">
                                      <p:stCondLst>
                                        <p:cond delay="0"/>
                                      </p:stCondLst>
                                      <p:iterate type="lt">
                                        <p:tmPct val="10000"/>
                                      </p:iterate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80000">
                                          <p:cBhvr additive="base">
                                            <p:cTn id="17" dur="10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80000">
                                          <p:cBhvr additive="base">
                                            <p:cTn id="18" dur="10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5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2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10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10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0" presetID="53" presetClass="entr" presetSubtype="16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2" dur="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3" dur="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14" dur="500"/>
                                            <p:tgtEl>
                                              <p:spTgt spid="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5" presetID="2" presetClass="entr" presetSubtype="4" fill="hold" grpId="0" nodeType="withEffect">
                                      <p:stCondLst>
                                        <p:cond delay="0"/>
                                      </p:stCondLst>
                                      <p:iterate type="lt">
                                        <p:tmPct val="10000"/>
                                      </p:iterate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7" dur="10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8" dur="10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5" grpId="0"/>
        </p:bldLst>
      </p:timing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文本框 9">
            <a:extLst>
              <a:ext uri="{FF2B5EF4-FFF2-40B4-BE49-F238E27FC236}">
                <a16:creationId xmlns:a16="http://schemas.microsoft.com/office/drawing/2014/main" id="{085D9B4D-07E9-4DF3-92ED-F71B6C36B0CF}"/>
              </a:ext>
            </a:extLst>
          </p:cNvPr>
          <p:cNvSpPr txBox="1"/>
          <p:nvPr/>
        </p:nvSpPr>
        <p:spPr>
          <a:xfrm>
            <a:off x="3333750" y="1425207"/>
            <a:ext cx="5829300" cy="129266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lvl="0" algn="ctr" fontAlgn="base">
              <a:defRPr/>
            </a:pPr>
            <a:r>
              <a:rPr kumimoji="1" lang="vi-VN" altLang="zh-CN" sz="4200" b="1" dirty="0">
                <a:solidFill>
                  <a:srgbClr val="0070C0"/>
                </a:solidFill>
                <a:latin typeface="Calibri" panose="020F0502020204030204" pitchFamily="34" charset="0"/>
                <a:ea typeface=".黑体-??" panose="02000500000000000000" pitchFamily="2" charset="-122"/>
                <a:cs typeface="Calibri" panose="020F0502020204030204" pitchFamily="34" charset="0"/>
                <a:sym typeface="+mn-lt"/>
              </a:rPr>
              <a:t>1. </a:t>
            </a:r>
            <a:r>
              <a:rPr kumimoji="1" lang="en-US" altLang="zh-CN" sz="4200" b="1" dirty="0" err="1">
                <a:solidFill>
                  <a:srgbClr val="0070C0"/>
                </a:solidFill>
                <a:latin typeface="Calibri" panose="020F0502020204030204" pitchFamily="34" charset="0"/>
                <a:ea typeface=".黑体-??" panose="02000500000000000000" pitchFamily="2" charset="-122"/>
                <a:cs typeface="Calibri" panose="020F0502020204030204" pitchFamily="34" charset="0"/>
                <a:sym typeface="+mn-lt"/>
              </a:rPr>
              <a:t>Nhận</a:t>
            </a:r>
            <a:r>
              <a:rPr kumimoji="1" lang="en-US" altLang="zh-CN" sz="4200" b="1" dirty="0">
                <a:solidFill>
                  <a:srgbClr val="0070C0"/>
                </a:solidFill>
                <a:latin typeface="Calibri" panose="020F0502020204030204" pitchFamily="34" charset="0"/>
                <a:ea typeface=".黑体-??" panose="02000500000000000000" pitchFamily="2" charset="-122"/>
                <a:cs typeface="Calibri" panose="020F0502020204030204" pitchFamily="34" charset="0"/>
                <a:sym typeface="+mn-lt"/>
              </a:rPr>
              <a:t> </a:t>
            </a:r>
            <a:r>
              <a:rPr kumimoji="1" lang="en-US" altLang="zh-CN" sz="4200" b="1" dirty="0" err="1">
                <a:solidFill>
                  <a:srgbClr val="0070C0"/>
                </a:solidFill>
                <a:latin typeface="Calibri" panose="020F0502020204030204" pitchFamily="34" charset="0"/>
                <a:ea typeface=".黑体-??" panose="02000500000000000000" pitchFamily="2" charset="-122"/>
                <a:cs typeface="Calibri" panose="020F0502020204030204" pitchFamily="34" charset="0"/>
                <a:sym typeface="+mn-lt"/>
              </a:rPr>
              <a:t>biết</a:t>
            </a:r>
            <a:r>
              <a:rPr kumimoji="1" lang="en-US" altLang="zh-CN" sz="4200" b="1" dirty="0">
                <a:solidFill>
                  <a:srgbClr val="0070C0"/>
                </a:solidFill>
                <a:latin typeface="Calibri" panose="020F0502020204030204" pitchFamily="34" charset="0"/>
                <a:ea typeface=".黑体-??" panose="02000500000000000000" pitchFamily="2" charset="-122"/>
                <a:cs typeface="Calibri" panose="020F0502020204030204" pitchFamily="34" charset="0"/>
                <a:sym typeface="+mn-lt"/>
              </a:rPr>
              <a:t> </a:t>
            </a:r>
            <a:r>
              <a:rPr kumimoji="1" lang="en-US" altLang="zh-CN" sz="4200" b="1" dirty="0" err="1">
                <a:solidFill>
                  <a:srgbClr val="0070C0"/>
                </a:solidFill>
                <a:latin typeface="Calibri" panose="020F0502020204030204" pitchFamily="34" charset="0"/>
                <a:ea typeface=".黑体-??" panose="02000500000000000000" pitchFamily="2" charset="-122"/>
                <a:cs typeface="Calibri" panose="020F0502020204030204" pitchFamily="34" charset="0"/>
                <a:sym typeface="+mn-lt"/>
              </a:rPr>
              <a:t>một</a:t>
            </a:r>
            <a:r>
              <a:rPr kumimoji="1" lang="en-US" altLang="zh-CN" sz="4200" b="1" dirty="0">
                <a:solidFill>
                  <a:srgbClr val="0070C0"/>
                </a:solidFill>
                <a:latin typeface="Calibri" panose="020F0502020204030204" pitchFamily="34" charset="0"/>
                <a:ea typeface=".黑体-??" panose="02000500000000000000" pitchFamily="2" charset="-122"/>
                <a:cs typeface="Calibri" panose="020F0502020204030204" pitchFamily="34" charset="0"/>
                <a:sym typeface="+mn-lt"/>
              </a:rPr>
              <a:t> </a:t>
            </a:r>
            <a:r>
              <a:rPr kumimoji="1" lang="en-US" altLang="zh-CN" sz="4200" b="1" dirty="0" err="1">
                <a:solidFill>
                  <a:srgbClr val="0070C0"/>
                </a:solidFill>
                <a:latin typeface="Calibri" panose="020F0502020204030204" pitchFamily="34" charset="0"/>
                <a:ea typeface=".黑体-??" panose="02000500000000000000" pitchFamily="2" charset="-122"/>
                <a:cs typeface="Calibri" panose="020F0502020204030204" pitchFamily="34" charset="0"/>
                <a:sym typeface="+mn-lt"/>
              </a:rPr>
              <a:t>số</a:t>
            </a:r>
            <a:r>
              <a:rPr kumimoji="1" lang="en-US" altLang="zh-CN" sz="4200" b="1" dirty="0">
                <a:solidFill>
                  <a:srgbClr val="0070C0"/>
                </a:solidFill>
                <a:latin typeface="Calibri" panose="020F0502020204030204" pitchFamily="34" charset="0"/>
                <a:ea typeface=".黑体-??" panose="02000500000000000000" pitchFamily="2" charset="-122"/>
                <a:cs typeface="Calibri" panose="020F0502020204030204" pitchFamily="34" charset="0"/>
                <a:sym typeface="+mn-lt"/>
              </a:rPr>
              <a:t> </a:t>
            </a:r>
            <a:r>
              <a:rPr kumimoji="1" lang="en-US" altLang="zh-CN" sz="4200" b="1" dirty="0" err="1">
                <a:solidFill>
                  <a:srgbClr val="0070C0"/>
                </a:solidFill>
                <a:latin typeface="Calibri" panose="020F0502020204030204" pitchFamily="34" charset="0"/>
                <a:ea typeface=".黑体-??" panose="02000500000000000000" pitchFamily="2" charset="-122"/>
                <a:cs typeface="Calibri" panose="020F0502020204030204" pitchFamily="34" charset="0"/>
                <a:sym typeface="+mn-lt"/>
              </a:rPr>
              <a:t>tình</a:t>
            </a:r>
            <a:r>
              <a:rPr kumimoji="1" lang="en-US" altLang="zh-CN" sz="4200" b="1" dirty="0">
                <a:solidFill>
                  <a:srgbClr val="0070C0"/>
                </a:solidFill>
                <a:latin typeface="Calibri" panose="020F0502020204030204" pitchFamily="34" charset="0"/>
                <a:ea typeface=".黑体-??" panose="02000500000000000000" pitchFamily="2" charset="-122"/>
                <a:cs typeface="Calibri" panose="020F0502020204030204" pitchFamily="34" charset="0"/>
                <a:sym typeface="+mn-lt"/>
              </a:rPr>
              <a:t> </a:t>
            </a:r>
            <a:r>
              <a:rPr kumimoji="1" lang="en-US" altLang="zh-CN" sz="4200" b="1" dirty="0" err="1">
                <a:solidFill>
                  <a:srgbClr val="0070C0"/>
                </a:solidFill>
                <a:latin typeface="Calibri" panose="020F0502020204030204" pitchFamily="34" charset="0"/>
                <a:ea typeface=".黑体-??" panose="02000500000000000000" pitchFamily="2" charset="-122"/>
                <a:cs typeface="Calibri" panose="020F0502020204030204" pitchFamily="34" charset="0"/>
                <a:sym typeface="+mn-lt"/>
              </a:rPr>
              <a:t>huống</a:t>
            </a:r>
            <a:r>
              <a:rPr kumimoji="1" lang="en-US" altLang="zh-CN" sz="4200" b="1" dirty="0">
                <a:solidFill>
                  <a:srgbClr val="0070C0"/>
                </a:solidFill>
                <a:latin typeface="Calibri" panose="020F0502020204030204" pitchFamily="34" charset="0"/>
                <a:ea typeface=".黑体-??" panose="02000500000000000000" pitchFamily="2" charset="-122"/>
                <a:cs typeface="Calibri" panose="020F0502020204030204" pitchFamily="34" charset="0"/>
                <a:sym typeface="+mn-lt"/>
              </a:rPr>
              <a:t> </a:t>
            </a:r>
            <a:r>
              <a:rPr kumimoji="1" lang="en-US" altLang="zh-CN" sz="4200" b="1" dirty="0" err="1">
                <a:solidFill>
                  <a:srgbClr val="0070C0"/>
                </a:solidFill>
                <a:latin typeface="Calibri" panose="020F0502020204030204" pitchFamily="34" charset="0"/>
                <a:ea typeface=".黑体-??" panose="02000500000000000000" pitchFamily="2" charset="-122"/>
                <a:cs typeface="Calibri" panose="020F0502020204030204" pitchFamily="34" charset="0"/>
                <a:sym typeface="+mn-lt"/>
              </a:rPr>
              <a:t>không</a:t>
            </a:r>
            <a:r>
              <a:rPr kumimoji="1" lang="en-US" altLang="zh-CN" sz="4200" b="1" dirty="0">
                <a:solidFill>
                  <a:srgbClr val="0070C0"/>
                </a:solidFill>
                <a:latin typeface="Calibri" panose="020F0502020204030204" pitchFamily="34" charset="0"/>
                <a:ea typeface=".黑体-??" panose="02000500000000000000" pitchFamily="2" charset="-122"/>
                <a:cs typeface="Calibri" panose="020F0502020204030204" pitchFamily="34" charset="0"/>
                <a:sym typeface="+mn-lt"/>
              </a:rPr>
              <a:t> an </a:t>
            </a:r>
            <a:r>
              <a:rPr kumimoji="1" lang="en-US" altLang="zh-CN" sz="4200" b="1" dirty="0" err="1">
                <a:solidFill>
                  <a:srgbClr val="0070C0"/>
                </a:solidFill>
                <a:latin typeface="Calibri" panose="020F0502020204030204" pitchFamily="34" charset="0"/>
                <a:ea typeface=".黑体-??" panose="02000500000000000000" pitchFamily="2" charset="-122"/>
                <a:cs typeface="Calibri" panose="020F0502020204030204" pitchFamily="34" charset="0"/>
                <a:sym typeface="+mn-lt"/>
              </a:rPr>
              <a:t>toàn</a:t>
            </a:r>
            <a:endParaRPr kumimoji="1" lang="zh-CN" altLang="en-US" sz="4200" b="1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Calibri" panose="020F0502020204030204" pitchFamily="34" charset="0"/>
              <a:ea typeface=".黑体-??" panose="02000500000000000000" pitchFamily="2" charset="-122"/>
              <a:cs typeface="Calibri" panose="020F0502020204030204" pitchFamily="34" charset="0"/>
              <a:sym typeface="+mn-lt"/>
            </a:endParaRPr>
          </a:p>
        </p:txBody>
      </p:sp>
      <p:pic>
        <p:nvPicPr>
          <p:cNvPr id="6" name="谢容儿-年华(电影《青春期》插曲)">
            <a:hlinkClick r:id="" action="ppaction://media"/>
            <a:extLst>
              <a:ext uri="{FF2B5EF4-FFF2-40B4-BE49-F238E27FC236}">
                <a16:creationId xmlns:a16="http://schemas.microsoft.com/office/drawing/2014/main" id="{AC4CA65A-7C79-4971-B67D-F863E295E64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5181600" y="-1093469"/>
            <a:ext cx="609600" cy="609600"/>
          </a:xfrm>
          <a:prstGeom prst="rect">
            <a:avLst/>
          </a:prstGeom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9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10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>
            <a:extLst>
              <a:ext uri="{FF2B5EF4-FFF2-40B4-BE49-F238E27FC236}">
                <a16:creationId xmlns:a16="http://schemas.microsoft.com/office/drawing/2014/main" id="{ACC9C2EA-3243-4BDA-AFA5-697DEE168112}"/>
              </a:ext>
            </a:extLst>
          </p:cNvPr>
          <p:cNvGrpSpPr/>
          <p:nvPr/>
        </p:nvGrpSpPr>
        <p:grpSpPr>
          <a:xfrm>
            <a:off x="1703599" y="389455"/>
            <a:ext cx="8852986" cy="1077395"/>
            <a:chOff x="1181100" y="4876799"/>
            <a:chExt cx="5548316" cy="1637409"/>
          </a:xfrm>
        </p:grpSpPr>
        <p:sp>
          <p:nvSpPr>
            <p:cNvPr id="11" name="Flowchart: Alternate Process 10">
              <a:extLst>
                <a:ext uri="{FF2B5EF4-FFF2-40B4-BE49-F238E27FC236}">
                  <a16:creationId xmlns:a16="http://schemas.microsoft.com/office/drawing/2014/main" id="{460FD5E8-0E34-4F17-8063-CF762314E07A}"/>
                </a:ext>
              </a:extLst>
            </p:cNvPr>
            <p:cNvSpPr/>
            <p:nvPr/>
          </p:nvSpPr>
          <p:spPr>
            <a:xfrm>
              <a:off x="1319216" y="5050701"/>
              <a:ext cx="5410200" cy="1463507"/>
            </a:xfrm>
            <a:prstGeom prst="flowChartAlternateProcess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#9Slide02 Noi dung dai"/>
                <a:ea typeface="+mn-ea"/>
                <a:cs typeface="+mn-cs"/>
              </a:endParaRPr>
            </a:p>
          </p:txBody>
        </p:sp>
        <p:sp>
          <p:nvSpPr>
            <p:cNvPr id="12" name="Flowchart: Alternate Process 11">
              <a:extLst>
                <a:ext uri="{FF2B5EF4-FFF2-40B4-BE49-F238E27FC236}">
                  <a16:creationId xmlns:a16="http://schemas.microsoft.com/office/drawing/2014/main" id="{01EF4FF0-7429-45BE-AB7A-6EDA9E3D1F5E}"/>
                </a:ext>
              </a:extLst>
            </p:cNvPr>
            <p:cNvSpPr/>
            <p:nvPr/>
          </p:nvSpPr>
          <p:spPr>
            <a:xfrm>
              <a:off x="1181100" y="4876799"/>
              <a:ext cx="5410200" cy="1463507"/>
            </a:xfrm>
            <a:prstGeom prst="flowChartAlternateProcess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Em</a:t>
              </a:r>
              <a:r>
                <a:rPr kumimoji="0" 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 </a:t>
              </a:r>
              <a:r>
                <a:rPr kumimoji="0" lang="en-US" sz="28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hãy</a:t>
              </a:r>
              <a:r>
                <a:rPr kumimoji="0" 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 </a:t>
              </a:r>
              <a:r>
                <a:rPr kumimoji="0" lang="en-US" sz="28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quan</a:t>
              </a:r>
              <a:r>
                <a:rPr kumimoji="0" 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 </a:t>
              </a:r>
              <a:r>
                <a:rPr kumimoji="0" lang="en-US" sz="28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sát</a:t>
              </a:r>
              <a:r>
                <a:rPr kumimoji="0" 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 </a:t>
              </a:r>
              <a:r>
                <a:rPr kumimoji="0" lang="en-US" sz="28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Hình</a:t>
              </a:r>
              <a:r>
                <a:rPr kumimoji="0" 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 1 </a:t>
              </a:r>
              <a:r>
                <a:rPr kumimoji="0" lang="en-US" sz="28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và</a:t>
              </a:r>
              <a:r>
                <a:rPr kumimoji="0" 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 </a:t>
              </a:r>
              <a:r>
                <a:rPr kumimoji="0" lang="en-US" sz="28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cho</a:t>
              </a:r>
              <a:r>
                <a:rPr kumimoji="0" 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 </a:t>
              </a:r>
              <a:r>
                <a:rPr kumimoji="0" lang="en-US" sz="28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biết</a:t>
              </a:r>
              <a:r>
                <a:rPr kumimoji="0" 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 </a:t>
              </a:r>
              <a:r>
                <a:rPr kumimoji="0" lang="en-US" sz="28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các</a:t>
              </a:r>
              <a:r>
                <a:rPr kumimoji="0" 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 </a:t>
              </a:r>
              <a:r>
                <a:rPr kumimoji="0" lang="en-US" sz="28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nhân</a:t>
              </a:r>
              <a:r>
                <a:rPr kumimoji="0" 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 </a:t>
              </a:r>
              <a:r>
                <a:rPr kumimoji="0" lang="en-US" sz="28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vật</a:t>
              </a:r>
              <a:r>
                <a:rPr kumimoji="0" 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 </a:t>
              </a:r>
              <a:r>
                <a:rPr kumimoji="0" lang="en-US" sz="28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trong</a:t>
              </a:r>
              <a:r>
                <a:rPr kumimoji="0" 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 </a:t>
              </a:r>
              <a:r>
                <a:rPr kumimoji="0" lang="en-US" sz="28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hình</a:t>
              </a:r>
              <a:r>
                <a:rPr kumimoji="0" 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 </a:t>
              </a:r>
              <a:r>
                <a:rPr kumimoji="0" lang="en-US" sz="28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có</a:t>
              </a:r>
              <a:r>
                <a:rPr kumimoji="0" 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 </a:t>
              </a:r>
              <a:r>
                <a:rPr kumimoji="0" lang="en-US" sz="28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thể</a:t>
              </a:r>
              <a:r>
                <a:rPr kumimoji="0" 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 </a:t>
              </a:r>
              <a:r>
                <a:rPr kumimoji="0" lang="en-US" sz="28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gặp</a:t>
              </a:r>
              <a:r>
                <a:rPr kumimoji="0" 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 </a:t>
              </a:r>
              <a:r>
                <a:rPr kumimoji="0" lang="en-US" sz="28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nguy</a:t>
              </a:r>
              <a:r>
                <a:rPr kumimoji="0" 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 </a:t>
              </a:r>
              <a:r>
                <a:rPr kumimoji="0" lang="en-US" sz="28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hiểm</a:t>
              </a:r>
              <a:r>
                <a:rPr kumimoji="0" 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 </a:t>
              </a:r>
              <a:r>
                <a:rPr kumimoji="0" lang="en-US" sz="28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gì</a:t>
              </a:r>
              <a:r>
                <a:rPr kumimoji="0" 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.</a:t>
              </a:r>
            </a:p>
          </p:txBody>
        </p:sp>
      </p:grpSp>
      <p:pic>
        <p:nvPicPr>
          <p:cNvPr id="3" name="Picture 2">
            <a:extLst>
              <a:ext uri="{FF2B5EF4-FFF2-40B4-BE49-F238E27FC236}">
                <a16:creationId xmlns:a16="http://schemas.microsoft.com/office/drawing/2014/main" id="{7B7D782E-C755-4D15-AC5C-39C75B74476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81287" y="1843087"/>
            <a:ext cx="6696075" cy="4010025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13CD18FC-09F0-44C9-97E2-0D4821BDFE4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837930" y="4165062"/>
            <a:ext cx="3129131" cy="25408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5243086"/>
      </p:ext>
    </p:extLst>
  </p:cSld>
  <p:clrMapOvr>
    <a:masterClrMapping/>
  </p:clrMapOvr>
  <p:transition>
    <p:fade/>
  </p:transition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4" fill="hold" nodeType="withEffect" p14:presetBounceEnd="72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2000">
                                          <p:cBhvr additive="base">
                                            <p:cTn id="7" dur="1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2000">
                                          <p:cBhvr additive="base">
                                            <p:cTn id="8" dur="1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9" fill="hold">
                          <p:stCondLst>
                            <p:cond delay="indefinite"/>
                          </p:stCondLst>
                          <p:childTnLst>
                            <p:par>
                              <p:cTn id="1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1" presetID="42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3" dur="1000"/>
                                            <p:tgtEl>
                                              <p:spTgt spid="3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14" dur="10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5" dur="10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6" fill="hold">
                          <p:stCondLst>
                            <p:cond delay="indefinite"/>
                          </p:stCondLst>
                          <p:childTnLst>
                            <p:par>
                              <p:cTn id="17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8" presetID="2" presetClass="entr" presetSubtype="4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0" dur="500" fill="hold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1" dur="500" fill="hold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1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1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9" fill="hold">
                          <p:stCondLst>
                            <p:cond delay="indefinite"/>
                          </p:stCondLst>
                          <p:childTnLst>
                            <p:par>
                              <p:cTn id="1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1" presetID="42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3" dur="1000"/>
                                            <p:tgtEl>
                                              <p:spTgt spid="3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14" dur="10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5" dur="10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6" fill="hold">
                          <p:stCondLst>
                            <p:cond delay="indefinite"/>
                          </p:stCondLst>
                          <p:childTnLst>
                            <p:par>
                              <p:cTn id="17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8" presetID="2" presetClass="entr" presetSubtype="4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0" dur="500" fill="hold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1" dur="500" fill="hold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" name="Google Shape;54;p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375265" y="2642197"/>
            <a:ext cx="894267" cy="1192347"/>
          </a:xfrm>
          <a:prstGeom prst="rect">
            <a:avLst/>
          </a:prstGeom>
          <a:noFill/>
          <a:ln>
            <a:noFill/>
          </a:ln>
        </p:spPr>
      </p:pic>
      <p:pic>
        <p:nvPicPr>
          <p:cNvPr id="55" name="Google Shape;55;p1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0" y="1"/>
            <a:ext cx="12192001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6" name="Google Shape;56;p13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21438" y="1055084"/>
            <a:ext cx="2116968" cy="2316093"/>
          </a:xfrm>
          <a:prstGeom prst="rect">
            <a:avLst/>
          </a:prstGeom>
          <a:noFill/>
          <a:ln>
            <a:noFill/>
          </a:ln>
        </p:spPr>
      </p:pic>
      <p:pic>
        <p:nvPicPr>
          <p:cNvPr id="59" name="Google Shape;59;p13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-90200" y="1"/>
            <a:ext cx="2762768" cy="1036033"/>
          </a:xfrm>
          <a:prstGeom prst="rect">
            <a:avLst/>
          </a:prstGeom>
          <a:noFill/>
          <a:ln>
            <a:noFill/>
          </a:ln>
        </p:spPr>
      </p:pic>
      <p:pic>
        <p:nvPicPr>
          <p:cNvPr id="60" name="Google Shape;60;p13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2530467" y="1"/>
            <a:ext cx="2762768" cy="1036033"/>
          </a:xfrm>
          <a:prstGeom prst="rect">
            <a:avLst/>
          </a:prstGeom>
          <a:noFill/>
          <a:ln>
            <a:noFill/>
          </a:ln>
        </p:spPr>
      </p:pic>
      <p:pic>
        <p:nvPicPr>
          <p:cNvPr id="61" name="Google Shape;61;p13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6808567" y="1"/>
            <a:ext cx="2762768" cy="1036033"/>
          </a:xfrm>
          <a:prstGeom prst="rect">
            <a:avLst/>
          </a:prstGeom>
          <a:noFill/>
          <a:ln>
            <a:noFill/>
          </a:ln>
        </p:spPr>
      </p:pic>
      <p:pic>
        <p:nvPicPr>
          <p:cNvPr id="62" name="Google Shape;62;p13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9429233" y="1"/>
            <a:ext cx="2762768" cy="1036033"/>
          </a:xfrm>
          <a:prstGeom prst="rect">
            <a:avLst/>
          </a:prstGeom>
          <a:noFill/>
          <a:ln>
            <a:noFill/>
          </a:ln>
        </p:spPr>
      </p:pic>
      <p:pic>
        <p:nvPicPr>
          <p:cNvPr id="63" name="Google Shape;63;p13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5383901" y="-100082"/>
            <a:ext cx="1333999" cy="1333999"/>
          </a:xfrm>
          <a:prstGeom prst="rect">
            <a:avLst/>
          </a:prstGeom>
          <a:noFill/>
          <a:ln>
            <a:noFill/>
          </a:ln>
        </p:spPr>
      </p:pic>
      <p:pic>
        <p:nvPicPr>
          <p:cNvPr id="64" name="Google Shape;64;p13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140584" y="3705967"/>
            <a:ext cx="2330733" cy="2330733"/>
          </a:xfrm>
          <a:prstGeom prst="rect">
            <a:avLst/>
          </a:prstGeom>
          <a:noFill/>
          <a:ln>
            <a:noFill/>
          </a:ln>
        </p:spPr>
      </p:pic>
      <p:pic>
        <p:nvPicPr>
          <p:cNvPr id="45" name="Google Shape;87;p14">
            <a:extLst>
              <a:ext uri="{FF2B5EF4-FFF2-40B4-BE49-F238E27FC236}">
                <a16:creationId xmlns:a16="http://schemas.microsoft.com/office/drawing/2014/main" id="{D36BBD45-F213-4F68-B37B-AC56AF0EF7B9}"/>
              </a:ext>
            </a:extLst>
          </p:cNvPr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3065113" y="974663"/>
            <a:ext cx="6371708" cy="3791229"/>
          </a:xfrm>
          <a:prstGeom prst="rect">
            <a:avLst/>
          </a:prstGeom>
          <a:noFill/>
          <a:ln>
            <a:noFill/>
          </a:ln>
        </p:spPr>
      </p:pic>
      <p:sp>
        <p:nvSpPr>
          <p:cNvPr id="47" name="Google Shape;95;p14">
            <a:extLst>
              <a:ext uri="{FF2B5EF4-FFF2-40B4-BE49-F238E27FC236}">
                <a16:creationId xmlns:a16="http://schemas.microsoft.com/office/drawing/2014/main" id="{3E0DA39B-87D4-493D-B09A-A5B0539A1CD2}"/>
              </a:ext>
            </a:extLst>
          </p:cNvPr>
          <p:cNvSpPr txBox="1"/>
          <p:nvPr/>
        </p:nvSpPr>
        <p:spPr>
          <a:xfrm>
            <a:off x="3322859" y="1130744"/>
            <a:ext cx="5856134" cy="3236394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sz="4667" b="1" i="0" u="none" strike="noStrike" kern="0" cap="none" spc="0" normalizeH="0" baseline="0" noProof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Georgia"/>
              <a:ea typeface="Georgia"/>
              <a:cs typeface="Georgia"/>
              <a:sym typeface="Georgia"/>
            </a:endParaRPr>
          </a:p>
        </p:txBody>
      </p:sp>
      <p:pic>
        <p:nvPicPr>
          <p:cNvPr id="95" name="Google Shape;81;p14">
            <a:extLst>
              <a:ext uri="{FF2B5EF4-FFF2-40B4-BE49-F238E27FC236}">
                <a16:creationId xmlns:a16="http://schemas.microsoft.com/office/drawing/2014/main" id="{41963B24-EFB3-481D-B566-FACAC77F48AA}"/>
              </a:ext>
            </a:extLst>
          </p:cNvPr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10944963" y="1194857"/>
            <a:ext cx="1091037" cy="1328842"/>
          </a:xfrm>
          <a:prstGeom prst="rect">
            <a:avLst/>
          </a:prstGeom>
          <a:noFill/>
          <a:ln w="38100" cap="flat" cmpd="sng">
            <a:solidFill>
              <a:srgbClr val="666666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96" name="Google Shape;82;p14">
            <a:extLst>
              <a:ext uri="{FF2B5EF4-FFF2-40B4-BE49-F238E27FC236}">
                <a16:creationId xmlns:a16="http://schemas.microsoft.com/office/drawing/2014/main" id="{526CF1DF-E40C-44BF-835B-EAD31A2112F5}"/>
              </a:ext>
            </a:extLst>
          </p:cNvPr>
          <p:cNvPicPr preferRelativeResize="0"/>
          <p:nvPr/>
        </p:nvPicPr>
        <p:blipFill rotWithShape="1">
          <a:blip r:embed="rId11">
            <a:alphaModFix/>
          </a:blip>
          <a:srcRect l="13052" t="3784" r="13119" b="3450"/>
          <a:stretch/>
        </p:blipFill>
        <p:spPr>
          <a:xfrm>
            <a:off x="9663256" y="1211636"/>
            <a:ext cx="1091038" cy="1360728"/>
          </a:xfrm>
          <a:prstGeom prst="rect">
            <a:avLst/>
          </a:prstGeom>
          <a:noFill/>
          <a:ln w="38100" cap="flat" cmpd="sng">
            <a:solidFill>
              <a:srgbClr val="666666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B5EE0D9C-F92A-4408-9D5D-8DC38946A186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3778126" y="1193527"/>
            <a:ext cx="4945599" cy="665751"/>
          </a:xfrm>
          <a:prstGeom prst="rect">
            <a:avLst/>
          </a:prstGeom>
        </p:spPr>
      </p:pic>
      <p:pic>
        <p:nvPicPr>
          <p:cNvPr id="1026" name="Picture 2" descr="Feliz Menino Bonitinho Garoto Com Idéia De Luz | Art drawings for kids,  School art activities, Back to school art activity"/>
          <p:cNvPicPr>
            <a:picLocks noChangeAspect="1" noChangeArrowheads="1"/>
          </p:cNvPicPr>
          <p:nvPr/>
        </p:nvPicPr>
        <p:blipFill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9869" b="100000" l="9904" r="89936">
                        <a14:foregroundMark x1="44569" y1="44702" x2="44569" y2="44702"/>
                        <a14:foregroundMark x1="45687" y1="45283" x2="46006" y2="53266"/>
                        <a14:foregroundMark x1="59425" y1="45283" x2="58147" y2="54572"/>
                        <a14:foregroundMark x1="54633" y1="79390" x2="57508" y2="85341"/>
                        <a14:foregroundMark x1="48243" y1="79826" x2="43291" y2="88824"/>
                        <a14:foregroundMark x1="57029" y1="86938" x2="65335" y2="9013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05067" y="2840826"/>
            <a:ext cx="3849227" cy="42366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509CFCE5-CFF2-4634-8301-8BCC4BC40FEC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4305300" y="2093616"/>
            <a:ext cx="3597713" cy="21545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7832621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>
            <a:extLst>
              <a:ext uri="{FF2B5EF4-FFF2-40B4-BE49-F238E27FC236}">
                <a16:creationId xmlns:a16="http://schemas.microsoft.com/office/drawing/2014/main" id="{5EF0F8F6-FA1C-46D0-BC79-AEC96B994038}"/>
              </a:ext>
            </a:extLst>
          </p:cNvPr>
          <p:cNvGrpSpPr/>
          <p:nvPr/>
        </p:nvGrpSpPr>
        <p:grpSpPr>
          <a:xfrm>
            <a:off x="5857876" y="1143001"/>
            <a:ext cx="5372100" cy="5095874"/>
            <a:chOff x="6379177" y="1587485"/>
            <a:chExt cx="4420546" cy="4147789"/>
          </a:xfrm>
        </p:grpSpPr>
        <p:pic>
          <p:nvPicPr>
            <p:cNvPr id="10" name="图片 164">
              <a:extLst>
                <a:ext uri="{FF2B5EF4-FFF2-40B4-BE49-F238E27FC236}">
                  <a16:creationId xmlns:a16="http://schemas.microsoft.com/office/drawing/2014/main" id="{F3E80693-24E9-4F53-B96C-F3FC01FB59E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797758">
              <a:off x="6379177" y="1587485"/>
              <a:ext cx="4420546" cy="4147789"/>
            </a:xfrm>
            <a:prstGeom prst="rect">
              <a:avLst/>
            </a:prstGeom>
          </p:spPr>
        </p:pic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2B8873DD-5DF0-4EAD-A7D7-63E2DA7A7404}"/>
                </a:ext>
              </a:extLst>
            </p:cNvPr>
            <p:cNvSpPr txBox="1"/>
            <p:nvPr/>
          </p:nvSpPr>
          <p:spPr>
            <a:xfrm>
              <a:off x="7249178" y="2551837"/>
              <a:ext cx="3111923" cy="20792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4000" b="1" dirty="0" err="1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K</a:t>
              </a:r>
              <a:r>
                <a:rPr lang="en-US" sz="4000" b="1" i="0" dirty="0" err="1">
                  <a:solidFill>
                    <a:srgbClr val="FF0000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hông</a:t>
              </a:r>
              <a:r>
                <a:rPr lang="en-US" sz="4000" b="1" i="0" dirty="0">
                  <a:solidFill>
                    <a:srgbClr val="FF0000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4000" b="1" i="0" dirty="0" err="1">
                  <a:solidFill>
                    <a:srgbClr val="FF0000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ngắt</a:t>
              </a:r>
              <a:r>
                <a:rPr lang="en-US" sz="4000" b="1" i="0" dirty="0">
                  <a:solidFill>
                    <a:srgbClr val="FF0000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4000" b="1" i="0" dirty="0" err="1">
                  <a:solidFill>
                    <a:srgbClr val="FF0000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điện</a:t>
              </a:r>
              <a:r>
                <a:rPr lang="en-US" sz="4000" b="1" i="0" dirty="0">
                  <a:solidFill>
                    <a:srgbClr val="FF0000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4000" b="1" i="0" dirty="0" err="1">
                  <a:solidFill>
                    <a:srgbClr val="FF0000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bình</a:t>
              </a:r>
              <a:r>
                <a:rPr lang="en-US" sz="4000" b="1" i="0" dirty="0">
                  <a:solidFill>
                    <a:srgbClr val="FF0000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4000" b="1" i="0" dirty="0" err="1">
                  <a:solidFill>
                    <a:srgbClr val="FF0000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nóng</a:t>
              </a:r>
              <a:r>
                <a:rPr lang="en-US" sz="4000" b="1" i="0" dirty="0">
                  <a:solidFill>
                    <a:srgbClr val="FF0000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4000" b="1" i="0" dirty="0" err="1">
                  <a:solidFill>
                    <a:srgbClr val="FF0000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lạnh</a:t>
              </a:r>
              <a:r>
                <a:rPr lang="en-US" sz="4000" b="1" i="0" dirty="0">
                  <a:solidFill>
                    <a:srgbClr val="FF0000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4000" b="1" i="0" dirty="0" err="1">
                  <a:solidFill>
                    <a:srgbClr val="FF0000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khi</a:t>
              </a:r>
              <a:r>
                <a:rPr lang="en-US" sz="4000" b="1" i="0" dirty="0">
                  <a:solidFill>
                    <a:srgbClr val="FF0000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4000" b="1" i="0" dirty="0" err="1">
                  <a:solidFill>
                    <a:srgbClr val="FF0000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tắm</a:t>
              </a:r>
              <a:r>
                <a:rPr lang="en-US" sz="4000" b="1" i="0" dirty="0">
                  <a:solidFill>
                    <a:srgbClr val="FF0000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4000" b="1" i="0" dirty="0" err="1">
                  <a:solidFill>
                    <a:srgbClr val="FF0000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dễ</a:t>
              </a:r>
              <a:r>
                <a:rPr lang="en-US" sz="4000" b="1" i="0" dirty="0">
                  <a:solidFill>
                    <a:srgbClr val="FF0000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4000" b="1" i="0" dirty="0" err="1">
                  <a:solidFill>
                    <a:srgbClr val="FF0000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bị</a:t>
              </a:r>
              <a:r>
                <a:rPr lang="en-US" sz="4000" b="1" i="0" dirty="0">
                  <a:solidFill>
                    <a:srgbClr val="FF0000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4000" b="1" i="0" dirty="0" err="1">
                  <a:solidFill>
                    <a:srgbClr val="FF0000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điện</a:t>
              </a:r>
              <a:r>
                <a:rPr lang="en-US" sz="4000" b="1" i="0" dirty="0">
                  <a:solidFill>
                    <a:srgbClr val="FF0000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4000" b="1" i="0" dirty="0" err="1">
                  <a:solidFill>
                    <a:srgbClr val="FF0000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giật</a:t>
              </a:r>
              <a:r>
                <a:rPr lang="en-US" sz="4000" b="1" i="0" dirty="0">
                  <a:solidFill>
                    <a:srgbClr val="FF0000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.</a:t>
              </a:r>
              <a:endPara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pic>
        <p:nvPicPr>
          <p:cNvPr id="2" name="Picture 1">
            <a:extLst>
              <a:ext uri="{FF2B5EF4-FFF2-40B4-BE49-F238E27FC236}">
                <a16:creationId xmlns:a16="http://schemas.microsoft.com/office/drawing/2014/main" id="{CE5D51D6-3F86-4DF9-AD55-77AEDA329D4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25501" y="661374"/>
            <a:ext cx="5712447" cy="963251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D79CFE9C-F8BF-43D4-8D3E-FE71659EA3A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66862" y="2081212"/>
            <a:ext cx="4090889" cy="36052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791995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>
            <a:extLst>
              <a:ext uri="{FF2B5EF4-FFF2-40B4-BE49-F238E27FC236}">
                <a16:creationId xmlns:a16="http://schemas.microsoft.com/office/drawing/2014/main" id="{5EF0F8F6-FA1C-46D0-BC79-AEC96B994038}"/>
              </a:ext>
            </a:extLst>
          </p:cNvPr>
          <p:cNvGrpSpPr/>
          <p:nvPr/>
        </p:nvGrpSpPr>
        <p:grpSpPr>
          <a:xfrm>
            <a:off x="5857876" y="1143001"/>
            <a:ext cx="5372100" cy="5095874"/>
            <a:chOff x="6379177" y="1587485"/>
            <a:chExt cx="4420546" cy="4147789"/>
          </a:xfrm>
        </p:grpSpPr>
        <p:pic>
          <p:nvPicPr>
            <p:cNvPr id="10" name="图片 164">
              <a:extLst>
                <a:ext uri="{FF2B5EF4-FFF2-40B4-BE49-F238E27FC236}">
                  <a16:creationId xmlns:a16="http://schemas.microsoft.com/office/drawing/2014/main" id="{F3E80693-24E9-4F53-B96C-F3FC01FB59E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797758">
              <a:off x="6379177" y="1587485"/>
              <a:ext cx="4420546" cy="4147789"/>
            </a:xfrm>
            <a:prstGeom prst="rect">
              <a:avLst/>
            </a:prstGeom>
          </p:spPr>
        </p:pic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2B8873DD-5DF0-4EAD-A7D7-63E2DA7A7404}"/>
                </a:ext>
              </a:extLst>
            </p:cNvPr>
            <p:cNvSpPr txBox="1"/>
            <p:nvPr/>
          </p:nvSpPr>
          <p:spPr>
            <a:xfrm>
              <a:off x="7249178" y="2551837"/>
              <a:ext cx="3111923" cy="157824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4000" b="1" i="0" dirty="0" err="1">
                  <a:solidFill>
                    <a:srgbClr val="FF0000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Để</a:t>
              </a:r>
              <a:r>
                <a:rPr lang="en-US" sz="4000" b="1" i="0" dirty="0">
                  <a:solidFill>
                    <a:srgbClr val="FF0000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4000" b="1" i="0" dirty="0" err="1">
                  <a:solidFill>
                    <a:srgbClr val="FF0000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lửa</a:t>
              </a:r>
              <a:r>
                <a:rPr lang="en-US" sz="4000" b="1" i="0" dirty="0">
                  <a:solidFill>
                    <a:srgbClr val="FF0000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4000" b="1" i="0" dirty="0" err="1">
                  <a:solidFill>
                    <a:srgbClr val="FF0000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gần</a:t>
              </a:r>
              <a:r>
                <a:rPr lang="en-US" sz="4000" b="1" i="0" dirty="0">
                  <a:solidFill>
                    <a:srgbClr val="FF0000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4000" b="1" i="0" dirty="0" err="1">
                  <a:solidFill>
                    <a:srgbClr val="FF0000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bình</a:t>
              </a:r>
              <a:r>
                <a:rPr lang="en-US" sz="4000" b="1" i="0" dirty="0">
                  <a:solidFill>
                    <a:srgbClr val="FF0000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 gas </a:t>
              </a:r>
              <a:r>
                <a:rPr lang="en-US" sz="4000" b="1" i="0" dirty="0" err="1">
                  <a:solidFill>
                    <a:srgbClr val="FF0000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dễ</a:t>
              </a:r>
              <a:r>
                <a:rPr lang="en-US" sz="4000" b="1" i="0" dirty="0">
                  <a:solidFill>
                    <a:srgbClr val="FF0000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4000" b="1" i="0" dirty="0" err="1">
                  <a:solidFill>
                    <a:srgbClr val="FF0000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gây</a:t>
              </a:r>
              <a:r>
                <a:rPr lang="en-US" sz="4000" b="1" i="0" dirty="0">
                  <a:solidFill>
                    <a:srgbClr val="FF0000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4000" b="1" i="0" dirty="0" err="1">
                  <a:solidFill>
                    <a:srgbClr val="FF0000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nổ</a:t>
              </a:r>
              <a:r>
                <a:rPr lang="en-US" sz="4000" b="1" i="0" dirty="0">
                  <a:solidFill>
                    <a:srgbClr val="FF0000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4000" b="1" i="0" dirty="0" err="1">
                  <a:solidFill>
                    <a:srgbClr val="FF0000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bình</a:t>
              </a:r>
              <a:r>
                <a:rPr lang="en-US" sz="4000" b="1" i="0" dirty="0">
                  <a:solidFill>
                    <a:srgbClr val="FF0000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 gas.</a:t>
              </a:r>
              <a:endPara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pic>
        <p:nvPicPr>
          <p:cNvPr id="2" name="Picture 1">
            <a:extLst>
              <a:ext uri="{FF2B5EF4-FFF2-40B4-BE49-F238E27FC236}">
                <a16:creationId xmlns:a16="http://schemas.microsoft.com/office/drawing/2014/main" id="{CE5D51D6-3F86-4DF9-AD55-77AEDA329D4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25501" y="661374"/>
            <a:ext cx="5712447" cy="963251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6AD51750-F22D-409D-814C-EC8BF29301F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85912" y="1957387"/>
            <a:ext cx="4224338" cy="36660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160675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_LOCKS" val="959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_LOCKS" val="16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_LOCKS" val="16"/>
</p:tagLst>
</file>

<file path=ppt/theme/theme1.xml><?xml version="1.0" encoding="utf-8"?>
<a:theme xmlns:a="http://schemas.openxmlformats.org/drawingml/2006/main" name="1_Office Theme">
  <a:themeElements>
    <a:clrScheme name="9Slide - 2021">
      <a:dk1>
        <a:sysClr val="windowText" lastClr="000000"/>
      </a:dk1>
      <a:lt1>
        <a:sysClr val="window" lastClr="FFFFFF"/>
      </a:lt1>
      <a:dk2>
        <a:srgbClr val="092D6C"/>
      </a:dk2>
      <a:lt2>
        <a:srgbClr val="FCECD0"/>
      </a:lt2>
      <a:accent1>
        <a:srgbClr val="4FC1E9"/>
      </a:accent1>
      <a:accent2>
        <a:srgbClr val="48CFAD"/>
      </a:accent2>
      <a:accent3>
        <a:srgbClr val="A0D468"/>
      </a:accent3>
      <a:accent4>
        <a:srgbClr val="FFBD45"/>
      </a:accent4>
      <a:accent5>
        <a:srgbClr val="FC6E51"/>
      </a:accent5>
      <a:accent6>
        <a:srgbClr val="ED5565"/>
      </a:accent6>
      <a:hlink>
        <a:srgbClr val="5D9CEC"/>
      </a:hlink>
      <a:folHlink>
        <a:srgbClr val="AC92EC"/>
      </a:folHlink>
    </a:clrScheme>
    <a:fontScheme name="9Slide Fonts">
      <a:majorFont>
        <a:latin typeface="#9Slide02 Tieu de dai"/>
        <a:ea typeface=""/>
        <a:cs typeface=""/>
      </a:majorFont>
      <a:minorFont>
        <a:latin typeface="#9Slide02 Noi dung da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12700"/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none" lIns="0" tIns="0" rIns="0" bIns="0" rtlCol="0">
        <a:spAutoFit/>
      </a:bodyPr>
      <a:lstStyle>
        <a:defPPr algn="l">
          <a:defRPr smtClean="0">
            <a:solidFill>
              <a:schemeClr val="tx1">
                <a:lumMod val="50000"/>
                <a:lumOff val="50000"/>
              </a:schemeClr>
            </a:solidFill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Blank.potx" id="{4C410E64-73D4-4894-A16A-B0A564A2C1B3}" vid="{BD11DD77-7AB8-40E7-98B4-F754939C4E0E}"/>
    </a:ext>
  </a:extLst>
</a:theme>
</file>

<file path=ppt/theme/theme2.xml><?xml version="1.0" encoding="utf-8"?>
<a:theme xmlns:a="http://schemas.openxmlformats.org/drawingml/2006/main" name="1_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gz2hwo10">
      <a:majorFont>
        <a:latin typeface="华康方圆体W7"/>
        <a:ea typeface="华康方圆体W7"/>
        <a:cs typeface=""/>
      </a:majorFont>
      <a:minorFont>
        <a:latin typeface="华康方圆体W7"/>
        <a:ea typeface="华康方圆体W7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5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1_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42</TotalTime>
  <Words>505</Words>
  <Application>Microsoft Office PowerPoint</Application>
  <PresentationFormat>Widescreen</PresentationFormat>
  <Paragraphs>58</Paragraphs>
  <Slides>25</Slides>
  <Notes>12</Notes>
  <HiddenSlides>0</HiddenSlides>
  <MMClips>5</MMClips>
  <ScaleCrop>false</ScaleCrop>
  <HeadingPairs>
    <vt:vector size="6" baseType="variant">
      <vt:variant>
        <vt:lpstr>Fonts Used</vt:lpstr>
      </vt:variant>
      <vt:variant>
        <vt:i4>11</vt:i4>
      </vt:variant>
      <vt:variant>
        <vt:lpstr>Theme</vt:lpstr>
      </vt:variant>
      <vt:variant>
        <vt:i4>6</vt:i4>
      </vt:variant>
      <vt:variant>
        <vt:lpstr>Slide Titles</vt:lpstr>
      </vt:variant>
      <vt:variant>
        <vt:i4>25</vt:i4>
      </vt:variant>
    </vt:vector>
  </HeadingPairs>
  <TitlesOfParts>
    <vt:vector size="42" baseType="lpstr">
      <vt:lpstr>#9Slide02 Noi dung dai</vt:lpstr>
      <vt:lpstr>#9Slide02 Tieu de dai</vt:lpstr>
      <vt:lpstr>.黑体-韩语</vt:lpstr>
      <vt:lpstr>等线</vt:lpstr>
      <vt:lpstr>华康方圆体W7</vt:lpstr>
      <vt:lpstr>方正大标宋简体</vt:lpstr>
      <vt:lpstr>Arial</vt:lpstr>
      <vt:lpstr>Calibri</vt:lpstr>
      <vt:lpstr>Calibri Light</vt:lpstr>
      <vt:lpstr>Georgia</vt:lpstr>
      <vt:lpstr>Times New Roman</vt:lpstr>
      <vt:lpstr>1_Office Theme</vt:lpstr>
      <vt:lpstr>1_Office 主题​​</vt:lpstr>
      <vt:lpstr>Office 主题</vt:lpstr>
      <vt:lpstr>2_Office Theme</vt:lpstr>
      <vt:lpstr>5_Office Theme</vt:lpstr>
      <vt:lpstr>1_Simple Light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Thao Tran</dc:creator>
  <cp:lastModifiedBy>Thao Tran</cp:lastModifiedBy>
  <cp:revision>24</cp:revision>
  <dcterms:created xsi:type="dcterms:W3CDTF">2022-09-19T22:19:00Z</dcterms:created>
  <dcterms:modified xsi:type="dcterms:W3CDTF">2022-09-20T10:40:35Z</dcterms:modified>
</cp:coreProperties>
</file>