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audio2.wav" ContentType="audio/x-wav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93" r:id="rId2"/>
    <p:sldId id="261" r:id="rId3"/>
    <p:sldId id="262" r:id="rId4"/>
    <p:sldId id="284" r:id="rId5"/>
    <p:sldId id="264" r:id="rId6"/>
    <p:sldId id="288" r:id="rId7"/>
    <p:sldId id="289" r:id="rId8"/>
    <p:sldId id="295" r:id="rId9"/>
    <p:sldId id="296" r:id="rId10"/>
    <p:sldId id="294" r:id="rId11"/>
    <p:sldId id="297" r:id="rId12"/>
    <p:sldId id="298" r:id="rId13"/>
    <p:sldId id="299" r:id="rId14"/>
    <p:sldId id="300" r:id="rId15"/>
    <p:sldId id="301" r:id="rId16"/>
    <p:sldId id="277" r:id="rId17"/>
    <p:sldId id="278" r:id="rId18"/>
    <p:sldId id="279" r:id="rId19"/>
    <p:sldId id="291" r:id="rId20"/>
    <p:sldId id="292" r:id="rId21"/>
    <p:sldId id="28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77740-3CD1-4C68-936B-50BA4E34ADB6}" type="datetimeFigureOut">
              <a:rPr lang="en-US" smtClean="0"/>
              <a:t>5/14/2022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717C9-7618-42E8-BA9D-4291E45CB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11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58637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30941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GIÁO</a:t>
            </a:r>
            <a:r>
              <a:rPr lang="en-US" b="1" baseline="0" dirty="0"/>
              <a:t> VIÊN CLICK CHUỘT VÀO TỪNG QUẢ CÀ CHUA =&gt; SẼ XUẤT HIỆN YÊU CẦU. </a:t>
            </a:r>
          </a:p>
          <a:p>
            <a:r>
              <a:rPr lang="en-US" b="1" baseline="0" dirty="0"/>
              <a:t>SAU KHI HOÀN THÀNH, GV CLICK CHUỘT VÀO: “KẾT THÚC BÀI HỌC”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551467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SAU KHI HS TRẢ</a:t>
            </a:r>
            <a:r>
              <a:rPr lang="en-US" b="1" baseline="0" dirty="0"/>
              <a:t> LỜI XONG, GV CLICK CHUỘT VÀO NÚT “TRỞ VỀ”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896977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SAU KHI HS TRẢ</a:t>
            </a:r>
            <a:r>
              <a:rPr lang="en-US" b="1" baseline="0" dirty="0"/>
              <a:t> LỜI XONG, GV CLICK CHUỘT VÀO NÚT “TRỞ VỀ”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64971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SAU KHI HS TRẢ</a:t>
            </a:r>
            <a:r>
              <a:rPr lang="en-US" b="1" baseline="0" dirty="0"/>
              <a:t> LỜI XONG, GV CLICK CHUỘT VÀO NÚT “TRỞ VỀ”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72509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7237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4241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554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573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1448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25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E7FA9C3-9DBD-4BDA-9EC1-25EF88B1020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55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3143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883279-36AD-41C4-A996-A6E09D4E541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807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285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244" y="1113233"/>
            <a:ext cx="1436235" cy="1436235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698" y="-457978"/>
            <a:ext cx="2289329" cy="228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633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2022/5/14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721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665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8465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827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342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28122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18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192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4998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532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2736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4AF2DA98-49BB-4153-B1F7-A4B98AD5262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81036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7" Type="http://schemas.openxmlformats.org/officeDocument/2006/relationships/image" Target="../media/image4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6.xml"/><Relationship Id="rId5" Type="http://schemas.openxmlformats.org/officeDocument/2006/relationships/image" Target="../media/image7.png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microsoft.com/office/2007/relationships/hdphoto" Target="../media/hdphoto3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emf"/><Relationship Id="rId5" Type="http://schemas.openxmlformats.org/officeDocument/2006/relationships/image" Target="../media/image20.emf"/><Relationship Id="rId4" Type="http://schemas.openxmlformats.org/officeDocument/2006/relationships/image" Target="../media/image19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13" Type="http://schemas.microsoft.com/office/2007/relationships/hdphoto" Target="../media/hdphoto5.wdp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12" Type="http://schemas.openxmlformats.org/officeDocument/2006/relationships/image" Target="../media/image24.png"/><Relationship Id="rId17" Type="http://schemas.openxmlformats.org/officeDocument/2006/relationships/slide" Target="slide21.xml"/><Relationship Id="rId2" Type="http://schemas.openxmlformats.org/officeDocument/2006/relationships/notesSlide" Target="../notesSlides/notesSlide11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11" Type="http://schemas.openxmlformats.org/officeDocument/2006/relationships/slide" Target="slide20.xml"/><Relationship Id="rId5" Type="http://schemas.openxmlformats.org/officeDocument/2006/relationships/image" Target="../media/image2.png"/><Relationship Id="rId15" Type="http://schemas.openxmlformats.org/officeDocument/2006/relationships/image" Target="../media/image25.png"/><Relationship Id="rId10" Type="http://schemas.microsoft.com/office/2007/relationships/hdphoto" Target="../media/hdphoto4.wdp"/><Relationship Id="rId4" Type="http://schemas.openxmlformats.org/officeDocument/2006/relationships/image" Target="../media/image1.png"/><Relationship Id="rId9" Type="http://schemas.openxmlformats.org/officeDocument/2006/relationships/image" Target="../media/image23.png"/><Relationship Id="rId1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28.gi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6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28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9.emf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emf"/><Relationship Id="rId5" Type="http://schemas.openxmlformats.org/officeDocument/2006/relationships/image" Target="../media/image20.emf"/><Relationship Id="rId4" Type="http://schemas.openxmlformats.org/officeDocument/2006/relationships/image" Target="../media/image30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A_任意多边形 8"/>
          <p:cNvSpPr/>
          <p:nvPr>
            <p:custDataLst>
              <p:tags r:id="rId1"/>
            </p:custDataLst>
          </p:nvPr>
        </p:nvSpPr>
        <p:spPr bwMode="auto">
          <a:xfrm>
            <a:off x="2397268" y="916404"/>
            <a:ext cx="9103360" cy="5123509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23D3B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PA_文本框 10"/>
          <p:cNvSpPr txBox="1"/>
          <p:nvPr>
            <p:custDataLst>
              <p:tags r:id="rId2"/>
            </p:custDataLst>
          </p:nvPr>
        </p:nvSpPr>
        <p:spPr>
          <a:xfrm>
            <a:off x="3130867" y="3111445"/>
            <a:ext cx="69872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TOÁN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Bảng</a:t>
            </a:r>
            <a:r>
              <a:rPr kumimoji="0" lang="en-US" altLang="zh-CN" sz="6600" b="0" i="0" u="none" strike="noStrike" kern="1200" cap="none" spc="0" normalizeH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chia 4</a:t>
            </a:r>
            <a:endParaRPr kumimoji="0" lang="zh-CN" altLang="en-US" sz="66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PA_文本框 11"/>
          <p:cNvSpPr txBox="1"/>
          <p:nvPr>
            <p:custDataLst>
              <p:tags r:id="rId3"/>
            </p:custDataLst>
          </p:nvPr>
        </p:nvSpPr>
        <p:spPr>
          <a:xfrm>
            <a:off x="3342960" y="2661322"/>
            <a:ext cx="6563040" cy="4501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Thứ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ngày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tháng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… </a:t>
            </a:r>
            <a:r>
              <a:rPr kumimoji="0" lang="en-US" altLang="zh-CN" sz="30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năm</a:t>
            </a:r>
            <a:r>
              <a:rPr kumimoji="0" lang="en-US" altLang="zh-CN" sz="30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 2022</a:t>
            </a:r>
            <a:endParaRPr kumimoji="0" lang="zh-CN" altLang="en-US" sz="30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15">
            <a:extLst>
              <a:ext uri="{FF2B5EF4-FFF2-40B4-BE49-F238E27FC236}">
                <a16:creationId xmlns:a16="http://schemas.microsoft.com/office/drawing/2014/main" id="{BE7CD627-E049-4C6F-8E64-238C1892AD0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445" y="2533271"/>
            <a:ext cx="2319555" cy="4241913"/>
          </a:xfrm>
          <a:prstGeom prst="rect">
            <a:avLst/>
          </a:prstGeom>
        </p:spPr>
      </p:pic>
      <p:pic>
        <p:nvPicPr>
          <p:cNvPr id="6" name="图片 1">
            <a:extLst>
              <a:ext uri="{FF2B5EF4-FFF2-40B4-BE49-F238E27FC236}">
                <a16:creationId xmlns:a16="http://schemas.microsoft.com/office/drawing/2014/main" id="{B41F07C8-7D72-4EDE-AA49-B3B222178BE3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281097" y="5020887"/>
            <a:ext cx="2610234" cy="17542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6442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9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30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75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75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1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49" presetClass="entr" presetSubtype="0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  <p:bldP spid="1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/>
          <p:cNvSpPr/>
          <p:nvPr/>
        </p:nvSpPr>
        <p:spPr bwMode="auto">
          <a:xfrm>
            <a:off x="2878015" y="132944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FC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3948843" y="2741202"/>
            <a:ext cx="4378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Hoạt</a:t>
            </a:r>
            <a:r>
              <a:rPr kumimoji="0" lang="en-US" altLang="zh-CN" sz="7200" b="0" i="0" u="none" strike="noStrike" kern="1200" cap="none" spc="0" normalizeH="0" noProof="0" dirty="0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động</a:t>
            </a:r>
            <a:endParaRPr kumimoji="0" lang="zh-CN" altLang="en-US" sz="7200" b="0" i="0" u="none" strike="noStrike" kern="1200" cap="none" spc="0" normalizeH="0" baseline="0" noProof="0" dirty="0">
              <a:ln w="0">
                <a:noFill/>
              </a:ln>
              <a:solidFill>
                <a:srgbClr val="96BA27"/>
              </a:solidFill>
              <a:effectLst/>
              <a:uLnTx/>
              <a:uFillTx/>
              <a:latin typeface="iCiel Cadena" panose="02000503000000020004" pitchFamily="50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140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96807-216D-4321-9281-A24CB4D65E6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4" descr="Không có mô tả.">
            <a:extLst>
              <a:ext uri="{FF2B5EF4-FFF2-40B4-BE49-F238E27FC236}">
                <a16:creationId xmlns:a16="http://schemas.microsoft.com/office/drawing/2014/main" id="{E9D05F07-9F4D-402D-AE0D-5C596BDF3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821900" y="68850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 3">
            <a:extLst>
              <a:ext uri="{FF2B5EF4-FFF2-40B4-BE49-F238E27FC236}">
                <a16:creationId xmlns:a16="http://schemas.microsoft.com/office/drawing/2014/main" id="{3D052DF8-1B1E-4A8A-BE53-80E349900F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815891"/>
              </p:ext>
            </p:extLst>
          </p:nvPr>
        </p:nvGraphicFramePr>
        <p:xfrm>
          <a:off x="941832" y="2016760"/>
          <a:ext cx="9811513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4248">
                  <a:extLst>
                    <a:ext uri="{9D8B030D-6E8A-4147-A177-3AD203B41FA5}">
                      <a16:colId xmlns:a16="http://schemas.microsoft.com/office/drawing/2014/main" val="1635152956"/>
                    </a:ext>
                  </a:extLst>
                </a:gridCol>
                <a:gridCol w="1307592">
                  <a:extLst>
                    <a:ext uri="{9D8B030D-6E8A-4147-A177-3AD203B41FA5}">
                      <a16:colId xmlns:a16="http://schemas.microsoft.com/office/drawing/2014/main" val="2906933124"/>
                    </a:ext>
                  </a:extLst>
                </a:gridCol>
                <a:gridCol w="1453896">
                  <a:extLst>
                    <a:ext uri="{9D8B030D-6E8A-4147-A177-3AD203B41FA5}">
                      <a16:colId xmlns:a16="http://schemas.microsoft.com/office/drawing/2014/main" val="2010161946"/>
                    </a:ext>
                  </a:extLst>
                </a:gridCol>
                <a:gridCol w="1234440">
                  <a:extLst>
                    <a:ext uri="{9D8B030D-6E8A-4147-A177-3AD203B41FA5}">
                      <a16:colId xmlns:a16="http://schemas.microsoft.com/office/drawing/2014/main" val="4098922468"/>
                    </a:ext>
                  </a:extLst>
                </a:gridCol>
                <a:gridCol w="1298448">
                  <a:extLst>
                    <a:ext uri="{9D8B030D-6E8A-4147-A177-3AD203B41FA5}">
                      <a16:colId xmlns:a16="http://schemas.microsoft.com/office/drawing/2014/main" val="2009671664"/>
                    </a:ext>
                  </a:extLst>
                </a:gridCol>
                <a:gridCol w="1229723">
                  <a:extLst>
                    <a:ext uri="{9D8B030D-6E8A-4147-A177-3AD203B41FA5}">
                      <a16:colId xmlns:a16="http://schemas.microsoft.com/office/drawing/2014/main" val="1957916432"/>
                    </a:ext>
                  </a:extLst>
                </a:gridCol>
                <a:gridCol w="1303166">
                  <a:extLst>
                    <a:ext uri="{9D8B030D-6E8A-4147-A177-3AD203B41FA5}">
                      <a16:colId xmlns:a16="http://schemas.microsoft.com/office/drawing/2014/main" val="157007564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07826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r>
                        <a:rPr lang="en-US" sz="28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Số</a:t>
                      </a:r>
                      <a:r>
                        <a:rPr lang="en-US" sz="28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chia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83160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4841672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2084226D-2AA3-4254-BB4E-D327F4DB0BB9}"/>
              </a:ext>
            </a:extLst>
          </p:cNvPr>
          <p:cNvSpPr/>
          <p:nvPr/>
        </p:nvSpPr>
        <p:spPr>
          <a:xfrm>
            <a:off x="4690872" y="3108960"/>
            <a:ext cx="612648" cy="384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D515641-6747-439C-BE96-002372B3BF90}"/>
              </a:ext>
            </a:extLst>
          </p:cNvPr>
          <p:cNvSpPr/>
          <p:nvPr/>
        </p:nvSpPr>
        <p:spPr>
          <a:xfrm>
            <a:off x="5998464" y="3108960"/>
            <a:ext cx="612648" cy="384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5F6B29B4-0312-4C50-A09D-4C2C3B1B3FFC}"/>
              </a:ext>
            </a:extLst>
          </p:cNvPr>
          <p:cNvSpPr/>
          <p:nvPr/>
        </p:nvSpPr>
        <p:spPr>
          <a:xfrm>
            <a:off x="7232904" y="3108960"/>
            <a:ext cx="612648" cy="384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1FCF644-47BC-455B-8C10-A21AA4AE785B}"/>
              </a:ext>
            </a:extLst>
          </p:cNvPr>
          <p:cNvSpPr/>
          <p:nvPr/>
        </p:nvSpPr>
        <p:spPr>
          <a:xfrm>
            <a:off x="8558784" y="3159760"/>
            <a:ext cx="612648" cy="384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7A71451F-9FCE-49A6-9CCD-DF8A318EF39E}"/>
              </a:ext>
            </a:extLst>
          </p:cNvPr>
          <p:cNvSpPr/>
          <p:nvPr/>
        </p:nvSpPr>
        <p:spPr>
          <a:xfrm>
            <a:off x="9637776" y="3159760"/>
            <a:ext cx="859536" cy="38404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49BACFC-63EF-424A-8898-2A2476FA9F8E}"/>
              </a:ext>
            </a:extLst>
          </p:cNvPr>
          <p:cNvGrpSpPr/>
          <p:nvPr/>
        </p:nvGrpSpPr>
        <p:grpSpPr>
          <a:xfrm>
            <a:off x="4623102" y="381264"/>
            <a:ext cx="2916126" cy="1448260"/>
            <a:chOff x="510162" y="285655"/>
            <a:chExt cx="9946196" cy="1983229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D3606EB6-A33B-4C0E-AB7F-C7875233DE97}"/>
                </a:ext>
              </a:extLst>
            </p:cNvPr>
            <p:cNvGrpSpPr/>
            <p:nvPr/>
          </p:nvGrpSpPr>
          <p:grpSpPr>
            <a:xfrm>
              <a:off x="510162" y="288903"/>
              <a:ext cx="9946196" cy="1979981"/>
              <a:chOff x="510162" y="288903"/>
              <a:chExt cx="9946196" cy="1979981"/>
            </a:xfrm>
          </p:grpSpPr>
          <p:sp>
            <p:nvSpPr>
              <p:cNvPr id="25" name="MH_SubTitle_1">
                <a:extLst>
                  <a:ext uri="{FF2B5EF4-FFF2-40B4-BE49-F238E27FC236}">
                    <a16:creationId xmlns:a16="http://schemas.microsoft.com/office/drawing/2014/main" id="{AE8CC9E0-2452-491A-8DEC-34B10E110B25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0162" y="288903"/>
                <a:ext cx="9507295" cy="1596877"/>
              </a:xfrm>
              <a:custGeom>
                <a:avLst/>
                <a:gdLst>
                  <a:gd name="T0" fmla="*/ 2147483646 w 30720"/>
                  <a:gd name="T1" fmla="*/ 2147483646 h 11496"/>
                  <a:gd name="T2" fmla="*/ 2147483646 w 30720"/>
                  <a:gd name="T3" fmla="*/ 2147483646 h 11496"/>
                  <a:gd name="T4" fmla="*/ 2147483646 w 30720"/>
                  <a:gd name="T5" fmla="*/ 2147483646 h 11496"/>
                  <a:gd name="T6" fmla="*/ 2147483646 w 30720"/>
                  <a:gd name="T7" fmla="*/ 2147483646 h 11496"/>
                  <a:gd name="T8" fmla="*/ 2147483646 w 30720"/>
                  <a:gd name="T9" fmla="*/ 2147483646 h 11496"/>
                  <a:gd name="T10" fmla="*/ 2147483646 w 30720"/>
                  <a:gd name="T11" fmla="*/ 2147483646 h 11496"/>
                  <a:gd name="T12" fmla="*/ 2147483646 w 30720"/>
                  <a:gd name="T13" fmla="*/ 2147483646 h 11496"/>
                  <a:gd name="T14" fmla="*/ 2147483646 w 30720"/>
                  <a:gd name="T15" fmla="*/ 2147483646 h 11496"/>
                  <a:gd name="T16" fmla="*/ 2147483646 w 30720"/>
                  <a:gd name="T17" fmla="*/ 2147483646 h 11496"/>
                  <a:gd name="T18" fmla="*/ 2147483646 w 30720"/>
                  <a:gd name="T19" fmla="*/ 2147483646 h 11496"/>
                  <a:gd name="T20" fmla="*/ 2147483646 w 30720"/>
                  <a:gd name="T21" fmla="*/ 2147483646 h 11496"/>
                  <a:gd name="T22" fmla="*/ 2147483646 w 30720"/>
                  <a:gd name="T23" fmla="*/ 2147483646 h 11496"/>
                  <a:gd name="T24" fmla="*/ 2147483646 w 30720"/>
                  <a:gd name="T25" fmla="*/ 2147483646 h 11496"/>
                  <a:gd name="T26" fmla="*/ 2147483646 w 30720"/>
                  <a:gd name="T27" fmla="*/ 2147483646 h 11496"/>
                  <a:gd name="T28" fmla="*/ 2147483646 w 30720"/>
                  <a:gd name="T29" fmla="*/ 2147483646 h 11496"/>
                  <a:gd name="T30" fmla="*/ 2147483646 w 30720"/>
                  <a:gd name="T31" fmla="*/ 2147483646 h 11496"/>
                  <a:gd name="T32" fmla="*/ 2147483646 w 30720"/>
                  <a:gd name="T33" fmla="*/ 2147483646 h 11496"/>
                  <a:gd name="T34" fmla="*/ 2147483646 w 30720"/>
                  <a:gd name="T35" fmla="*/ 2147483646 h 11496"/>
                  <a:gd name="T36" fmla="*/ 2147483646 w 30720"/>
                  <a:gd name="T37" fmla="*/ 2147483646 h 11496"/>
                  <a:gd name="T38" fmla="*/ 2147483646 w 30720"/>
                  <a:gd name="T39" fmla="*/ 2147483646 h 11496"/>
                  <a:gd name="T40" fmla="*/ 2147483646 w 30720"/>
                  <a:gd name="T41" fmla="*/ 2147483646 h 11496"/>
                  <a:gd name="T42" fmla="*/ 2147483646 w 30720"/>
                  <a:gd name="T43" fmla="*/ 2147483646 h 11496"/>
                  <a:gd name="T44" fmla="*/ 2147483646 w 30720"/>
                  <a:gd name="T45" fmla="*/ 2147483646 h 11496"/>
                  <a:gd name="T46" fmla="*/ 2147483646 w 30720"/>
                  <a:gd name="T47" fmla="*/ 2147483646 h 11496"/>
                  <a:gd name="T48" fmla="*/ 2147483646 w 30720"/>
                  <a:gd name="T49" fmla="*/ 2147483646 h 11496"/>
                  <a:gd name="T50" fmla="*/ 2147483646 w 30720"/>
                  <a:gd name="T51" fmla="*/ 2147483646 h 11496"/>
                  <a:gd name="T52" fmla="*/ 2147483646 w 30720"/>
                  <a:gd name="T53" fmla="*/ 2147483646 h 11496"/>
                  <a:gd name="T54" fmla="*/ 2147483646 w 30720"/>
                  <a:gd name="T55" fmla="*/ 2147483646 h 11496"/>
                  <a:gd name="T56" fmla="*/ 2147483646 w 30720"/>
                  <a:gd name="T57" fmla="*/ 2147483646 h 11496"/>
                  <a:gd name="T58" fmla="*/ 2147483646 w 30720"/>
                  <a:gd name="T59" fmla="*/ 2147483646 h 11496"/>
                  <a:gd name="T60" fmla="*/ 2147483646 w 30720"/>
                  <a:gd name="T61" fmla="*/ 2147483646 h 11496"/>
                  <a:gd name="T62" fmla="*/ 2147483646 w 30720"/>
                  <a:gd name="T63" fmla="*/ 2147483646 h 11496"/>
                  <a:gd name="T64" fmla="*/ 2147483646 w 30720"/>
                  <a:gd name="T65" fmla="*/ 2147483646 h 11496"/>
                  <a:gd name="T66" fmla="*/ 2147483646 w 30720"/>
                  <a:gd name="T67" fmla="*/ 2147483646 h 11496"/>
                  <a:gd name="T68" fmla="*/ 2147483646 w 30720"/>
                  <a:gd name="T69" fmla="*/ 2147483646 h 11496"/>
                  <a:gd name="T70" fmla="*/ 2147483646 w 30720"/>
                  <a:gd name="T71" fmla="*/ 2147483646 h 11496"/>
                  <a:gd name="T72" fmla="*/ 2147483646 w 30720"/>
                  <a:gd name="T73" fmla="*/ 2147483646 h 11496"/>
                  <a:gd name="T74" fmla="*/ 2147483646 w 30720"/>
                  <a:gd name="T75" fmla="*/ 2147483646 h 11496"/>
                  <a:gd name="T76" fmla="*/ 2147483646 w 30720"/>
                  <a:gd name="T77" fmla="*/ 2147483646 h 11496"/>
                  <a:gd name="T78" fmla="*/ 2147483646 w 30720"/>
                  <a:gd name="T79" fmla="*/ 2147483646 h 11496"/>
                  <a:gd name="T80" fmla="*/ 2147483646 w 30720"/>
                  <a:gd name="T81" fmla="*/ 2147483646 h 11496"/>
                  <a:gd name="T82" fmla="*/ 2147483646 w 30720"/>
                  <a:gd name="T83" fmla="*/ 2147483646 h 11496"/>
                  <a:gd name="T84" fmla="*/ 2147483646 w 30720"/>
                  <a:gd name="T85" fmla="*/ 2147483646 h 11496"/>
                  <a:gd name="T86" fmla="*/ 2147483646 w 30720"/>
                  <a:gd name="T87" fmla="*/ 2147483646 h 11496"/>
                  <a:gd name="T88" fmla="*/ 2147483646 w 30720"/>
                  <a:gd name="T89" fmla="*/ 2147483646 h 11496"/>
                  <a:gd name="T90" fmla="*/ 2147483646 w 30720"/>
                  <a:gd name="T91" fmla="*/ 2147483646 h 11496"/>
                  <a:gd name="T92" fmla="*/ 2147483646 w 30720"/>
                  <a:gd name="T93" fmla="*/ 2147483646 h 11496"/>
                  <a:gd name="T94" fmla="*/ 2147483646 w 30720"/>
                  <a:gd name="T95" fmla="*/ 2147483646 h 11496"/>
                  <a:gd name="T96" fmla="*/ 2147483646 w 30720"/>
                  <a:gd name="T97" fmla="*/ 2147483646 h 11496"/>
                  <a:gd name="T98" fmla="*/ 2147483646 w 30720"/>
                  <a:gd name="T99" fmla="*/ 2147483646 h 11496"/>
                  <a:gd name="T100" fmla="*/ 2147483646 w 30720"/>
                  <a:gd name="T101" fmla="*/ 2147483646 h 11496"/>
                  <a:gd name="T102" fmla="*/ 2147483646 w 30720"/>
                  <a:gd name="T103" fmla="*/ 2147483646 h 11496"/>
                  <a:gd name="T104" fmla="*/ 2147483646 w 30720"/>
                  <a:gd name="T105" fmla="*/ 2147483646 h 11496"/>
                  <a:gd name="T106" fmla="*/ 2147483646 w 30720"/>
                  <a:gd name="T107" fmla="*/ 2147483646 h 11496"/>
                  <a:gd name="T108" fmla="*/ 2147483646 w 30720"/>
                  <a:gd name="T109" fmla="*/ 2147483646 h 11496"/>
                  <a:gd name="T110" fmla="*/ 2147483646 w 30720"/>
                  <a:gd name="T111" fmla="*/ 2147483646 h 11496"/>
                  <a:gd name="T112" fmla="*/ 2147483646 w 30720"/>
                  <a:gd name="T113" fmla="*/ 2147483646 h 11496"/>
                  <a:gd name="T114" fmla="*/ 2147483646 w 30720"/>
                  <a:gd name="T115" fmla="*/ 2147483646 h 11496"/>
                  <a:gd name="T116" fmla="*/ 2147483646 w 30720"/>
                  <a:gd name="T117" fmla="*/ 2147483646 h 11496"/>
                  <a:gd name="T118" fmla="*/ 2147483646 w 30720"/>
                  <a:gd name="T119" fmla="*/ 2147483646 h 11496"/>
                  <a:gd name="T120" fmla="*/ 2147483646 w 30720"/>
                  <a:gd name="T121" fmla="*/ 2147483646 h 11496"/>
                  <a:gd name="T122" fmla="*/ 2147483646 w 30720"/>
                  <a:gd name="T123" fmla="*/ 2147483646 h 11496"/>
                  <a:gd name="T124" fmla="*/ 2147483646 w 30720"/>
                  <a:gd name="T125" fmla="*/ 2147483646 h 1149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0720" h="11496">
                    <a:moveTo>
                      <a:pt x="29285" y="7403"/>
                    </a:moveTo>
                    <a:lnTo>
                      <a:pt x="29285" y="7403"/>
                    </a:lnTo>
                    <a:lnTo>
                      <a:pt x="29232" y="7379"/>
                    </a:lnTo>
                    <a:lnTo>
                      <a:pt x="29180" y="7357"/>
                    </a:lnTo>
                    <a:lnTo>
                      <a:pt x="29127" y="7336"/>
                    </a:lnTo>
                    <a:lnTo>
                      <a:pt x="29073" y="7316"/>
                    </a:lnTo>
                    <a:lnTo>
                      <a:pt x="29020" y="7298"/>
                    </a:lnTo>
                    <a:lnTo>
                      <a:pt x="28966" y="7280"/>
                    </a:lnTo>
                    <a:lnTo>
                      <a:pt x="28913" y="7264"/>
                    </a:lnTo>
                    <a:lnTo>
                      <a:pt x="28859" y="7251"/>
                    </a:lnTo>
                    <a:lnTo>
                      <a:pt x="28804" y="7237"/>
                    </a:lnTo>
                    <a:lnTo>
                      <a:pt x="28750" y="7226"/>
                    </a:lnTo>
                    <a:lnTo>
                      <a:pt x="28697" y="7216"/>
                    </a:lnTo>
                    <a:lnTo>
                      <a:pt x="28643" y="7208"/>
                    </a:lnTo>
                    <a:lnTo>
                      <a:pt x="28589" y="7202"/>
                    </a:lnTo>
                    <a:lnTo>
                      <a:pt x="28535" y="7198"/>
                    </a:lnTo>
                    <a:lnTo>
                      <a:pt x="28482" y="7195"/>
                    </a:lnTo>
                    <a:lnTo>
                      <a:pt x="28429" y="7194"/>
                    </a:lnTo>
                    <a:lnTo>
                      <a:pt x="28376" y="7194"/>
                    </a:lnTo>
                    <a:lnTo>
                      <a:pt x="28322" y="7197"/>
                    </a:lnTo>
                    <a:lnTo>
                      <a:pt x="28269" y="7201"/>
                    </a:lnTo>
                    <a:lnTo>
                      <a:pt x="28217" y="7207"/>
                    </a:lnTo>
                    <a:lnTo>
                      <a:pt x="28165" y="7215"/>
                    </a:lnTo>
                    <a:lnTo>
                      <a:pt x="28113" y="7226"/>
                    </a:lnTo>
                    <a:lnTo>
                      <a:pt x="28062" y="7238"/>
                    </a:lnTo>
                    <a:lnTo>
                      <a:pt x="28011" y="7253"/>
                    </a:lnTo>
                    <a:lnTo>
                      <a:pt x="27960" y="7270"/>
                    </a:lnTo>
                    <a:lnTo>
                      <a:pt x="27910" y="7289"/>
                    </a:lnTo>
                    <a:lnTo>
                      <a:pt x="27861" y="7310"/>
                    </a:lnTo>
                    <a:lnTo>
                      <a:pt x="27812" y="7334"/>
                    </a:lnTo>
                    <a:lnTo>
                      <a:pt x="27763" y="7360"/>
                    </a:lnTo>
                    <a:lnTo>
                      <a:pt x="27717" y="7388"/>
                    </a:lnTo>
                    <a:lnTo>
                      <a:pt x="27670" y="7418"/>
                    </a:lnTo>
                    <a:lnTo>
                      <a:pt x="27623" y="7452"/>
                    </a:lnTo>
                    <a:lnTo>
                      <a:pt x="27600" y="7473"/>
                    </a:lnTo>
                    <a:lnTo>
                      <a:pt x="27578" y="7494"/>
                    </a:lnTo>
                    <a:lnTo>
                      <a:pt x="27556" y="7516"/>
                    </a:lnTo>
                    <a:lnTo>
                      <a:pt x="27535" y="7539"/>
                    </a:lnTo>
                    <a:lnTo>
                      <a:pt x="27515" y="7562"/>
                    </a:lnTo>
                    <a:lnTo>
                      <a:pt x="27495" y="7586"/>
                    </a:lnTo>
                    <a:lnTo>
                      <a:pt x="27476" y="7611"/>
                    </a:lnTo>
                    <a:lnTo>
                      <a:pt x="27457" y="7636"/>
                    </a:lnTo>
                    <a:lnTo>
                      <a:pt x="27440" y="7662"/>
                    </a:lnTo>
                    <a:lnTo>
                      <a:pt x="27422" y="7689"/>
                    </a:lnTo>
                    <a:lnTo>
                      <a:pt x="27405" y="7716"/>
                    </a:lnTo>
                    <a:lnTo>
                      <a:pt x="27390" y="7743"/>
                    </a:lnTo>
                    <a:lnTo>
                      <a:pt x="27374" y="7771"/>
                    </a:lnTo>
                    <a:lnTo>
                      <a:pt x="27360" y="7799"/>
                    </a:lnTo>
                    <a:lnTo>
                      <a:pt x="27345" y="7827"/>
                    </a:lnTo>
                    <a:lnTo>
                      <a:pt x="27332" y="7857"/>
                    </a:lnTo>
                    <a:lnTo>
                      <a:pt x="27319" y="7887"/>
                    </a:lnTo>
                    <a:lnTo>
                      <a:pt x="27307" y="7916"/>
                    </a:lnTo>
                    <a:lnTo>
                      <a:pt x="27296" y="7946"/>
                    </a:lnTo>
                    <a:lnTo>
                      <a:pt x="27286" y="7976"/>
                    </a:lnTo>
                    <a:lnTo>
                      <a:pt x="27276" y="8006"/>
                    </a:lnTo>
                    <a:lnTo>
                      <a:pt x="27268" y="8038"/>
                    </a:lnTo>
                    <a:lnTo>
                      <a:pt x="27260" y="8069"/>
                    </a:lnTo>
                    <a:lnTo>
                      <a:pt x="27252" y="8099"/>
                    </a:lnTo>
                    <a:lnTo>
                      <a:pt x="27246" y="8130"/>
                    </a:lnTo>
                    <a:lnTo>
                      <a:pt x="27241" y="8161"/>
                    </a:lnTo>
                    <a:lnTo>
                      <a:pt x="27236" y="8193"/>
                    </a:lnTo>
                    <a:lnTo>
                      <a:pt x="27231" y="8224"/>
                    </a:lnTo>
                    <a:lnTo>
                      <a:pt x="27228" y="8255"/>
                    </a:lnTo>
                    <a:lnTo>
                      <a:pt x="27226" y="8286"/>
                    </a:lnTo>
                    <a:lnTo>
                      <a:pt x="27225" y="8318"/>
                    </a:lnTo>
                    <a:lnTo>
                      <a:pt x="27224" y="8348"/>
                    </a:lnTo>
                    <a:lnTo>
                      <a:pt x="27225" y="8379"/>
                    </a:lnTo>
                    <a:lnTo>
                      <a:pt x="27226" y="8409"/>
                    </a:lnTo>
                    <a:lnTo>
                      <a:pt x="27228" y="8440"/>
                    </a:lnTo>
                    <a:lnTo>
                      <a:pt x="27231" y="8471"/>
                    </a:lnTo>
                    <a:lnTo>
                      <a:pt x="27236" y="8500"/>
                    </a:lnTo>
                    <a:lnTo>
                      <a:pt x="27241" y="8530"/>
                    </a:lnTo>
                    <a:lnTo>
                      <a:pt x="27247" y="8559"/>
                    </a:lnTo>
                    <a:lnTo>
                      <a:pt x="27254" y="8588"/>
                    </a:lnTo>
                    <a:lnTo>
                      <a:pt x="27263" y="8617"/>
                    </a:lnTo>
                    <a:lnTo>
                      <a:pt x="27271" y="8645"/>
                    </a:lnTo>
                    <a:lnTo>
                      <a:pt x="27281" y="8674"/>
                    </a:lnTo>
                    <a:lnTo>
                      <a:pt x="27293" y="8701"/>
                    </a:lnTo>
                    <a:lnTo>
                      <a:pt x="27304" y="8728"/>
                    </a:lnTo>
                    <a:lnTo>
                      <a:pt x="27318" y="8754"/>
                    </a:lnTo>
                    <a:lnTo>
                      <a:pt x="27331" y="8780"/>
                    </a:lnTo>
                    <a:lnTo>
                      <a:pt x="27347" y="8805"/>
                    </a:lnTo>
                    <a:lnTo>
                      <a:pt x="27364" y="8830"/>
                    </a:lnTo>
                    <a:lnTo>
                      <a:pt x="27381" y="8854"/>
                    </a:lnTo>
                    <a:lnTo>
                      <a:pt x="27399" y="8876"/>
                    </a:lnTo>
                    <a:lnTo>
                      <a:pt x="27419" y="8899"/>
                    </a:lnTo>
                    <a:lnTo>
                      <a:pt x="27440" y="8921"/>
                    </a:lnTo>
                    <a:lnTo>
                      <a:pt x="27462" y="8943"/>
                    </a:lnTo>
                    <a:lnTo>
                      <a:pt x="27484" y="8963"/>
                    </a:lnTo>
                    <a:lnTo>
                      <a:pt x="27509" y="8983"/>
                    </a:lnTo>
                    <a:lnTo>
                      <a:pt x="27534" y="9001"/>
                    </a:lnTo>
                    <a:lnTo>
                      <a:pt x="27560" y="9019"/>
                    </a:lnTo>
                    <a:lnTo>
                      <a:pt x="27589" y="9036"/>
                    </a:lnTo>
                    <a:lnTo>
                      <a:pt x="27618" y="9052"/>
                    </a:lnTo>
                    <a:lnTo>
                      <a:pt x="27648" y="9067"/>
                    </a:lnTo>
                    <a:lnTo>
                      <a:pt x="27679" y="9081"/>
                    </a:lnTo>
                    <a:lnTo>
                      <a:pt x="27711" y="9094"/>
                    </a:lnTo>
                    <a:lnTo>
                      <a:pt x="27746" y="9106"/>
                    </a:lnTo>
                    <a:lnTo>
                      <a:pt x="27734" y="9013"/>
                    </a:lnTo>
                    <a:lnTo>
                      <a:pt x="27730" y="8964"/>
                    </a:lnTo>
                    <a:lnTo>
                      <a:pt x="27727" y="8916"/>
                    </a:lnTo>
                    <a:lnTo>
                      <a:pt x="27724" y="8866"/>
                    </a:lnTo>
                    <a:lnTo>
                      <a:pt x="27722" y="8816"/>
                    </a:lnTo>
                    <a:lnTo>
                      <a:pt x="27721" y="8767"/>
                    </a:lnTo>
                    <a:lnTo>
                      <a:pt x="27721" y="8717"/>
                    </a:lnTo>
                    <a:lnTo>
                      <a:pt x="27722" y="8667"/>
                    </a:lnTo>
                    <a:lnTo>
                      <a:pt x="27725" y="8617"/>
                    </a:lnTo>
                    <a:lnTo>
                      <a:pt x="27729" y="8568"/>
                    </a:lnTo>
                    <a:lnTo>
                      <a:pt x="27734" y="8519"/>
                    </a:lnTo>
                    <a:lnTo>
                      <a:pt x="27743" y="8472"/>
                    </a:lnTo>
                    <a:lnTo>
                      <a:pt x="27752" y="8425"/>
                    </a:lnTo>
                    <a:lnTo>
                      <a:pt x="27763" y="8378"/>
                    </a:lnTo>
                    <a:lnTo>
                      <a:pt x="27776" y="8333"/>
                    </a:lnTo>
                    <a:lnTo>
                      <a:pt x="27783" y="8311"/>
                    </a:lnTo>
                    <a:lnTo>
                      <a:pt x="27792" y="8289"/>
                    </a:lnTo>
                    <a:lnTo>
                      <a:pt x="27800" y="8268"/>
                    </a:lnTo>
                    <a:lnTo>
                      <a:pt x="27809" y="8247"/>
                    </a:lnTo>
                    <a:lnTo>
                      <a:pt x="27820" y="8226"/>
                    </a:lnTo>
                    <a:lnTo>
                      <a:pt x="27829" y="8206"/>
                    </a:lnTo>
                    <a:lnTo>
                      <a:pt x="27840" y="8185"/>
                    </a:lnTo>
                    <a:lnTo>
                      <a:pt x="27852" y="8167"/>
                    </a:lnTo>
                    <a:lnTo>
                      <a:pt x="27864" y="8148"/>
                    </a:lnTo>
                    <a:lnTo>
                      <a:pt x="27877" y="8129"/>
                    </a:lnTo>
                    <a:lnTo>
                      <a:pt x="27890" y="8112"/>
                    </a:lnTo>
                    <a:lnTo>
                      <a:pt x="27905" y="8094"/>
                    </a:lnTo>
                    <a:lnTo>
                      <a:pt x="27921" y="8077"/>
                    </a:lnTo>
                    <a:lnTo>
                      <a:pt x="27936" y="8061"/>
                    </a:lnTo>
                    <a:lnTo>
                      <a:pt x="27953" y="8045"/>
                    </a:lnTo>
                    <a:lnTo>
                      <a:pt x="27970" y="8029"/>
                    </a:lnTo>
                    <a:lnTo>
                      <a:pt x="27987" y="8015"/>
                    </a:lnTo>
                    <a:lnTo>
                      <a:pt x="28006" y="8001"/>
                    </a:lnTo>
                    <a:lnTo>
                      <a:pt x="28026" y="7988"/>
                    </a:lnTo>
                    <a:lnTo>
                      <a:pt x="28047" y="7975"/>
                    </a:lnTo>
                    <a:lnTo>
                      <a:pt x="28067" y="7963"/>
                    </a:lnTo>
                    <a:lnTo>
                      <a:pt x="28089" y="7951"/>
                    </a:lnTo>
                    <a:lnTo>
                      <a:pt x="28112" y="7941"/>
                    </a:lnTo>
                    <a:lnTo>
                      <a:pt x="28136" y="7931"/>
                    </a:lnTo>
                    <a:lnTo>
                      <a:pt x="28160" y="7922"/>
                    </a:lnTo>
                    <a:lnTo>
                      <a:pt x="28186" y="7914"/>
                    </a:lnTo>
                    <a:lnTo>
                      <a:pt x="28212" y="7906"/>
                    </a:lnTo>
                    <a:lnTo>
                      <a:pt x="28240" y="7899"/>
                    </a:lnTo>
                    <a:lnTo>
                      <a:pt x="28268" y="7893"/>
                    </a:lnTo>
                    <a:lnTo>
                      <a:pt x="28298" y="7889"/>
                    </a:lnTo>
                    <a:lnTo>
                      <a:pt x="28328" y="7885"/>
                    </a:lnTo>
                    <a:lnTo>
                      <a:pt x="28358" y="7880"/>
                    </a:lnTo>
                    <a:lnTo>
                      <a:pt x="28384" y="7882"/>
                    </a:lnTo>
                    <a:lnTo>
                      <a:pt x="28410" y="7883"/>
                    </a:lnTo>
                    <a:lnTo>
                      <a:pt x="28435" y="7884"/>
                    </a:lnTo>
                    <a:lnTo>
                      <a:pt x="28460" y="7887"/>
                    </a:lnTo>
                    <a:lnTo>
                      <a:pt x="28485" y="7890"/>
                    </a:lnTo>
                    <a:lnTo>
                      <a:pt x="28510" y="7893"/>
                    </a:lnTo>
                    <a:lnTo>
                      <a:pt x="28535" y="7898"/>
                    </a:lnTo>
                    <a:lnTo>
                      <a:pt x="28559" y="7903"/>
                    </a:lnTo>
                    <a:lnTo>
                      <a:pt x="28583" y="7909"/>
                    </a:lnTo>
                    <a:lnTo>
                      <a:pt x="28607" y="7915"/>
                    </a:lnTo>
                    <a:lnTo>
                      <a:pt x="28630" y="7922"/>
                    </a:lnTo>
                    <a:lnTo>
                      <a:pt x="28654" y="7929"/>
                    </a:lnTo>
                    <a:lnTo>
                      <a:pt x="28676" y="7938"/>
                    </a:lnTo>
                    <a:lnTo>
                      <a:pt x="28699" y="7947"/>
                    </a:lnTo>
                    <a:lnTo>
                      <a:pt x="28721" y="7956"/>
                    </a:lnTo>
                    <a:lnTo>
                      <a:pt x="28743" y="7966"/>
                    </a:lnTo>
                    <a:lnTo>
                      <a:pt x="28765" y="7976"/>
                    </a:lnTo>
                    <a:lnTo>
                      <a:pt x="28787" y="7988"/>
                    </a:lnTo>
                    <a:lnTo>
                      <a:pt x="28808" y="7999"/>
                    </a:lnTo>
                    <a:lnTo>
                      <a:pt x="28828" y="8012"/>
                    </a:lnTo>
                    <a:lnTo>
                      <a:pt x="28869" y="8038"/>
                    </a:lnTo>
                    <a:lnTo>
                      <a:pt x="28908" y="8065"/>
                    </a:lnTo>
                    <a:lnTo>
                      <a:pt x="28945" y="8095"/>
                    </a:lnTo>
                    <a:lnTo>
                      <a:pt x="28981" y="8126"/>
                    </a:lnTo>
                    <a:lnTo>
                      <a:pt x="29016" y="8159"/>
                    </a:lnTo>
                    <a:lnTo>
                      <a:pt x="29048" y="8195"/>
                    </a:lnTo>
                    <a:lnTo>
                      <a:pt x="29078" y="8231"/>
                    </a:lnTo>
                    <a:lnTo>
                      <a:pt x="29107" y="8270"/>
                    </a:lnTo>
                    <a:lnTo>
                      <a:pt x="29134" y="8309"/>
                    </a:lnTo>
                    <a:lnTo>
                      <a:pt x="29159" y="8351"/>
                    </a:lnTo>
                    <a:lnTo>
                      <a:pt x="29182" y="8394"/>
                    </a:lnTo>
                    <a:lnTo>
                      <a:pt x="29202" y="8436"/>
                    </a:lnTo>
                    <a:lnTo>
                      <a:pt x="29221" y="8481"/>
                    </a:lnTo>
                    <a:lnTo>
                      <a:pt x="29229" y="8504"/>
                    </a:lnTo>
                    <a:lnTo>
                      <a:pt x="29238" y="8527"/>
                    </a:lnTo>
                    <a:lnTo>
                      <a:pt x="29245" y="8551"/>
                    </a:lnTo>
                    <a:lnTo>
                      <a:pt x="29251" y="8574"/>
                    </a:lnTo>
                    <a:lnTo>
                      <a:pt x="29257" y="8598"/>
                    </a:lnTo>
                    <a:lnTo>
                      <a:pt x="29263" y="8621"/>
                    </a:lnTo>
                    <a:lnTo>
                      <a:pt x="29268" y="8645"/>
                    </a:lnTo>
                    <a:lnTo>
                      <a:pt x="29272" y="8670"/>
                    </a:lnTo>
                    <a:lnTo>
                      <a:pt x="29275" y="8694"/>
                    </a:lnTo>
                    <a:lnTo>
                      <a:pt x="29278" y="8719"/>
                    </a:lnTo>
                    <a:lnTo>
                      <a:pt x="29280" y="8744"/>
                    </a:lnTo>
                    <a:lnTo>
                      <a:pt x="29282" y="8769"/>
                    </a:lnTo>
                    <a:lnTo>
                      <a:pt x="29283" y="8794"/>
                    </a:lnTo>
                    <a:lnTo>
                      <a:pt x="29283" y="8820"/>
                    </a:lnTo>
                    <a:lnTo>
                      <a:pt x="29283" y="8845"/>
                    </a:lnTo>
                    <a:lnTo>
                      <a:pt x="29282" y="8871"/>
                    </a:lnTo>
                    <a:lnTo>
                      <a:pt x="29280" y="8897"/>
                    </a:lnTo>
                    <a:lnTo>
                      <a:pt x="29278" y="8922"/>
                    </a:lnTo>
                    <a:lnTo>
                      <a:pt x="29271" y="8974"/>
                    </a:lnTo>
                    <a:lnTo>
                      <a:pt x="29262" y="9024"/>
                    </a:lnTo>
                    <a:lnTo>
                      <a:pt x="29251" y="9074"/>
                    </a:lnTo>
                    <a:lnTo>
                      <a:pt x="29238" y="9123"/>
                    </a:lnTo>
                    <a:lnTo>
                      <a:pt x="29223" y="9171"/>
                    </a:lnTo>
                    <a:lnTo>
                      <a:pt x="29206" y="9219"/>
                    </a:lnTo>
                    <a:lnTo>
                      <a:pt x="29188" y="9265"/>
                    </a:lnTo>
                    <a:lnTo>
                      <a:pt x="29167" y="9310"/>
                    </a:lnTo>
                    <a:lnTo>
                      <a:pt x="29144" y="9355"/>
                    </a:lnTo>
                    <a:lnTo>
                      <a:pt x="29120" y="9398"/>
                    </a:lnTo>
                    <a:lnTo>
                      <a:pt x="29094" y="9441"/>
                    </a:lnTo>
                    <a:lnTo>
                      <a:pt x="29067" y="9481"/>
                    </a:lnTo>
                    <a:lnTo>
                      <a:pt x="29038" y="9522"/>
                    </a:lnTo>
                    <a:lnTo>
                      <a:pt x="29006" y="9560"/>
                    </a:lnTo>
                    <a:lnTo>
                      <a:pt x="28974" y="9599"/>
                    </a:lnTo>
                    <a:lnTo>
                      <a:pt x="28941" y="9635"/>
                    </a:lnTo>
                    <a:lnTo>
                      <a:pt x="28905" y="9671"/>
                    </a:lnTo>
                    <a:lnTo>
                      <a:pt x="28869" y="9704"/>
                    </a:lnTo>
                    <a:lnTo>
                      <a:pt x="28831" y="9737"/>
                    </a:lnTo>
                    <a:lnTo>
                      <a:pt x="28792" y="9768"/>
                    </a:lnTo>
                    <a:lnTo>
                      <a:pt x="28751" y="9798"/>
                    </a:lnTo>
                    <a:lnTo>
                      <a:pt x="28710" y="9827"/>
                    </a:lnTo>
                    <a:lnTo>
                      <a:pt x="28666" y="9854"/>
                    </a:lnTo>
                    <a:lnTo>
                      <a:pt x="28622" y="9879"/>
                    </a:lnTo>
                    <a:lnTo>
                      <a:pt x="28578" y="9903"/>
                    </a:lnTo>
                    <a:lnTo>
                      <a:pt x="28532" y="9926"/>
                    </a:lnTo>
                    <a:lnTo>
                      <a:pt x="28484" y="9946"/>
                    </a:lnTo>
                    <a:lnTo>
                      <a:pt x="28436" y="9965"/>
                    </a:lnTo>
                    <a:lnTo>
                      <a:pt x="28387" y="9983"/>
                    </a:lnTo>
                    <a:lnTo>
                      <a:pt x="28337" y="9999"/>
                    </a:lnTo>
                    <a:lnTo>
                      <a:pt x="28287" y="10013"/>
                    </a:lnTo>
                    <a:lnTo>
                      <a:pt x="28236" y="10025"/>
                    </a:lnTo>
                    <a:lnTo>
                      <a:pt x="28189" y="10031"/>
                    </a:lnTo>
                    <a:lnTo>
                      <a:pt x="28143" y="10035"/>
                    </a:lnTo>
                    <a:lnTo>
                      <a:pt x="28098" y="10038"/>
                    </a:lnTo>
                    <a:lnTo>
                      <a:pt x="28052" y="10040"/>
                    </a:lnTo>
                    <a:lnTo>
                      <a:pt x="28006" y="10041"/>
                    </a:lnTo>
                    <a:lnTo>
                      <a:pt x="27960" y="10040"/>
                    </a:lnTo>
                    <a:lnTo>
                      <a:pt x="27915" y="10039"/>
                    </a:lnTo>
                    <a:lnTo>
                      <a:pt x="27870" y="10036"/>
                    </a:lnTo>
                    <a:lnTo>
                      <a:pt x="27825" y="10033"/>
                    </a:lnTo>
                    <a:lnTo>
                      <a:pt x="27780" y="10028"/>
                    </a:lnTo>
                    <a:lnTo>
                      <a:pt x="27735" y="10021"/>
                    </a:lnTo>
                    <a:lnTo>
                      <a:pt x="27691" y="10014"/>
                    </a:lnTo>
                    <a:lnTo>
                      <a:pt x="27647" y="10005"/>
                    </a:lnTo>
                    <a:lnTo>
                      <a:pt x="27602" y="9995"/>
                    </a:lnTo>
                    <a:lnTo>
                      <a:pt x="27559" y="9984"/>
                    </a:lnTo>
                    <a:lnTo>
                      <a:pt x="27516" y="9972"/>
                    </a:lnTo>
                    <a:lnTo>
                      <a:pt x="27473" y="9958"/>
                    </a:lnTo>
                    <a:lnTo>
                      <a:pt x="27430" y="9943"/>
                    </a:lnTo>
                    <a:lnTo>
                      <a:pt x="27388" y="9928"/>
                    </a:lnTo>
                    <a:lnTo>
                      <a:pt x="27346" y="9910"/>
                    </a:lnTo>
                    <a:lnTo>
                      <a:pt x="27305" y="9891"/>
                    </a:lnTo>
                    <a:lnTo>
                      <a:pt x="27265" y="9871"/>
                    </a:lnTo>
                    <a:lnTo>
                      <a:pt x="27224" y="9850"/>
                    </a:lnTo>
                    <a:lnTo>
                      <a:pt x="27185" y="9828"/>
                    </a:lnTo>
                    <a:lnTo>
                      <a:pt x="27145" y="9803"/>
                    </a:lnTo>
                    <a:lnTo>
                      <a:pt x="27107" y="9778"/>
                    </a:lnTo>
                    <a:lnTo>
                      <a:pt x="27068" y="9751"/>
                    </a:lnTo>
                    <a:lnTo>
                      <a:pt x="27031" y="9723"/>
                    </a:lnTo>
                    <a:lnTo>
                      <a:pt x="26994" y="9693"/>
                    </a:lnTo>
                    <a:lnTo>
                      <a:pt x="26958" y="9662"/>
                    </a:lnTo>
                    <a:lnTo>
                      <a:pt x="26922" y="9630"/>
                    </a:lnTo>
                    <a:lnTo>
                      <a:pt x="26888" y="9597"/>
                    </a:lnTo>
                    <a:lnTo>
                      <a:pt x="26854" y="9559"/>
                    </a:lnTo>
                    <a:lnTo>
                      <a:pt x="26821" y="9521"/>
                    </a:lnTo>
                    <a:lnTo>
                      <a:pt x="26790" y="9482"/>
                    </a:lnTo>
                    <a:lnTo>
                      <a:pt x="26761" y="9443"/>
                    </a:lnTo>
                    <a:lnTo>
                      <a:pt x="26732" y="9403"/>
                    </a:lnTo>
                    <a:lnTo>
                      <a:pt x="26705" y="9364"/>
                    </a:lnTo>
                    <a:lnTo>
                      <a:pt x="26679" y="9323"/>
                    </a:lnTo>
                    <a:lnTo>
                      <a:pt x="26655" y="9282"/>
                    </a:lnTo>
                    <a:lnTo>
                      <a:pt x="26631" y="9241"/>
                    </a:lnTo>
                    <a:lnTo>
                      <a:pt x="26609" y="9199"/>
                    </a:lnTo>
                    <a:lnTo>
                      <a:pt x="26588" y="9157"/>
                    </a:lnTo>
                    <a:lnTo>
                      <a:pt x="26568" y="9115"/>
                    </a:lnTo>
                    <a:lnTo>
                      <a:pt x="26551" y="9073"/>
                    </a:lnTo>
                    <a:lnTo>
                      <a:pt x="26533" y="9029"/>
                    </a:lnTo>
                    <a:lnTo>
                      <a:pt x="26517" y="8987"/>
                    </a:lnTo>
                    <a:lnTo>
                      <a:pt x="26503" y="8943"/>
                    </a:lnTo>
                    <a:lnTo>
                      <a:pt x="26489" y="8900"/>
                    </a:lnTo>
                    <a:lnTo>
                      <a:pt x="26477" y="8857"/>
                    </a:lnTo>
                    <a:lnTo>
                      <a:pt x="26466" y="8812"/>
                    </a:lnTo>
                    <a:lnTo>
                      <a:pt x="26456" y="8768"/>
                    </a:lnTo>
                    <a:lnTo>
                      <a:pt x="26448" y="8723"/>
                    </a:lnTo>
                    <a:lnTo>
                      <a:pt x="26440" y="8680"/>
                    </a:lnTo>
                    <a:lnTo>
                      <a:pt x="26434" y="8635"/>
                    </a:lnTo>
                    <a:lnTo>
                      <a:pt x="26429" y="8590"/>
                    </a:lnTo>
                    <a:lnTo>
                      <a:pt x="26425" y="8546"/>
                    </a:lnTo>
                    <a:lnTo>
                      <a:pt x="26422" y="8501"/>
                    </a:lnTo>
                    <a:lnTo>
                      <a:pt x="26421" y="8456"/>
                    </a:lnTo>
                    <a:lnTo>
                      <a:pt x="26419" y="8412"/>
                    </a:lnTo>
                    <a:lnTo>
                      <a:pt x="26419" y="8368"/>
                    </a:lnTo>
                    <a:lnTo>
                      <a:pt x="26422" y="8323"/>
                    </a:lnTo>
                    <a:lnTo>
                      <a:pt x="26425" y="8278"/>
                    </a:lnTo>
                    <a:lnTo>
                      <a:pt x="26428" y="8233"/>
                    </a:lnTo>
                    <a:lnTo>
                      <a:pt x="26433" y="8189"/>
                    </a:lnTo>
                    <a:lnTo>
                      <a:pt x="26439" y="8145"/>
                    </a:lnTo>
                    <a:lnTo>
                      <a:pt x="26445" y="8100"/>
                    </a:lnTo>
                    <a:lnTo>
                      <a:pt x="26454" y="8056"/>
                    </a:lnTo>
                    <a:lnTo>
                      <a:pt x="26463" y="8013"/>
                    </a:lnTo>
                    <a:lnTo>
                      <a:pt x="26473" y="7969"/>
                    </a:lnTo>
                    <a:lnTo>
                      <a:pt x="26484" y="7925"/>
                    </a:lnTo>
                    <a:lnTo>
                      <a:pt x="26497" y="7882"/>
                    </a:lnTo>
                    <a:lnTo>
                      <a:pt x="26509" y="7839"/>
                    </a:lnTo>
                    <a:lnTo>
                      <a:pt x="26524" y="7796"/>
                    </a:lnTo>
                    <a:lnTo>
                      <a:pt x="26539" y="7754"/>
                    </a:lnTo>
                    <a:lnTo>
                      <a:pt x="26555" y="7711"/>
                    </a:lnTo>
                    <a:lnTo>
                      <a:pt x="26571" y="7669"/>
                    </a:lnTo>
                    <a:lnTo>
                      <a:pt x="26590" y="7628"/>
                    </a:lnTo>
                    <a:lnTo>
                      <a:pt x="26609" y="7587"/>
                    </a:lnTo>
                    <a:lnTo>
                      <a:pt x="26629" y="7546"/>
                    </a:lnTo>
                    <a:lnTo>
                      <a:pt x="26650" y="7506"/>
                    </a:lnTo>
                    <a:lnTo>
                      <a:pt x="26671" y="7465"/>
                    </a:lnTo>
                    <a:lnTo>
                      <a:pt x="26694" y="7426"/>
                    </a:lnTo>
                    <a:lnTo>
                      <a:pt x="26718" y="7387"/>
                    </a:lnTo>
                    <a:lnTo>
                      <a:pt x="26743" y="7349"/>
                    </a:lnTo>
                    <a:lnTo>
                      <a:pt x="26768" y="7310"/>
                    </a:lnTo>
                    <a:lnTo>
                      <a:pt x="26795" y="7273"/>
                    </a:lnTo>
                    <a:lnTo>
                      <a:pt x="26822" y="7236"/>
                    </a:lnTo>
                    <a:lnTo>
                      <a:pt x="26850" y="7200"/>
                    </a:lnTo>
                    <a:lnTo>
                      <a:pt x="26880" y="7163"/>
                    </a:lnTo>
                    <a:lnTo>
                      <a:pt x="26910" y="7128"/>
                    </a:lnTo>
                    <a:lnTo>
                      <a:pt x="26940" y="7094"/>
                    </a:lnTo>
                    <a:lnTo>
                      <a:pt x="26971" y="7060"/>
                    </a:lnTo>
                    <a:lnTo>
                      <a:pt x="27005" y="7027"/>
                    </a:lnTo>
                    <a:lnTo>
                      <a:pt x="27038" y="6994"/>
                    </a:lnTo>
                    <a:lnTo>
                      <a:pt x="27071" y="6962"/>
                    </a:lnTo>
                    <a:lnTo>
                      <a:pt x="27107" y="6933"/>
                    </a:lnTo>
                    <a:lnTo>
                      <a:pt x="27141" y="6906"/>
                    </a:lnTo>
                    <a:lnTo>
                      <a:pt x="27176" y="6880"/>
                    </a:lnTo>
                    <a:lnTo>
                      <a:pt x="27212" y="6854"/>
                    </a:lnTo>
                    <a:lnTo>
                      <a:pt x="27248" y="6829"/>
                    </a:lnTo>
                    <a:lnTo>
                      <a:pt x="27285" y="6805"/>
                    </a:lnTo>
                    <a:lnTo>
                      <a:pt x="27321" y="6782"/>
                    </a:lnTo>
                    <a:lnTo>
                      <a:pt x="27357" y="6761"/>
                    </a:lnTo>
                    <a:lnTo>
                      <a:pt x="27395" y="6740"/>
                    </a:lnTo>
                    <a:lnTo>
                      <a:pt x="27432" y="6719"/>
                    </a:lnTo>
                    <a:lnTo>
                      <a:pt x="27470" y="6699"/>
                    </a:lnTo>
                    <a:lnTo>
                      <a:pt x="27508" y="6681"/>
                    </a:lnTo>
                    <a:lnTo>
                      <a:pt x="27546" y="6663"/>
                    </a:lnTo>
                    <a:lnTo>
                      <a:pt x="27584" y="6646"/>
                    </a:lnTo>
                    <a:lnTo>
                      <a:pt x="27623" y="6630"/>
                    </a:lnTo>
                    <a:lnTo>
                      <a:pt x="27662" y="6615"/>
                    </a:lnTo>
                    <a:lnTo>
                      <a:pt x="27701" y="6600"/>
                    </a:lnTo>
                    <a:lnTo>
                      <a:pt x="27741" y="6587"/>
                    </a:lnTo>
                    <a:lnTo>
                      <a:pt x="27780" y="6573"/>
                    </a:lnTo>
                    <a:lnTo>
                      <a:pt x="27820" y="6562"/>
                    </a:lnTo>
                    <a:lnTo>
                      <a:pt x="27859" y="6550"/>
                    </a:lnTo>
                    <a:lnTo>
                      <a:pt x="27899" y="6540"/>
                    </a:lnTo>
                    <a:lnTo>
                      <a:pt x="27939" y="6531"/>
                    </a:lnTo>
                    <a:lnTo>
                      <a:pt x="27980" y="6521"/>
                    </a:lnTo>
                    <a:lnTo>
                      <a:pt x="28020" y="6514"/>
                    </a:lnTo>
                    <a:lnTo>
                      <a:pt x="28060" y="6507"/>
                    </a:lnTo>
                    <a:lnTo>
                      <a:pt x="28101" y="6499"/>
                    </a:lnTo>
                    <a:lnTo>
                      <a:pt x="28141" y="6494"/>
                    </a:lnTo>
                    <a:lnTo>
                      <a:pt x="28182" y="6489"/>
                    </a:lnTo>
                    <a:lnTo>
                      <a:pt x="28223" y="6485"/>
                    </a:lnTo>
                    <a:lnTo>
                      <a:pt x="28264" y="6482"/>
                    </a:lnTo>
                    <a:lnTo>
                      <a:pt x="28305" y="6480"/>
                    </a:lnTo>
                    <a:lnTo>
                      <a:pt x="28345" y="6478"/>
                    </a:lnTo>
                    <a:lnTo>
                      <a:pt x="28387" y="6477"/>
                    </a:lnTo>
                    <a:lnTo>
                      <a:pt x="28428" y="6477"/>
                    </a:lnTo>
                    <a:lnTo>
                      <a:pt x="28468" y="6477"/>
                    </a:lnTo>
                    <a:lnTo>
                      <a:pt x="28510" y="6479"/>
                    </a:lnTo>
                    <a:lnTo>
                      <a:pt x="28550" y="6481"/>
                    </a:lnTo>
                    <a:lnTo>
                      <a:pt x="28592" y="6483"/>
                    </a:lnTo>
                    <a:lnTo>
                      <a:pt x="28633" y="6486"/>
                    </a:lnTo>
                    <a:lnTo>
                      <a:pt x="28673" y="6490"/>
                    </a:lnTo>
                    <a:lnTo>
                      <a:pt x="28715" y="6495"/>
                    </a:lnTo>
                    <a:lnTo>
                      <a:pt x="28756" y="6501"/>
                    </a:lnTo>
                    <a:lnTo>
                      <a:pt x="28796" y="6508"/>
                    </a:lnTo>
                    <a:lnTo>
                      <a:pt x="28837" y="6514"/>
                    </a:lnTo>
                    <a:lnTo>
                      <a:pt x="28877" y="6522"/>
                    </a:lnTo>
                    <a:lnTo>
                      <a:pt x="28918" y="6531"/>
                    </a:lnTo>
                    <a:lnTo>
                      <a:pt x="28959" y="6540"/>
                    </a:lnTo>
                    <a:lnTo>
                      <a:pt x="28999" y="6549"/>
                    </a:lnTo>
                    <a:lnTo>
                      <a:pt x="29040" y="6560"/>
                    </a:lnTo>
                    <a:lnTo>
                      <a:pt x="29079" y="6571"/>
                    </a:lnTo>
                    <a:lnTo>
                      <a:pt x="29119" y="6584"/>
                    </a:lnTo>
                    <a:lnTo>
                      <a:pt x="29159" y="6596"/>
                    </a:lnTo>
                    <a:lnTo>
                      <a:pt x="29199" y="6610"/>
                    </a:lnTo>
                    <a:lnTo>
                      <a:pt x="29239" y="6623"/>
                    </a:lnTo>
                    <a:lnTo>
                      <a:pt x="29277" y="6638"/>
                    </a:lnTo>
                    <a:lnTo>
                      <a:pt x="29317" y="6653"/>
                    </a:lnTo>
                    <a:lnTo>
                      <a:pt x="29355" y="6669"/>
                    </a:lnTo>
                    <a:lnTo>
                      <a:pt x="29395" y="6686"/>
                    </a:lnTo>
                    <a:lnTo>
                      <a:pt x="29432" y="6703"/>
                    </a:lnTo>
                    <a:lnTo>
                      <a:pt x="29471" y="6721"/>
                    </a:lnTo>
                    <a:lnTo>
                      <a:pt x="29509" y="6740"/>
                    </a:lnTo>
                    <a:lnTo>
                      <a:pt x="29547" y="6759"/>
                    </a:lnTo>
                    <a:lnTo>
                      <a:pt x="29584" y="6778"/>
                    </a:lnTo>
                    <a:lnTo>
                      <a:pt x="29619" y="6799"/>
                    </a:lnTo>
                    <a:lnTo>
                      <a:pt x="29652" y="6819"/>
                    </a:lnTo>
                    <a:lnTo>
                      <a:pt x="29685" y="6841"/>
                    </a:lnTo>
                    <a:lnTo>
                      <a:pt x="29717" y="6863"/>
                    </a:lnTo>
                    <a:lnTo>
                      <a:pt x="29750" y="6884"/>
                    </a:lnTo>
                    <a:lnTo>
                      <a:pt x="29781" y="6906"/>
                    </a:lnTo>
                    <a:lnTo>
                      <a:pt x="29812" y="6929"/>
                    </a:lnTo>
                    <a:lnTo>
                      <a:pt x="29842" y="6953"/>
                    </a:lnTo>
                    <a:lnTo>
                      <a:pt x="29873" y="6977"/>
                    </a:lnTo>
                    <a:lnTo>
                      <a:pt x="29902" y="7001"/>
                    </a:lnTo>
                    <a:lnTo>
                      <a:pt x="29931" y="7025"/>
                    </a:lnTo>
                    <a:lnTo>
                      <a:pt x="29959" y="7050"/>
                    </a:lnTo>
                    <a:lnTo>
                      <a:pt x="29987" y="7075"/>
                    </a:lnTo>
                    <a:lnTo>
                      <a:pt x="30014" y="7101"/>
                    </a:lnTo>
                    <a:lnTo>
                      <a:pt x="30041" y="7127"/>
                    </a:lnTo>
                    <a:lnTo>
                      <a:pt x="30067" y="7153"/>
                    </a:lnTo>
                    <a:lnTo>
                      <a:pt x="30118" y="7207"/>
                    </a:lnTo>
                    <a:lnTo>
                      <a:pt x="30167" y="7261"/>
                    </a:lnTo>
                    <a:lnTo>
                      <a:pt x="30213" y="7317"/>
                    </a:lnTo>
                    <a:lnTo>
                      <a:pt x="30258" y="7376"/>
                    </a:lnTo>
                    <a:lnTo>
                      <a:pt x="30300" y="7434"/>
                    </a:lnTo>
                    <a:lnTo>
                      <a:pt x="30341" y="7494"/>
                    </a:lnTo>
                    <a:lnTo>
                      <a:pt x="30379" y="7555"/>
                    </a:lnTo>
                    <a:lnTo>
                      <a:pt x="30415" y="7617"/>
                    </a:lnTo>
                    <a:lnTo>
                      <a:pt x="30449" y="7680"/>
                    </a:lnTo>
                    <a:lnTo>
                      <a:pt x="30482" y="7744"/>
                    </a:lnTo>
                    <a:lnTo>
                      <a:pt x="30512" y="7809"/>
                    </a:lnTo>
                    <a:lnTo>
                      <a:pt x="30540" y="7874"/>
                    </a:lnTo>
                    <a:lnTo>
                      <a:pt x="30566" y="7941"/>
                    </a:lnTo>
                    <a:lnTo>
                      <a:pt x="30590" y="8007"/>
                    </a:lnTo>
                    <a:lnTo>
                      <a:pt x="30612" y="8075"/>
                    </a:lnTo>
                    <a:lnTo>
                      <a:pt x="30632" y="8144"/>
                    </a:lnTo>
                    <a:lnTo>
                      <a:pt x="30649" y="8212"/>
                    </a:lnTo>
                    <a:lnTo>
                      <a:pt x="30665" y="8282"/>
                    </a:lnTo>
                    <a:lnTo>
                      <a:pt x="30678" y="8352"/>
                    </a:lnTo>
                    <a:lnTo>
                      <a:pt x="30691" y="8423"/>
                    </a:lnTo>
                    <a:lnTo>
                      <a:pt x="30700" y="8493"/>
                    </a:lnTo>
                    <a:lnTo>
                      <a:pt x="30709" y="8565"/>
                    </a:lnTo>
                    <a:lnTo>
                      <a:pt x="30714" y="8636"/>
                    </a:lnTo>
                    <a:lnTo>
                      <a:pt x="30718" y="8708"/>
                    </a:lnTo>
                    <a:lnTo>
                      <a:pt x="30720" y="8780"/>
                    </a:lnTo>
                    <a:lnTo>
                      <a:pt x="30720" y="8853"/>
                    </a:lnTo>
                    <a:lnTo>
                      <a:pt x="30718" y="8924"/>
                    </a:lnTo>
                    <a:lnTo>
                      <a:pt x="30714" y="8996"/>
                    </a:lnTo>
                    <a:lnTo>
                      <a:pt x="30708" y="9068"/>
                    </a:lnTo>
                    <a:lnTo>
                      <a:pt x="30700" y="9141"/>
                    </a:lnTo>
                    <a:lnTo>
                      <a:pt x="30690" y="9213"/>
                    </a:lnTo>
                    <a:lnTo>
                      <a:pt x="30678" y="9284"/>
                    </a:lnTo>
                    <a:lnTo>
                      <a:pt x="30665" y="9355"/>
                    </a:lnTo>
                    <a:lnTo>
                      <a:pt x="30649" y="9427"/>
                    </a:lnTo>
                    <a:lnTo>
                      <a:pt x="30632" y="9498"/>
                    </a:lnTo>
                    <a:lnTo>
                      <a:pt x="30612" y="9569"/>
                    </a:lnTo>
                    <a:lnTo>
                      <a:pt x="30590" y="9638"/>
                    </a:lnTo>
                    <a:lnTo>
                      <a:pt x="30567" y="9708"/>
                    </a:lnTo>
                    <a:lnTo>
                      <a:pt x="30542" y="9777"/>
                    </a:lnTo>
                    <a:lnTo>
                      <a:pt x="30515" y="9845"/>
                    </a:lnTo>
                    <a:lnTo>
                      <a:pt x="30486" y="9913"/>
                    </a:lnTo>
                    <a:lnTo>
                      <a:pt x="30456" y="9981"/>
                    </a:lnTo>
                    <a:lnTo>
                      <a:pt x="30422" y="10047"/>
                    </a:lnTo>
                    <a:lnTo>
                      <a:pt x="30388" y="10113"/>
                    </a:lnTo>
                    <a:lnTo>
                      <a:pt x="30351" y="10177"/>
                    </a:lnTo>
                    <a:lnTo>
                      <a:pt x="30313" y="10242"/>
                    </a:lnTo>
                    <a:lnTo>
                      <a:pt x="30273" y="10304"/>
                    </a:lnTo>
                    <a:lnTo>
                      <a:pt x="30231" y="10367"/>
                    </a:lnTo>
                    <a:lnTo>
                      <a:pt x="30187" y="10428"/>
                    </a:lnTo>
                    <a:lnTo>
                      <a:pt x="30141" y="10488"/>
                    </a:lnTo>
                    <a:lnTo>
                      <a:pt x="30094" y="10547"/>
                    </a:lnTo>
                    <a:lnTo>
                      <a:pt x="30044" y="10604"/>
                    </a:lnTo>
                    <a:lnTo>
                      <a:pt x="29993" y="10660"/>
                    </a:lnTo>
                    <a:lnTo>
                      <a:pt x="29940" y="10715"/>
                    </a:lnTo>
                    <a:lnTo>
                      <a:pt x="29886" y="10770"/>
                    </a:lnTo>
                    <a:lnTo>
                      <a:pt x="29829" y="10822"/>
                    </a:lnTo>
                    <a:lnTo>
                      <a:pt x="29775" y="10867"/>
                    </a:lnTo>
                    <a:lnTo>
                      <a:pt x="29719" y="10911"/>
                    </a:lnTo>
                    <a:lnTo>
                      <a:pt x="29662" y="10953"/>
                    </a:lnTo>
                    <a:lnTo>
                      <a:pt x="29605" y="10993"/>
                    </a:lnTo>
                    <a:lnTo>
                      <a:pt x="29548" y="11032"/>
                    </a:lnTo>
                    <a:lnTo>
                      <a:pt x="29489" y="11068"/>
                    </a:lnTo>
                    <a:lnTo>
                      <a:pt x="29431" y="11105"/>
                    </a:lnTo>
                    <a:lnTo>
                      <a:pt x="29372" y="11138"/>
                    </a:lnTo>
                    <a:lnTo>
                      <a:pt x="29311" y="11170"/>
                    </a:lnTo>
                    <a:lnTo>
                      <a:pt x="29251" y="11201"/>
                    </a:lnTo>
                    <a:lnTo>
                      <a:pt x="29191" y="11231"/>
                    </a:lnTo>
                    <a:lnTo>
                      <a:pt x="29129" y="11259"/>
                    </a:lnTo>
                    <a:lnTo>
                      <a:pt x="29068" y="11285"/>
                    </a:lnTo>
                    <a:lnTo>
                      <a:pt x="29005" y="11310"/>
                    </a:lnTo>
                    <a:lnTo>
                      <a:pt x="28943" y="11333"/>
                    </a:lnTo>
                    <a:lnTo>
                      <a:pt x="28880" y="11353"/>
                    </a:lnTo>
                    <a:lnTo>
                      <a:pt x="28817" y="11374"/>
                    </a:lnTo>
                    <a:lnTo>
                      <a:pt x="28753" y="11392"/>
                    </a:lnTo>
                    <a:lnTo>
                      <a:pt x="28689" y="11410"/>
                    </a:lnTo>
                    <a:lnTo>
                      <a:pt x="28625" y="11424"/>
                    </a:lnTo>
                    <a:lnTo>
                      <a:pt x="28561" y="11439"/>
                    </a:lnTo>
                    <a:lnTo>
                      <a:pt x="28496" y="11451"/>
                    </a:lnTo>
                    <a:lnTo>
                      <a:pt x="28431" y="11462"/>
                    </a:lnTo>
                    <a:lnTo>
                      <a:pt x="28366" y="11471"/>
                    </a:lnTo>
                    <a:lnTo>
                      <a:pt x="28301" y="11479"/>
                    </a:lnTo>
                    <a:lnTo>
                      <a:pt x="28236" y="11486"/>
                    </a:lnTo>
                    <a:lnTo>
                      <a:pt x="28170" y="11490"/>
                    </a:lnTo>
                    <a:lnTo>
                      <a:pt x="28105" y="11494"/>
                    </a:lnTo>
                    <a:lnTo>
                      <a:pt x="28039" y="11496"/>
                    </a:lnTo>
                    <a:lnTo>
                      <a:pt x="27974" y="11496"/>
                    </a:lnTo>
                    <a:lnTo>
                      <a:pt x="27908" y="11495"/>
                    </a:lnTo>
                    <a:lnTo>
                      <a:pt x="27843" y="11493"/>
                    </a:lnTo>
                    <a:lnTo>
                      <a:pt x="27777" y="11489"/>
                    </a:lnTo>
                    <a:lnTo>
                      <a:pt x="27711" y="11484"/>
                    </a:lnTo>
                    <a:lnTo>
                      <a:pt x="27646" y="11476"/>
                    </a:lnTo>
                    <a:lnTo>
                      <a:pt x="27580" y="11468"/>
                    </a:lnTo>
                    <a:lnTo>
                      <a:pt x="27516" y="11459"/>
                    </a:lnTo>
                    <a:lnTo>
                      <a:pt x="27450" y="11447"/>
                    </a:lnTo>
                    <a:lnTo>
                      <a:pt x="27386" y="11435"/>
                    </a:lnTo>
                    <a:lnTo>
                      <a:pt x="27320" y="11421"/>
                    </a:lnTo>
                    <a:lnTo>
                      <a:pt x="27255" y="11405"/>
                    </a:lnTo>
                    <a:lnTo>
                      <a:pt x="27192" y="11389"/>
                    </a:lnTo>
                    <a:lnTo>
                      <a:pt x="27127" y="11371"/>
                    </a:lnTo>
                    <a:lnTo>
                      <a:pt x="27064" y="11351"/>
                    </a:lnTo>
                    <a:lnTo>
                      <a:pt x="27000" y="11331"/>
                    </a:lnTo>
                    <a:lnTo>
                      <a:pt x="26937" y="11308"/>
                    </a:lnTo>
                    <a:lnTo>
                      <a:pt x="26874" y="11284"/>
                    </a:lnTo>
                    <a:lnTo>
                      <a:pt x="26812" y="11259"/>
                    </a:lnTo>
                    <a:lnTo>
                      <a:pt x="26751" y="11233"/>
                    </a:lnTo>
                    <a:lnTo>
                      <a:pt x="26689" y="11205"/>
                    </a:lnTo>
                    <a:lnTo>
                      <a:pt x="26628" y="11175"/>
                    </a:lnTo>
                    <a:lnTo>
                      <a:pt x="26567" y="11144"/>
                    </a:lnTo>
                    <a:lnTo>
                      <a:pt x="26507" y="11113"/>
                    </a:lnTo>
                    <a:lnTo>
                      <a:pt x="26448" y="11080"/>
                    </a:lnTo>
                    <a:lnTo>
                      <a:pt x="26388" y="11044"/>
                    </a:lnTo>
                    <a:lnTo>
                      <a:pt x="26330" y="11009"/>
                    </a:lnTo>
                    <a:lnTo>
                      <a:pt x="26272" y="10971"/>
                    </a:lnTo>
                    <a:lnTo>
                      <a:pt x="26214" y="10933"/>
                    </a:lnTo>
                    <a:lnTo>
                      <a:pt x="26158" y="10892"/>
                    </a:lnTo>
                    <a:lnTo>
                      <a:pt x="26102" y="10852"/>
                    </a:lnTo>
                    <a:lnTo>
                      <a:pt x="26047" y="10809"/>
                    </a:lnTo>
                    <a:lnTo>
                      <a:pt x="25992" y="10765"/>
                    </a:lnTo>
                    <a:lnTo>
                      <a:pt x="25937" y="10720"/>
                    </a:lnTo>
                    <a:lnTo>
                      <a:pt x="25884" y="10673"/>
                    </a:lnTo>
                    <a:lnTo>
                      <a:pt x="25840" y="10644"/>
                    </a:lnTo>
                    <a:lnTo>
                      <a:pt x="25797" y="10618"/>
                    </a:lnTo>
                    <a:lnTo>
                      <a:pt x="25756" y="10593"/>
                    </a:lnTo>
                    <a:lnTo>
                      <a:pt x="25718" y="10571"/>
                    </a:lnTo>
                    <a:lnTo>
                      <a:pt x="25681" y="10551"/>
                    </a:lnTo>
                    <a:lnTo>
                      <a:pt x="25646" y="10533"/>
                    </a:lnTo>
                    <a:lnTo>
                      <a:pt x="25613" y="10518"/>
                    </a:lnTo>
                    <a:lnTo>
                      <a:pt x="25581" y="10503"/>
                    </a:lnTo>
                    <a:lnTo>
                      <a:pt x="25550" y="10492"/>
                    </a:lnTo>
                    <a:lnTo>
                      <a:pt x="25521" y="10480"/>
                    </a:lnTo>
                    <a:lnTo>
                      <a:pt x="25493" y="10472"/>
                    </a:lnTo>
                    <a:lnTo>
                      <a:pt x="25466" y="10464"/>
                    </a:lnTo>
                    <a:lnTo>
                      <a:pt x="25440" y="10457"/>
                    </a:lnTo>
                    <a:lnTo>
                      <a:pt x="25414" y="10452"/>
                    </a:lnTo>
                    <a:lnTo>
                      <a:pt x="25389" y="10448"/>
                    </a:lnTo>
                    <a:lnTo>
                      <a:pt x="25364" y="10445"/>
                    </a:lnTo>
                    <a:lnTo>
                      <a:pt x="3051" y="10445"/>
                    </a:lnTo>
                    <a:lnTo>
                      <a:pt x="2972" y="10444"/>
                    </a:lnTo>
                    <a:lnTo>
                      <a:pt x="2894" y="10442"/>
                    </a:lnTo>
                    <a:lnTo>
                      <a:pt x="2816" y="10437"/>
                    </a:lnTo>
                    <a:lnTo>
                      <a:pt x="2739" y="10429"/>
                    </a:lnTo>
                    <a:lnTo>
                      <a:pt x="2662" y="10421"/>
                    </a:lnTo>
                    <a:lnTo>
                      <a:pt x="2586" y="10411"/>
                    </a:lnTo>
                    <a:lnTo>
                      <a:pt x="2511" y="10398"/>
                    </a:lnTo>
                    <a:lnTo>
                      <a:pt x="2436" y="10383"/>
                    </a:lnTo>
                    <a:lnTo>
                      <a:pt x="2362" y="10367"/>
                    </a:lnTo>
                    <a:lnTo>
                      <a:pt x="2288" y="10349"/>
                    </a:lnTo>
                    <a:lnTo>
                      <a:pt x="2215" y="10329"/>
                    </a:lnTo>
                    <a:lnTo>
                      <a:pt x="2143" y="10309"/>
                    </a:lnTo>
                    <a:lnTo>
                      <a:pt x="2073" y="10285"/>
                    </a:lnTo>
                    <a:lnTo>
                      <a:pt x="2002" y="10261"/>
                    </a:lnTo>
                    <a:lnTo>
                      <a:pt x="1932" y="10234"/>
                    </a:lnTo>
                    <a:lnTo>
                      <a:pt x="1863" y="10205"/>
                    </a:lnTo>
                    <a:lnTo>
                      <a:pt x="1795" y="10176"/>
                    </a:lnTo>
                    <a:lnTo>
                      <a:pt x="1728" y="10144"/>
                    </a:lnTo>
                    <a:lnTo>
                      <a:pt x="1661" y="10112"/>
                    </a:lnTo>
                    <a:lnTo>
                      <a:pt x="1597" y="10077"/>
                    </a:lnTo>
                    <a:lnTo>
                      <a:pt x="1532" y="10041"/>
                    </a:lnTo>
                    <a:lnTo>
                      <a:pt x="1469" y="10004"/>
                    </a:lnTo>
                    <a:lnTo>
                      <a:pt x="1406" y="9965"/>
                    </a:lnTo>
                    <a:lnTo>
                      <a:pt x="1345" y="9924"/>
                    </a:lnTo>
                    <a:lnTo>
                      <a:pt x="1285" y="9883"/>
                    </a:lnTo>
                    <a:lnTo>
                      <a:pt x="1225" y="9839"/>
                    </a:lnTo>
                    <a:lnTo>
                      <a:pt x="1167" y="9794"/>
                    </a:lnTo>
                    <a:lnTo>
                      <a:pt x="1110" y="9749"/>
                    </a:lnTo>
                    <a:lnTo>
                      <a:pt x="1055" y="9702"/>
                    </a:lnTo>
                    <a:lnTo>
                      <a:pt x="999" y="9653"/>
                    </a:lnTo>
                    <a:lnTo>
                      <a:pt x="945" y="9603"/>
                    </a:lnTo>
                    <a:lnTo>
                      <a:pt x="893" y="9552"/>
                    </a:lnTo>
                    <a:lnTo>
                      <a:pt x="842" y="9500"/>
                    </a:lnTo>
                    <a:lnTo>
                      <a:pt x="792" y="9446"/>
                    </a:lnTo>
                    <a:lnTo>
                      <a:pt x="743" y="9392"/>
                    </a:lnTo>
                    <a:lnTo>
                      <a:pt x="696" y="9335"/>
                    </a:lnTo>
                    <a:lnTo>
                      <a:pt x="651" y="9278"/>
                    </a:lnTo>
                    <a:lnTo>
                      <a:pt x="606" y="9220"/>
                    </a:lnTo>
                    <a:lnTo>
                      <a:pt x="562" y="9161"/>
                    </a:lnTo>
                    <a:lnTo>
                      <a:pt x="521" y="9100"/>
                    </a:lnTo>
                    <a:lnTo>
                      <a:pt x="480" y="9039"/>
                    </a:lnTo>
                    <a:lnTo>
                      <a:pt x="441" y="8976"/>
                    </a:lnTo>
                    <a:lnTo>
                      <a:pt x="404" y="8913"/>
                    </a:lnTo>
                    <a:lnTo>
                      <a:pt x="367" y="8849"/>
                    </a:lnTo>
                    <a:lnTo>
                      <a:pt x="333" y="8784"/>
                    </a:lnTo>
                    <a:lnTo>
                      <a:pt x="301" y="8717"/>
                    </a:lnTo>
                    <a:lnTo>
                      <a:pt x="270" y="8651"/>
                    </a:lnTo>
                    <a:lnTo>
                      <a:pt x="239" y="8582"/>
                    </a:lnTo>
                    <a:lnTo>
                      <a:pt x="211" y="8513"/>
                    </a:lnTo>
                    <a:lnTo>
                      <a:pt x="185" y="8444"/>
                    </a:lnTo>
                    <a:lnTo>
                      <a:pt x="160" y="8373"/>
                    </a:lnTo>
                    <a:lnTo>
                      <a:pt x="136" y="8302"/>
                    </a:lnTo>
                    <a:lnTo>
                      <a:pt x="116" y="8230"/>
                    </a:lnTo>
                    <a:lnTo>
                      <a:pt x="96" y="8157"/>
                    </a:lnTo>
                    <a:lnTo>
                      <a:pt x="78" y="8083"/>
                    </a:lnTo>
                    <a:lnTo>
                      <a:pt x="61" y="8010"/>
                    </a:lnTo>
                    <a:lnTo>
                      <a:pt x="47" y="7935"/>
                    </a:lnTo>
                    <a:lnTo>
                      <a:pt x="34" y="7860"/>
                    </a:lnTo>
                    <a:lnTo>
                      <a:pt x="24" y="7784"/>
                    </a:lnTo>
                    <a:lnTo>
                      <a:pt x="16" y="7707"/>
                    </a:lnTo>
                    <a:lnTo>
                      <a:pt x="8" y="7630"/>
                    </a:lnTo>
                    <a:lnTo>
                      <a:pt x="4" y="7552"/>
                    </a:lnTo>
                    <a:lnTo>
                      <a:pt x="1" y="7474"/>
                    </a:lnTo>
                    <a:lnTo>
                      <a:pt x="0" y="7394"/>
                    </a:lnTo>
                    <a:lnTo>
                      <a:pt x="0" y="3050"/>
                    </a:lnTo>
                    <a:lnTo>
                      <a:pt x="1" y="2971"/>
                    </a:lnTo>
                    <a:lnTo>
                      <a:pt x="4" y="2893"/>
                    </a:lnTo>
                    <a:lnTo>
                      <a:pt x="8" y="2815"/>
                    </a:lnTo>
                    <a:lnTo>
                      <a:pt x="16" y="2738"/>
                    </a:lnTo>
                    <a:lnTo>
                      <a:pt x="24" y="2661"/>
                    </a:lnTo>
                    <a:lnTo>
                      <a:pt x="34" y="2585"/>
                    </a:lnTo>
                    <a:lnTo>
                      <a:pt x="47" y="2510"/>
                    </a:lnTo>
                    <a:lnTo>
                      <a:pt x="61" y="2435"/>
                    </a:lnTo>
                    <a:lnTo>
                      <a:pt x="78" y="2361"/>
                    </a:lnTo>
                    <a:lnTo>
                      <a:pt x="96" y="2288"/>
                    </a:lnTo>
                    <a:lnTo>
                      <a:pt x="116" y="2215"/>
                    </a:lnTo>
                    <a:lnTo>
                      <a:pt x="136" y="2143"/>
                    </a:lnTo>
                    <a:lnTo>
                      <a:pt x="160" y="2072"/>
                    </a:lnTo>
                    <a:lnTo>
                      <a:pt x="185" y="2001"/>
                    </a:lnTo>
                    <a:lnTo>
                      <a:pt x="211" y="1932"/>
                    </a:lnTo>
                    <a:lnTo>
                      <a:pt x="239" y="1863"/>
                    </a:lnTo>
                    <a:lnTo>
                      <a:pt x="270" y="1795"/>
                    </a:lnTo>
                    <a:lnTo>
                      <a:pt x="301" y="1728"/>
                    </a:lnTo>
                    <a:lnTo>
                      <a:pt x="333" y="1661"/>
                    </a:lnTo>
                    <a:lnTo>
                      <a:pt x="367" y="1596"/>
                    </a:lnTo>
                    <a:lnTo>
                      <a:pt x="404" y="1532"/>
                    </a:lnTo>
                    <a:lnTo>
                      <a:pt x="441" y="1468"/>
                    </a:lnTo>
                    <a:lnTo>
                      <a:pt x="480" y="1406"/>
                    </a:lnTo>
                    <a:lnTo>
                      <a:pt x="521" y="1345"/>
                    </a:lnTo>
                    <a:lnTo>
                      <a:pt x="562" y="1284"/>
                    </a:lnTo>
                    <a:lnTo>
                      <a:pt x="606" y="1225"/>
                    </a:lnTo>
                    <a:lnTo>
                      <a:pt x="651" y="1167"/>
                    </a:lnTo>
                    <a:lnTo>
                      <a:pt x="696" y="1109"/>
                    </a:lnTo>
                    <a:lnTo>
                      <a:pt x="743" y="1054"/>
                    </a:lnTo>
                    <a:lnTo>
                      <a:pt x="792" y="999"/>
                    </a:lnTo>
                    <a:lnTo>
                      <a:pt x="842" y="946"/>
                    </a:lnTo>
                    <a:lnTo>
                      <a:pt x="893" y="893"/>
                    </a:lnTo>
                    <a:lnTo>
                      <a:pt x="945" y="842"/>
                    </a:lnTo>
                    <a:lnTo>
                      <a:pt x="999" y="792"/>
                    </a:lnTo>
                    <a:lnTo>
                      <a:pt x="1055" y="744"/>
                    </a:lnTo>
                    <a:lnTo>
                      <a:pt x="1110" y="696"/>
                    </a:lnTo>
                    <a:lnTo>
                      <a:pt x="1167" y="650"/>
                    </a:lnTo>
                    <a:lnTo>
                      <a:pt x="1225" y="606"/>
                    </a:lnTo>
                    <a:lnTo>
                      <a:pt x="1285" y="563"/>
                    </a:lnTo>
                    <a:lnTo>
                      <a:pt x="1345" y="520"/>
                    </a:lnTo>
                    <a:lnTo>
                      <a:pt x="1406" y="481"/>
                    </a:lnTo>
                    <a:lnTo>
                      <a:pt x="1469" y="441"/>
                    </a:lnTo>
                    <a:lnTo>
                      <a:pt x="1532" y="404"/>
                    </a:lnTo>
                    <a:lnTo>
                      <a:pt x="1597" y="368"/>
                    </a:lnTo>
                    <a:lnTo>
                      <a:pt x="1661" y="334"/>
                    </a:lnTo>
                    <a:lnTo>
                      <a:pt x="1728" y="301"/>
                    </a:lnTo>
                    <a:lnTo>
                      <a:pt x="1795" y="270"/>
                    </a:lnTo>
                    <a:lnTo>
                      <a:pt x="1863" y="239"/>
                    </a:lnTo>
                    <a:lnTo>
                      <a:pt x="1932" y="211"/>
                    </a:lnTo>
                    <a:lnTo>
                      <a:pt x="2002" y="185"/>
                    </a:lnTo>
                    <a:lnTo>
                      <a:pt x="2073" y="160"/>
                    </a:lnTo>
                    <a:lnTo>
                      <a:pt x="2143" y="137"/>
                    </a:lnTo>
                    <a:lnTo>
                      <a:pt x="2215" y="116"/>
                    </a:lnTo>
                    <a:lnTo>
                      <a:pt x="2288" y="96"/>
                    </a:lnTo>
                    <a:lnTo>
                      <a:pt x="2362" y="78"/>
                    </a:lnTo>
                    <a:lnTo>
                      <a:pt x="2436" y="61"/>
                    </a:lnTo>
                    <a:lnTo>
                      <a:pt x="2511" y="48"/>
                    </a:lnTo>
                    <a:lnTo>
                      <a:pt x="2586" y="35"/>
                    </a:lnTo>
                    <a:lnTo>
                      <a:pt x="2662" y="24"/>
                    </a:lnTo>
                    <a:lnTo>
                      <a:pt x="2739" y="16"/>
                    </a:lnTo>
                    <a:lnTo>
                      <a:pt x="2816" y="8"/>
                    </a:lnTo>
                    <a:lnTo>
                      <a:pt x="2894" y="4"/>
                    </a:lnTo>
                    <a:lnTo>
                      <a:pt x="2972" y="1"/>
                    </a:lnTo>
                    <a:lnTo>
                      <a:pt x="3051" y="0"/>
                    </a:lnTo>
                    <a:lnTo>
                      <a:pt x="25929" y="0"/>
                    </a:lnTo>
                    <a:lnTo>
                      <a:pt x="26007" y="1"/>
                    </a:lnTo>
                    <a:lnTo>
                      <a:pt x="26086" y="4"/>
                    </a:lnTo>
                    <a:lnTo>
                      <a:pt x="26163" y="8"/>
                    </a:lnTo>
                    <a:lnTo>
                      <a:pt x="26240" y="16"/>
                    </a:lnTo>
                    <a:lnTo>
                      <a:pt x="26317" y="24"/>
                    </a:lnTo>
                    <a:lnTo>
                      <a:pt x="26393" y="35"/>
                    </a:lnTo>
                    <a:lnTo>
                      <a:pt x="26469" y="48"/>
                    </a:lnTo>
                    <a:lnTo>
                      <a:pt x="26543" y="61"/>
                    </a:lnTo>
                    <a:lnTo>
                      <a:pt x="26618" y="78"/>
                    </a:lnTo>
                    <a:lnTo>
                      <a:pt x="26691" y="96"/>
                    </a:lnTo>
                    <a:lnTo>
                      <a:pt x="26764" y="116"/>
                    </a:lnTo>
                    <a:lnTo>
                      <a:pt x="26836" y="137"/>
                    </a:lnTo>
                    <a:lnTo>
                      <a:pt x="26908" y="160"/>
                    </a:lnTo>
                    <a:lnTo>
                      <a:pt x="26977" y="185"/>
                    </a:lnTo>
                    <a:lnTo>
                      <a:pt x="27047" y="211"/>
                    </a:lnTo>
                    <a:lnTo>
                      <a:pt x="27117" y="239"/>
                    </a:lnTo>
                    <a:lnTo>
                      <a:pt x="27185" y="270"/>
                    </a:lnTo>
                    <a:lnTo>
                      <a:pt x="27251" y="301"/>
                    </a:lnTo>
                    <a:lnTo>
                      <a:pt x="27318" y="334"/>
                    </a:lnTo>
                    <a:lnTo>
                      <a:pt x="27383" y="368"/>
                    </a:lnTo>
                    <a:lnTo>
                      <a:pt x="27448" y="404"/>
                    </a:lnTo>
                    <a:lnTo>
                      <a:pt x="27510" y="441"/>
                    </a:lnTo>
                    <a:lnTo>
                      <a:pt x="27573" y="481"/>
                    </a:lnTo>
                    <a:lnTo>
                      <a:pt x="27634" y="520"/>
                    </a:lnTo>
                    <a:lnTo>
                      <a:pt x="27695" y="563"/>
                    </a:lnTo>
                    <a:lnTo>
                      <a:pt x="27754" y="606"/>
                    </a:lnTo>
                    <a:lnTo>
                      <a:pt x="27812" y="650"/>
                    </a:lnTo>
                    <a:lnTo>
                      <a:pt x="27870" y="696"/>
                    </a:lnTo>
                    <a:lnTo>
                      <a:pt x="27926" y="744"/>
                    </a:lnTo>
                    <a:lnTo>
                      <a:pt x="27980" y="792"/>
                    </a:lnTo>
                    <a:lnTo>
                      <a:pt x="28034" y="842"/>
                    </a:lnTo>
                    <a:lnTo>
                      <a:pt x="28086" y="893"/>
                    </a:lnTo>
                    <a:lnTo>
                      <a:pt x="28137" y="946"/>
                    </a:lnTo>
                    <a:lnTo>
                      <a:pt x="28187" y="999"/>
                    </a:lnTo>
                    <a:lnTo>
                      <a:pt x="28236" y="1054"/>
                    </a:lnTo>
                    <a:lnTo>
                      <a:pt x="28283" y="1109"/>
                    </a:lnTo>
                    <a:lnTo>
                      <a:pt x="28330" y="1167"/>
                    </a:lnTo>
                    <a:lnTo>
                      <a:pt x="28373" y="1225"/>
                    </a:lnTo>
                    <a:lnTo>
                      <a:pt x="28417" y="1284"/>
                    </a:lnTo>
                    <a:lnTo>
                      <a:pt x="28459" y="1345"/>
                    </a:lnTo>
                    <a:lnTo>
                      <a:pt x="28499" y="1406"/>
                    </a:lnTo>
                    <a:lnTo>
                      <a:pt x="28538" y="1468"/>
                    </a:lnTo>
                    <a:lnTo>
                      <a:pt x="28575" y="1532"/>
                    </a:lnTo>
                    <a:lnTo>
                      <a:pt x="28612" y="1596"/>
                    </a:lnTo>
                    <a:lnTo>
                      <a:pt x="28646" y="1661"/>
                    </a:lnTo>
                    <a:lnTo>
                      <a:pt x="28680" y="1728"/>
                    </a:lnTo>
                    <a:lnTo>
                      <a:pt x="28711" y="1795"/>
                    </a:lnTo>
                    <a:lnTo>
                      <a:pt x="28740" y="1863"/>
                    </a:lnTo>
                    <a:lnTo>
                      <a:pt x="28768" y="1932"/>
                    </a:lnTo>
                    <a:lnTo>
                      <a:pt x="28795" y="2001"/>
                    </a:lnTo>
                    <a:lnTo>
                      <a:pt x="28820" y="2072"/>
                    </a:lnTo>
                    <a:lnTo>
                      <a:pt x="28843" y="2143"/>
                    </a:lnTo>
                    <a:lnTo>
                      <a:pt x="28865" y="2215"/>
                    </a:lnTo>
                    <a:lnTo>
                      <a:pt x="28884" y="2288"/>
                    </a:lnTo>
                    <a:lnTo>
                      <a:pt x="28902" y="2361"/>
                    </a:lnTo>
                    <a:lnTo>
                      <a:pt x="28918" y="2435"/>
                    </a:lnTo>
                    <a:lnTo>
                      <a:pt x="28933" y="2510"/>
                    </a:lnTo>
                    <a:lnTo>
                      <a:pt x="28945" y="2585"/>
                    </a:lnTo>
                    <a:lnTo>
                      <a:pt x="28955" y="2661"/>
                    </a:lnTo>
                    <a:lnTo>
                      <a:pt x="28965" y="2738"/>
                    </a:lnTo>
                    <a:lnTo>
                      <a:pt x="28971" y="2815"/>
                    </a:lnTo>
                    <a:lnTo>
                      <a:pt x="28976" y="2893"/>
                    </a:lnTo>
                    <a:lnTo>
                      <a:pt x="28979" y="2971"/>
                    </a:lnTo>
                    <a:lnTo>
                      <a:pt x="28980" y="3050"/>
                    </a:lnTo>
                    <a:lnTo>
                      <a:pt x="28980" y="5222"/>
                    </a:lnTo>
                    <a:lnTo>
                      <a:pt x="28979" y="5273"/>
                    </a:lnTo>
                    <a:lnTo>
                      <a:pt x="28978" y="5323"/>
                    </a:lnTo>
                    <a:lnTo>
                      <a:pt x="28974" y="5373"/>
                    </a:lnTo>
                    <a:lnTo>
                      <a:pt x="28969" y="5422"/>
                    </a:lnTo>
                    <a:lnTo>
                      <a:pt x="28965" y="5447"/>
                    </a:lnTo>
                    <a:lnTo>
                      <a:pt x="28961" y="5471"/>
                    </a:lnTo>
                    <a:lnTo>
                      <a:pt x="28955" y="5495"/>
                    </a:lnTo>
                    <a:lnTo>
                      <a:pt x="28950" y="5518"/>
                    </a:lnTo>
                    <a:lnTo>
                      <a:pt x="28943" y="5542"/>
                    </a:lnTo>
                    <a:lnTo>
                      <a:pt x="28936" y="5565"/>
                    </a:lnTo>
                    <a:lnTo>
                      <a:pt x="28927" y="5588"/>
                    </a:lnTo>
                    <a:lnTo>
                      <a:pt x="28918" y="5610"/>
                    </a:lnTo>
                    <a:lnTo>
                      <a:pt x="28825" y="5605"/>
                    </a:lnTo>
                    <a:lnTo>
                      <a:pt x="28733" y="5603"/>
                    </a:lnTo>
                    <a:lnTo>
                      <a:pt x="28640" y="5603"/>
                    </a:lnTo>
                    <a:lnTo>
                      <a:pt x="28548" y="5605"/>
                    </a:lnTo>
                    <a:lnTo>
                      <a:pt x="28456" y="5610"/>
                    </a:lnTo>
                    <a:lnTo>
                      <a:pt x="28364" y="5617"/>
                    </a:lnTo>
                    <a:lnTo>
                      <a:pt x="28274" y="5625"/>
                    </a:lnTo>
                    <a:lnTo>
                      <a:pt x="28183" y="5637"/>
                    </a:lnTo>
                    <a:lnTo>
                      <a:pt x="28092" y="5649"/>
                    </a:lnTo>
                    <a:lnTo>
                      <a:pt x="28003" y="5665"/>
                    </a:lnTo>
                    <a:lnTo>
                      <a:pt x="27913" y="5682"/>
                    </a:lnTo>
                    <a:lnTo>
                      <a:pt x="27825" y="5702"/>
                    </a:lnTo>
                    <a:lnTo>
                      <a:pt x="27737" y="5725"/>
                    </a:lnTo>
                    <a:lnTo>
                      <a:pt x="27650" y="5749"/>
                    </a:lnTo>
                    <a:lnTo>
                      <a:pt x="27564" y="5776"/>
                    </a:lnTo>
                    <a:lnTo>
                      <a:pt x="27478" y="5805"/>
                    </a:lnTo>
                    <a:lnTo>
                      <a:pt x="27437" y="5821"/>
                    </a:lnTo>
                    <a:lnTo>
                      <a:pt x="27394" y="5836"/>
                    </a:lnTo>
                    <a:lnTo>
                      <a:pt x="27352" y="5853"/>
                    </a:lnTo>
                    <a:lnTo>
                      <a:pt x="27311" y="5870"/>
                    </a:lnTo>
                    <a:lnTo>
                      <a:pt x="27269" y="5887"/>
                    </a:lnTo>
                    <a:lnTo>
                      <a:pt x="27228" y="5906"/>
                    </a:lnTo>
                    <a:lnTo>
                      <a:pt x="27187" y="5925"/>
                    </a:lnTo>
                    <a:lnTo>
                      <a:pt x="27147" y="5945"/>
                    </a:lnTo>
                    <a:lnTo>
                      <a:pt x="27107" y="5964"/>
                    </a:lnTo>
                    <a:lnTo>
                      <a:pt x="27066" y="5985"/>
                    </a:lnTo>
                    <a:lnTo>
                      <a:pt x="27026" y="6007"/>
                    </a:lnTo>
                    <a:lnTo>
                      <a:pt x="26988" y="6029"/>
                    </a:lnTo>
                    <a:lnTo>
                      <a:pt x="26948" y="6051"/>
                    </a:lnTo>
                    <a:lnTo>
                      <a:pt x="26910" y="6075"/>
                    </a:lnTo>
                    <a:lnTo>
                      <a:pt x="26871" y="6098"/>
                    </a:lnTo>
                    <a:lnTo>
                      <a:pt x="26833" y="6123"/>
                    </a:lnTo>
                    <a:lnTo>
                      <a:pt x="26795" y="6148"/>
                    </a:lnTo>
                    <a:lnTo>
                      <a:pt x="26758" y="6173"/>
                    </a:lnTo>
                    <a:lnTo>
                      <a:pt x="26721" y="6199"/>
                    </a:lnTo>
                    <a:lnTo>
                      <a:pt x="26684" y="6226"/>
                    </a:lnTo>
                    <a:lnTo>
                      <a:pt x="26648" y="6253"/>
                    </a:lnTo>
                    <a:lnTo>
                      <a:pt x="26612" y="6281"/>
                    </a:lnTo>
                    <a:lnTo>
                      <a:pt x="26577" y="6309"/>
                    </a:lnTo>
                    <a:lnTo>
                      <a:pt x="26541" y="6338"/>
                    </a:lnTo>
                    <a:lnTo>
                      <a:pt x="26507" y="6368"/>
                    </a:lnTo>
                    <a:lnTo>
                      <a:pt x="26473" y="6398"/>
                    </a:lnTo>
                    <a:lnTo>
                      <a:pt x="26438" y="6430"/>
                    </a:lnTo>
                    <a:lnTo>
                      <a:pt x="26405" y="6462"/>
                    </a:lnTo>
                    <a:lnTo>
                      <a:pt x="26372" y="6494"/>
                    </a:lnTo>
                    <a:lnTo>
                      <a:pt x="26339" y="6526"/>
                    </a:lnTo>
                    <a:lnTo>
                      <a:pt x="26307" y="6560"/>
                    </a:lnTo>
                    <a:lnTo>
                      <a:pt x="26275" y="6594"/>
                    </a:lnTo>
                    <a:lnTo>
                      <a:pt x="26232" y="6643"/>
                    </a:lnTo>
                    <a:lnTo>
                      <a:pt x="26191" y="6694"/>
                    </a:lnTo>
                    <a:lnTo>
                      <a:pt x="26152" y="6744"/>
                    </a:lnTo>
                    <a:lnTo>
                      <a:pt x="26113" y="6796"/>
                    </a:lnTo>
                    <a:lnTo>
                      <a:pt x="26076" y="6848"/>
                    </a:lnTo>
                    <a:lnTo>
                      <a:pt x="26041" y="6901"/>
                    </a:lnTo>
                    <a:lnTo>
                      <a:pt x="26006" y="6954"/>
                    </a:lnTo>
                    <a:lnTo>
                      <a:pt x="25973" y="7008"/>
                    </a:lnTo>
                    <a:lnTo>
                      <a:pt x="25942" y="7063"/>
                    </a:lnTo>
                    <a:lnTo>
                      <a:pt x="25911" y="7119"/>
                    </a:lnTo>
                    <a:lnTo>
                      <a:pt x="25882" y="7174"/>
                    </a:lnTo>
                    <a:lnTo>
                      <a:pt x="25855" y="7231"/>
                    </a:lnTo>
                    <a:lnTo>
                      <a:pt x="25829" y="7287"/>
                    </a:lnTo>
                    <a:lnTo>
                      <a:pt x="25804" y="7344"/>
                    </a:lnTo>
                    <a:lnTo>
                      <a:pt x="25780" y="7403"/>
                    </a:lnTo>
                    <a:lnTo>
                      <a:pt x="25758" y="7461"/>
                    </a:lnTo>
                    <a:lnTo>
                      <a:pt x="25738" y="7519"/>
                    </a:lnTo>
                    <a:lnTo>
                      <a:pt x="25719" y="7578"/>
                    </a:lnTo>
                    <a:lnTo>
                      <a:pt x="25701" y="7637"/>
                    </a:lnTo>
                    <a:lnTo>
                      <a:pt x="25684" y="7697"/>
                    </a:lnTo>
                    <a:lnTo>
                      <a:pt x="25669" y="7757"/>
                    </a:lnTo>
                    <a:lnTo>
                      <a:pt x="25655" y="7817"/>
                    </a:lnTo>
                    <a:lnTo>
                      <a:pt x="25643" y="7877"/>
                    </a:lnTo>
                    <a:lnTo>
                      <a:pt x="25631" y="7938"/>
                    </a:lnTo>
                    <a:lnTo>
                      <a:pt x="25622" y="7998"/>
                    </a:lnTo>
                    <a:lnTo>
                      <a:pt x="25614" y="8058"/>
                    </a:lnTo>
                    <a:lnTo>
                      <a:pt x="25606" y="8120"/>
                    </a:lnTo>
                    <a:lnTo>
                      <a:pt x="25601" y="8180"/>
                    </a:lnTo>
                    <a:lnTo>
                      <a:pt x="25597" y="8242"/>
                    </a:lnTo>
                    <a:lnTo>
                      <a:pt x="25595" y="8303"/>
                    </a:lnTo>
                    <a:lnTo>
                      <a:pt x="25593" y="8363"/>
                    </a:lnTo>
                    <a:lnTo>
                      <a:pt x="25593" y="8425"/>
                    </a:lnTo>
                    <a:lnTo>
                      <a:pt x="25595" y="8486"/>
                    </a:lnTo>
                    <a:lnTo>
                      <a:pt x="25597" y="8547"/>
                    </a:lnTo>
                    <a:lnTo>
                      <a:pt x="25601" y="8608"/>
                    </a:lnTo>
                    <a:lnTo>
                      <a:pt x="25607" y="8668"/>
                    </a:lnTo>
                    <a:lnTo>
                      <a:pt x="25614" y="8729"/>
                    </a:lnTo>
                    <a:lnTo>
                      <a:pt x="25622" y="8789"/>
                    </a:lnTo>
                    <a:lnTo>
                      <a:pt x="25632" y="8849"/>
                    </a:lnTo>
                    <a:lnTo>
                      <a:pt x="25644" y="8910"/>
                    </a:lnTo>
                    <a:lnTo>
                      <a:pt x="25656" y="8969"/>
                    </a:lnTo>
                    <a:lnTo>
                      <a:pt x="25670" y="9028"/>
                    </a:lnTo>
                    <a:lnTo>
                      <a:pt x="25686" y="9088"/>
                    </a:lnTo>
                    <a:lnTo>
                      <a:pt x="25702" y="9146"/>
                    </a:lnTo>
                    <a:lnTo>
                      <a:pt x="25721" y="9204"/>
                    </a:lnTo>
                    <a:lnTo>
                      <a:pt x="25740" y="9263"/>
                    </a:lnTo>
                    <a:lnTo>
                      <a:pt x="25762" y="9320"/>
                    </a:lnTo>
                    <a:lnTo>
                      <a:pt x="25783" y="9377"/>
                    </a:lnTo>
                    <a:lnTo>
                      <a:pt x="25807" y="9434"/>
                    </a:lnTo>
                    <a:lnTo>
                      <a:pt x="25832" y="9490"/>
                    </a:lnTo>
                    <a:lnTo>
                      <a:pt x="25859" y="9546"/>
                    </a:lnTo>
                    <a:lnTo>
                      <a:pt x="25888" y="9601"/>
                    </a:lnTo>
                    <a:lnTo>
                      <a:pt x="25917" y="9655"/>
                    </a:lnTo>
                    <a:lnTo>
                      <a:pt x="25948" y="9709"/>
                    </a:lnTo>
                    <a:lnTo>
                      <a:pt x="25980" y="9762"/>
                    </a:lnTo>
                    <a:lnTo>
                      <a:pt x="26015" y="9815"/>
                    </a:lnTo>
                    <a:lnTo>
                      <a:pt x="26050" y="9867"/>
                    </a:lnTo>
                    <a:lnTo>
                      <a:pt x="26086" y="9918"/>
                    </a:lnTo>
                    <a:lnTo>
                      <a:pt x="26124" y="9969"/>
                    </a:lnTo>
                    <a:lnTo>
                      <a:pt x="26163" y="10018"/>
                    </a:lnTo>
                    <a:lnTo>
                      <a:pt x="26205" y="10067"/>
                    </a:lnTo>
                    <a:lnTo>
                      <a:pt x="26247" y="10116"/>
                    </a:lnTo>
                    <a:lnTo>
                      <a:pt x="26290" y="10163"/>
                    </a:lnTo>
                    <a:lnTo>
                      <a:pt x="26336" y="10210"/>
                    </a:lnTo>
                    <a:lnTo>
                      <a:pt x="26383" y="10254"/>
                    </a:lnTo>
                    <a:lnTo>
                      <a:pt x="26430" y="10298"/>
                    </a:lnTo>
                    <a:lnTo>
                      <a:pt x="26479" y="10340"/>
                    </a:lnTo>
                    <a:lnTo>
                      <a:pt x="26528" y="10380"/>
                    </a:lnTo>
                    <a:lnTo>
                      <a:pt x="26579" y="10419"/>
                    </a:lnTo>
                    <a:lnTo>
                      <a:pt x="26630" y="10456"/>
                    </a:lnTo>
                    <a:lnTo>
                      <a:pt x="26682" y="10492"/>
                    </a:lnTo>
                    <a:lnTo>
                      <a:pt x="26735" y="10525"/>
                    </a:lnTo>
                    <a:lnTo>
                      <a:pt x="26788" y="10557"/>
                    </a:lnTo>
                    <a:lnTo>
                      <a:pt x="26843" y="10588"/>
                    </a:lnTo>
                    <a:lnTo>
                      <a:pt x="26897" y="10618"/>
                    </a:lnTo>
                    <a:lnTo>
                      <a:pt x="26954" y="10645"/>
                    </a:lnTo>
                    <a:lnTo>
                      <a:pt x="27010" y="10671"/>
                    </a:lnTo>
                    <a:lnTo>
                      <a:pt x="27067" y="10695"/>
                    </a:lnTo>
                    <a:lnTo>
                      <a:pt x="27124" y="10718"/>
                    </a:lnTo>
                    <a:lnTo>
                      <a:pt x="27182" y="10738"/>
                    </a:lnTo>
                    <a:lnTo>
                      <a:pt x="27240" y="10758"/>
                    </a:lnTo>
                    <a:lnTo>
                      <a:pt x="27298" y="10776"/>
                    </a:lnTo>
                    <a:lnTo>
                      <a:pt x="27357" y="10792"/>
                    </a:lnTo>
                    <a:lnTo>
                      <a:pt x="27417" y="10807"/>
                    </a:lnTo>
                    <a:lnTo>
                      <a:pt x="27476" y="10821"/>
                    </a:lnTo>
                    <a:lnTo>
                      <a:pt x="27535" y="10832"/>
                    </a:lnTo>
                    <a:lnTo>
                      <a:pt x="27596" y="10841"/>
                    </a:lnTo>
                    <a:lnTo>
                      <a:pt x="27655" y="10850"/>
                    </a:lnTo>
                    <a:lnTo>
                      <a:pt x="27716" y="10857"/>
                    </a:lnTo>
                    <a:lnTo>
                      <a:pt x="27776" y="10862"/>
                    </a:lnTo>
                    <a:lnTo>
                      <a:pt x="27836" y="10865"/>
                    </a:lnTo>
                    <a:lnTo>
                      <a:pt x="27897" y="10867"/>
                    </a:lnTo>
                    <a:lnTo>
                      <a:pt x="27956" y="10868"/>
                    </a:lnTo>
                    <a:lnTo>
                      <a:pt x="28016" y="10867"/>
                    </a:lnTo>
                    <a:lnTo>
                      <a:pt x="28077" y="10864"/>
                    </a:lnTo>
                    <a:lnTo>
                      <a:pt x="28136" y="10860"/>
                    </a:lnTo>
                    <a:lnTo>
                      <a:pt x="28195" y="10854"/>
                    </a:lnTo>
                    <a:lnTo>
                      <a:pt x="28255" y="10847"/>
                    </a:lnTo>
                    <a:lnTo>
                      <a:pt x="28314" y="10838"/>
                    </a:lnTo>
                    <a:lnTo>
                      <a:pt x="28372" y="10828"/>
                    </a:lnTo>
                    <a:lnTo>
                      <a:pt x="28431" y="10815"/>
                    </a:lnTo>
                    <a:lnTo>
                      <a:pt x="28488" y="10802"/>
                    </a:lnTo>
                    <a:lnTo>
                      <a:pt x="28545" y="10786"/>
                    </a:lnTo>
                    <a:lnTo>
                      <a:pt x="28603" y="10770"/>
                    </a:lnTo>
                    <a:lnTo>
                      <a:pt x="28659" y="10752"/>
                    </a:lnTo>
                    <a:lnTo>
                      <a:pt x="28714" y="10732"/>
                    </a:lnTo>
                    <a:lnTo>
                      <a:pt x="28769" y="10710"/>
                    </a:lnTo>
                    <a:lnTo>
                      <a:pt x="28823" y="10687"/>
                    </a:lnTo>
                    <a:lnTo>
                      <a:pt x="28877" y="10662"/>
                    </a:lnTo>
                    <a:lnTo>
                      <a:pt x="28930" y="10636"/>
                    </a:lnTo>
                    <a:lnTo>
                      <a:pt x="28983" y="10609"/>
                    </a:lnTo>
                    <a:lnTo>
                      <a:pt x="29034" y="10580"/>
                    </a:lnTo>
                    <a:lnTo>
                      <a:pt x="29083" y="10549"/>
                    </a:lnTo>
                    <a:lnTo>
                      <a:pt x="29133" y="10517"/>
                    </a:lnTo>
                    <a:lnTo>
                      <a:pt x="29181" y="10482"/>
                    </a:lnTo>
                    <a:lnTo>
                      <a:pt x="29229" y="10447"/>
                    </a:lnTo>
                    <a:lnTo>
                      <a:pt x="29276" y="10411"/>
                    </a:lnTo>
                    <a:lnTo>
                      <a:pt x="29321" y="10372"/>
                    </a:lnTo>
                    <a:lnTo>
                      <a:pt x="29366" y="10332"/>
                    </a:lnTo>
                    <a:lnTo>
                      <a:pt x="29408" y="10291"/>
                    </a:lnTo>
                    <a:lnTo>
                      <a:pt x="29450" y="10247"/>
                    </a:lnTo>
                    <a:lnTo>
                      <a:pt x="29491" y="10202"/>
                    </a:lnTo>
                    <a:lnTo>
                      <a:pt x="29530" y="10157"/>
                    </a:lnTo>
                    <a:lnTo>
                      <a:pt x="29569" y="10109"/>
                    </a:lnTo>
                    <a:lnTo>
                      <a:pt x="29605" y="10060"/>
                    </a:lnTo>
                    <a:lnTo>
                      <a:pt x="29640" y="10009"/>
                    </a:lnTo>
                    <a:lnTo>
                      <a:pt x="29674" y="9957"/>
                    </a:lnTo>
                    <a:lnTo>
                      <a:pt x="29707" y="9903"/>
                    </a:lnTo>
                    <a:lnTo>
                      <a:pt x="29727" y="9868"/>
                    </a:lnTo>
                    <a:lnTo>
                      <a:pt x="29746" y="9833"/>
                    </a:lnTo>
                    <a:lnTo>
                      <a:pt x="29764" y="9798"/>
                    </a:lnTo>
                    <a:lnTo>
                      <a:pt x="29783" y="9761"/>
                    </a:lnTo>
                    <a:lnTo>
                      <a:pt x="29800" y="9726"/>
                    </a:lnTo>
                    <a:lnTo>
                      <a:pt x="29817" y="9688"/>
                    </a:lnTo>
                    <a:lnTo>
                      <a:pt x="29833" y="9652"/>
                    </a:lnTo>
                    <a:lnTo>
                      <a:pt x="29850" y="9614"/>
                    </a:lnTo>
                    <a:lnTo>
                      <a:pt x="29864" y="9577"/>
                    </a:lnTo>
                    <a:lnTo>
                      <a:pt x="29879" y="9538"/>
                    </a:lnTo>
                    <a:lnTo>
                      <a:pt x="29893" y="9501"/>
                    </a:lnTo>
                    <a:lnTo>
                      <a:pt x="29906" y="9462"/>
                    </a:lnTo>
                    <a:lnTo>
                      <a:pt x="29918" y="9424"/>
                    </a:lnTo>
                    <a:lnTo>
                      <a:pt x="29931" y="9384"/>
                    </a:lnTo>
                    <a:lnTo>
                      <a:pt x="29942" y="9346"/>
                    </a:lnTo>
                    <a:lnTo>
                      <a:pt x="29953" y="9306"/>
                    </a:lnTo>
                    <a:lnTo>
                      <a:pt x="29962" y="9267"/>
                    </a:lnTo>
                    <a:lnTo>
                      <a:pt x="29971" y="9227"/>
                    </a:lnTo>
                    <a:lnTo>
                      <a:pt x="29980" y="9188"/>
                    </a:lnTo>
                    <a:lnTo>
                      <a:pt x="29988" y="9147"/>
                    </a:lnTo>
                    <a:lnTo>
                      <a:pt x="29994" y="9108"/>
                    </a:lnTo>
                    <a:lnTo>
                      <a:pt x="30001" y="9068"/>
                    </a:lnTo>
                    <a:lnTo>
                      <a:pt x="30006" y="9027"/>
                    </a:lnTo>
                    <a:lnTo>
                      <a:pt x="30011" y="8988"/>
                    </a:lnTo>
                    <a:lnTo>
                      <a:pt x="30015" y="8947"/>
                    </a:lnTo>
                    <a:lnTo>
                      <a:pt x="30018" y="8908"/>
                    </a:lnTo>
                    <a:lnTo>
                      <a:pt x="30020" y="8867"/>
                    </a:lnTo>
                    <a:lnTo>
                      <a:pt x="30021" y="8827"/>
                    </a:lnTo>
                    <a:lnTo>
                      <a:pt x="30023" y="8787"/>
                    </a:lnTo>
                    <a:lnTo>
                      <a:pt x="30023" y="8747"/>
                    </a:lnTo>
                    <a:lnTo>
                      <a:pt x="30021" y="8707"/>
                    </a:lnTo>
                    <a:lnTo>
                      <a:pt x="30019" y="8667"/>
                    </a:lnTo>
                    <a:lnTo>
                      <a:pt x="30017" y="8628"/>
                    </a:lnTo>
                    <a:lnTo>
                      <a:pt x="30013" y="8588"/>
                    </a:lnTo>
                    <a:lnTo>
                      <a:pt x="30009" y="8549"/>
                    </a:lnTo>
                    <a:lnTo>
                      <a:pt x="30004" y="8509"/>
                    </a:lnTo>
                    <a:lnTo>
                      <a:pt x="29998" y="8471"/>
                    </a:lnTo>
                    <a:lnTo>
                      <a:pt x="29990" y="8432"/>
                    </a:lnTo>
                    <a:lnTo>
                      <a:pt x="29982" y="8394"/>
                    </a:lnTo>
                    <a:lnTo>
                      <a:pt x="29974" y="8355"/>
                    </a:lnTo>
                    <a:lnTo>
                      <a:pt x="29963" y="8317"/>
                    </a:lnTo>
                    <a:lnTo>
                      <a:pt x="29953" y="8279"/>
                    </a:lnTo>
                    <a:lnTo>
                      <a:pt x="29941" y="8242"/>
                    </a:lnTo>
                    <a:lnTo>
                      <a:pt x="29928" y="8204"/>
                    </a:lnTo>
                    <a:lnTo>
                      <a:pt x="29914" y="8168"/>
                    </a:lnTo>
                    <a:lnTo>
                      <a:pt x="29900" y="8130"/>
                    </a:lnTo>
                    <a:lnTo>
                      <a:pt x="29884" y="8095"/>
                    </a:lnTo>
                    <a:lnTo>
                      <a:pt x="29867" y="8058"/>
                    </a:lnTo>
                    <a:lnTo>
                      <a:pt x="29850" y="8023"/>
                    </a:lnTo>
                    <a:lnTo>
                      <a:pt x="29831" y="7989"/>
                    </a:lnTo>
                    <a:lnTo>
                      <a:pt x="29811" y="7954"/>
                    </a:lnTo>
                    <a:lnTo>
                      <a:pt x="29790" y="7920"/>
                    </a:lnTo>
                    <a:lnTo>
                      <a:pt x="29767" y="7887"/>
                    </a:lnTo>
                    <a:lnTo>
                      <a:pt x="29745" y="7853"/>
                    </a:lnTo>
                    <a:lnTo>
                      <a:pt x="29721" y="7821"/>
                    </a:lnTo>
                    <a:lnTo>
                      <a:pt x="29696" y="7789"/>
                    </a:lnTo>
                    <a:lnTo>
                      <a:pt x="29670" y="7758"/>
                    </a:lnTo>
                    <a:lnTo>
                      <a:pt x="29643" y="7726"/>
                    </a:lnTo>
                    <a:lnTo>
                      <a:pt x="29613" y="7696"/>
                    </a:lnTo>
                    <a:lnTo>
                      <a:pt x="29584" y="7666"/>
                    </a:lnTo>
                    <a:lnTo>
                      <a:pt x="29553" y="7637"/>
                    </a:lnTo>
                    <a:lnTo>
                      <a:pt x="29522" y="7609"/>
                    </a:lnTo>
                    <a:lnTo>
                      <a:pt x="29488" y="7581"/>
                    </a:lnTo>
                    <a:lnTo>
                      <a:pt x="29454" y="7554"/>
                    </a:lnTo>
                    <a:lnTo>
                      <a:pt x="29417" y="7517"/>
                    </a:lnTo>
                    <a:lnTo>
                      <a:pt x="29384" y="7487"/>
                    </a:lnTo>
                    <a:lnTo>
                      <a:pt x="29355" y="7461"/>
                    </a:lnTo>
                    <a:lnTo>
                      <a:pt x="29331" y="7439"/>
                    </a:lnTo>
                    <a:lnTo>
                      <a:pt x="29297" y="7412"/>
                    </a:lnTo>
                    <a:lnTo>
                      <a:pt x="29285" y="7403"/>
                    </a:lnTo>
                    <a:close/>
                  </a:path>
                </a:pathLst>
              </a:custGeom>
              <a:solidFill>
                <a:srgbClr val="FFF2CC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Ins="252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2736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pic>
            <p:nvPicPr>
              <p:cNvPr id="26" name="图片 8">
                <a:extLst>
                  <a:ext uri="{FF2B5EF4-FFF2-40B4-BE49-F238E27FC236}">
                    <a16:creationId xmlns:a16="http://schemas.microsoft.com/office/drawing/2014/main" id="{88B3AFE3-AB9C-47AF-B966-534C47C21F9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t="18341" r="17085" b="26262"/>
              <a:stretch/>
            </p:blipFill>
            <p:spPr>
              <a:xfrm>
                <a:off x="8066264" y="672007"/>
                <a:ext cx="2390094" cy="1596877"/>
              </a:xfrm>
              <a:prstGeom prst="rect">
                <a:avLst/>
              </a:prstGeom>
            </p:spPr>
          </p:pic>
        </p:grpSp>
        <p:sp>
          <p:nvSpPr>
            <p:cNvPr id="24" name="文本框 28">
              <a:extLst>
                <a:ext uri="{FF2B5EF4-FFF2-40B4-BE49-F238E27FC236}">
                  <a16:creationId xmlns:a16="http://schemas.microsoft.com/office/drawing/2014/main" id="{60379176-7E16-4580-ACC5-DA98A3553D8C}"/>
                </a:ext>
              </a:extLst>
            </p:cNvPr>
            <p:cNvSpPr txBox="1"/>
            <p:nvPr/>
          </p:nvSpPr>
          <p:spPr>
            <a:xfrm>
              <a:off x="741309" y="285655"/>
              <a:ext cx="8409200" cy="1643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1. </a:t>
              </a:r>
              <a:r>
                <a:rPr kumimoji="0" lang="en-US" altLang="zh-CN" sz="7200" b="0" i="0" u="none" strike="noStrike" kern="1200" cap="none" spc="0" normalizeH="0" baseline="0" noProof="0" dirty="0" err="1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Số</a:t>
              </a:r>
              <a:endParaRPr kumimoji="0" lang="zh-CN" altLang="en-US" sz="72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7329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96807-216D-4321-9281-A24CB4D65E6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5" name="Picture 4" descr="Không có mô tả.">
            <a:extLst>
              <a:ext uri="{FF2B5EF4-FFF2-40B4-BE49-F238E27FC236}">
                <a16:creationId xmlns:a16="http://schemas.microsoft.com/office/drawing/2014/main" id="{E9D05F07-9F4D-402D-AE0D-5C596BDF3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397374" y="537205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E291298-0025-40DF-BAB3-AFA90965B7F0}"/>
              </a:ext>
            </a:extLst>
          </p:cNvPr>
          <p:cNvGrpSpPr/>
          <p:nvPr/>
        </p:nvGrpSpPr>
        <p:grpSpPr>
          <a:xfrm>
            <a:off x="2889631" y="441958"/>
            <a:ext cx="7863714" cy="1200329"/>
            <a:chOff x="6546822" y="3198441"/>
            <a:chExt cx="2507644" cy="934107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F1FDAD0-34EA-42A8-820B-D4CC4AA5E174}"/>
                </a:ext>
              </a:extLst>
            </p:cNvPr>
            <p:cNvSpPr/>
            <p:nvPr/>
          </p:nvSpPr>
          <p:spPr>
            <a:xfrm>
              <a:off x="6546822" y="3272563"/>
              <a:ext cx="2507644" cy="769441"/>
            </a:xfrm>
            <a:prstGeom prst="roundRect">
              <a:avLst/>
            </a:prstGeom>
            <a:solidFill>
              <a:srgbClr val="FFF2CC"/>
            </a:solidFill>
            <a:ln>
              <a:solidFill>
                <a:srgbClr val="FFF2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C2CC45-BEE5-457D-BBAC-CD0F3DD97C8C}"/>
                </a:ext>
              </a:extLst>
            </p:cNvPr>
            <p:cNvSpPr txBox="1"/>
            <p:nvPr/>
          </p:nvSpPr>
          <p:spPr>
            <a:xfrm>
              <a:off x="6546824" y="3198441"/>
              <a:ext cx="2367274" cy="93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2. Toa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tàu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ghi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phép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tính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kết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lớn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nhất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7CD3FDC-592A-48D0-A7C6-2FE3ABD3F3CB}"/>
              </a:ext>
            </a:extLst>
          </p:cNvPr>
          <p:cNvGrpSpPr/>
          <p:nvPr/>
        </p:nvGrpSpPr>
        <p:grpSpPr>
          <a:xfrm>
            <a:off x="910586" y="2090197"/>
            <a:ext cx="10370825" cy="3876465"/>
            <a:chOff x="910586" y="2090197"/>
            <a:chExt cx="10370825" cy="3876465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20736D4-FECD-4AE7-882E-00C366A3A9DF}"/>
                </a:ext>
              </a:extLst>
            </p:cNvPr>
            <p:cNvGrpSpPr/>
            <p:nvPr/>
          </p:nvGrpSpPr>
          <p:grpSpPr>
            <a:xfrm>
              <a:off x="910586" y="2090197"/>
              <a:ext cx="10370825" cy="3876465"/>
              <a:chOff x="910586" y="2090197"/>
              <a:chExt cx="10370825" cy="3876465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CF8FCE2-6737-4930-B36A-91A06924A8B6}"/>
                  </a:ext>
                </a:extLst>
              </p:cNvPr>
              <p:cNvGrpSpPr/>
              <p:nvPr/>
            </p:nvGrpSpPr>
            <p:grpSpPr>
              <a:xfrm>
                <a:off x="910586" y="2090197"/>
                <a:ext cx="10370825" cy="3876465"/>
                <a:chOff x="802000" y="1865459"/>
                <a:chExt cx="10370825" cy="3876465"/>
              </a:xfrm>
            </p:grpSpPr>
            <p:pic>
              <p:nvPicPr>
                <p:cNvPr id="4" name="Picture 3" descr="A screenshot of a video game&#10;&#10;Description automatically generated with medium confidence">
                  <a:extLst>
                    <a:ext uri="{FF2B5EF4-FFF2-40B4-BE49-F238E27FC236}">
                      <a16:creationId xmlns:a16="http://schemas.microsoft.com/office/drawing/2014/main" id="{ACE66EC1-9CB4-4F73-90DF-0F08B9759A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2000" y="1865459"/>
                  <a:ext cx="8275325" cy="3795013"/>
                </a:xfrm>
                <a:prstGeom prst="rect">
                  <a:avLst/>
                </a:prstGeom>
              </p:spPr>
            </p:pic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FE6CAE2F-2C52-4FD1-8EEF-FC67FBA5D0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8886825" y="3907772"/>
                  <a:ext cx="2286000" cy="1834152"/>
                </a:xfrm>
                <a:prstGeom prst="rect">
                  <a:avLst/>
                </a:prstGeom>
              </p:spPr>
            </p:pic>
          </p:grp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764F173-BBC5-4088-8CC7-D74082008436}"/>
                  </a:ext>
                </a:extLst>
              </p:cNvPr>
              <p:cNvSpPr txBox="1"/>
              <p:nvPr/>
            </p:nvSpPr>
            <p:spPr>
              <a:xfrm>
                <a:off x="4433886" y="3572204"/>
                <a:ext cx="1038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A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259D726-1D04-48D1-80CB-AF78D5CDA368}"/>
                  </a:ext>
                </a:extLst>
              </p:cNvPr>
              <p:cNvSpPr txBox="1"/>
              <p:nvPr/>
            </p:nvSpPr>
            <p:spPr>
              <a:xfrm>
                <a:off x="6195535" y="3572204"/>
                <a:ext cx="1038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B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8245102-2CCB-4A27-8310-27D81C563BDB}"/>
                  </a:ext>
                </a:extLst>
              </p:cNvPr>
              <p:cNvSpPr txBox="1"/>
              <p:nvPr/>
            </p:nvSpPr>
            <p:spPr>
              <a:xfrm>
                <a:off x="7935752" y="3572204"/>
                <a:ext cx="1038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C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31AA14CE-0B17-490A-AE94-AE10980908E6}"/>
                  </a:ext>
                </a:extLst>
              </p:cNvPr>
              <p:cNvSpPr txBox="1"/>
              <p:nvPr/>
            </p:nvSpPr>
            <p:spPr>
              <a:xfrm>
                <a:off x="9715120" y="3584401"/>
                <a:ext cx="103822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dirty="0">
                    <a:solidFill>
                      <a:srgbClr val="FF0000"/>
                    </a:solidFill>
                  </a:rPr>
                  <a:t>D</a:t>
                </a: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C14031-CBB1-4B6C-8C15-5A77990F4852}"/>
                </a:ext>
              </a:extLst>
            </p:cNvPr>
            <p:cNvSpPr txBox="1"/>
            <p:nvPr/>
          </p:nvSpPr>
          <p:spPr>
            <a:xfrm>
              <a:off x="4027602" y="4357034"/>
              <a:ext cx="147170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dirty="0">
                  <a:solidFill>
                    <a:schemeClr val="bg1"/>
                  </a:solidFill>
                </a:rPr>
                <a:t>8 : 4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A37F795-FDF2-4E61-909A-100EB895CD66}"/>
                </a:ext>
              </a:extLst>
            </p:cNvPr>
            <p:cNvSpPr txBox="1"/>
            <p:nvPr/>
          </p:nvSpPr>
          <p:spPr>
            <a:xfrm>
              <a:off x="5710236" y="4389446"/>
              <a:ext cx="148018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chemeClr val="bg1"/>
                  </a:solidFill>
                </a:rPr>
                <a:t>16: 4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3E573FCC-BDA4-4605-BEEE-54F6952AF131}"/>
                </a:ext>
              </a:extLst>
            </p:cNvPr>
            <p:cNvSpPr txBox="1"/>
            <p:nvPr/>
          </p:nvSpPr>
          <p:spPr>
            <a:xfrm>
              <a:off x="7428545" y="4403201"/>
              <a:ext cx="16187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chemeClr val="bg1"/>
                  </a:solidFill>
                </a:rPr>
                <a:t>40 : 4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1464D46A-1069-424C-8965-40EDCBFD897A}"/>
                </a:ext>
              </a:extLst>
            </p:cNvPr>
            <p:cNvSpPr txBox="1"/>
            <p:nvPr/>
          </p:nvSpPr>
          <p:spPr>
            <a:xfrm>
              <a:off x="9242106" y="4435612"/>
              <a:ext cx="161877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dirty="0">
                  <a:solidFill>
                    <a:schemeClr val="bg1"/>
                  </a:solidFill>
                </a:rPr>
                <a:t>24 : 4</a:t>
              </a:r>
            </a:p>
          </p:txBody>
        </p:sp>
      </p:grp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85C35BB-0F25-430E-83D7-7D97B269F6CA}"/>
              </a:ext>
            </a:extLst>
          </p:cNvPr>
          <p:cNvSpPr/>
          <p:nvPr/>
        </p:nvSpPr>
        <p:spPr>
          <a:xfrm>
            <a:off x="4433886" y="3653517"/>
            <a:ext cx="566739" cy="6222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2F8B4460-DD3A-4EB3-8C90-0A6FC3538D3C}"/>
              </a:ext>
            </a:extLst>
          </p:cNvPr>
          <p:cNvSpPr/>
          <p:nvPr/>
        </p:nvSpPr>
        <p:spPr>
          <a:xfrm>
            <a:off x="6166958" y="3681467"/>
            <a:ext cx="566739" cy="6222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9BDB9398-7C69-4095-AB5B-86058D771DB8}"/>
              </a:ext>
            </a:extLst>
          </p:cNvPr>
          <p:cNvSpPr/>
          <p:nvPr/>
        </p:nvSpPr>
        <p:spPr>
          <a:xfrm>
            <a:off x="7879557" y="3644189"/>
            <a:ext cx="758859" cy="6222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33E3A89E-5CA0-48BC-B186-6ACFCC751DBF}"/>
              </a:ext>
            </a:extLst>
          </p:cNvPr>
          <p:cNvSpPr/>
          <p:nvPr/>
        </p:nvSpPr>
        <p:spPr>
          <a:xfrm>
            <a:off x="9671210" y="3676600"/>
            <a:ext cx="758859" cy="62220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6</a:t>
            </a:r>
          </a:p>
        </p:txBody>
      </p:sp>
      <p:pic>
        <p:nvPicPr>
          <p:cNvPr id="59" name="Picture 58" descr="Shape&#10;&#10;Description automatically generated">
            <a:extLst>
              <a:ext uri="{FF2B5EF4-FFF2-40B4-BE49-F238E27FC236}">
                <a16:creationId xmlns:a16="http://schemas.microsoft.com/office/drawing/2014/main" id="{44EB7131-5F0A-4288-A088-F885116487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5826" y="3324464"/>
            <a:ext cx="1038226" cy="87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596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93372 0.01505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693" y="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6" grpId="0" animBg="1"/>
      <p:bldP spid="5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/>
          <p:cNvSpPr/>
          <p:nvPr/>
        </p:nvSpPr>
        <p:spPr bwMode="auto">
          <a:xfrm>
            <a:off x="2878015" y="132944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FC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3948843" y="2741202"/>
            <a:ext cx="4115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Luyện</a:t>
            </a:r>
            <a:r>
              <a:rPr kumimoji="0" lang="en-US" altLang="zh-CN" sz="7200" b="0" i="0" u="none" strike="noStrike" kern="1200" cap="none" spc="0" normalizeH="0" noProof="0" dirty="0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tập</a:t>
            </a:r>
            <a:endParaRPr kumimoji="0" lang="zh-CN" altLang="en-US" sz="7200" b="0" i="0" u="none" strike="noStrike" kern="1200" cap="none" spc="0" normalizeH="0" baseline="0" noProof="0" dirty="0">
              <a:ln w="0">
                <a:noFill/>
              </a:ln>
              <a:solidFill>
                <a:srgbClr val="96BA27"/>
              </a:solidFill>
              <a:effectLst/>
              <a:uLnTx/>
              <a:uFillTx/>
              <a:latin typeface="iCiel Cadena" panose="02000503000000020004" pitchFamily="50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395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96807-216D-4321-9281-A24CB4D65E6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E3D154-B8EB-4DB7-92EB-63FA6E99A0E2}"/>
              </a:ext>
            </a:extLst>
          </p:cNvPr>
          <p:cNvGrpSpPr/>
          <p:nvPr/>
        </p:nvGrpSpPr>
        <p:grpSpPr>
          <a:xfrm>
            <a:off x="771525" y="581025"/>
            <a:ext cx="1476375" cy="584775"/>
            <a:chOff x="771525" y="581025"/>
            <a:chExt cx="1476375" cy="584775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B43668F-59D0-4714-B69D-8F0ED88CED2E}"/>
                </a:ext>
              </a:extLst>
            </p:cNvPr>
            <p:cNvSpPr/>
            <p:nvPr/>
          </p:nvSpPr>
          <p:spPr>
            <a:xfrm>
              <a:off x="771525" y="581025"/>
              <a:ext cx="609600" cy="56197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dirty="0"/>
                <a:t>1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E405D6-A1F6-4E18-ADB1-99A63F17FF63}"/>
                </a:ext>
              </a:extLst>
            </p:cNvPr>
            <p:cNvSpPr txBox="1"/>
            <p:nvPr/>
          </p:nvSpPr>
          <p:spPr>
            <a:xfrm>
              <a:off x="1495425" y="581025"/>
              <a:ext cx="75247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/>
                <a:t>Số</a:t>
              </a:r>
              <a:endParaRPr lang="en-US" sz="3200" dirty="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A48F76E-4BAB-4499-9C23-6FCA2F2C095E}"/>
              </a:ext>
            </a:extLst>
          </p:cNvPr>
          <p:cNvSpPr txBox="1"/>
          <p:nvPr/>
        </p:nvSpPr>
        <p:spPr>
          <a:xfrm>
            <a:off x="1676399" y="1502923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03C3FC3-6D49-4B38-8EAD-D4BBC77A14F3}"/>
              </a:ext>
            </a:extLst>
          </p:cNvPr>
          <p:cNvGrpSpPr/>
          <p:nvPr/>
        </p:nvGrpSpPr>
        <p:grpSpPr>
          <a:xfrm>
            <a:off x="2119311" y="1564478"/>
            <a:ext cx="2976561" cy="1872020"/>
            <a:chOff x="1081087" y="1395055"/>
            <a:chExt cx="2976561" cy="187202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E9D57CF-DD86-47AE-B91A-E5AB26E3B8A4}"/>
                </a:ext>
              </a:extLst>
            </p:cNvPr>
            <p:cNvSpPr/>
            <p:nvPr/>
          </p:nvSpPr>
          <p:spPr>
            <a:xfrm>
              <a:off x="1209676" y="1395055"/>
              <a:ext cx="857249" cy="79021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2DA894E-3CD5-4D2B-A137-2A10884AC6C0}"/>
                </a:ext>
              </a:extLst>
            </p:cNvPr>
            <p:cNvCxnSpPr/>
            <p:nvPr/>
          </p:nvCxnSpPr>
          <p:spPr>
            <a:xfrm>
              <a:off x="2066926" y="1800225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CDE8C750-EBB9-419E-9C8B-C6C14749341B}"/>
                </a:ext>
              </a:extLst>
            </p:cNvPr>
            <p:cNvSpPr/>
            <p:nvPr/>
          </p:nvSpPr>
          <p:spPr>
            <a:xfrm>
              <a:off x="3209924" y="1395055"/>
              <a:ext cx="847723" cy="719495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810A614-6CE0-4B09-AEF7-EC52D281FB72}"/>
                </a:ext>
              </a:extLst>
            </p:cNvPr>
            <p:cNvSpPr/>
            <p:nvPr/>
          </p:nvSpPr>
          <p:spPr>
            <a:xfrm>
              <a:off x="1081087" y="2547580"/>
              <a:ext cx="928688" cy="719495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9F49B72B-1C83-457D-B1FC-46D4E51985F6}"/>
                </a:ext>
              </a:extLst>
            </p:cNvPr>
            <p:cNvCxnSpPr/>
            <p:nvPr/>
          </p:nvCxnSpPr>
          <p:spPr>
            <a:xfrm>
              <a:off x="2009775" y="2907327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EB3F0659-6563-4C82-8F8B-190FF644B8BF}"/>
                </a:ext>
              </a:extLst>
            </p:cNvPr>
            <p:cNvSpPr/>
            <p:nvPr/>
          </p:nvSpPr>
          <p:spPr>
            <a:xfrm>
              <a:off x="3200399" y="2459331"/>
              <a:ext cx="857249" cy="790212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D3C0967-00FE-4BC9-A93E-D5552C83BCE3}"/>
              </a:ext>
            </a:extLst>
          </p:cNvPr>
          <p:cNvGrpSpPr/>
          <p:nvPr/>
        </p:nvGrpSpPr>
        <p:grpSpPr>
          <a:xfrm>
            <a:off x="7465943" y="1624113"/>
            <a:ext cx="2847972" cy="1872020"/>
            <a:chOff x="1209676" y="1395055"/>
            <a:chExt cx="2847972" cy="187202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0C694C51-E886-428D-A265-0E608226D634}"/>
                </a:ext>
              </a:extLst>
            </p:cNvPr>
            <p:cNvSpPr/>
            <p:nvPr/>
          </p:nvSpPr>
          <p:spPr>
            <a:xfrm>
              <a:off x="1209676" y="1395055"/>
              <a:ext cx="857249" cy="79021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</a:t>
              </a:r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id="{80D0F323-BD29-464D-B401-E848602FB08F}"/>
                </a:ext>
              </a:extLst>
            </p:cNvPr>
            <p:cNvCxnSpPr/>
            <p:nvPr/>
          </p:nvCxnSpPr>
          <p:spPr>
            <a:xfrm>
              <a:off x="2066926" y="1800225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E67F91D-E549-43CC-B54B-1761067BC594}"/>
                </a:ext>
              </a:extLst>
            </p:cNvPr>
            <p:cNvSpPr/>
            <p:nvPr/>
          </p:nvSpPr>
          <p:spPr>
            <a:xfrm>
              <a:off x="3209924" y="1395055"/>
              <a:ext cx="847723" cy="719495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866CE1FD-1043-4D37-95FC-A690381D32DD}"/>
                </a:ext>
              </a:extLst>
            </p:cNvPr>
            <p:cNvSpPr/>
            <p:nvPr/>
          </p:nvSpPr>
          <p:spPr>
            <a:xfrm>
              <a:off x="1266825" y="2547580"/>
              <a:ext cx="742950" cy="719495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16</a:t>
              </a:r>
            </a:p>
          </p:txBody>
        </p: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3F2C36D2-E75E-43D1-8616-EE6593D708FE}"/>
                </a:ext>
              </a:extLst>
            </p:cNvPr>
            <p:cNvCxnSpPr/>
            <p:nvPr/>
          </p:nvCxnSpPr>
          <p:spPr>
            <a:xfrm>
              <a:off x="2009775" y="2907327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2FE8CDAB-700A-4195-9CD0-6E756AC63DF7}"/>
                </a:ext>
              </a:extLst>
            </p:cNvPr>
            <p:cNvSpPr/>
            <p:nvPr/>
          </p:nvSpPr>
          <p:spPr>
            <a:xfrm>
              <a:off x="3200399" y="2459331"/>
              <a:ext cx="857249" cy="790212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BF69CE62-F2B4-40E1-8382-E1D060538DBB}"/>
              </a:ext>
            </a:extLst>
          </p:cNvPr>
          <p:cNvSpPr txBox="1"/>
          <p:nvPr/>
        </p:nvSpPr>
        <p:spPr>
          <a:xfrm>
            <a:off x="6465818" y="1605641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B6CDF2-7538-4379-A4D6-E19BA47789D8}"/>
              </a:ext>
            </a:extLst>
          </p:cNvPr>
          <p:cNvSpPr txBox="1"/>
          <p:nvPr/>
        </p:nvSpPr>
        <p:spPr>
          <a:xfrm>
            <a:off x="3176586" y="1312423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X 5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BB7AA0A9-6F0A-4F81-8DDB-84294DFDC679}"/>
              </a:ext>
            </a:extLst>
          </p:cNvPr>
          <p:cNvSpPr txBox="1"/>
          <p:nvPr/>
        </p:nvSpPr>
        <p:spPr>
          <a:xfrm>
            <a:off x="3162091" y="2464555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: 4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C07DCA3-CCA3-4476-BEBA-C0CA335BA38E}"/>
              </a:ext>
            </a:extLst>
          </p:cNvPr>
          <p:cNvSpPr txBox="1"/>
          <p:nvPr/>
        </p:nvSpPr>
        <p:spPr>
          <a:xfrm>
            <a:off x="8454161" y="1312423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X 4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9B1C4E3-2C09-4F2A-8F06-4A04C4D7FA0A}"/>
              </a:ext>
            </a:extLst>
          </p:cNvPr>
          <p:cNvSpPr txBox="1"/>
          <p:nvPr/>
        </p:nvSpPr>
        <p:spPr>
          <a:xfrm>
            <a:off x="8492259" y="2490054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: 4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61D133B-3767-4507-902A-F7AAF0D457FD}"/>
              </a:ext>
            </a:extLst>
          </p:cNvPr>
          <p:cNvGrpSpPr/>
          <p:nvPr/>
        </p:nvGrpSpPr>
        <p:grpSpPr>
          <a:xfrm>
            <a:off x="5095872" y="4078071"/>
            <a:ext cx="2919411" cy="1872020"/>
            <a:chOff x="1209676" y="1395055"/>
            <a:chExt cx="2919411" cy="1872020"/>
          </a:xfrm>
        </p:grpSpPr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07F0E881-0782-42A6-BEBC-112295772910}"/>
                </a:ext>
              </a:extLst>
            </p:cNvPr>
            <p:cNvSpPr/>
            <p:nvPr/>
          </p:nvSpPr>
          <p:spPr>
            <a:xfrm>
              <a:off x="1209676" y="1395055"/>
              <a:ext cx="857249" cy="790212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4</a:t>
              </a:r>
            </a:p>
          </p:txBody>
        </p:sp>
        <p:cxnSp>
          <p:nvCxnSpPr>
            <p:cNvPr id="75" name="Straight Arrow Connector 74">
              <a:extLst>
                <a:ext uri="{FF2B5EF4-FFF2-40B4-BE49-F238E27FC236}">
                  <a16:creationId xmlns:a16="http://schemas.microsoft.com/office/drawing/2014/main" id="{19EAC468-73B6-4E41-B9ED-5CC3FEDAE44A}"/>
                </a:ext>
              </a:extLst>
            </p:cNvPr>
            <p:cNvCxnSpPr/>
            <p:nvPr/>
          </p:nvCxnSpPr>
          <p:spPr>
            <a:xfrm>
              <a:off x="2066926" y="1800225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7CD56B8D-B383-4B2A-8CF3-3227172E7C73}"/>
                </a:ext>
              </a:extLst>
            </p:cNvPr>
            <p:cNvSpPr/>
            <p:nvPr/>
          </p:nvSpPr>
          <p:spPr>
            <a:xfrm>
              <a:off x="3209925" y="1395055"/>
              <a:ext cx="857248" cy="719495"/>
            </a:xfrm>
            <a:prstGeom prst="rect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7BF0D107-87F7-46EC-92C8-2CBF15A8F068}"/>
                </a:ext>
              </a:extLst>
            </p:cNvPr>
            <p:cNvSpPr/>
            <p:nvPr/>
          </p:nvSpPr>
          <p:spPr>
            <a:xfrm>
              <a:off x="1266825" y="2547580"/>
              <a:ext cx="742950" cy="719495"/>
            </a:xfrm>
            <a:prstGeom prst="rect">
              <a:avLst/>
            </a:prstGeom>
            <a:ln/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24</a:t>
              </a:r>
            </a:p>
          </p:txBody>
        </p:sp>
        <p:cxnSp>
          <p:nvCxnSpPr>
            <p:cNvPr id="78" name="Straight Arrow Connector 77">
              <a:extLst>
                <a:ext uri="{FF2B5EF4-FFF2-40B4-BE49-F238E27FC236}">
                  <a16:creationId xmlns:a16="http://schemas.microsoft.com/office/drawing/2014/main" id="{08C51FA1-2FD9-4CED-A724-34B5662D2517}"/>
                </a:ext>
              </a:extLst>
            </p:cNvPr>
            <p:cNvCxnSpPr/>
            <p:nvPr/>
          </p:nvCxnSpPr>
          <p:spPr>
            <a:xfrm>
              <a:off x="2009775" y="2907327"/>
              <a:ext cx="1190624" cy="0"/>
            </a:xfrm>
            <a:prstGeom prst="straightConnector1">
              <a:avLst/>
            </a:prstGeom>
            <a:ln w="571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04506EC1-6847-4D72-8EDF-189E3082094E}"/>
                </a:ext>
              </a:extLst>
            </p:cNvPr>
            <p:cNvSpPr/>
            <p:nvPr/>
          </p:nvSpPr>
          <p:spPr>
            <a:xfrm>
              <a:off x="3200399" y="2459331"/>
              <a:ext cx="928688" cy="790212"/>
            </a:xfrm>
            <a:prstGeom prst="ellipse">
              <a:avLst/>
            </a:prstGeom>
            <a:ln w="381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000" dirty="0"/>
                <a:t>?</a:t>
              </a:r>
            </a:p>
          </p:txBody>
        </p: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E5E73C74-B195-477C-878C-3FFC79E7A52E}"/>
              </a:ext>
            </a:extLst>
          </p:cNvPr>
          <p:cNvSpPr txBox="1"/>
          <p:nvPr/>
        </p:nvSpPr>
        <p:spPr>
          <a:xfrm>
            <a:off x="4192345" y="4386721"/>
            <a:ext cx="8572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c)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C2EE787-D847-47BE-B05C-B69AC6C1F5B0}"/>
              </a:ext>
            </a:extLst>
          </p:cNvPr>
          <p:cNvSpPr txBox="1"/>
          <p:nvPr/>
        </p:nvSpPr>
        <p:spPr>
          <a:xfrm>
            <a:off x="6001474" y="3743312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X 6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C8D53354-33B9-4C0B-B5F0-CD59F68C9FD3}"/>
              </a:ext>
            </a:extLst>
          </p:cNvPr>
          <p:cNvSpPr txBox="1"/>
          <p:nvPr/>
        </p:nvSpPr>
        <p:spPr>
          <a:xfrm>
            <a:off x="6084090" y="4906148"/>
            <a:ext cx="9286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: 4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396F89D-ACD0-4EE1-807E-299F130EADEF}"/>
              </a:ext>
            </a:extLst>
          </p:cNvPr>
          <p:cNvSpPr/>
          <p:nvPr/>
        </p:nvSpPr>
        <p:spPr>
          <a:xfrm>
            <a:off x="4295774" y="1624113"/>
            <a:ext cx="753821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20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4E92109-AF1F-4E6F-9849-E133FD203CDA}"/>
              </a:ext>
            </a:extLst>
          </p:cNvPr>
          <p:cNvSpPr/>
          <p:nvPr/>
        </p:nvSpPr>
        <p:spPr>
          <a:xfrm>
            <a:off x="2163519" y="2806168"/>
            <a:ext cx="848761" cy="586696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6B30FB69-808A-4AF7-BCA5-F4CB81A88FE4}"/>
              </a:ext>
            </a:extLst>
          </p:cNvPr>
          <p:cNvSpPr/>
          <p:nvPr/>
        </p:nvSpPr>
        <p:spPr>
          <a:xfrm>
            <a:off x="9513817" y="1690512"/>
            <a:ext cx="715721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16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70DED94A-A70B-41DB-A4EC-7F7C1F018E66}"/>
              </a:ext>
            </a:extLst>
          </p:cNvPr>
          <p:cNvSpPr/>
          <p:nvPr/>
        </p:nvSpPr>
        <p:spPr>
          <a:xfrm>
            <a:off x="9554347" y="2802993"/>
            <a:ext cx="715721" cy="58669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0D962547-5459-4107-B5FC-02F7727B8289}"/>
              </a:ext>
            </a:extLst>
          </p:cNvPr>
          <p:cNvSpPr/>
          <p:nvPr/>
        </p:nvSpPr>
        <p:spPr>
          <a:xfrm>
            <a:off x="7146181" y="4144470"/>
            <a:ext cx="753821" cy="58669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24</a:t>
            </a: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D9F0262F-694D-47AB-B2EC-965A6C3C67C4}"/>
              </a:ext>
            </a:extLst>
          </p:cNvPr>
          <p:cNvSpPr/>
          <p:nvPr/>
        </p:nvSpPr>
        <p:spPr>
          <a:xfrm>
            <a:off x="7214612" y="5229313"/>
            <a:ext cx="715721" cy="586696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b="1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97388465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69" grpId="0"/>
      <p:bldP spid="26" grpId="0"/>
      <p:bldP spid="70" grpId="0"/>
      <p:bldP spid="71" grpId="0"/>
      <p:bldP spid="72" grpId="0"/>
      <p:bldP spid="80" grpId="0"/>
      <p:bldP spid="81" grpId="0"/>
      <p:bldP spid="82" grpId="0"/>
      <p:bldP spid="8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96807-216D-4321-9281-A24CB4D65E6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E3D154-B8EB-4DB7-92EB-63FA6E99A0E2}"/>
              </a:ext>
            </a:extLst>
          </p:cNvPr>
          <p:cNvGrpSpPr/>
          <p:nvPr/>
        </p:nvGrpSpPr>
        <p:grpSpPr>
          <a:xfrm>
            <a:off x="771525" y="581025"/>
            <a:ext cx="9754014" cy="1077218"/>
            <a:chOff x="771525" y="581025"/>
            <a:chExt cx="9754014" cy="107721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6B43668F-59D0-4714-B69D-8F0ED88CED2E}"/>
                </a:ext>
              </a:extLst>
            </p:cNvPr>
            <p:cNvSpPr/>
            <p:nvPr/>
          </p:nvSpPr>
          <p:spPr>
            <a:xfrm>
              <a:off x="771525" y="581025"/>
              <a:ext cx="609600" cy="561975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0E405D6-A1F6-4E18-ADB1-99A63F17FF63}"/>
                </a:ext>
              </a:extLst>
            </p:cNvPr>
            <p:cNvSpPr txBox="1"/>
            <p:nvPr/>
          </p:nvSpPr>
          <p:spPr>
            <a:xfrm>
              <a:off x="1495425" y="581025"/>
              <a:ext cx="9030114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Có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24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chiếc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bánh chia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vào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các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hộp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,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mỗi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hộp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có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4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chiếc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bánh.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Hỏi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được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bao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nhiêu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hộp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bánh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như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200" dirty="0" err="1">
                  <a:solidFill>
                    <a:prstClr val="black"/>
                  </a:solidFill>
                  <a:latin typeface="Calibri"/>
                </a:rPr>
                <a:t>vậy</a:t>
              </a:r>
              <a:r>
                <a:rPr lang="en-US" sz="3200" dirty="0">
                  <a:solidFill>
                    <a:prstClr val="black"/>
                  </a:solidFill>
                  <a:latin typeface="Calibri"/>
                </a:rPr>
                <a:t>?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7" name="Picture 6" descr="A picture containing box&#10;&#10;Description automatically generated">
            <a:extLst>
              <a:ext uri="{FF2B5EF4-FFF2-40B4-BE49-F238E27FC236}">
                <a16:creationId xmlns:a16="http://schemas.microsoft.com/office/drawing/2014/main" id="{3FD46700-EF65-4909-825D-F4D423BF7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882" y="1143000"/>
            <a:ext cx="7514565" cy="5009322"/>
          </a:xfrm>
          <a:prstGeom prst="rect">
            <a:avLst/>
          </a:prstGeom>
        </p:spPr>
      </p:pic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1AA3ECE9-2A3F-4734-BC04-C0BBE2A007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556" y="3758791"/>
            <a:ext cx="852966" cy="852966"/>
          </a:xfrm>
          <a:prstGeom prst="rect">
            <a:avLst/>
          </a:prstGeom>
        </p:spPr>
      </p:pic>
      <p:pic>
        <p:nvPicPr>
          <p:cNvPr id="49" name="Picture 48" descr="A picture containing icon&#10;&#10;Description automatically generated">
            <a:extLst>
              <a:ext uri="{FF2B5EF4-FFF2-40B4-BE49-F238E27FC236}">
                <a16:creationId xmlns:a16="http://schemas.microsoft.com/office/drawing/2014/main" id="{341B535E-35A6-48EC-9ACA-384896AB5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208" y="3758791"/>
            <a:ext cx="852967" cy="852967"/>
          </a:xfrm>
          <a:prstGeom prst="rect">
            <a:avLst/>
          </a:prstGeom>
        </p:spPr>
      </p:pic>
      <p:pic>
        <p:nvPicPr>
          <p:cNvPr id="50" name="Picture 49" descr="A picture containing icon&#10;&#10;Description automatically generated">
            <a:extLst>
              <a:ext uri="{FF2B5EF4-FFF2-40B4-BE49-F238E27FC236}">
                <a16:creationId xmlns:a16="http://schemas.microsoft.com/office/drawing/2014/main" id="{485FC9A6-5A12-49EB-ACDE-B399CECCA9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0556" y="4102588"/>
            <a:ext cx="852968" cy="852968"/>
          </a:xfrm>
          <a:prstGeom prst="rect">
            <a:avLst/>
          </a:prstGeom>
        </p:spPr>
      </p:pic>
      <p:pic>
        <p:nvPicPr>
          <p:cNvPr id="51" name="Picture 50" descr="A picture containing icon&#10;&#10;Description automatically generated">
            <a:extLst>
              <a:ext uri="{FF2B5EF4-FFF2-40B4-BE49-F238E27FC236}">
                <a16:creationId xmlns:a16="http://schemas.microsoft.com/office/drawing/2014/main" id="{8752FC29-24A2-49A0-B897-F15EE2B517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246" y="3973379"/>
            <a:ext cx="852968" cy="852968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820B5BE6-3DD9-4FA4-B15C-76ABCFA841B4}"/>
              </a:ext>
            </a:extLst>
          </p:cNvPr>
          <p:cNvSpPr txBox="1"/>
          <p:nvPr/>
        </p:nvSpPr>
        <p:spPr>
          <a:xfrm>
            <a:off x="6450528" y="1739020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C0B9D71-935B-476F-8D7F-785DAFA41CC8}"/>
              </a:ext>
            </a:extLst>
          </p:cNvPr>
          <p:cNvSpPr txBox="1"/>
          <p:nvPr/>
        </p:nvSpPr>
        <p:spPr>
          <a:xfrm>
            <a:off x="4878783" y="2390931"/>
            <a:ext cx="5231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24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ánh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DB750C1-7080-4422-9AB6-26A439389DE5}"/>
              </a:ext>
            </a:extLst>
          </p:cNvPr>
          <p:cNvSpPr txBox="1"/>
          <p:nvPr/>
        </p:nvSpPr>
        <p:spPr>
          <a:xfrm>
            <a:off x="5052435" y="2991391"/>
            <a:ext cx="5231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 4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bánh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8D8A15C-80C8-48FA-81D3-C5068EE8F4AD}"/>
              </a:ext>
            </a:extLst>
          </p:cNvPr>
          <p:cNvSpPr txBox="1"/>
          <p:nvPr/>
        </p:nvSpPr>
        <p:spPr>
          <a:xfrm>
            <a:off x="4607792" y="3566053"/>
            <a:ext cx="6121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:...?..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bánh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E83CA86-BF28-456C-965D-100629FDEE0E}"/>
              </a:ext>
            </a:extLst>
          </p:cNvPr>
          <p:cNvSpPr txBox="1"/>
          <p:nvPr/>
        </p:nvSpPr>
        <p:spPr>
          <a:xfrm>
            <a:off x="6466170" y="4238182"/>
            <a:ext cx="2647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36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425D9E-59F4-4F67-AB0F-5C4287F31DDB}"/>
              </a:ext>
            </a:extLst>
          </p:cNvPr>
          <p:cNvSpPr txBox="1"/>
          <p:nvPr/>
        </p:nvSpPr>
        <p:spPr>
          <a:xfrm>
            <a:off x="4894425" y="4890093"/>
            <a:ext cx="643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bánh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756482-1235-4F01-8B62-D14E55DC6DD2}"/>
              </a:ext>
            </a:extLst>
          </p:cNvPr>
          <p:cNvSpPr txBox="1"/>
          <p:nvPr/>
        </p:nvSpPr>
        <p:spPr>
          <a:xfrm>
            <a:off x="5068077" y="5490553"/>
            <a:ext cx="52318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: 4 = 6 (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bánh)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5940156-5010-4B90-A0A9-C63C86BA7E1D}"/>
              </a:ext>
            </a:extLst>
          </p:cNvPr>
          <p:cNvSpPr txBox="1"/>
          <p:nvPr/>
        </p:nvSpPr>
        <p:spPr>
          <a:xfrm>
            <a:off x="5387624" y="6009957"/>
            <a:ext cx="6121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6 </a:t>
            </a:r>
            <a:r>
              <a:rPr lang="en-US" sz="3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24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  <p:bldP spid="5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lum contrast="20000"/>
          </a:blip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10177608" y="-707253"/>
            <a:ext cx="2722500" cy="255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Freeform 8"/>
          <p:cNvSpPr/>
          <p:nvPr/>
        </p:nvSpPr>
        <p:spPr bwMode="auto">
          <a:xfrm>
            <a:off x="5509846" y="183339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0070C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800937" y="3874476"/>
            <a:ext cx="450796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 w="0">
                  <a:noFill/>
                </a:ln>
                <a:solidFill>
                  <a:srgbClr val="FA0B41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CỦNG CỐ</a:t>
            </a:r>
            <a:endParaRPr kumimoji="0" lang="zh-CN" altLang="en-US" sz="8800" b="0" i="0" u="none" strike="noStrike" kern="1200" cap="none" spc="0" normalizeH="0" baseline="0" noProof="0" dirty="0">
              <a:ln w="0">
                <a:noFill/>
              </a:ln>
              <a:solidFill>
                <a:srgbClr val="FA0B41"/>
              </a:solidFill>
              <a:effectLst/>
              <a:uLnTx/>
              <a:uFillTx/>
              <a:latin typeface="iCiel Cadena" panose="02000503000000020004" pitchFamily="50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7879809" y="2353136"/>
            <a:ext cx="2297799" cy="122260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-1319104" y="1213011"/>
            <a:ext cx="8399229" cy="564498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1419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6">
            <a:extLst>
              <a:ext uri="{FF2B5EF4-FFF2-40B4-BE49-F238E27FC236}">
                <a16:creationId xmlns:a16="http://schemas.microsoft.com/office/drawing/2014/main" id="{3418D7EF-78AA-4DFB-B378-7734A4591D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37CD6D7A-C07D-4EB0-A27E-221773338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6956D78-1600-4230-B900-652659A011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544642"/>
            <a:ext cx="2289329" cy="2289329"/>
          </a:xfrm>
          <a:prstGeom prst="rect">
            <a:avLst/>
          </a:prstGeom>
        </p:spPr>
      </p:pic>
      <p:pic>
        <p:nvPicPr>
          <p:cNvPr id="38" name="图片 41" descr="6">
            <a:extLst>
              <a:ext uri="{FF2B5EF4-FFF2-40B4-BE49-F238E27FC236}">
                <a16:creationId xmlns:a16="http://schemas.microsoft.com/office/drawing/2014/main" id="{DD87B8BA-628B-4491-91C1-5EB69502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2019" y="5153660"/>
            <a:ext cx="3137535" cy="1704340"/>
          </a:xfrm>
          <a:prstGeom prst="rect">
            <a:avLst/>
          </a:prstGeom>
        </p:spPr>
      </p:pic>
      <p:sp>
        <p:nvSpPr>
          <p:cNvPr id="37" name="云形 25">
            <a:extLst>
              <a:ext uri="{FF2B5EF4-FFF2-40B4-BE49-F238E27FC236}">
                <a16:creationId xmlns:a16="http://schemas.microsoft.com/office/drawing/2014/main" id="{49F52302-58E3-4B6F-8DFD-409C229ED31E}"/>
              </a:ext>
            </a:extLst>
          </p:cNvPr>
          <p:cNvSpPr/>
          <p:nvPr/>
        </p:nvSpPr>
        <p:spPr>
          <a:xfrm>
            <a:off x="652062" y="170455"/>
            <a:ext cx="7456362" cy="2248048"/>
          </a:xfrm>
          <a:prstGeom prst="cloud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12638B-467B-4EF0-ADBA-528B02B9EF53}"/>
              </a:ext>
            </a:extLst>
          </p:cNvPr>
          <p:cNvSpPr txBox="1"/>
          <p:nvPr/>
        </p:nvSpPr>
        <p:spPr>
          <a:xfrm>
            <a:off x="1862032" y="600022"/>
            <a:ext cx="53297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QUẢ CÀ CHUA BÍ ẨN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2B0B1214-4887-4D98-8364-48547A149F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6058" y="600022"/>
            <a:ext cx="1313856" cy="91313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8412B43E-AEE8-4A97-A322-689B343C0C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55315" y="773360"/>
            <a:ext cx="1428423" cy="971327"/>
          </a:xfrm>
          <a:prstGeom prst="rect">
            <a:avLst/>
          </a:prstGeom>
        </p:spPr>
      </p:pic>
      <p:pic>
        <p:nvPicPr>
          <p:cNvPr id="26" name="Graphic 25">
            <a:hlinkClick r:id="rId8" action="ppaction://hlinksldjump"/>
            <a:extLst>
              <a:ext uri="{FF2B5EF4-FFF2-40B4-BE49-F238E27FC236}">
                <a16:creationId xmlns:a16="http://schemas.microsoft.com/office/drawing/2014/main" id="{F9CE4D2C-B8B5-4473-90A2-831B96D1135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saturation sat="3000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65776" y="2771762"/>
            <a:ext cx="2769841" cy="2215874"/>
          </a:xfrm>
          <a:prstGeom prst="rect">
            <a:avLst/>
          </a:prstGeom>
        </p:spPr>
      </p:pic>
      <p:pic>
        <p:nvPicPr>
          <p:cNvPr id="28" name="Graphic 27">
            <a:hlinkClick r:id="rId11" action="ppaction://hlinksldjump"/>
            <a:extLst>
              <a:ext uri="{FF2B5EF4-FFF2-40B4-BE49-F238E27FC236}">
                <a16:creationId xmlns:a16="http://schemas.microsoft.com/office/drawing/2014/main" id="{6708D05D-8B51-480C-BAD6-772A343839F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4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35296" y="3956858"/>
            <a:ext cx="2967686" cy="2644951"/>
          </a:xfrm>
          <a:prstGeom prst="rect">
            <a:avLst/>
          </a:prstGeom>
        </p:spPr>
      </p:pic>
      <p:pic>
        <p:nvPicPr>
          <p:cNvPr id="29" name="Graphic 28">
            <a:hlinkClick r:id="rId14" action="ppaction://hlinksldjump"/>
            <a:extLst>
              <a:ext uri="{FF2B5EF4-FFF2-40B4-BE49-F238E27FC236}">
                <a16:creationId xmlns:a16="http://schemas.microsoft.com/office/drawing/2014/main" id="{33EBB24E-E9AA-4009-BD05-92639A48C93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20" y="4305993"/>
            <a:ext cx="2696041" cy="2453397"/>
          </a:xfrm>
          <a:prstGeom prst="rect">
            <a:avLst/>
          </a:prstGeom>
        </p:spPr>
      </p:pic>
      <p:sp>
        <p:nvSpPr>
          <p:cNvPr id="3" name="Right Arrow 2">
            <a:hlinkClick r:id="rId17" action="ppaction://hlinksldjump"/>
          </p:cNvPr>
          <p:cNvSpPr/>
          <p:nvPr/>
        </p:nvSpPr>
        <p:spPr>
          <a:xfrm>
            <a:off x="8894030" y="5519651"/>
            <a:ext cx="3076297" cy="133834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Kết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thúc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học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70920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6">
            <a:extLst>
              <a:ext uri="{FF2B5EF4-FFF2-40B4-BE49-F238E27FC236}">
                <a16:creationId xmlns:a16="http://schemas.microsoft.com/office/drawing/2014/main" id="{3418D7EF-78AA-4DFB-B378-7734A4591D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37CD6D7A-C07D-4EB0-A27E-221773338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86956D78-1600-4230-B900-652659A011C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544642"/>
            <a:ext cx="2289329" cy="2289329"/>
          </a:xfrm>
          <a:prstGeom prst="rect">
            <a:avLst/>
          </a:prstGeom>
        </p:spPr>
      </p:pic>
      <p:pic>
        <p:nvPicPr>
          <p:cNvPr id="38" name="图片 41" descr="6">
            <a:extLst>
              <a:ext uri="{FF2B5EF4-FFF2-40B4-BE49-F238E27FC236}">
                <a16:creationId xmlns:a16="http://schemas.microsoft.com/office/drawing/2014/main" id="{DD87B8BA-628B-4491-91C1-5EB6950219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2019" y="5178425"/>
            <a:ext cx="3137535" cy="1704340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3CDE58-A511-4582-9EAA-107B085E665D}"/>
              </a:ext>
            </a:extLst>
          </p:cNvPr>
          <p:cNvGrpSpPr/>
          <p:nvPr/>
        </p:nvGrpSpPr>
        <p:grpSpPr>
          <a:xfrm>
            <a:off x="983433" y="1025473"/>
            <a:ext cx="5411739" cy="3394158"/>
            <a:chOff x="7639652" y="3900524"/>
            <a:chExt cx="2813685" cy="1652825"/>
          </a:xfrm>
        </p:grpSpPr>
        <p:pic>
          <p:nvPicPr>
            <p:cNvPr id="40" name="Picture 39" descr="Shape, rectangle&#10;&#10;Description automatically generated">
              <a:extLst>
                <a:ext uri="{FF2B5EF4-FFF2-40B4-BE49-F238E27FC236}">
                  <a16:creationId xmlns:a16="http://schemas.microsoft.com/office/drawing/2014/main" id="{C4FF04F8-E76F-4E03-ADCD-B4688AB5BF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9652" y="3900524"/>
              <a:ext cx="2813685" cy="1652825"/>
            </a:xfrm>
            <a:prstGeom prst="rect">
              <a:avLst/>
            </a:prstGeom>
          </p:spPr>
        </p:pic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51A464CE-EDD5-43CF-A0BE-D25DB2AA26BE}"/>
                </a:ext>
              </a:extLst>
            </p:cNvPr>
            <p:cNvSpPr txBox="1"/>
            <p:nvPr/>
          </p:nvSpPr>
          <p:spPr>
            <a:xfrm>
              <a:off x="7819198" y="4422013"/>
              <a:ext cx="2314183" cy="584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 : 4 = ?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74A72C9-78D2-497F-979F-5B50B817D250}"/>
              </a:ext>
            </a:extLst>
          </p:cNvPr>
          <p:cNvGrpSpPr/>
          <p:nvPr/>
        </p:nvGrpSpPr>
        <p:grpSpPr>
          <a:xfrm>
            <a:off x="6640241" y="1447657"/>
            <a:ext cx="4822615" cy="3888468"/>
            <a:chOff x="6640241" y="1447657"/>
            <a:chExt cx="4822615" cy="388846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D0F14C3F-B758-41ED-86CA-EDC5CCE2FD40}"/>
                </a:ext>
              </a:extLst>
            </p:cNvPr>
            <p:cNvGrpSpPr/>
            <p:nvPr/>
          </p:nvGrpSpPr>
          <p:grpSpPr>
            <a:xfrm>
              <a:off x="6640241" y="1447657"/>
              <a:ext cx="4822615" cy="2749263"/>
              <a:chOff x="6773244" y="1480908"/>
              <a:chExt cx="4822615" cy="2749263"/>
            </a:xfrm>
          </p:grpSpPr>
          <p:sp>
            <p:nvSpPr>
              <p:cNvPr id="37" name="云形 25">
                <a:extLst>
                  <a:ext uri="{FF2B5EF4-FFF2-40B4-BE49-F238E27FC236}">
                    <a16:creationId xmlns:a16="http://schemas.microsoft.com/office/drawing/2014/main" id="{49F52302-58E3-4B6F-8DFD-409C229ED31E}"/>
                  </a:ext>
                </a:extLst>
              </p:cNvPr>
              <p:cNvSpPr/>
              <p:nvPr/>
            </p:nvSpPr>
            <p:spPr>
              <a:xfrm>
                <a:off x="6773244" y="1480908"/>
                <a:ext cx="4822615" cy="2749263"/>
              </a:xfrm>
              <a:prstGeom prst="cloud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12638B-467B-4EF0-ADBA-528B02B9EF53}"/>
                  </a:ext>
                </a:extLst>
              </p:cNvPr>
              <p:cNvSpPr txBox="1"/>
              <p:nvPr/>
            </p:nvSpPr>
            <p:spPr>
              <a:xfrm>
                <a:off x="7263382" y="2220834"/>
                <a:ext cx="391695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Đáp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án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: 5</a:t>
                </a: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4" name="Graphic 33">
              <a:extLst>
                <a:ext uri="{FF2B5EF4-FFF2-40B4-BE49-F238E27FC236}">
                  <a16:creationId xmlns:a16="http://schemas.microsoft.com/office/drawing/2014/main" id="{9B00B640-3852-46FF-AF5A-4C05918EF5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500" y="3277117"/>
              <a:ext cx="3137536" cy="2059008"/>
            </a:xfrm>
            <a:prstGeom prst="rect">
              <a:avLst/>
            </a:prstGeom>
          </p:spPr>
        </p:pic>
      </p:grpSp>
      <p:sp>
        <p:nvSpPr>
          <p:cNvPr id="32" name="Right Arrow 31">
            <a:hlinkClick r:id="rId8" action="ppaction://hlinksldjump"/>
          </p:cNvPr>
          <p:cNvSpPr/>
          <p:nvPr/>
        </p:nvSpPr>
        <p:spPr>
          <a:xfrm flipH="1">
            <a:off x="346783" y="5781291"/>
            <a:ext cx="1864402" cy="101617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 descr="LINE Creators&amp;#39; Stickers - Boku No Tomato Example with GIF Animation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70" y="4419631"/>
            <a:ext cx="2260684" cy="183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715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21" descr="6">
            <a:extLst>
              <a:ext uri="{FF2B5EF4-FFF2-40B4-BE49-F238E27FC236}">
                <a16:creationId xmlns:a16="http://schemas.microsoft.com/office/drawing/2014/main" id="{1FA21C08-8B6E-4F4A-ADE9-B937C41FDB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18" name="图片 32">
            <a:extLst>
              <a:ext uri="{FF2B5EF4-FFF2-40B4-BE49-F238E27FC236}">
                <a16:creationId xmlns:a16="http://schemas.microsoft.com/office/drawing/2014/main" id="{08ADF129-1398-4022-9E7C-F211343840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19" name="图片 34">
            <a:extLst>
              <a:ext uri="{FF2B5EF4-FFF2-40B4-BE49-F238E27FC236}">
                <a16:creationId xmlns:a16="http://schemas.microsoft.com/office/drawing/2014/main" id="{E8FE780C-7C0C-484B-8027-AD6CD9BB01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544642"/>
            <a:ext cx="2289329" cy="2289329"/>
          </a:xfrm>
          <a:prstGeom prst="rect">
            <a:avLst/>
          </a:prstGeom>
        </p:spPr>
      </p:pic>
      <p:pic>
        <p:nvPicPr>
          <p:cNvPr id="20" name="图片 41" descr="6">
            <a:extLst>
              <a:ext uri="{FF2B5EF4-FFF2-40B4-BE49-F238E27FC236}">
                <a16:creationId xmlns:a16="http://schemas.microsoft.com/office/drawing/2014/main" id="{30F96F0F-C807-44D2-BF0B-00B0CF82B9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2019" y="5178425"/>
            <a:ext cx="3137535" cy="170434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D888F33-0677-4B31-BE20-F2A217D3DD83}"/>
              </a:ext>
            </a:extLst>
          </p:cNvPr>
          <p:cNvGrpSpPr/>
          <p:nvPr/>
        </p:nvGrpSpPr>
        <p:grpSpPr>
          <a:xfrm>
            <a:off x="983433" y="1025473"/>
            <a:ext cx="5411739" cy="3394158"/>
            <a:chOff x="7639652" y="3900524"/>
            <a:chExt cx="2813685" cy="1652825"/>
          </a:xfrm>
        </p:grpSpPr>
        <p:pic>
          <p:nvPicPr>
            <p:cNvPr id="23" name="Picture 22" descr="Shape, rectangle&#10;&#10;Description automatically generated">
              <a:extLst>
                <a:ext uri="{FF2B5EF4-FFF2-40B4-BE49-F238E27FC236}">
                  <a16:creationId xmlns:a16="http://schemas.microsoft.com/office/drawing/2014/main" id="{1C83F563-EA2A-4AC5-8E19-CD260422D9A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9652" y="3900524"/>
              <a:ext cx="2813685" cy="165282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AE59C20-9FA1-43D9-9CD9-0C5F0ADD7283}"/>
                </a:ext>
              </a:extLst>
            </p:cNvPr>
            <p:cNvSpPr txBox="1"/>
            <p:nvPr/>
          </p:nvSpPr>
          <p:spPr>
            <a:xfrm>
              <a:off x="7819198" y="4422013"/>
              <a:ext cx="2314183" cy="584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7200" dirty="0">
                  <a:solidFill>
                    <a:prstClr val="black"/>
                  </a:solidFill>
                  <a:latin typeface="Calibri"/>
                </a:rPr>
                <a:t>32 :.?. = 4</a:t>
              </a:r>
              <a:endPara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0AD5DF-85FA-404A-B218-0BAFB864C67D}"/>
              </a:ext>
            </a:extLst>
          </p:cNvPr>
          <p:cNvGrpSpPr/>
          <p:nvPr/>
        </p:nvGrpSpPr>
        <p:grpSpPr>
          <a:xfrm>
            <a:off x="6640241" y="1447657"/>
            <a:ext cx="4822615" cy="3888468"/>
            <a:chOff x="6640241" y="1447657"/>
            <a:chExt cx="4822615" cy="388846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FA2448DC-827E-437C-8F58-BAD9C5E0522B}"/>
                </a:ext>
              </a:extLst>
            </p:cNvPr>
            <p:cNvGrpSpPr/>
            <p:nvPr/>
          </p:nvGrpSpPr>
          <p:grpSpPr>
            <a:xfrm>
              <a:off x="6640241" y="1447657"/>
              <a:ext cx="4822615" cy="2749263"/>
              <a:chOff x="6773244" y="1480908"/>
              <a:chExt cx="4822615" cy="2749263"/>
            </a:xfrm>
          </p:grpSpPr>
          <p:sp>
            <p:nvSpPr>
              <p:cNvPr id="28" name="云形 25">
                <a:extLst>
                  <a:ext uri="{FF2B5EF4-FFF2-40B4-BE49-F238E27FC236}">
                    <a16:creationId xmlns:a16="http://schemas.microsoft.com/office/drawing/2014/main" id="{22306BD6-3CE6-497B-9286-7EC079593F7A}"/>
                  </a:ext>
                </a:extLst>
              </p:cNvPr>
              <p:cNvSpPr/>
              <p:nvPr/>
            </p:nvSpPr>
            <p:spPr>
              <a:xfrm>
                <a:off x="6773244" y="1480908"/>
                <a:ext cx="4822615" cy="2749263"/>
              </a:xfrm>
              <a:prstGeom prst="cloud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68506B79-4120-406C-A91D-41A55A5A6A31}"/>
                  </a:ext>
                </a:extLst>
              </p:cNvPr>
              <p:cNvSpPr txBox="1"/>
              <p:nvPr/>
            </p:nvSpPr>
            <p:spPr>
              <a:xfrm>
                <a:off x="7263382" y="2220834"/>
                <a:ext cx="391695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Đáp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án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: 8</a:t>
                </a: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7" name="Graphic 33">
              <a:extLst>
                <a:ext uri="{FF2B5EF4-FFF2-40B4-BE49-F238E27FC236}">
                  <a16:creationId xmlns:a16="http://schemas.microsoft.com/office/drawing/2014/main" id="{AB2E46D2-35C9-4881-8213-2F544C24F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500" y="3277117"/>
              <a:ext cx="3137536" cy="2059008"/>
            </a:xfrm>
            <a:prstGeom prst="rect">
              <a:avLst/>
            </a:prstGeom>
          </p:spPr>
        </p:pic>
      </p:grpSp>
      <p:sp>
        <p:nvSpPr>
          <p:cNvPr id="30" name="Right Arrow 31">
            <a:hlinkClick r:id="rId8" action="ppaction://hlinksldjump"/>
            <a:extLst>
              <a:ext uri="{FF2B5EF4-FFF2-40B4-BE49-F238E27FC236}">
                <a16:creationId xmlns:a16="http://schemas.microsoft.com/office/drawing/2014/main" id="{D6D9CA32-DB42-4A89-B991-EDFA49C96D8F}"/>
              </a:ext>
            </a:extLst>
          </p:cNvPr>
          <p:cNvSpPr/>
          <p:nvPr/>
        </p:nvSpPr>
        <p:spPr>
          <a:xfrm flipH="1">
            <a:off x="346783" y="5781291"/>
            <a:ext cx="1864402" cy="101617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LINE Creators&amp;#39; Stickers - Boku No Tomato Example with GIF Animation">
            <a:extLst>
              <a:ext uri="{FF2B5EF4-FFF2-40B4-BE49-F238E27FC236}">
                <a16:creationId xmlns:a16="http://schemas.microsoft.com/office/drawing/2014/main" id="{51406A19-DE66-4B4B-9489-D29172F47A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70" y="4419631"/>
            <a:ext cx="2260684" cy="183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538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>
            <a:lum contrast="20000"/>
          </a:blip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Freeform 8"/>
          <p:cNvSpPr/>
          <p:nvPr/>
        </p:nvSpPr>
        <p:spPr bwMode="auto">
          <a:xfrm>
            <a:off x="2749843" y="1509100"/>
            <a:ext cx="6692314" cy="378214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141CF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250511" y="3079232"/>
            <a:ext cx="584006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 w="0">
                  <a:noFill/>
                </a:ln>
                <a:solidFill>
                  <a:srgbClr val="3B2172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KHỞI ĐỘNG</a:t>
            </a:r>
            <a:endParaRPr kumimoji="0" lang="zh-CN" altLang="en-US" sz="8800" b="0" i="0" u="none" strike="noStrike" kern="1200" cap="none" spc="0" normalizeH="0" baseline="0" noProof="0" dirty="0">
              <a:ln w="0">
                <a:noFill/>
              </a:ln>
              <a:solidFill>
                <a:srgbClr val="3B2172"/>
              </a:solidFill>
              <a:effectLst/>
              <a:uLnTx/>
              <a:uFillTx/>
              <a:latin typeface="iCiel Cadena" panose="02000503000000020004" pitchFamily="50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539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1" presetID="1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2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23" presetID="15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  <p:bldP spid="14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93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21" descr="6">
            <a:extLst>
              <a:ext uri="{FF2B5EF4-FFF2-40B4-BE49-F238E27FC236}">
                <a16:creationId xmlns:a16="http://schemas.microsoft.com/office/drawing/2014/main" id="{8A7A3AE5-7E0E-49CC-A894-8F69395662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18" name="图片 32">
            <a:extLst>
              <a:ext uri="{FF2B5EF4-FFF2-40B4-BE49-F238E27FC236}">
                <a16:creationId xmlns:a16="http://schemas.microsoft.com/office/drawing/2014/main" id="{F50EAB27-6430-40BA-B44C-974ADDD21F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552" y="308452"/>
            <a:ext cx="1436235" cy="1436235"/>
          </a:xfrm>
          <a:prstGeom prst="rect">
            <a:avLst/>
          </a:prstGeom>
        </p:spPr>
      </p:pic>
      <p:pic>
        <p:nvPicPr>
          <p:cNvPr id="19" name="图片 34">
            <a:extLst>
              <a:ext uri="{FF2B5EF4-FFF2-40B4-BE49-F238E27FC236}">
                <a16:creationId xmlns:a16="http://schemas.microsoft.com/office/drawing/2014/main" id="{9EE59D4C-C83E-4132-8F62-8F0FE19B1B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2671" y="-544642"/>
            <a:ext cx="2289329" cy="2289329"/>
          </a:xfrm>
          <a:prstGeom prst="rect">
            <a:avLst/>
          </a:prstGeom>
        </p:spPr>
      </p:pic>
      <p:pic>
        <p:nvPicPr>
          <p:cNvPr id="20" name="图片 41" descr="6">
            <a:extLst>
              <a:ext uri="{FF2B5EF4-FFF2-40B4-BE49-F238E27FC236}">
                <a16:creationId xmlns:a16="http://schemas.microsoft.com/office/drawing/2014/main" id="{C742E06F-D578-45B6-962B-9D841C3FE36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49" t="21697"/>
          <a:stretch>
            <a:fillRect/>
          </a:stretch>
        </p:blipFill>
        <p:spPr>
          <a:xfrm>
            <a:off x="9052019" y="5178425"/>
            <a:ext cx="3137535" cy="170434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2BE22ACD-6E5C-49E1-8458-60C50E40B7C3}"/>
              </a:ext>
            </a:extLst>
          </p:cNvPr>
          <p:cNvGrpSpPr/>
          <p:nvPr/>
        </p:nvGrpSpPr>
        <p:grpSpPr>
          <a:xfrm>
            <a:off x="983433" y="1025473"/>
            <a:ext cx="5411739" cy="3394158"/>
            <a:chOff x="7639652" y="3900524"/>
            <a:chExt cx="2813685" cy="1652825"/>
          </a:xfrm>
        </p:grpSpPr>
        <p:pic>
          <p:nvPicPr>
            <p:cNvPr id="23" name="Picture 22" descr="Shape, rectangle&#10;&#10;Description automatically generated">
              <a:extLst>
                <a:ext uri="{FF2B5EF4-FFF2-40B4-BE49-F238E27FC236}">
                  <a16:creationId xmlns:a16="http://schemas.microsoft.com/office/drawing/2014/main" id="{FC7D46C8-D97D-4A35-A664-C461A1D64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39652" y="3900524"/>
              <a:ext cx="2813685" cy="1652825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B715752-B2DB-4AD4-8C1E-3390F91FBC60}"/>
                </a:ext>
              </a:extLst>
            </p:cNvPr>
            <p:cNvSpPr txBox="1"/>
            <p:nvPr/>
          </p:nvSpPr>
          <p:spPr>
            <a:xfrm>
              <a:off x="7819198" y="4422013"/>
              <a:ext cx="2314183" cy="584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36 : 4 = 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80DD6D4-A78B-48D6-9D64-1CEB4083D2EC}"/>
              </a:ext>
            </a:extLst>
          </p:cNvPr>
          <p:cNvGrpSpPr/>
          <p:nvPr/>
        </p:nvGrpSpPr>
        <p:grpSpPr>
          <a:xfrm>
            <a:off x="6640241" y="1447657"/>
            <a:ext cx="4822615" cy="3888468"/>
            <a:chOff x="6640241" y="1447657"/>
            <a:chExt cx="4822615" cy="3888468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C5FF4BDE-EC5E-4891-A143-E53B50B6C092}"/>
                </a:ext>
              </a:extLst>
            </p:cNvPr>
            <p:cNvGrpSpPr/>
            <p:nvPr/>
          </p:nvGrpSpPr>
          <p:grpSpPr>
            <a:xfrm>
              <a:off x="6640241" y="1447657"/>
              <a:ext cx="4822615" cy="2749263"/>
              <a:chOff x="6773244" y="1480908"/>
              <a:chExt cx="4822615" cy="2749263"/>
            </a:xfrm>
          </p:grpSpPr>
          <p:sp>
            <p:nvSpPr>
              <p:cNvPr id="28" name="云形 25">
                <a:extLst>
                  <a:ext uri="{FF2B5EF4-FFF2-40B4-BE49-F238E27FC236}">
                    <a16:creationId xmlns:a16="http://schemas.microsoft.com/office/drawing/2014/main" id="{11BD3E84-DC42-47C9-997D-3746142CB40D}"/>
                  </a:ext>
                </a:extLst>
              </p:cNvPr>
              <p:cNvSpPr/>
              <p:nvPr/>
            </p:nvSpPr>
            <p:spPr>
              <a:xfrm>
                <a:off x="6773244" y="1480908"/>
                <a:ext cx="4822615" cy="2749263"/>
              </a:xfrm>
              <a:prstGeom prst="cloud">
                <a:avLst/>
              </a:prstGeom>
              <a:solidFill>
                <a:schemeClr val="bg1"/>
              </a:solidFill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09FA70B-3E97-4CF5-B7F0-BE4E72F48790}"/>
                  </a:ext>
                </a:extLst>
              </p:cNvPr>
              <p:cNvSpPr txBox="1"/>
              <p:nvPr/>
            </p:nvSpPr>
            <p:spPr>
              <a:xfrm>
                <a:off x="7263382" y="2220834"/>
                <a:ext cx="391695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Đáp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en-US" sz="6600" dirty="0" err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án</a:t>
                </a:r>
                <a:r>
                  <a:rPr lang="en-US" sz="66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cs typeface="Calibri" panose="020F0502020204030204" pitchFamily="34" charset="0"/>
                  </a:rPr>
                  <a:t>: 9</a:t>
                </a:r>
                <a:endParaRPr kumimoji="0" lang="en-US" sz="6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7" name="Graphic 33">
              <a:extLst>
                <a:ext uri="{FF2B5EF4-FFF2-40B4-BE49-F238E27FC236}">
                  <a16:creationId xmlns:a16="http://schemas.microsoft.com/office/drawing/2014/main" id="{B49306DF-D5FA-49DB-8180-E83CA925D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7668500" y="3277117"/>
              <a:ext cx="3137536" cy="2059008"/>
            </a:xfrm>
            <a:prstGeom prst="rect">
              <a:avLst/>
            </a:prstGeom>
          </p:spPr>
        </p:pic>
      </p:grpSp>
      <p:sp>
        <p:nvSpPr>
          <p:cNvPr id="30" name="Right Arrow 31">
            <a:hlinkClick r:id="rId8" action="ppaction://hlinksldjump"/>
            <a:extLst>
              <a:ext uri="{FF2B5EF4-FFF2-40B4-BE49-F238E27FC236}">
                <a16:creationId xmlns:a16="http://schemas.microsoft.com/office/drawing/2014/main" id="{89F23B99-C5DB-4129-B31B-6D5FE9E82FE9}"/>
              </a:ext>
            </a:extLst>
          </p:cNvPr>
          <p:cNvSpPr/>
          <p:nvPr/>
        </p:nvSpPr>
        <p:spPr>
          <a:xfrm flipH="1">
            <a:off x="346783" y="5781291"/>
            <a:ext cx="1864402" cy="101617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1" name="Picture 2" descr="LINE Creators&amp;#39; Stickers - Boku No Tomato Example with GIF Animation">
            <a:extLst>
              <a:ext uri="{FF2B5EF4-FFF2-40B4-BE49-F238E27FC236}">
                <a16:creationId xmlns:a16="http://schemas.microsoft.com/office/drawing/2014/main" id="{CBF797C8-A97B-4B02-86E8-A772C2CA14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870" y="4419631"/>
            <a:ext cx="2260684" cy="1832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414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 rot="18390134">
            <a:off x="793389" y="1816181"/>
            <a:ext cx="3254133" cy="19342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3" name="Freeform 8"/>
          <p:cNvSpPr/>
          <p:nvPr/>
        </p:nvSpPr>
        <p:spPr bwMode="auto">
          <a:xfrm>
            <a:off x="2402792" y="979488"/>
            <a:ext cx="7339724" cy="5122863"/>
          </a:xfrm>
          <a:custGeom>
            <a:avLst/>
            <a:gdLst>
              <a:gd name="T0" fmla="*/ 2061 w 2368"/>
              <a:gd name="T1" fmla="*/ 709 h 1583"/>
              <a:gd name="T2" fmla="*/ 1558 w 2368"/>
              <a:gd name="T3" fmla="*/ 270 h 1583"/>
              <a:gd name="T4" fmla="*/ 1308 w 2368"/>
              <a:gd name="T5" fmla="*/ 54 h 1583"/>
              <a:gd name="T6" fmla="*/ 1121 w 2368"/>
              <a:gd name="T7" fmla="*/ 136 h 1583"/>
              <a:gd name="T8" fmla="*/ 773 w 2368"/>
              <a:gd name="T9" fmla="*/ 0 h 1583"/>
              <a:gd name="T10" fmla="*/ 258 w 2368"/>
              <a:gd name="T11" fmla="*/ 514 h 1583"/>
              <a:gd name="T12" fmla="*/ 270 w 2368"/>
              <a:gd name="T13" fmla="*/ 622 h 1583"/>
              <a:gd name="T14" fmla="*/ 0 w 2368"/>
              <a:gd name="T15" fmla="*/ 1002 h 1583"/>
              <a:gd name="T16" fmla="*/ 403 w 2368"/>
              <a:gd name="T17" fmla="*/ 1406 h 1583"/>
              <a:gd name="T18" fmla="*/ 723 w 2368"/>
              <a:gd name="T19" fmla="*/ 1247 h 1583"/>
              <a:gd name="T20" fmla="*/ 1156 w 2368"/>
              <a:gd name="T21" fmla="*/ 1583 h 1583"/>
              <a:gd name="T22" fmla="*/ 1512 w 2368"/>
              <a:gd name="T23" fmla="*/ 1406 h 1583"/>
              <a:gd name="T24" fmla="*/ 2018 w 2368"/>
              <a:gd name="T25" fmla="*/ 1406 h 1583"/>
              <a:gd name="T26" fmla="*/ 2368 w 2368"/>
              <a:gd name="T27" fmla="*/ 1056 h 1583"/>
              <a:gd name="T28" fmla="*/ 2061 w 2368"/>
              <a:gd name="T29" fmla="*/ 709 h 1583"/>
              <a:gd name="connsiteX0" fmla="*/ 8704 w 10000"/>
              <a:gd name="connsiteY0" fmla="*/ 4479 h 10000"/>
              <a:gd name="connsiteX1" fmla="*/ 6492 w 10000"/>
              <a:gd name="connsiteY1" fmla="*/ 2461 h 10000"/>
              <a:gd name="connsiteX2" fmla="*/ 5524 w 10000"/>
              <a:gd name="connsiteY2" fmla="*/ 341 h 10000"/>
              <a:gd name="connsiteX3" fmla="*/ 4734 w 10000"/>
              <a:gd name="connsiteY3" fmla="*/ 859 h 10000"/>
              <a:gd name="connsiteX4" fmla="*/ 3264 w 10000"/>
              <a:gd name="connsiteY4" fmla="*/ 0 h 10000"/>
              <a:gd name="connsiteX5" fmla="*/ 1090 w 10000"/>
              <a:gd name="connsiteY5" fmla="*/ 3247 h 10000"/>
              <a:gd name="connsiteX6" fmla="*/ 1140 w 10000"/>
              <a:gd name="connsiteY6" fmla="*/ 3929 h 10000"/>
              <a:gd name="connsiteX7" fmla="*/ 0 w 10000"/>
              <a:gd name="connsiteY7" fmla="*/ 6330 h 10000"/>
              <a:gd name="connsiteX8" fmla="*/ 1702 w 10000"/>
              <a:gd name="connsiteY8" fmla="*/ 8882 h 10000"/>
              <a:gd name="connsiteX9" fmla="*/ 3053 w 10000"/>
              <a:gd name="connsiteY9" fmla="*/ 7877 h 10000"/>
              <a:gd name="connsiteX10" fmla="*/ 4882 w 10000"/>
              <a:gd name="connsiteY10" fmla="*/ 10000 h 10000"/>
              <a:gd name="connsiteX11" fmla="*/ 6385 w 10000"/>
              <a:gd name="connsiteY11" fmla="*/ 8882 h 10000"/>
              <a:gd name="connsiteX12" fmla="*/ 8522 w 10000"/>
              <a:gd name="connsiteY12" fmla="*/ 8882 h 10000"/>
              <a:gd name="connsiteX13" fmla="*/ 10000 w 10000"/>
              <a:gd name="connsiteY13" fmla="*/ 6671 h 10000"/>
              <a:gd name="connsiteX14" fmla="*/ 8704 w 10000"/>
              <a:gd name="connsiteY14" fmla="*/ 4479 h 10000"/>
              <a:gd name="connsiteX0-1" fmla="*/ 8704 w 10000"/>
              <a:gd name="connsiteY0-2" fmla="*/ 4479 h 10000"/>
              <a:gd name="connsiteX1-3" fmla="*/ 6492 w 10000"/>
              <a:gd name="connsiteY1-4" fmla="*/ 2461 h 10000"/>
              <a:gd name="connsiteX2-5" fmla="*/ 5872 w 10000"/>
              <a:gd name="connsiteY2-6" fmla="*/ 776 h 10000"/>
              <a:gd name="connsiteX3-7" fmla="*/ 4734 w 10000"/>
              <a:gd name="connsiteY3-8" fmla="*/ 859 h 10000"/>
              <a:gd name="connsiteX4-9" fmla="*/ 3264 w 10000"/>
              <a:gd name="connsiteY4-10" fmla="*/ 0 h 10000"/>
              <a:gd name="connsiteX5-11" fmla="*/ 1090 w 10000"/>
              <a:gd name="connsiteY5-12" fmla="*/ 3247 h 10000"/>
              <a:gd name="connsiteX6-13" fmla="*/ 1140 w 10000"/>
              <a:gd name="connsiteY6-14" fmla="*/ 3929 h 10000"/>
              <a:gd name="connsiteX7-15" fmla="*/ 0 w 10000"/>
              <a:gd name="connsiteY7-16" fmla="*/ 6330 h 10000"/>
              <a:gd name="connsiteX8-17" fmla="*/ 1702 w 10000"/>
              <a:gd name="connsiteY8-18" fmla="*/ 8882 h 10000"/>
              <a:gd name="connsiteX9-19" fmla="*/ 3053 w 10000"/>
              <a:gd name="connsiteY9-20" fmla="*/ 7877 h 10000"/>
              <a:gd name="connsiteX10-21" fmla="*/ 4882 w 10000"/>
              <a:gd name="connsiteY10-22" fmla="*/ 10000 h 10000"/>
              <a:gd name="connsiteX11-23" fmla="*/ 6385 w 10000"/>
              <a:gd name="connsiteY11-24" fmla="*/ 8882 h 10000"/>
              <a:gd name="connsiteX12-25" fmla="*/ 8522 w 10000"/>
              <a:gd name="connsiteY12-26" fmla="*/ 8882 h 10000"/>
              <a:gd name="connsiteX13-27" fmla="*/ 10000 w 10000"/>
              <a:gd name="connsiteY13-28" fmla="*/ 6671 h 10000"/>
              <a:gd name="connsiteX14-29" fmla="*/ 8704 w 10000"/>
              <a:gd name="connsiteY14-30" fmla="*/ 4479 h 100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</a:cxnLst>
            <a:rect l="l" t="t" r="r" b="b"/>
            <a:pathLst>
              <a:path w="10000" h="10000">
                <a:moveTo>
                  <a:pt x="8704" y="4479"/>
                </a:moveTo>
                <a:cubicBezTo>
                  <a:pt x="8518" y="2950"/>
                  <a:pt x="7561" y="2530"/>
                  <a:pt x="6492" y="2461"/>
                </a:cubicBezTo>
                <a:cubicBezTo>
                  <a:pt x="6416" y="1690"/>
                  <a:pt x="6165" y="1043"/>
                  <a:pt x="5872" y="776"/>
                </a:cubicBezTo>
                <a:cubicBezTo>
                  <a:pt x="5579" y="509"/>
                  <a:pt x="4928" y="543"/>
                  <a:pt x="4734" y="859"/>
                </a:cubicBezTo>
                <a:cubicBezTo>
                  <a:pt x="4345" y="328"/>
                  <a:pt x="3830" y="0"/>
                  <a:pt x="3264" y="0"/>
                </a:cubicBezTo>
                <a:cubicBezTo>
                  <a:pt x="2065" y="0"/>
                  <a:pt x="1090" y="1453"/>
                  <a:pt x="1090" y="3247"/>
                </a:cubicBezTo>
                <a:cubicBezTo>
                  <a:pt x="1090" y="3481"/>
                  <a:pt x="1111" y="3708"/>
                  <a:pt x="1140" y="3929"/>
                </a:cubicBezTo>
                <a:cubicBezTo>
                  <a:pt x="477" y="4277"/>
                  <a:pt x="0" y="5218"/>
                  <a:pt x="0" y="6330"/>
                </a:cubicBezTo>
                <a:cubicBezTo>
                  <a:pt x="0" y="7738"/>
                  <a:pt x="764" y="8882"/>
                  <a:pt x="1702" y="8882"/>
                </a:cubicBezTo>
                <a:cubicBezTo>
                  <a:pt x="2255" y="8882"/>
                  <a:pt x="2745" y="8484"/>
                  <a:pt x="3053" y="7877"/>
                </a:cubicBezTo>
                <a:cubicBezTo>
                  <a:pt x="3264" y="9097"/>
                  <a:pt x="4003" y="10000"/>
                  <a:pt x="4882" y="10000"/>
                </a:cubicBezTo>
                <a:cubicBezTo>
                  <a:pt x="5494" y="10000"/>
                  <a:pt x="6039" y="9558"/>
                  <a:pt x="6385" y="8882"/>
                </a:cubicBezTo>
                <a:lnTo>
                  <a:pt x="8522" y="8882"/>
                </a:lnTo>
                <a:cubicBezTo>
                  <a:pt x="9337" y="8882"/>
                  <a:pt x="10000" y="7890"/>
                  <a:pt x="10000" y="6671"/>
                </a:cubicBezTo>
                <a:cubicBezTo>
                  <a:pt x="10000" y="5540"/>
                  <a:pt x="9434" y="4611"/>
                  <a:pt x="8704" y="4479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C00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lum contrast="20000"/>
          </a:blip>
          <a:stretch>
            <a:fillRect/>
          </a:stretch>
        </p:blipFill>
        <p:spPr>
          <a:xfrm>
            <a:off x="2283230" y="3646248"/>
            <a:ext cx="7459286" cy="1852606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2831278" y="3384609"/>
            <a:ext cx="61766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VÀ HẸN GẶP LẠI </a:t>
            </a:r>
            <a:endParaRPr kumimoji="0" lang="zh-CN" altLang="en-US" sz="54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664691" y="2308781"/>
            <a:ext cx="37529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0" i="0" u="none" strike="noStrike" kern="1200" cap="none" spc="0" normalizeH="0" baseline="0" noProof="0" dirty="0">
                <a:ln w="0">
                  <a:noFill/>
                </a:ln>
                <a:solidFill>
                  <a:srgbClr val="E14628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n-cs"/>
              </a:rPr>
              <a:t>TẠM BIỆT</a:t>
            </a:r>
            <a:endParaRPr kumimoji="0" lang="zh-CN" altLang="en-US" sz="5400" b="0" i="0" u="none" strike="noStrike" kern="1200" cap="none" spc="0" normalizeH="0" baseline="0" noProof="0" dirty="0">
              <a:ln w="0">
                <a:noFill/>
              </a:ln>
              <a:solidFill>
                <a:srgbClr val="E14628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lum contrast="20000"/>
          </a:blip>
          <a:stretch>
            <a:fillRect/>
          </a:stretch>
        </p:blipFill>
        <p:spPr>
          <a:xfrm>
            <a:off x="10109191" y="2864572"/>
            <a:ext cx="1801231" cy="9583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6">
            <a:lum contrast="20000"/>
          </a:blip>
          <a:stretch>
            <a:fillRect/>
          </a:stretch>
        </p:blipFill>
        <p:spPr>
          <a:xfrm>
            <a:off x="8307387" y="5045497"/>
            <a:ext cx="3206250" cy="10575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" name="图片 28"/>
          <p:cNvPicPr>
            <a:picLocks noChangeAspect="1"/>
          </p:cNvPicPr>
          <p:nvPr/>
        </p:nvPicPr>
        <p:blipFill>
          <a:blip r:embed="rId7">
            <a:lum contrast="20000"/>
          </a:blip>
          <a:stretch>
            <a:fillRect/>
          </a:stretch>
        </p:blipFill>
        <p:spPr>
          <a:xfrm>
            <a:off x="7381014" y="2549908"/>
            <a:ext cx="930225" cy="880213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lum contrast="20000"/>
          </a:blip>
          <a:stretch>
            <a:fillRect/>
          </a:stretch>
        </p:blipFill>
        <p:spPr>
          <a:xfrm rot="1275709">
            <a:off x="7278375" y="1057197"/>
            <a:ext cx="2970000" cy="20137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49975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9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3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2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20000">
                                          <p:cBhvr additive="base">
                                            <p:cTn id="2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20000">
                                          <p:cBhvr additive="base">
                                            <p:cTn id="25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7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9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75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27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34" presetID="53" presetClass="entr" presetSubtype="16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8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40" presetID="49" presetClass="entr" presetSubtype="0" decel="10000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47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9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11" grpId="0"/>
          <p:bldP spid="1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445" y="2533271"/>
            <a:ext cx="2319555" cy="4241913"/>
          </a:xfrm>
          <a:prstGeom prst="rect">
            <a:avLst/>
          </a:prstGeom>
        </p:spPr>
      </p:pic>
      <p:pic>
        <p:nvPicPr>
          <p:cNvPr id="3" name="图片 2" descr="6"/>
          <p:cNvPicPr>
            <a:picLocks noChangeAspect="1"/>
          </p:cNvPicPr>
          <p:nvPr/>
        </p:nvPicPr>
        <p:blipFill>
          <a:blip r:embed="rId5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5"/>
          <a:srcRect l="47449" t="21697"/>
          <a:stretch>
            <a:fillRect/>
          </a:stretch>
        </p:blipFill>
        <p:spPr>
          <a:xfrm>
            <a:off x="9606915" y="5348600"/>
            <a:ext cx="3137535" cy="170434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366C6CB-BAB8-4BA3-B107-D7615C6A7A05}"/>
              </a:ext>
            </a:extLst>
          </p:cNvPr>
          <p:cNvGrpSpPr/>
          <p:nvPr/>
        </p:nvGrpSpPr>
        <p:grpSpPr>
          <a:xfrm>
            <a:off x="481321" y="4049539"/>
            <a:ext cx="9300723" cy="1200328"/>
            <a:chOff x="6546822" y="3198441"/>
            <a:chExt cx="2507644" cy="934106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9584F9B-D1D8-4935-A11A-85BA8CDC18DA}"/>
                </a:ext>
              </a:extLst>
            </p:cNvPr>
            <p:cNvSpPr/>
            <p:nvPr/>
          </p:nvSpPr>
          <p:spPr>
            <a:xfrm>
              <a:off x="6546822" y="3272563"/>
              <a:ext cx="2507644" cy="769441"/>
            </a:xfrm>
            <a:prstGeom prst="roundRect">
              <a:avLst/>
            </a:prstGeom>
            <a:solidFill>
              <a:srgbClr val="FFF2CC"/>
            </a:solidFill>
            <a:ln>
              <a:solidFill>
                <a:srgbClr val="FFF2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963081-E056-43B0-BA35-A187467FA272}"/>
                </a:ext>
              </a:extLst>
            </p:cNvPr>
            <p:cNvSpPr txBox="1"/>
            <p:nvPr/>
          </p:nvSpPr>
          <p:spPr>
            <a:xfrm>
              <a:off x="6546824" y="3198441"/>
              <a:ext cx="2507641" cy="9341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 x 5 = 20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A98103-FFBE-412E-80BB-207C0D46063B}"/>
              </a:ext>
            </a:extLst>
          </p:cNvPr>
          <p:cNvGrpSpPr/>
          <p:nvPr/>
        </p:nvGrpSpPr>
        <p:grpSpPr>
          <a:xfrm>
            <a:off x="274749" y="1116337"/>
            <a:ext cx="9946196" cy="1979981"/>
            <a:chOff x="510162" y="288903"/>
            <a:chExt cx="9946196" cy="197998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4EB600D-E30B-46D6-824F-F7CAFDE9FAF3}"/>
                </a:ext>
              </a:extLst>
            </p:cNvPr>
            <p:cNvGrpSpPr/>
            <p:nvPr/>
          </p:nvGrpSpPr>
          <p:grpSpPr>
            <a:xfrm>
              <a:off x="510162" y="288903"/>
              <a:ext cx="9946196" cy="1979981"/>
              <a:chOff x="510162" y="288903"/>
              <a:chExt cx="9946196" cy="1979981"/>
            </a:xfrm>
          </p:grpSpPr>
          <p:sp>
            <p:nvSpPr>
              <p:cNvPr id="42" name="MH_SubTitle_1">
                <a:extLst>
                  <a:ext uri="{FF2B5EF4-FFF2-40B4-BE49-F238E27FC236}">
                    <a16:creationId xmlns:a16="http://schemas.microsoft.com/office/drawing/2014/main" id="{D2717EC2-9DFB-4FE2-9FE9-E600D17DFCE1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0162" y="288903"/>
                <a:ext cx="9507295" cy="1596877"/>
              </a:xfrm>
              <a:custGeom>
                <a:avLst/>
                <a:gdLst>
                  <a:gd name="T0" fmla="*/ 2147483646 w 30720"/>
                  <a:gd name="T1" fmla="*/ 2147483646 h 11496"/>
                  <a:gd name="T2" fmla="*/ 2147483646 w 30720"/>
                  <a:gd name="T3" fmla="*/ 2147483646 h 11496"/>
                  <a:gd name="T4" fmla="*/ 2147483646 w 30720"/>
                  <a:gd name="T5" fmla="*/ 2147483646 h 11496"/>
                  <a:gd name="T6" fmla="*/ 2147483646 w 30720"/>
                  <a:gd name="T7" fmla="*/ 2147483646 h 11496"/>
                  <a:gd name="T8" fmla="*/ 2147483646 w 30720"/>
                  <a:gd name="T9" fmla="*/ 2147483646 h 11496"/>
                  <a:gd name="T10" fmla="*/ 2147483646 w 30720"/>
                  <a:gd name="T11" fmla="*/ 2147483646 h 11496"/>
                  <a:gd name="T12" fmla="*/ 2147483646 w 30720"/>
                  <a:gd name="T13" fmla="*/ 2147483646 h 11496"/>
                  <a:gd name="T14" fmla="*/ 2147483646 w 30720"/>
                  <a:gd name="T15" fmla="*/ 2147483646 h 11496"/>
                  <a:gd name="T16" fmla="*/ 2147483646 w 30720"/>
                  <a:gd name="T17" fmla="*/ 2147483646 h 11496"/>
                  <a:gd name="T18" fmla="*/ 2147483646 w 30720"/>
                  <a:gd name="T19" fmla="*/ 2147483646 h 11496"/>
                  <a:gd name="T20" fmla="*/ 2147483646 w 30720"/>
                  <a:gd name="T21" fmla="*/ 2147483646 h 11496"/>
                  <a:gd name="T22" fmla="*/ 2147483646 w 30720"/>
                  <a:gd name="T23" fmla="*/ 2147483646 h 11496"/>
                  <a:gd name="T24" fmla="*/ 2147483646 w 30720"/>
                  <a:gd name="T25" fmla="*/ 2147483646 h 11496"/>
                  <a:gd name="T26" fmla="*/ 2147483646 w 30720"/>
                  <a:gd name="T27" fmla="*/ 2147483646 h 11496"/>
                  <a:gd name="T28" fmla="*/ 2147483646 w 30720"/>
                  <a:gd name="T29" fmla="*/ 2147483646 h 11496"/>
                  <a:gd name="T30" fmla="*/ 2147483646 w 30720"/>
                  <a:gd name="T31" fmla="*/ 2147483646 h 11496"/>
                  <a:gd name="T32" fmla="*/ 2147483646 w 30720"/>
                  <a:gd name="T33" fmla="*/ 2147483646 h 11496"/>
                  <a:gd name="T34" fmla="*/ 2147483646 w 30720"/>
                  <a:gd name="T35" fmla="*/ 2147483646 h 11496"/>
                  <a:gd name="T36" fmla="*/ 2147483646 w 30720"/>
                  <a:gd name="T37" fmla="*/ 2147483646 h 11496"/>
                  <a:gd name="T38" fmla="*/ 2147483646 w 30720"/>
                  <a:gd name="T39" fmla="*/ 2147483646 h 11496"/>
                  <a:gd name="T40" fmla="*/ 2147483646 w 30720"/>
                  <a:gd name="T41" fmla="*/ 2147483646 h 11496"/>
                  <a:gd name="T42" fmla="*/ 2147483646 w 30720"/>
                  <a:gd name="T43" fmla="*/ 2147483646 h 11496"/>
                  <a:gd name="T44" fmla="*/ 2147483646 w 30720"/>
                  <a:gd name="T45" fmla="*/ 2147483646 h 11496"/>
                  <a:gd name="T46" fmla="*/ 2147483646 w 30720"/>
                  <a:gd name="T47" fmla="*/ 2147483646 h 11496"/>
                  <a:gd name="T48" fmla="*/ 2147483646 w 30720"/>
                  <a:gd name="T49" fmla="*/ 2147483646 h 11496"/>
                  <a:gd name="T50" fmla="*/ 2147483646 w 30720"/>
                  <a:gd name="T51" fmla="*/ 2147483646 h 11496"/>
                  <a:gd name="T52" fmla="*/ 2147483646 w 30720"/>
                  <a:gd name="T53" fmla="*/ 2147483646 h 11496"/>
                  <a:gd name="T54" fmla="*/ 2147483646 w 30720"/>
                  <a:gd name="T55" fmla="*/ 2147483646 h 11496"/>
                  <a:gd name="T56" fmla="*/ 2147483646 w 30720"/>
                  <a:gd name="T57" fmla="*/ 2147483646 h 11496"/>
                  <a:gd name="T58" fmla="*/ 2147483646 w 30720"/>
                  <a:gd name="T59" fmla="*/ 2147483646 h 11496"/>
                  <a:gd name="T60" fmla="*/ 2147483646 w 30720"/>
                  <a:gd name="T61" fmla="*/ 2147483646 h 11496"/>
                  <a:gd name="T62" fmla="*/ 2147483646 w 30720"/>
                  <a:gd name="T63" fmla="*/ 2147483646 h 11496"/>
                  <a:gd name="T64" fmla="*/ 2147483646 w 30720"/>
                  <a:gd name="T65" fmla="*/ 2147483646 h 11496"/>
                  <a:gd name="T66" fmla="*/ 2147483646 w 30720"/>
                  <a:gd name="T67" fmla="*/ 2147483646 h 11496"/>
                  <a:gd name="T68" fmla="*/ 2147483646 w 30720"/>
                  <a:gd name="T69" fmla="*/ 2147483646 h 11496"/>
                  <a:gd name="T70" fmla="*/ 2147483646 w 30720"/>
                  <a:gd name="T71" fmla="*/ 2147483646 h 11496"/>
                  <a:gd name="T72" fmla="*/ 2147483646 w 30720"/>
                  <a:gd name="T73" fmla="*/ 2147483646 h 11496"/>
                  <a:gd name="T74" fmla="*/ 2147483646 w 30720"/>
                  <a:gd name="T75" fmla="*/ 2147483646 h 11496"/>
                  <a:gd name="T76" fmla="*/ 2147483646 w 30720"/>
                  <a:gd name="T77" fmla="*/ 2147483646 h 11496"/>
                  <a:gd name="T78" fmla="*/ 2147483646 w 30720"/>
                  <a:gd name="T79" fmla="*/ 2147483646 h 11496"/>
                  <a:gd name="T80" fmla="*/ 2147483646 w 30720"/>
                  <a:gd name="T81" fmla="*/ 2147483646 h 11496"/>
                  <a:gd name="T82" fmla="*/ 2147483646 w 30720"/>
                  <a:gd name="T83" fmla="*/ 2147483646 h 11496"/>
                  <a:gd name="T84" fmla="*/ 2147483646 w 30720"/>
                  <a:gd name="T85" fmla="*/ 2147483646 h 11496"/>
                  <a:gd name="T86" fmla="*/ 2147483646 w 30720"/>
                  <a:gd name="T87" fmla="*/ 2147483646 h 11496"/>
                  <a:gd name="T88" fmla="*/ 2147483646 w 30720"/>
                  <a:gd name="T89" fmla="*/ 2147483646 h 11496"/>
                  <a:gd name="T90" fmla="*/ 2147483646 w 30720"/>
                  <a:gd name="T91" fmla="*/ 2147483646 h 11496"/>
                  <a:gd name="T92" fmla="*/ 2147483646 w 30720"/>
                  <a:gd name="T93" fmla="*/ 2147483646 h 11496"/>
                  <a:gd name="T94" fmla="*/ 2147483646 w 30720"/>
                  <a:gd name="T95" fmla="*/ 2147483646 h 11496"/>
                  <a:gd name="T96" fmla="*/ 2147483646 w 30720"/>
                  <a:gd name="T97" fmla="*/ 2147483646 h 11496"/>
                  <a:gd name="T98" fmla="*/ 2147483646 w 30720"/>
                  <a:gd name="T99" fmla="*/ 2147483646 h 11496"/>
                  <a:gd name="T100" fmla="*/ 2147483646 w 30720"/>
                  <a:gd name="T101" fmla="*/ 2147483646 h 11496"/>
                  <a:gd name="T102" fmla="*/ 2147483646 w 30720"/>
                  <a:gd name="T103" fmla="*/ 2147483646 h 11496"/>
                  <a:gd name="T104" fmla="*/ 2147483646 w 30720"/>
                  <a:gd name="T105" fmla="*/ 2147483646 h 11496"/>
                  <a:gd name="T106" fmla="*/ 2147483646 w 30720"/>
                  <a:gd name="T107" fmla="*/ 2147483646 h 11496"/>
                  <a:gd name="T108" fmla="*/ 2147483646 w 30720"/>
                  <a:gd name="T109" fmla="*/ 2147483646 h 11496"/>
                  <a:gd name="T110" fmla="*/ 2147483646 w 30720"/>
                  <a:gd name="T111" fmla="*/ 2147483646 h 11496"/>
                  <a:gd name="T112" fmla="*/ 2147483646 w 30720"/>
                  <a:gd name="T113" fmla="*/ 2147483646 h 11496"/>
                  <a:gd name="T114" fmla="*/ 2147483646 w 30720"/>
                  <a:gd name="T115" fmla="*/ 2147483646 h 11496"/>
                  <a:gd name="T116" fmla="*/ 2147483646 w 30720"/>
                  <a:gd name="T117" fmla="*/ 2147483646 h 11496"/>
                  <a:gd name="T118" fmla="*/ 2147483646 w 30720"/>
                  <a:gd name="T119" fmla="*/ 2147483646 h 11496"/>
                  <a:gd name="T120" fmla="*/ 2147483646 w 30720"/>
                  <a:gd name="T121" fmla="*/ 2147483646 h 11496"/>
                  <a:gd name="T122" fmla="*/ 2147483646 w 30720"/>
                  <a:gd name="T123" fmla="*/ 2147483646 h 11496"/>
                  <a:gd name="T124" fmla="*/ 2147483646 w 30720"/>
                  <a:gd name="T125" fmla="*/ 2147483646 h 1149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0720" h="11496">
                    <a:moveTo>
                      <a:pt x="29285" y="7403"/>
                    </a:moveTo>
                    <a:lnTo>
                      <a:pt x="29285" y="7403"/>
                    </a:lnTo>
                    <a:lnTo>
                      <a:pt x="29232" y="7379"/>
                    </a:lnTo>
                    <a:lnTo>
                      <a:pt x="29180" y="7357"/>
                    </a:lnTo>
                    <a:lnTo>
                      <a:pt x="29127" y="7336"/>
                    </a:lnTo>
                    <a:lnTo>
                      <a:pt x="29073" y="7316"/>
                    </a:lnTo>
                    <a:lnTo>
                      <a:pt x="29020" y="7298"/>
                    </a:lnTo>
                    <a:lnTo>
                      <a:pt x="28966" y="7280"/>
                    </a:lnTo>
                    <a:lnTo>
                      <a:pt x="28913" y="7264"/>
                    </a:lnTo>
                    <a:lnTo>
                      <a:pt x="28859" y="7251"/>
                    </a:lnTo>
                    <a:lnTo>
                      <a:pt x="28804" y="7237"/>
                    </a:lnTo>
                    <a:lnTo>
                      <a:pt x="28750" y="7226"/>
                    </a:lnTo>
                    <a:lnTo>
                      <a:pt x="28697" y="7216"/>
                    </a:lnTo>
                    <a:lnTo>
                      <a:pt x="28643" y="7208"/>
                    </a:lnTo>
                    <a:lnTo>
                      <a:pt x="28589" y="7202"/>
                    </a:lnTo>
                    <a:lnTo>
                      <a:pt x="28535" y="7198"/>
                    </a:lnTo>
                    <a:lnTo>
                      <a:pt x="28482" y="7195"/>
                    </a:lnTo>
                    <a:lnTo>
                      <a:pt x="28429" y="7194"/>
                    </a:lnTo>
                    <a:lnTo>
                      <a:pt x="28376" y="7194"/>
                    </a:lnTo>
                    <a:lnTo>
                      <a:pt x="28322" y="7197"/>
                    </a:lnTo>
                    <a:lnTo>
                      <a:pt x="28269" y="7201"/>
                    </a:lnTo>
                    <a:lnTo>
                      <a:pt x="28217" y="7207"/>
                    </a:lnTo>
                    <a:lnTo>
                      <a:pt x="28165" y="7215"/>
                    </a:lnTo>
                    <a:lnTo>
                      <a:pt x="28113" y="7226"/>
                    </a:lnTo>
                    <a:lnTo>
                      <a:pt x="28062" y="7238"/>
                    </a:lnTo>
                    <a:lnTo>
                      <a:pt x="28011" y="7253"/>
                    </a:lnTo>
                    <a:lnTo>
                      <a:pt x="27960" y="7270"/>
                    </a:lnTo>
                    <a:lnTo>
                      <a:pt x="27910" y="7289"/>
                    </a:lnTo>
                    <a:lnTo>
                      <a:pt x="27861" y="7310"/>
                    </a:lnTo>
                    <a:lnTo>
                      <a:pt x="27812" y="7334"/>
                    </a:lnTo>
                    <a:lnTo>
                      <a:pt x="27763" y="7360"/>
                    </a:lnTo>
                    <a:lnTo>
                      <a:pt x="27717" y="7388"/>
                    </a:lnTo>
                    <a:lnTo>
                      <a:pt x="27670" y="7418"/>
                    </a:lnTo>
                    <a:lnTo>
                      <a:pt x="27623" y="7452"/>
                    </a:lnTo>
                    <a:lnTo>
                      <a:pt x="27600" y="7473"/>
                    </a:lnTo>
                    <a:lnTo>
                      <a:pt x="27578" y="7494"/>
                    </a:lnTo>
                    <a:lnTo>
                      <a:pt x="27556" y="7516"/>
                    </a:lnTo>
                    <a:lnTo>
                      <a:pt x="27535" y="7539"/>
                    </a:lnTo>
                    <a:lnTo>
                      <a:pt x="27515" y="7562"/>
                    </a:lnTo>
                    <a:lnTo>
                      <a:pt x="27495" y="7586"/>
                    </a:lnTo>
                    <a:lnTo>
                      <a:pt x="27476" y="7611"/>
                    </a:lnTo>
                    <a:lnTo>
                      <a:pt x="27457" y="7636"/>
                    </a:lnTo>
                    <a:lnTo>
                      <a:pt x="27440" y="7662"/>
                    </a:lnTo>
                    <a:lnTo>
                      <a:pt x="27422" y="7689"/>
                    </a:lnTo>
                    <a:lnTo>
                      <a:pt x="27405" y="7716"/>
                    </a:lnTo>
                    <a:lnTo>
                      <a:pt x="27390" y="7743"/>
                    </a:lnTo>
                    <a:lnTo>
                      <a:pt x="27374" y="7771"/>
                    </a:lnTo>
                    <a:lnTo>
                      <a:pt x="27360" y="7799"/>
                    </a:lnTo>
                    <a:lnTo>
                      <a:pt x="27345" y="7827"/>
                    </a:lnTo>
                    <a:lnTo>
                      <a:pt x="27332" y="7857"/>
                    </a:lnTo>
                    <a:lnTo>
                      <a:pt x="27319" y="7887"/>
                    </a:lnTo>
                    <a:lnTo>
                      <a:pt x="27307" y="7916"/>
                    </a:lnTo>
                    <a:lnTo>
                      <a:pt x="27296" y="7946"/>
                    </a:lnTo>
                    <a:lnTo>
                      <a:pt x="27286" y="7976"/>
                    </a:lnTo>
                    <a:lnTo>
                      <a:pt x="27276" y="8006"/>
                    </a:lnTo>
                    <a:lnTo>
                      <a:pt x="27268" y="8038"/>
                    </a:lnTo>
                    <a:lnTo>
                      <a:pt x="27260" y="8069"/>
                    </a:lnTo>
                    <a:lnTo>
                      <a:pt x="27252" y="8099"/>
                    </a:lnTo>
                    <a:lnTo>
                      <a:pt x="27246" y="8130"/>
                    </a:lnTo>
                    <a:lnTo>
                      <a:pt x="27241" y="8161"/>
                    </a:lnTo>
                    <a:lnTo>
                      <a:pt x="27236" y="8193"/>
                    </a:lnTo>
                    <a:lnTo>
                      <a:pt x="27231" y="8224"/>
                    </a:lnTo>
                    <a:lnTo>
                      <a:pt x="27228" y="8255"/>
                    </a:lnTo>
                    <a:lnTo>
                      <a:pt x="27226" y="8286"/>
                    </a:lnTo>
                    <a:lnTo>
                      <a:pt x="27225" y="8318"/>
                    </a:lnTo>
                    <a:lnTo>
                      <a:pt x="27224" y="8348"/>
                    </a:lnTo>
                    <a:lnTo>
                      <a:pt x="27225" y="8379"/>
                    </a:lnTo>
                    <a:lnTo>
                      <a:pt x="27226" y="8409"/>
                    </a:lnTo>
                    <a:lnTo>
                      <a:pt x="27228" y="8440"/>
                    </a:lnTo>
                    <a:lnTo>
                      <a:pt x="27231" y="8471"/>
                    </a:lnTo>
                    <a:lnTo>
                      <a:pt x="27236" y="8500"/>
                    </a:lnTo>
                    <a:lnTo>
                      <a:pt x="27241" y="8530"/>
                    </a:lnTo>
                    <a:lnTo>
                      <a:pt x="27247" y="8559"/>
                    </a:lnTo>
                    <a:lnTo>
                      <a:pt x="27254" y="8588"/>
                    </a:lnTo>
                    <a:lnTo>
                      <a:pt x="27263" y="8617"/>
                    </a:lnTo>
                    <a:lnTo>
                      <a:pt x="27271" y="8645"/>
                    </a:lnTo>
                    <a:lnTo>
                      <a:pt x="27281" y="8674"/>
                    </a:lnTo>
                    <a:lnTo>
                      <a:pt x="27293" y="8701"/>
                    </a:lnTo>
                    <a:lnTo>
                      <a:pt x="27304" y="8728"/>
                    </a:lnTo>
                    <a:lnTo>
                      <a:pt x="27318" y="8754"/>
                    </a:lnTo>
                    <a:lnTo>
                      <a:pt x="27331" y="8780"/>
                    </a:lnTo>
                    <a:lnTo>
                      <a:pt x="27347" y="8805"/>
                    </a:lnTo>
                    <a:lnTo>
                      <a:pt x="27364" y="8830"/>
                    </a:lnTo>
                    <a:lnTo>
                      <a:pt x="27381" y="8854"/>
                    </a:lnTo>
                    <a:lnTo>
                      <a:pt x="27399" y="8876"/>
                    </a:lnTo>
                    <a:lnTo>
                      <a:pt x="27419" y="8899"/>
                    </a:lnTo>
                    <a:lnTo>
                      <a:pt x="27440" y="8921"/>
                    </a:lnTo>
                    <a:lnTo>
                      <a:pt x="27462" y="8943"/>
                    </a:lnTo>
                    <a:lnTo>
                      <a:pt x="27484" y="8963"/>
                    </a:lnTo>
                    <a:lnTo>
                      <a:pt x="27509" y="8983"/>
                    </a:lnTo>
                    <a:lnTo>
                      <a:pt x="27534" y="9001"/>
                    </a:lnTo>
                    <a:lnTo>
                      <a:pt x="27560" y="9019"/>
                    </a:lnTo>
                    <a:lnTo>
                      <a:pt x="27589" y="9036"/>
                    </a:lnTo>
                    <a:lnTo>
                      <a:pt x="27618" y="9052"/>
                    </a:lnTo>
                    <a:lnTo>
                      <a:pt x="27648" y="9067"/>
                    </a:lnTo>
                    <a:lnTo>
                      <a:pt x="27679" y="9081"/>
                    </a:lnTo>
                    <a:lnTo>
                      <a:pt x="27711" y="9094"/>
                    </a:lnTo>
                    <a:lnTo>
                      <a:pt x="27746" y="9106"/>
                    </a:lnTo>
                    <a:lnTo>
                      <a:pt x="27734" y="9013"/>
                    </a:lnTo>
                    <a:lnTo>
                      <a:pt x="27730" y="8964"/>
                    </a:lnTo>
                    <a:lnTo>
                      <a:pt x="27727" y="8916"/>
                    </a:lnTo>
                    <a:lnTo>
                      <a:pt x="27724" y="8866"/>
                    </a:lnTo>
                    <a:lnTo>
                      <a:pt x="27722" y="8816"/>
                    </a:lnTo>
                    <a:lnTo>
                      <a:pt x="27721" y="8767"/>
                    </a:lnTo>
                    <a:lnTo>
                      <a:pt x="27721" y="8717"/>
                    </a:lnTo>
                    <a:lnTo>
                      <a:pt x="27722" y="8667"/>
                    </a:lnTo>
                    <a:lnTo>
                      <a:pt x="27725" y="8617"/>
                    </a:lnTo>
                    <a:lnTo>
                      <a:pt x="27729" y="8568"/>
                    </a:lnTo>
                    <a:lnTo>
                      <a:pt x="27734" y="8519"/>
                    </a:lnTo>
                    <a:lnTo>
                      <a:pt x="27743" y="8472"/>
                    </a:lnTo>
                    <a:lnTo>
                      <a:pt x="27752" y="8425"/>
                    </a:lnTo>
                    <a:lnTo>
                      <a:pt x="27763" y="8378"/>
                    </a:lnTo>
                    <a:lnTo>
                      <a:pt x="27776" y="8333"/>
                    </a:lnTo>
                    <a:lnTo>
                      <a:pt x="27783" y="8311"/>
                    </a:lnTo>
                    <a:lnTo>
                      <a:pt x="27792" y="8289"/>
                    </a:lnTo>
                    <a:lnTo>
                      <a:pt x="27800" y="8268"/>
                    </a:lnTo>
                    <a:lnTo>
                      <a:pt x="27809" y="8247"/>
                    </a:lnTo>
                    <a:lnTo>
                      <a:pt x="27820" y="8226"/>
                    </a:lnTo>
                    <a:lnTo>
                      <a:pt x="27829" y="8206"/>
                    </a:lnTo>
                    <a:lnTo>
                      <a:pt x="27840" y="8185"/>
                    </a:lnTo>
                    <a:lnTo>
                      <a:pt x="27852" y="8167"/>
                    </a:lnTo>
                    <a:lnTo>
                      <a:pt x="27864" y="8148"/>
                    </a:lnTo>
                    <a:lnTo>
                      <a:pt x="27877" y="8129"/>
                    </a:lnTo>
                    <a:lnTo>
                      <a:pt x="27890" y="8112"/>
                    </a:lnTo>
                    <a:lnTo>
                      <a:pt x="27905" y="8094"/>
                    </a:lnTo>
                    <a:lnTo>
                      <a:pt x="27921" y="8077"/>
                    </a:lnTo>
                    <a:lnTo>
                      <a:pt x="27936" y="8061"/>
                    </a:lnTo>
                    <a:lnTo>
                      <a:pt x="27953" y="8045"/>
                    </a:lnTo>
                    <a:lnTo>
                      <a:pt x="27970" y="8029"/>
                    </a:lnTo>
                    <a:lnTo>
                      <a:pt x="27987" y="8015"/>
                    </a:lnTo>
                    <a:lnTo>
                      <a:pt x="28006" y="8001"/>
                    </a:lnTo>
                    <a:lnTo>
                      <a:pt x="28026" y="7988"/>
                    </a:lnTo>
                    <a:lnTo>
                      <a:pt x="28047" y="7975"/>
                    </a:lnTo>
                    <a:lnTo>
                      <a:pt x="28067" y="7963"/>
                    </a:lnTo>
                    <a:lnTo>
                      <a:pt x="28089" y="7951"/>
                    </a:lnTo>
                    <a:lnTo>
                      <a:pt x="28112" y="7941"/>
                    </a:lnTo>
                    <a:lnTo>
                      <a:pt x="28136" y="7931"/>
                    </a:lnTo>
                    <a:lnTo>
                      <a:pt x="28160" y="7922"/>
                    </a:lnTo>
                    <a:lnTo>
                      <a:pt x="28186" y="7914"/>
                    </a:lnTo>
                    <a:lnTo>
                      <a:pt x="28212" y="7906"/>
                    </a:lnTo>
                    <a:lnTo>
                      <a:pt x="28240" y="7899"/>
                    </a:lnTo>
                    <a:lnTo>
                      <a:pt x="28268" y="7893"/>
                    </a:lnTo>
                    <a:lnTo>
                      <a:pt x="28298" y="7889"/>
                    </a:lnTo>
                    <a:lnTo>
                      <a:pt x="28328" y="7885"/>
                    </a:lnTo>
                    <a:lnTo>
                      <a:pt x="28358" y="7880"/>
                    </a:lnTo>
                    <a:lnTo>
                      <a:pt x="28384" y="7882"/>
                    </a:lnTo>
                    <a:lnTo>
                      <a:pt x="28410" y="7883"/>
                    </a:lnTo>
                    <a:lnTo>
                      <a:pt x="28435" y="7884"/>
                    </a:lnTo>
                    <a:lnTo>
                      <a:pt x="28460" y="7887"/>
                    </a:lnTo>
                    <a:lnTo>
                      <a:pt x="28485" y="7890"/>
                    </a:lnTo>
                    <a:lnTo>
                      <a:pt x="28510" y="7893"/>
                    </a:lnTo>
                    <a:lnTo>
                      <a:pt x="28535" y="7898"/>
                    </a:lnTo>
                    <a:lnTo>
                      <a:pt x="28559" y="7903"/>
                    </a:lnTo>
                    <a:lnTo>
                      <a:pt x="28583" y="7909"/>
                    </a:lnTo>
                    <a:lnTo>
                      <a:pt x="28607" y="7915"/>
                    </a:lnTo>
                    <a:lnTo>
                      <a:pt x="28630" y="7922"/>
                    </a:lnTo>
                    <a:lnTo>
                      <a:pt x="28654" y="7929"/>
                    </a:lnTo>
                    <a:lnTo>
                      <a:pt x="28676" y="7938"/>
                    </a:lnTo>
                    <a:lnTo>
                      <a:pt x="28699" y="7947"/>
                    </a:lnTo>
                    <a:lnTo>
                      <a:pt x="28721" y="7956"/>
                    </a:lnTo>
                    <a:lnTo>
                      <a:pt x="28743" y="7966"/>
                    </a:lnTo>
                    <a:lnTo>
                      <a:pt x="28765" y="7976"/>
                    </a:lnTo>
                    <a:lnTo>
                      <a:pt x="28787" y="7988"/>
                    </a:lnTo>
                    <a:lnTo>
                      <a:pt x="28808" y="7999"/>
                    </a:lnTo>
                    <a:lnTo>
                      <a:pt x="28828" y="8012"/>
                    </a:lnTo>
                    <a:lnTo>
                      <a:pt x="28869" y="8038"/>
                    </a:lnTo>
                    <a:lnTo>
                      <a:pt x="28908" y="8065"/>
                    </a:lnTo>
                    <a:lnTo>
                      <a:pt x="28945" y="8095"/>
                    </a:lnTo>
                    <a:lnTo>
                      <a:pt x="28981" y="8126"/>
                    </a:lnTo>
                    <a:lnTo>
                      <a:pt x="29016" y="8159"/>
                    </a:lnTo>
                    <a:lnTo>
                      <a:pt x="29048" y="8195"/>
                    </a:lnTo>
                    <a:lnTo>
                      <a:pt x="29078" y="8231"/>
                    </a:lnTo>
                    <a:lnTo>
                      <a:pt x="29107" y="8270"/>
                    </a:lnTo>
                    <a:lnTo>
                      <a:pt x="29134" y="8309"/>
                    </a:lnTo>
                    <a:lnTo>
                      <a:pt x="29159" y="8351"/>
                    </a:lnTo>
                    <a:lnTo>
                      <a:pt x="29182" y="8394"/>
                    </a:lnTo>
                    <a:lnTo>
                      <a:pt x="29202" y="8436"/>
                    </a:lnTo>
                    <a:lnTo>
                      <a:pt x="29221" y="8481"/>
                    </a:lnTo>
                    <a:lnTo>
                      <a:pt x="29229" y="8504"/>
                    </a:lnTo>
                    <a:lnTo>
                      <a:pt x="29238" y="8527"/>
                    </a:lnTo>
                    <a:lnTo>
                      <a:pt x="29245" y="8551"/>
                    </a:lnTo>
                    <a:lnTo>
                      <a:pt x="29251" y="8574"/>
                    </a:lnTo>
                    <a:lnTo>
                      <a:pt x="29257" y="8598"/>
                    </a:lnTo>
                    <a:lnTo>
                      <a:pt x="29263" y="8621"/>
                    </a:lnTo>
                    <a:lnTo>
                      <a:pt x="29268" y="8645"/>
                    </a:lnTo>
                    <a:lnTo>
                      <a:pt x="29272" y="8670"/>
                    </a:lnTo>
                    <a:lnTo>
                      <a:pt x="29275" y="8694"/>
                    </a:lnTo>
                    <a:lnTo>
                      <a:pt x="29278" y="8719"/>
                    </a:lnTo>
                    <a:lnTo>
                      <a:pt x="29280" y="8744"/>
                    </a:lnTo>
                    <a:lnTo>
                      <a:pt x="29282" y="8769"/>
                    </a:lnTo>
                    <a:lnTo>
                      <a:pt x="29283" y="8794"/>
                    </a:lnTo>
                    <a:lnTo>
                      <a:pt x="29283" y="8820"/>
                    </a:lnTo>
                    <a:lnTo>
                      <a:pt x="29283" y="8845"/>
                    </a:lnTo>
                    <a:lnTo>
                      <a:pt x="29282" y="8871"/>
                    </a:lnTo>
                    <a:lnTo>
                      <a:pt x="29280" y="8897"/>
                    </a:lnTo>
                    <a:lnTo>
                      <a:pt x="29278" y="8922"/>
                    </a:lnTo>
                    <a:lnTo>
                      <a:pt x="29271" y="8974"/>
                    </a:lnTo>
                    <a:lnTo>
                      <a:pt x="29262" y="9024"/>
                    </a:lnTo>
                    <a:lnTo>
                      <a:pt x="29251" y="9074"/>
                    </a:lnTo>
                    <a:lnTo>
                      <a:pt x="29238" y="9123"/>
                    </a:lnTo>
                    <a:lnTo>
                      <a:pt x="29223" y="9171"/>
                    </a:lnTo>
                    <a:lnTo>
                      <a:pt x="29206" y="9219"/>
                    </a:lnTo>
                    <a:lnTo>
                      <a:pt x="29188" y="9265"/>
                    </a:lnTo>
                    <a:lnTo>
                      <a:pt x="29167" y="9310"/>
                    </a:lnTo>
                    <a:lnTo>
                      <a:pt x="29144" y="9355"/>
                    </a:lnTo>
                    <a:lnTo>
                      <a:pt x="29120" y="9398"/>
                    </a:lnTo>
                    <a:lnTo>
                      <a:pt x="29094" y="9441"/>
                    </a:lnTo>
                    <a:lnTo>
                      <a:pt x="29067" y="9481"/>
                    </a:lnTo>
                    <a:lnTo>
                      <a:pt x="29038" y="9522"/>
                    </a:lnTo>
                    <a:lnTo>
                      <a:pt x="29006" y="9560"/>
                    </a:lnTo>
                    <a:lnTo>
                      <a:pt x="28974" y="9599"/>
                    </a:lnTo>
                    <a:lnTo>
                      <a:pt x="28941" y="9635"/>
                    </a:lnTo>
                    <a:lnTo>
                      <a:pt x="28905" y="9671"/>
                    </a:lnTo>
                    <a:lnTo>
                      <a:pt x="28869" y="9704"/>
                    </a:lnTo>
                    <a:lnTo>
                      <a:pt x="28831" y="9737"/>
                    </a:lnTo>
                    <a:lnTo>
                      <a:pt x="28792" y="9768"/>
                    </a:lnTo>
                    <a:lnTo>
                      <a:pt x="28751" y="9798"/>
                    </a:lnTo>
                    <a:lnTo>
                      <a:pt x="28710" y="9827"/>
                    </a:lnTo>
                    <a:lnTo>
                      <a:pt x="28666" y="9854"/>
                    </a:lnTo>
                    <a:lnTo>
                      <a:pt x="28622" y="9879"/>
                    </a:lnTo>
                    <a:lnTo>
                      <a:pt x="28578" y="9903"/>
                    </a:lnTo>
                    <a:lnTo>
                      <a:pt x="28532" y="9926"/>
                    </a:lnTo>
                    <a:lnTo>
                      <a:pt x="28484" y="9946"/>
                    </a:lnTo>
                    <a:lnTo>
                      <a:pt x="28436" y="9965"/>
                    </a:lnTo>
                    <a:lnTo>
                      <a:pt x="28387" y="9983"/>
                    </a:lnTo>
                    <a:lnTo>
                      <a:pt x="28337" y="9999"/>
                    </a:lnTo>
                    <a:lnTo>
                      <a:pt x="28287" y="10013"/>
                    </a:lnTo>
                    <a:lnTo>
                      <a:pt x="28236" y="10025"/>
                    </a:lnTo>
                    <a:lnTo>
                      <a:pt x="28189" y="10031"/>
                    </a:lnTo>
                    <a:lnTo>
                      <a:pt x="28143" y="10035"/>
                    </a:lnTo>
                    <a:lnTo>
                      <a:pt x="28098" y="10038"/>
                    </a:lnTo>
                    <a:lnTo>
                      <a:pt x="28052" y="10040"/>
                    </a:lnTo>
                    <a:lnTo>
                      <a:pt x="28006" y="10041"/>
                    </a:lnTo>
                    <a:lnTo>
                      <a:pt x="27960" y="10040"/>
                    </a:lnTo>
                    <a:lnTo>
                      <a:pt x="27915" y="10039"/>
                    </a:lnTo>
                    <a:lnTo>
                      <a:pt x="27870" y="10036"/>
                    </a:lnTo>
                    <a:lnTo>
                      <a:pt x="27825" y="10033"/>
                    </a:lnTo>
                    <a:lnTo>
                      <a:pt x="27780" y="10028"/>
                    </a:lnTo>
                    <a:lnTo>
                      <a:pt x="27735" y="10021"/>
                    </a:lnTo>
                    <a:lnTo>
                      <a:pt x="27691" y="10014"/>
                    </a:lnTo>
                    <a:lnTo>
                      <a:pt x="27647" y="10005"/>
                    </a:lnTo>
                    <a:lnTo>
                      <a:pt x="27602" y="9995"/>
                    </a:lnTo>
                    <a:lnTo>
                      <a:pt x="27559" y="9984"/>
                    </a:lnTo>
                    <a:lnTo>
                      <a:pt x="27516" y="9972"/>
                    </a:lnTo>
                    <a:lnTo>
                      <a:pt x="27473" y="9958"/>
                    </a:lnTo>
                    <a:lnTo>
                      <a:pt x="27430" y="9943"/>
                    </a:lnTo>
                    <a:lnTo>
                      <a:pt x="27388" y="9928"/>
                    </a:lnTo>
                    <a:lnTo>
                      <a:pt x="27346" y="9910"/>
                    </a:lnTo>
                    <a:lnTo>
                      <a:pt x="27305" y="9891"/>
                    </a:lnTo>
                    <a:lnTo>
                      <a:pt x="27265" y="9871"/>
                    </a:lnTo>
                    <a:lnTo>
                      <a:pt x="27224" y="9850"/>
                    </a:lnTo>
                    <a:lnTo>
                      <a:pt x="27185" y="9828"/>
                    </a:lnTo>
                    <a:lnTo>
                      <a:pt x="27145" y="9803"/>
                    </a:lnTo>
                    <a:lnTo>
                      <a:pt x="27107" y="9778"/>
                    </a:lnTo>
                    <a:lnTo>
                      <a:pt x="27068" y="9751"/>
                    </a:lnTo>
                    <a:lnTo>
                      <a:pt x="27031" y="9723"/>
                    </a:lnTo>
                    <a:lnTo>
                      <a:pt x="26994" y="9693"/>
                    </a:lnTo>
                    <a:lnTo>
                      <a:pt x="26958" y="9662"/>
                    </a:lnTo>
                    <a:lnTo>
                      <a:pt x="26922" y="9630"/>
                    </a:lnTo>
                    <a:lnTo>
                      <a:pt x="26888" y="9597"/>
                    </a:lnTo>
                    <a:lnTo>
                      <a:pt x="26854" y="9559"/>
                    </a:lnTo>
                    <a:lnTo>
                      <a:pt x="26821" y="9521"/>
                    </a:lnTo>
                    <a:lnTo>
                      <a:pt x="26790" y="9482"/>
                    </a:lnTo>
                    <a:lnTo>
                      <a:pt x="26761" y="9443"/>
                    </a:lnTo>
                    <a:lnTo>
                      <a:pt x="26732" y="9403"/>
                    </a:lnTo>
                    <a:lnTo>
                      <a:pt x="26705" y="9364"/>
                    </a:lnTo>
                    <a:lnTo>
                      <a:pt x="26679" y="9323"/>
                    </a:lnTo>
                    <a:lnTo>
                      <a:pt x="26655" y="9282"/>
                    </a:lnTo>
                    <a:lnTo>
                      <a:pt x="26631" y="9241"/>
                    </a:lnTo>
                    <a:lnTo>
                      <a:pt x="26609" y="9199"/>
                    </a:lnTo>
                    <a:lnTo>
                      <a:pt x="26588" y="9157"/>
                    </a:lnTo>
                    <a:lnTo>
                      <a:pt x="26568" y="9115"/>
                    </a:lnTo>
                    <a:lnTo>
                      <a:pt x="26551" y="9073"/>
                    </a:lnTo>
                    <a:lnTo>
                      <a:pt x="26533" y="9029"/>
                    </a:lnTo>
                    <a:lnTo>
                      <a:pt x="26517" y="8987"/>
                    </a:lnTo>
                    <a:lnTo>
                      <a:pt x="26503" y="8943"/>
                    </a:lnTo>
                    <a:lnTo>
                      <a:pt x="26489" y="8900"/>
                    </a:lnTo>
                    <a:lnTo>
                      <a:pt x="26477" y="8857"/>
                    </a:lnTo>
                    <a:lnTo>
                      <a:pt x="26466" y="8812"/>
                    </a:lnTo>
                    <a:lnTo>
                      <a:pt x="26456" y="8768"/>
                    </a:lnTo>
                    <a:lnTo>
                      <a:pt x="26448" y="8723"/>
                    </a:lnTo>
                    <a:lnTo>
                      <a:pt x="26440" y="8680"/>
                    </a:lnTo>
                    <a:lnTo>
                      <a:pt x="26434" y="8635"/>
                    </a:lnTo>
                    <a:lnTo>
                      <a:pt x="26429" y="8590"/>
                    </a:lnTo>
                    <a:lnTo>
                      <a:pt x="26425" y="8546"/>
                    </a:lnTo>
                    <a:lnTo>
                      <a:pt x="26422" y="8501"/>
                    </a:lnTo>
                    <a:lnTo>
                      <a:pt x="26421" y="8456"/>
                    </a:lnTo>
                    <a:lnTo>
                      <a:pt x="26419" y="8412"/>
                    </a:lnTo>
                    <a:lnTo>
                      <a:pt x="26419" y="8368"/>
                    </a:lnTo>
                    <a:lnTo>
                      <a:pt x="26422" y="8323"/>
                    </a:lnTo>
                    <a:lnTo>
                      <a:pt x="26425" y="8278"/>
                    </a:lnTo>
                    <a:lnTo>
                      <a:pt x="26428" y="8233"/>
                    </a:lnTo>
                    <a:lnTo>
                      <a:pt x="26433" y="8189"/>
                    </a:lnTo>
                    <a:lnTo>
                      <a:pt x="26439" y="8145"/>
                    </a:lnTo>
                    <a:lnTo>
                      <a:pt x="26445" y="8100"/>
                    </a:lnTo>
                    <a:lnTo>
                      <a:pt x="26454" y="8056"/>
                    </a:lnTo>
                    <a:lnTo>
                      <a:pt x="26463" y="8013"/>
                    </a:lnTo>
                    <a:lnTo>
                      <a:pt x="26473" y="7969"/>
                    </a:lnTo>
                    <a:lnTo>
                      <a:pt x="26484" y="7925"/>
                    </a:lnTo>
                    <a:lnTo>
                      <a:pt x="26497" y="7882"/>
                    </a:lnTo>
                    <a:lnTo>
                      <a:pt x="26509" y="7839"/>
                    </a:lnTo>
                    <a:lnTo>
                      <a:pt x="26524" y="7796"/>
                    </a:lnTo>
                    <a:lnTo>
                      <a:pt x="26539" y="7754"/>
                    </a:lnTo>
                    <a:lnTo>
                      <a:pt x="26555" y="7711"/>
                    </a:lnTo>
                    <a:lnTo>
                      <a:pt x="26571" y="7669"/>
                    </a:lnTo>
                    <a:lnTo>
                      <a:pt x="26590" y="7628"/>
                    </a:lnTo>
                    <a:lnTo>
                      <a:pt x="26609" y="7587"/>
                    </a:lnTo>
                    <a:lnTo>
                      <a:pt x="26629" y="7546"/>
                    </a:lnTo>
                    <a:lnTo>
                      <a:pt x="26650" y="7506"/>
                    </a:lnTo>
                    <a:lnTo>
                      <a:pt x="26671" y="7465"/>
                    </a:lnTo>
                    <a:lnTo>
                      <a:pt x="26694" y="7426"/>
                    </a:lnTo>
                    <a:lnTo>
                      <a:pt x="26718" y="7387"/>
                    </a:lnTo>
                    <a:lnTo>
                      <a:pt x="26743" y="7349"/>
                    </a:lnTo>
                    <a:lnTo>
                      <a:pt x="26768" y="7310"/>
                    </a:lnTo>
                    <a:lnTo>
                      <a:pt x="26795" y="7273"/>
                    </a:lnTo>
                    <a:lnTo>
                      <a:pt x="26822" y="7236"/>
                    </a:lnTo>
                    <a:lnTo>
                      <a:pt x="26850" y="7200"/>
                    </a:lnTo>
                    <a:lnTo>
                      <a:pt x="26880" y="7163"/>
                    </a:lnTo>
                    <a:lnTo>
                      <a:pt x="26910" y="7128"/>
                    </a:lnTo>
                    <a:lnTo>
                      <a:pt x="26940" y="7094"/>
                    </a:lnTo>
                    <a:lnTo>
                      <a:pt x="26971" y="7060"/>
                    </a:lnTo>
                    <a:lnTo>
                      <a:pt x="27005" y="7027"/>
                    </a:lnTo>
                    <a:lnTo>
                      <a:pt x="27038" y="6994"/>
                    </a:lnTo>
                    <a:lnTo>
                      <a:pt x="27071" y="6962"/>
                    </a:lnTo>
                    <a:lnTo>
                      <a:pt x="27107" y="6933"/>
                    </a:lnTo>
                    <a:lnTo>
                      <a:pt x="27141" y="6906"/>
                    </a:lnTo>
                    <a:lnTo>
                      <a:pt x="27176" y="6880"/>
                    </a:lnTo>
                    <a:lnTo>
                      <a:pt x="27212" y="6854"/>
                    </a:lnTo>
                    <a:lnTo>
                      <a:pt x="27248" y="6829"/>
                    </a:lnTo>
                    <a:lnTo>
                      <a:pt x="27285" y="6805"/>
                    </a:lnTo>
                    <a:lnTo>
                      <a:pt x="27321" y="6782"/>
                    </a:lnTo>
                    <a:lnTo>
                      <a:pt x="27357" y="6761"/>
                    </a:lnTo>
                    <a:lnTo>
                      <a:pt x="27395" y="6740"/>
                    </a:lnTo>
                    <a:lnTo>
                      <a:pt x="27432" y="6719"/>
                    </a:lnTo>
                    <a:lnTo>
                      <a:pt x="27470" y="6699"/>
                    </a:lnTo>
                    <a:lnTo>
                      <a:pt x="27508" y="6681"/>
                    </a:lnTo>
                    <a:lnTo>
                      <a:pt x="27546" y="6663"/>
                    </a:lnTo>
                    <a:lnTo>
                      <a:pt x="27584" y="6646"/>
                    </a:lnTo>
                    <a:lnTo>
                      <a:pt x="27623" y="6630"/>
                    </a:lnTo>
                    <a:lnTo>
                      <a:pt x="27662" y="6615"/>
                    </a:lnTo>
                    <a:lnTo>
                      <a:pt x="27701" y="6600"/>
                    </a:lnTo>
                    <a:lnTo>
                      <a:pt x="27741" y="6587"/>
                    </a:lnTo>
                    <a:lnTo>
                      <a:pt x="27780" y="6573"/>
                    </a:lnTo>
                    <a:lnTo>
                      <a:pt x="27820" y="6562"/>
                    </a:lnTo>
                    <a:lnTo>
                      <a:pt x="27859" y="6550"/>
                    </a:lnTo>
                    <a:lnTo>
                      <a:pt x="27899" y="6540"/>
                    </a:lnTo>
                    <a:lnTo>
                      <a:pt x="27939" y="6531"/>
                    </a:lnTo>
                    <a:lnTo>
                      <a:pt x="27980" y="6521"/>
                    </a:lnTo>
                    <a:lnTo>
                      <a:pt x="28020" y="6514"/>
                    </a:lnTo>
                    <a:lnTo>
                      <a:pt x="28060" y="6507"/>
                    </a:lnTo>
                    <a:lnTo>
                      <a:pt x="28101" y="6499"/>
                    </a:lnTo>
                    <a:lnTo>
                      <a:pt x="28141" y="6494"/>
                    </a:lnTo>
                    <a:lnTo>
                      <a:pt x="28182" y="6489"/>
                    </a:lnTo>
                    <a:lnTo>
                      <a:pt x="28223" y="6485"/>
                    </a:lnTo>
                    <a:lnTo>
                      <a:pt x="28264" y="6482"/>
                    </a:lnTo>
                    <a:lnTo>
                      <a:pt x="28305" y="6480"/>
                    </a:lnTo>
                    <a:lnTo>
                      <a:pt x="28345" y="6478"/>
                    </a:lnTo>
                    <a:lnTo>
                      <a:pt x="28387" y="6477"/>
                    </a:lnTo>
                    <a:lnTo>
                      <a:pt x="28428" y="6477"/>
                    </a:lnTo>
                    <a:lnTo>
                      <a:pt x="28468" y="6477"/>
                    </a:lnTo>
                    <a:lnTo>
                      <a:pt x="28510" y="6479"/>
                    </a:lnTo>
                    <a:lnTo>
                      <a:pt x="28550" y="6481"/>
                    </a:lnTo>
                    <a:lnTo>
                      <a:pt x="28592" y="6483"/>
                    </a:lnTo>
                    <a:lnTo>
                      <a:pt x="28633" y="6486"/>
                    </a:lnTo>
                    <a:lnTo>
                      <a:pt x="28673" y="6490"/>
                    </a:lnTo>
                    <a:lnTo>
                      <a:pt x="28715" y="6495"/>
                    </a:lnTo>
                    <a:lnTo>
                      <a:pt x="28756" y="6501"/>
                    </a:lnTo>
                    <a:lnTo>
                      <a:pt x="28796" y="6508"/>
                    </a:lnTo>
                    <a:lnTo>
                      <a:pt x="28837" y="6514"/>
                    </a:lnTo>
                    <a:lnTo>
                      <a:pt x="28877" y="6522"/>
                    </a:lnTo>
                    <a:lnTo>
                      <a:pt x="28918" y="6531"/>
                    </a:lnTo>
                    <a:lnTo>
                      <a:pt x="28959" y="6540"/>
                    </a:lnTo>
                    <a:lnTo>
                      <a:pt x="28999" y="6549"/>
                    </a:lnTo>
                    <a:lnTo>
                      <a:pt x="29040" y="6560"/>
                    </a:lnTo>
                    <a:lnTo>
                      <a:pt x="29079" y="6571"/>
                    </a:lnTo>
                    <a:lnTo>
                      <a:pt x="29119" y="6584"/>
                    </a:lnTo>
                    <a:lnTo>
                      <a:pt x="29159" y="6596"/>
                    </a:lnTo>
                    <a:lnTo>
                      <a:pt x="29199" y="6610"/>
                    </a:lnTo>
                    <a:lnTo>
                      <a:pt x="29239" y="6623"/>
                    </a:lnTo>
                    <a:lnTo>
                      <a:pt x="29277" y="6638"/>
                    </a:lnTo>
                    <a:lnTo>
                      <a:pt x="29317" y="6653"/>
                    </a:lnTo>
                    <a:lnTo>
                      <a:pt x="29355" y="6669"/>
                    </a:lnTo>
                    <a:lnTo>
                      <a:pt x="29395" y="6686"/>
                    </a:lnTo>
                    <a:lnTo>
                      <a:pt x="29432" y="6703"/>
                    </a:lnTo>
                    <a:lnTo>
                      <a:pt x="29471" y="6721"/>
                    </a:lnTo>
                    <a:lnTo>
                      <a:pt x="29509" y="6740"/>
                    </a:lnTo>
                    <a:lnTo>
                      <a:pt x="29547" y="6759"/>
                    </a:lnTo>
                    <a:lnTo>
                      <a:pt x="29584" y="6778"/>
                    </a:lnTo>
                    <a:lnTo>
                      <a:pt x="29619" y="6799"/>
                    </a:lnTo>
                    <a:lnTo>
                      <a:pt x="29652" y="6819"/>
                    </a:lnTo>
                    <a:lnTo>
                      <a:pt x="29685" y="6841"/>
                    </a:lnTo>
                    <a:lnTo>
                      <a:pt x="29717" y="6863"/>
                    </a:lnTo>
                    <a:lnTo>
                      <a:pt x="29750" y="6884"/>
                    </a:lnTo>
                    <a:lnTo>
                      <a:pt x="29781" y="6906"/>
                    </a:lnTo>
                    <a:lnTo>
                      <a:pt x="29812" y="6929"/>
                    </a:lnTo>
                    <a:lnTo>
                      <a:pt x="29842" y="6953"/>
                    </a:lnTo>
                    <a:lnTo>
                      <a:pt x="29873" y="6977"/>
                    </a:lnTo>
                    <a:lnTo>
                      <a:pt x="29902" y="7001"/>
                    </a:lnTo>
                    <a:lnTo>
                      <a:pt x="29931" y="7025"/>
                    </a:lnTo>
                    <a:lnTo>
                      <a:pt x="29959" y="7050"/>
                    </a:lnTo>
                    <a:lnTo>
                      <a:pt x="29987" y="7075"/>
                    </a:lnTo>
                    <a:lnTo>
                      <a:pt x="30014" y="7101"/>
                    </a:lnTo>
                    <a:lnTo>
                      <a:pt x="30041" y="7127"/>
                    </a:lnTo>
                    <a:lnTo>
                      <a:pt x="30067" y="7153"/>
                    </a:lnTo>
                    <a:lnTo>
                      <a:pt x="30118" y="7207"/>
                    </a:lnTo>
                    <a:lnTo>
                      <a:pt x="30167" y="7261"/>
                    </a:lnTo>
                    <a:lnTo>
                      <a:pt x="30213" y="7317"/>
                    </a:lnTo>
                    <a:lnTo>
                      <a:pt x="30258" y="7376"/>
                    </a:lnTo>
                    <a:lnTo>
                      <a:pt x="30300" y="7434"/>
                    </a:lnTo>
                    <a:lnTo>
                      <a:pt x="30341" y="7494"/>
                    </a:lnTo>
                    <a:lnTo>
                      <a:pt x="30379" y="7555"/>
                    </a:lnTo>
                    <a:lnTo>
                      <a:pt x="30415" y="7617"/>
                    </a:lnTo>
                    <a:lnTo>
                      <a:pt x="30449" y="7680"/>
                    </a:lnTo>
                    <a:lnTo>
                      <a:pt x="30482" y="7744"/>
                    </a:lnTo>
                    <a:lnTo>
                      <a:pt x="30512" y="7809"/>
                    </a:lnTo>
                    <a:lnTo>
                      <a:pt x="30540" y="7874"/>
                    </a:lnTo>
                    <a:lnTo>
                      <a:pt x="30566" y="7941"/>
                    </a:lnTo>
                    <a:lnTo>
                      <a:pt x="30590" y="8007"/>
                    </a:lnTo>
                    <a:lnTo>
                      <a:pt x="30612" y="8075"/>
                    </a:lnTo>
                    <a:lnTo>
                      <a:pt x="30632" y="8144"/>
                    </a:lnTo>
                    <a:lnTo>
                      <a:pt x="30649" y="8212"/>
                    </a:lnTo>
                    <a:lnTo>
                      <a:pt x="30665" y="8282"/>
                    </a:lnTo>
                    <a:lnTo>
                      <a:pt x="30678" y="8352"/>
                    </a:lnTo>
                    <a:lnTo>
                      <a:pt x="30691" y="8423"/>
                    </a:lnTo>
                    <a:lnTo>
                      <a:pt x="30700" y="8493"/>
                    </a:lnTo>
                    <a:lnTo>
                      <a:pt x="30709" y="8565"/>
                    </a:lnTo>
                    <a:lnTo>
                      <a:pt x="30714" y="8636"/>
                    </a:lnTo>
                    <a:lnTo>
                      <a:pt x="30718" y="8708"/>
                    </a:lnTo>
                    <a:lnTo>
                      <a:pt x="30720" y="8780"/>
                    </a:lnTo>
                    <a:lnTo>
                      <a:pt x="30720" y="8853"/>
                    </a:lnTo>
                    <a:lnTo>
                      <a:pt x="30718" y="8924"/>
                    </a:lnTo>
                    <a:lnTo>
                      <a:pt x="30714" y="8996"/>
                    </a:lnTo>
                    <a:lnTo>
                      <a:pt x="30708" y="9068"/>
                    </a:lnTo>
                    <a:lnTo>
                      <a:pt x="30700" y="9141"/>
                    </a:lnTo>
                    <a:lnTo>
                      <a:pt x="30690" y="9213"/>
                    </a:lnTo>
                    <a:lnTo>
                      <a:pt x="30678" y="9284"/>
                    </a:lnTo>
                    <a:lnTo>
                      <a:pt x="30665" y="9355"/>
                    </a:lnTo>
                    <a:lnTo>
                      <a:pt x="30649" y="9427"/>
                    </a:lnTo>
                    <a:lnTo>
                      <a:pt x="30632" y="9498"/>
                    </a:lnTo>
                    <a:lnTo>
                      <a:pt x="30612" y="9569"/>
                    </a:lnTo>
                    <a:lnTo>
                      <a:pt x="30590" y="9638"/>
                    </a:lnTo>
                    <a:lnTo>
                      <a:pt x="30567" y="9708"/>
                    </a:lnTo>
                    <a:lnTo>
                      <a:pt x="30542" y="9777"/>
                    </a:lnTo>
                    <a:lnTo>
                      <a:pt x="30515" y="9845"/>
                    </a:lnTo>
                    <a:lnTo>
                      <a:pt x="30486" y="9913"/>
                    </a:lnTo>
                    <a:lnTo>
                      <a:pt x="30456" y="9981"/>
                    </a:lnTo>
                    <a:lnTo>
                      <a:pt x="30422" y="10047"/>
                    </a:lnTo>
                    <a:lnTo>
                      <a:pt x="30388" y="10113"/>
                    </a:lnTo>
                    <a:lnTo>
                      <a:pt x="30351" y="10177"/>
                    </a:lnTo>
                    <a:lnTo>
                      <a:pt x="30313" y="10242"/>
                    </a:lnTo>
                    <a:lnTo>
                      <a:pt x="30273" y="10304"/>
                    </a:lnTo>
                    <a:lnTo>
                      <a:pt x="30231" y="10367"/>
                    </a:lnTo>
                    <a:lnTo>
                      <a:pt x="30187" y="10428"/>
                    </a:lnTo>
                    <a:lnTo>
                      <a:pt x="30141" y="10488"/>
                    </a:lnTo>
                    <a:lnTo>
                      <a:pt x="30094" y="10547"/>
                    </a:lnTo>
                    <a:lnTo>
                      <a:pt x="30044" y="10604"/>
                    </a:lnTo>
                    <a:lnTo>
                      <a:pt x="29993" y="10660"/>
                    </a:lnTo>
                    <a:lnTo>
                      <a:pt x="29940" y="10715"/>
                    </a:lnTo>
                    <a:lnTo>
                      <a:pt x="29886" y="10770"/>
                    </a:lnTo>
                    <a:lnTo>
                      <a:pt x="29829" y="10822"/>
                    </a:lnTo>
                    <a:lnTo>
                      <a:pt x="29775" y="10867"/>
                    </a:lnTo>
                    <a:lnTo>
                      <a:pt x="29719" y="10911"/>
                    </a:lnTo>
                    <a:lnTo>
                      <a:pt x="29662" y="10953"/>
                    </a:lnTo>
                    <a:lnTo>
                      <a:pt x="29605" y="10993"/>
                    </a:lnTo>
                    <a:lnTo>
                      <a:pt x="29548" y="11032"/>
                    </a:lnTo>
                    <a:lnTo>
                      <a:pt x="29489" y="11068"/>
                    </a:lnTo>
                    <a:lnTo>
                      <a:pt x="29431" y="11105"/>
                    </a:lnTo>
                    <a:lnTo>
                      <a:pt x="29372" y="11138"/>
                    </a:lnTo>
                    <a:lnTo>
                      <a:pt x="29311" y="11170"/>
                    </a:lnTo>
                    <a:lnTo>
                      <a:pt x="29251" y="11201"/>
                    </a:lnTo>
                    <a:lnTo>
                      <a:pt x="29191" y="11231"/>
                    </a:lnTo>
                    <a:lnTo>
                      <a:pt x="29129" y="11259"/>
                    </a:lnTo>
                    <a:lnTo>
                      <a:pt x="29068" y="11285"/>
                    </a:lnTo>
                    <a:lnTo>
                      <a:pt x="29005" y="11310"/>
                    </a:lnTo>
                    <a:lnTo>
                      <a:pt x="28943" y="11333"/>
                    </a:lnTo>
                    <a:lnTo>
                      <a:pt x="28880" y="11353"/>
                    </a:lnTo>
                    <a:lnTo>
                      <a:pt x="28817" y="11374"/>
                    </a:lnTo>
                    <a:lnTo>
                      <a:pt x="28753" y="11392"/>
                    </a:lnTo>
                    <a:lnTo>
                      <a:pt x="28689" y="11410"/>
                    </a:lnTo>
                    <a:lnTo>
                      <a:pt x="28625" y="11424"/>
                    </a:lnTo>
                    <a:lnTo>
                      <a:pt x="28561" y="11439"/>
                    </a:lnTo>
                    <a:lnTo>
                      <a:pt x="28496" y="11451"/>
                    </a:lnTo>
                    <a:lnTo>
                      <a:pt x="28431" y="11462"/>
                    </a:lnTo>
                    <a:lnTo>
                      <a:pt x="28366" y="11471"/>
                    </a:lnTo>
                    <a:lnTo>
                      <a:pt x="28301" y="11479"/>
                    </a:lnTo>
                    <a:lnTo>
                      <a:pt x="28236" y="11486"/>
                    </a:lnTo>
                    <a:lnTo>
                      <a:pt x="28170" y="11490"/>
                    </a:lnTo>
                    <a:lnTo>
                      <a:pt x="28105" y="11494"/>
                    </a:lnTo>
                    <a:lnTo>
                      <a:pt x="28039" y="11496"/>
                    </a:lnTo>
                    <a:lnTo>
                      <a:pt x="27974" y="11496"/>
                    </a:lnTo>
                    <a:lnTo>
                      <a:pt x="27908" y="11495"/>
                    </a:lnTo>
                    <a:lnTo>
                      <a:pt x="27843" y="11493"/>
                    </a:lnTo>
                    <a:lnTo>
                      <a:pt x="27777" y="11489"/>
                    </a:lnTo>
                    <a:lnTo>
                      <a:pt x="27711" y="11484"/>
                    </a:lnTo>
                    <a:lnTo>
                      <a:pt x="27646" y="11476"/>
                    </a:lnTo>
                    <a:lnTo>
                      <a:pt x="27580" y="11468"/>
                    </a:lnTo>
                    <a:lnTo>
                      <a:pt x="27516" y="11459"/>
                    </a:lnTo>
                    <a:lnTo>
                      <a:pt x="27450" y="11447"/>
                    </a:lnTo>
                    <a:lnTo>
                      <a:pt x="27386" y="11435"/>
                    </a:lnTo>
                    <a:lnTo>
                      <a:pt x="27320" y="11421"/>
                    </a:lnTo>
                    <a:lnTo>
                      <a:pt x="27255" y="11405"/>
                    </a:lnTo>
                    <a:lnTo>
                      <a:pt x="27192" y="11389"/>
                    </a:lnTo>
                    <a:lnTo>
                      <a:pt x="27127" y="11371"/>
                    </a:lnTo>
                    <a:lnTo>
                      <a:pt x="27064" y="11351"/>
                    </a:lnTo>
                    <a:lnTo>
                      <a:pt x="27000" y="11331"/>
                    </a:lnTo>
                    <a:lnTo>
                      <a:pt x="26937" y="11308"/>
                    </a:lnTo>
                    <a:lnTo>
                      <a:pt x="26874" y="11284"/>
                    </a:lnTo>
                    <a:lnTo>
                      <a:pt x="26812" y="11259"/>
                    </a:lnTo>
                    <a:lnTo>
                      <a:pt x="26751" y="11233"/>
                    </a:lnTo>
                    <a:lnTo>
                      <a:pt x="26689" y="11205"/>
                    </a:lnTo>
                    <a:lnTo>
                      <a:pt x="26628" y="11175"/>
                    </a:lnTo>
                    <a:lnTo>
                      <a:pt x="26567" y="11144"/>
                    </a:lnTo>
                    <a:lnTo>
                      <a:pt x="26507" y="11113"/>
                    </a:lnTo>
                    <a:lnTo>
                      <a:pt x="26448" y="11080"/>
                    </a:lnTo>
                    <a:lnTo>
                      <a:pt x="26388" y="11044"/>
                    </a:lnTo>
                    <a:lnTo>
                      <a:pt x="26330" y="11009"/>
                    </a:lnTo>
                    <a:lnTo>
                      <a:pt x="26272" y="10971"/>
                    </a:lnTo>
                    <a:lnTo>
                      <a:pt x="26214" y="10933"/>
                    </a:lnTo>
                    <a:lnTo>
                      <a:pt x="26158" y="10892"/>
                    </a:lnTo>
                    <a:lnTo>
                      <a:pt x="26102" y="10852"/>
                    </a:lnTo>
                    <a:lnTo>
                      <a:pt x="26047" y="10809"/>
                    </a:lnTo>
                    <a:lnTo>
                      <a:pt x="25992" y="10765"/>
                    </a:lnTo>
                    <a:lnTo>
                      <a:pt x="25937" y="10720"/>
                    </a:lnTo>
                    <a:lnTo>
                      <a:pt x="25884" y="10673"/>
                    </a:lnTo>
                    <a:lnTo>
                      <a:pt x="25840" y="10644"/>
                    </a:lnTo>
                    <a:lnTo>
                      <a:pt x="25797" y="10618"/>
                    </a:lnTo>
                    <a:lnTo>
                      <a:pt x="25756" y="10593"/>
                    </a:lnTo>
                    <a:lnTo>
                      <a:pt x="25718" y="10571"/>
                    </a:lnTo>
                    <a:lnTo>
                      <a:pt x="25681" y="10551"/>
                    </a:lnTo>
                    <a:lnTo>
                      <a:pt x="25646" y="10533"/>
                    </a:lnTo>
                    <a:lnTo>
                      <a:pt x="25613" y="10518"/>
                    </a:lnTo>
                    <a:lnTo>
                      <a:pt x="25581" y="10503"/>
                    </a:lnTo>
                    <a:lnTo>
                      <a:pt x="25550" y="10492"/>
                    </a:lnTo>
                    <a:lnTo>
                      <a:pt x="25521" y="10480"/>
                    </a:lnTo>
                    <a:lnTo>
                      <a:pt x="25493" y="10472"/>
                    </a:lnTo>
                    <a:lnTo>
                      <a:pt x="25466" y="10464"/>
                    </a:lnTo>
                    <a:lnTo>
                      <a:pt x="25440" y="10457"/>
                    </a:lnTo>
                    <a:lnTo>
                      <a:pt x="25414" y="10452"/>
                    </a:lnTo>
                    <a:lnTo>
                      <a:pt x="25389" y="10448"/>
                    </a:lnTo>
                    <a:lnTo>
                      <a:pt x="25364" y="10445"/>
                    </a:lnTo>
                    <a:lnTo>
                      <a:pt x="3051" y="10445"/>
                    </a:lnTo>
                    <a:lnTo>
                      <a:pt x="2972" y="10444"/>
                    </a:lnTo>
                    <a:lnTo>
                      <a:pt x="2894" y="10442"/>
                    </a:lnTo>
                    <a:lnTo>
                      <a:pt x="2816" y="10437"/>
                    </a:lnTo>
                    <a:lnTo>
                      <a:pt x="2739" y="10429"/>
                    </a:lnTo>
                    <a:lnTo>
                      <a:pt x="2662" y="10421"/>
                    </a:lnTo>
                    <a:lnTo>
                      <a:pt x="2586" y="10411"/>
                    </a:lnTo>
                    <a:lnTo>
                      <a:pt x="2511" y="10398"/>
                    </a:lnTo>
                    <a:lnTo>
                      <a:pt x="2436" y="10383"/>
                    </a:lnTo>
                    <a:lnTo>
                      <a:pt x="2362" y="10367"/>
                    </a:lnTo>
                    <a:lnTo>
                      <a:pt x="2288" y="10349"/>
                    </a:lnTo>
                    <a:lnTo>
                      <a:pt x="2215" y="10329"/>
                    </a:lnTo>
                    <a:lnTo>
                      <a:pt x="2143" y="10309"/>
                    </a:lnTo>
                    <a:lnTo>
                      <a:pt x="2073" y="10285"/>
                    </a:lnTo>
                    <a:lnTo>
                      <a:pt x="2002" y="10261"/>
                    </a:lnTo>
                    <a:lnTo>
                      <a:pt x="1932" y="10234"/>
                    </a:lnTo>
                    <a:lnTo>
                      <a:pt x="1863" y="10205"/>
                    </a:lnTo>
                    <a:lnTo>
                      <a:pt x="1795" y="10176"/>
                    </a:lnTo>
                    <a:lnTo>
                      <a:pt x="1728" y="10144"/>
                    </a:lnTo>
                    <a:lnTo>
                      <a:pt x="1661" y="10112"/>
                    </a:lnTo>
                    <a:lnTo>
                      <a:pt x="1597" y="10077"/>
                    </a:lnTo>
                    <a:lnTo>
                      <a:pt x="1532" y="10041"/>
                    </a:lnTo>
                    <a:lnTo>
                      <a:pt x="1469" y="10004"/>
                    </a:lnTo>
                    <a:lnTo>
                      <a:pt x="1406" y="9965"/>
                    </a:lnTo>
                    <a:lnTo>
                      <a:pt x="1345" y="9924"/>
                    </a:lnTo>
                    <a:lnTo>
                      <a:pt x="1285" y="9883"/>
                    </a:lnTo>
                    <a:lnTo>
                      <a:pt x="1225" y="9839"/>
                    </a:lnTo>
                    <a:lnTo>
                      <a:pt x="1167" y="9794"/>
                    </a:lnTo>
                    <a:lnTo>
                      <a:pt x="1110" y="9749"/>
                    </a:lnTo>
                    <a:lnTo>
                      <a:pt x="1055" y="9702"/>
                    </a:lnTo>
                    <a:lnTo>
                      <a:pt x="999" y="9653"/>
                    </a:lnTo>
                    <a:lnTo>
                      <a:pt x="945" y="9603"/>
                    </a:lnTo>
                    <a:lnTo>
                      <a:pt x="893" y="9552"/>
                    </a:lnTo>
                    <a:lnTo>
                      <a:pt x="842" y="9500"/>
                    </a:lnTo>
                    <a:lnTo>
                      <a:pt x="792" y="9446"/>
                    </a:lnTo>
                    <a:lnTo>
                      <a:pt x="743" y="9392"/>
                    </a:lnTo>
                    <a:lnTo>
                      <a:pt x="696" y="9335"/>
                    </a:lnTo>
                    <a:lnTo>
                      <a:pt x="651" y="9278"/>
                    </a:lnTo>
                    <a:lnTo>
                      <a:pt x="606" y="9220"/>
                    </a:lnTo>
                    <a:lnTo>
                      <a:pt x="562" y="9161"/>
                    </a:lnTo>
                    <a:lnTo>
                      <a:pt x="521" y="9100"/>
                    </a:lnTo>
                    <a:lnTo>
                      <a:pt x="480" y="9039"/>
                    </a:lnTo>
                    <a:lnTo>
                      <a:pt x="441" y="8976"/>
                    </a:lnTo>
                    <a:lnTo>
                      <a:pt x="404" y="8913"/>
                    </a:lnTo>
                    <a:lnTo>
                      <a:pt x="367" y="8849"/>
                    </a:lnTo>
                    <a:lnTo>
                      <a:pt x="333" y="8784"/>
                    </a:lnTo>
                    <a:lnTo>
                      <a:pt x="301" y="8717"/>
                    </a:lnTo>
                    <a:lnTo>
                      <a:pt x="270" y="8651"/>
                    </a:lnTo>
                    <a:lnTo>
                      <a:pt x="239" y="8582"/>
                    </a:lnTo>
                    <a:lnTo>
                      <a:pt x="211" y="8513"/>
                    </a:lnTo>
                    <a:lnTo>
                      <a:pt x="185" y="8444"/>
                    </a:lnTo>
                    <a:lnTo>
                      <a:pt x="160" y="8373"/>
                    </a:lnTo>
                    <a:lnTo>
                      <a:pt x="136" y="8302"/>
                    </a:lnTo>
                    <a:lnTo>
                      <a:pt x="116" y="8230"/>
                    </a:lnTo>
                    <a:lnTo>
                      <a:pt x="96" y="8157"/>
                    </a:lnTo>
                    <a:lnTo>
                      <a:pt x="78" y="8083"/>
                    </a:lnTo>
                    <a:lnTo>
                      <a:pt x="61" y="8010"/>
                    </a:lnTo>
                    <a:lnTo>
                      <a:pt x="47" y="7935"/>
                    </a:lnTo>
                    <a:lnTo>
                      <a:pt x="34" y="7860"/>
                    </a:lnTo>
                    <a:lnTo>
                      <a:pt x="24" y="7784"/>
                    </a:lnTo>
                    <a:lnTo>
                      <a:pt x="16" y="7707"/>
                    </a:lnTo>
                    <a:lnTo>
                      <a:pt x="8" y="7630"/>
                    </a:lnTo>
                    <a:lnTo>
                      <a:pt x="4" y="7552"/>
                    </a:lnTo>
                    <a:lnTo>
                      <a:pt x="1" y="7474"/>
                    </a:lnTo>
                    <a:lnTo>
                      <a:pt x="0" y="7394"/>
                    </a:lnTo>
                    <a:lnTo>
                      <a:pt x="0" y="3050"/>
                    </a:lnTo>
                    <a:lnTo>
                      <a:pt x="1" y="2971"/>
                    </a:lnTo>
                    <a:lnTo>
                      <a:pt x="4" y="2893"/>
                    </a:lnTo>
                    <a:lnTo>
                      <a:pt x="8" y="2815"/>
                    </a:lnTo>
                    <a:lnTo>
                      <a:pt x="16" y="2738"/>
                    </a:lnTo>
                    <a:lnTo>
                      <a:pt x="24" y="2661"/>
                    </a:lnTo>
                    <a:lnTo>
                      <a:pt x="34" y="2585"/>
                    </a:lnTo>
                    <a:lnTo>
                      <a:pt x="47" y="2510"/>
                    </a:lnTo>
                    <a:lnTo>
                      <a:pt x="61" y="2435"/>
                    </a:lnTo>
                    <a:lnTo>
                      <a:pt x="78" y="2361"/>
                    </a:lnTo>
                    <a:lnTo>
                      <a:pt x="96" y="2288"/>
                    </a:lnTo>
                    <a:lnTo>
                      <a:pt x="116" y="2215"/>
                    </a:lnTo>
                    <a:lnTo>
                      <a:pt x="136" y="2143"/>
                    </a:lnTo>
                    <a:lnTo>
                      <a:pt x="160" y="2072"/>
                    </a:lnTo>
                    <a:lnTo>
                      <a:pt x="185" y="2001"/>
                    </a:lnTo>
                    <a:lnTo>
                      <a:pt x="211" y="1932"/>
                    </a:lnTo>
                    <a:lnTo>
                      <a:pt x="239" y="1863"/>
                    </a:lnTo>
                    <a:lnTo>
                      <a:pt x="270" y="1795"/>
                    </a:lnTo>
                    <a:lnTo>
                      <a:pt x="301" y="1728"/>
                    </a:lnTo>
                    <a:lnTo>
                      <a:pt x="333" y="1661"/>
                    </a:lnTo>
                    <a:lnTo>
                      <a:pt x="367" y="1596"/>
                    </a:lnTo>
                    <a:lnTo>
                      <a:pt x="404" y="1532"/>
                    </a:lnTo>
                    <a:lnTo>
                      <a:pt x="441" y="1468"/>
                    </a:lnTo>
                    <a:lnTo>
                      <a:pt x="480" y="1406"/>
                    </a:lnTo>
                    <a:lnTo>
                      <a:pt x="521" y="1345"/>
                    </a:lnTo>
                    <a:lnTo>
                      <a:pt x="562" y="1284"/>
                    </a:lnTo>
                    <a:lnTo>
                      <a:pt x="606" y="1225"/>
                    </a:lnTo>
                    <a:lnTo>
                      <a:pt x="651" y="1167"/>
                    </a:lnTo>
                    <a:lnTo>
                      <a:pt x="696" y="1109"/>
                    </a:lnTo>
                    <a:lnTo>
                      <a:pt x="743" y="1054"/>
                    </a:lnTo>
                    <a:lnTo>
                      <a:pt x="792" y="999"/>
                    </a:lnTo>
                    <a:lnTo>
                      <a:pt x="842" y="946"/>
                    </a:lnTo>
                    <a:lnTo>
                      <a:pt x="893" y="893"/>
                    </a:lnTo>
                    <a:lnTo>
                      <a:pt x="945" y="842"/>
                    </a:lnTo>
                    <a:lnTo>
                      <a:pt x="999" y="792"/>
                    </a:lnTo>
                    <a:lnTo>
                      <a:pt x="1055" y="744"/>
                    </a:lnTo>
                    <a:lnTo>
                      <a:pt x="1110" y="696"/>
                    </a:lnTo>
                    <a:lnTo>
                      <a:pt x="1167" y="650"/>
                    </a:lnTo>
                    <a:lnTo>
                      <a:pt x="1225" y="606"/>
                    </a:lnTo>
                    <a:lnTo>
                      <a:pt x="1285" y="563"/>
                    </a:lnTo>
                    <a:lnTo>
                      <a:pt x="1345" y="520"/>
                    </a:lnTo>
                    <a:lnTo>
                      <a:pt x="1406" y="481"/>
                    </a:lnTo>
                    <a:lnTo>
                      <a:pt x="1469" y="441"/>
                    </a:lnTo>
                    <a:lnTo>
                      <a:pt x="1532" y="404"/>
                    </a:lnTo>
                    <a:lnTo>
                      <a:pt x="1597" y="368"/>
                    </a:lnTo>
                    <a:lnTo>
                      <a:pt x="1661" y="334"/>
                    </a:lnTo>
                    <a:lnTo>
                      <a:pt x="1728" y="301"/>
                    </a:lnTo>
                    <a:lnTo>
                      <a:pt x="1795" y="270"/>
                    </a:lnTo>
                    <a:lnTo>
                      <a:pt x="1863" y="239"/>
                    </a:lnTo>
                    <a:lnTo>
                      <a:pt x="1932" y="211"/>
                    </a:lnTo>
                    <a:lnTo>
                      <a:pt x="2002" y="185"/>
                    </a:lnTo>
                    <a:lnTo>
                      <a:pt x="2073" y="160"/>
                    </a:lnTo>
                    <a:lnTo>
                      <a:pt x="2143" y="137"/>
                    </a:lnTo>
                    <a:lnTo>
                      <a:pt x="2215" y="116"/>
                    </a:lnTo>
                    <a:lnTo>
                      <a:pt x="2288" y="96"/>
                    </a:lnTo>
                    <a:lnTo>
                      <a:pt x="2362" y="78"/>
                    </a:lnTo>
                    <a:lnTo>
                      <a:pt x="2436" y="61"/>
                    </a:lnTo>
                    <a:lnTo>
                      <a:pt x="2511" y="48"/>
                    </a:lnTo>
                    <a:lnTo>
                      <a:pt x="2586" y="35"/>
                    </a:lnTo>
                    <a:lnTo>
                      <a:pt x="2662" y="24"/>
                    </a:lnTo>
                    <a:lnTo>
                      <a:pt x="2739" y="16"/>
                    </a:lnTo>
                    <a:lnTo>
                      <a:pt x="2816" y="8"/>
                    </a:lnTo>
                    <a:lnTo>
                      <a:pt x="2894" y="4"/>
                    </a:lnTo>
                    <a:lnTo>
                      <a:pt x="2972" y="1"/>
                    </a:lnTo>
                    <a:lnTo>
                      <a:pt x="3051" y="0"/>
                    </a:lnTo>
                    <a:lnTo>
                      <a:pt x="25929" y="0"/>
                    </a:lnTo>
                    <a:lnTo>
                      <a:pt x="26007" y="1"/>
                    </a:lnTo>
                    <a:lnTo>
                      <a:pt x="26086" y="4"/>
                    </a:lnTo>
                    <a:lnTo>
                      <a:pt x="26163" y="8"/>
                    </a:lnTo>
                    <a:lnTo>
                      <a:pt x="26240" y="16"/>
                    </a:lnTo>
                    <a:lnTo>
                      <a:pt x="26317" y="24"/>
                    </a:lnTo>
                    <a:lnTo>
                      <a:pt x="26393" y="35"/>
                    </a:lnTo>
                    <a:lnTo>
                      <a:pt x="26469" y="48"/>
                    </a:lnTo>
                    <a:lnTo>
                      <a:pt x="26543" y="61"/>
                    </a:lnTo>
                    <a:lnTo>
                      <a:pt x="26618" y="78"/>
                    </a:lnTo>
                    <a:lnTo>
                      <a:pt x="26691" y="96"/>
                    </a:lnTo>
                    <a:lnTo>
                      <a:pt x="26764" y="116"/>
                    </a:lnTo>
                    <a:lnTo>
                      <a:pt x="26836" y="137"/>
                    </a:lnTo>
                    <a:lnTo>
                      <a:pt x="26908" y="160"/>
                    </a:lnTo>
                    <a:lnTo>
                      <a:pt x="26977" y="185"/>
                    </a:lnTo>
                    <a:lnTo>
                      <a:pt x="27047" y="211"/>
                    </a:lnTo>
                    <a:lnTo>
                      <a:pt x="27117" y="239"/>
                    </a:lnTo>
                    <a:lnTo>
                      <a:pt x="27185" y="270"/>
                    </a:lnTo>
                    <a:lnTo>
                      <a:pt x="27251" y="301"/>
                    </a:lnTo>
                    <a:lnTo>
                      <a:pt x="27318" y="334"/>
                    </a:lnTo>
                    <a:lnTo>
                      <a:pt x="27383" y="368"/>
                    </a:lnTo>
                    <a:lnTo>
                      <a:pt x="27448" y="404"/>
                    </a:lnTo>
                    <a:lnTo>
                      <a:pt x="27510" y="441"/>
                    </a:lnTo>
                    <a:lnTo>
                      <a:pt x="27573" y="481"/>
                    </a:lnTo>
                    <a:lnTo>
                      <a:pt x="27634" y="520"/>
                    </a:lnTo>
                    <a:lnTo>
                      <a:pt x="27695" y="563"/>
                    </a:lnTo>
                    <a:lnTo>
                      <a:pt x="27754" y="606"/>
                    </a:lnTo>
                    <a:lnTo>
                      <a:pt x="27812" y="650"/>
                    </a:lnTo>
                    <a:lnTo>
                      <a:pt x="27870" y="696"/>
                    </a:lnTo>
                    <a:lnTo>
                      <a:pt x="27926" y="744"/>
                    </a:lnTo>
                    <a:lnTo>
                      <a:pt x="27980" y="792"/>
                    </a:lnTo>
                    <a:lnTo>
                      <a:pt x="28034" y="842"/>
                    </a:lnTo>
                    <a:lnTo>
                      <a:pt x="28086" y="893"/>
                    </a:lnTo>
                    <a:lnTo>
                      <a:pt x="28137" y="946"/>
                    </a:lnTo>
                    <a:lnTo>
                      <a:pt x="28187" y="999"/>
                    </a:lnTo>
                    <a:lnTo>
                      <a:pt x="28236" y="1054"/>
                    </a:lnTo>
                    <a:lnTo>
                      <a:pt x="28283" y="1109"/>
                    </a:lnTo>
                    <a:lnTo>
                      <a:pt x="28330" y="1167"/>
                    </a:lnTo>
                    <a:lnTo>
                      <a:pt x="28373" y="1225"/>
                    </a:lnTo>
                    <a:lnTo>
                      <a:pt x="28417" y="1284"/>
                    </a:lnTo>
                    <a:lnTo>
                      <a:pt x="28459" y="1345"/>
                    </a:lnTo>
                    <a:lnTo>
                      <a:pt x="28499" y="1406"/>
                    </a:lnTo>
                    <a:lnTo>
                      <a:pt x="28538" y="1468"/>
                    </a:lnTo>
                    <a:lnTo>
                      <a:pt x="28575" y="1532"/>
                    </a:lnTo>
                    <a:lnTo>
                      <a:pt x="28612" y="1596"/>
                    </a:lnTo>
                    <a:lnTo>
                      <a:pt x="28646" y="1661"/>
                    </a:lnTo>
                    <a:lnTo>
                      <a:pt x="28680" y="1728"/>
                    </a:lnTo>
                    <a:lnTo>
                      <a:pt x="28711" y="1795"/>
                    </a:lnTo>
                    <a:lnTo>
                      <a:pt x="28740" y="1863"/>
                    </a:lnTo>
                    <a:lnTo>
                      <a:pt x="28768" y="1932"/>
                    </a:lnTo>
                    <a:lnTo>
                      <a:pt x="28795" y="2001"/>
                    </a:lnTo>
                    <a:lnTo>
                      <a:pt x="28820" y="2072"/>
                    </a:lnTo>
                    <a:lnTo>
                      <a:pt x="28843" y="2143"/>
                    </a:lnTo>
                    <a:lnTo>
                      <a:pt x="28865" y="2215"/>
                    </a:lnTo>
                    <a:lnTo>
                      <a:pt x="28884" y="2288"/>
                    </a:lnTo>
                    <a:lnTo>
                      <a:pt x="28902" y="2361"/>
                    </a:lnTo>
                    <a:lnTo>
                      <a:pt x="28918" y="2435"/>
                    </a:lnTo>
                    <a:lnTo>
                      <a:pt x="28933" y="2510"/>
                    </a:lnTo>
                    <a:lnTo>
                      <a:pt x="28945" y="2585"/>
                    </a:lnTo>
                    <a:lnTo>
                      <a:pt x="28955" y="2661"/>
                    </a:lnTo>
                    <a:lnTo>
                      <a:pt x="28965" y="2738"/>
                    </a:lnTo>
                    <a:lnTo>
                      <a:pt x="28971" y="2815"/>
                    </a:lnTo>
                    <a:lnTo>
                      <a:pt x="28976" y="2893"/>
                    </a:lnTo>
                    <a:lnTo>
                      <a:pt x="28979" y="2971"/>
                    </a:lnTo>
                    <a:lnTo>
                      <a:pt x="28980" y="3050"/>
                    </a:lnTo>
                    <a:lnTo>
                      <a:pt x="28980" y="5222"/>
                    </a:lnTo>
                    <a:lnTo>
                      <a:pt x="28979" y="5273"/>
                    </a:lnTo>
                    <a:lnTo>
                      <a:pt x="28978" y="5323"/>
                    </a:lnTo>
                    <a:lnTo>
                      <a:pt x="28974" y="5373"/>
                    </a:lnTo>
                    <a:lnTo>
                      <a:pt x="28969" y="5422"/>
                    </a:lnTo>
                    <a:lnTo>
                      <a:pt x="28965" y="5447"/>
                    </a:lnTo>
                    <a:lnTo>
                      <a:pt x="28961" y="5471"/>
                    </a:lnTo>
                    <a:lnTo>
                      <a:pt x="28955" y="5495"/>
                    </a:lnTo>
                    <a:lnTo>
                      <a:pt x="28950" y="5518"/>
                    </a:lnTo>
                    <a:lnTo>
                      <a:pt x="28943" y="5542"/>
                    </a:lnTo>
                    <a:lnTo>
                      <a:pt x="28936" y="5565"/>
                    </a:lnTo>
                    <a:lnTo>
                      <a:pt x="28927" y="5588"/>
                    </a:lnTo>
                    <a:lnTo>
                      <a:pt x="28918" y="5610"/>
                    </a:lnTo>
                    <a:lnTo>
                      <a:pt x="28825" y="5605"/>
                    </a:lnTo>
                    <a:lnTo>
                      <a:pt x="28733" y="5603"/>
                    </a:lnTo>
                    <a:lnTo>
                      <a:pt x="28640" y="5603"/>
                    </a:lnTo>
                    <a:lnTo>
                      <a:pt x="28548" y="5605"/>
                    </a:lnTo>
                    <a:lnTo>
                      <a:pt x="28456" y="5610"/>
                    </a:lnTo>
                    <a:lnTo>
                      <a:pt x="28364" y="5617"/>
                    </a:lnTo>
                    <a:lnTo>
                      <a:pt x="28274" y="5625"/>
                    </a:lnTo>
                    <a:lnTo>
                      <a:pt x="28183" y="5637"/>
                    </a:lnTo>
                    <a:lnTo>
                      <a:pt x="28092" y="5649"/>
                    </a:lnTo>
                    <a:lnTo>
                      <a:pt x="28003" y="5665"/>
                    </a:lnTo>
                    <a:lnTo>
                      <a:pt x="27913" y="5682"/>
                    </a:lnTo>
                    <a:lnTo>
                      <a:pt x="27825" y="5702"/>
                    </a:lnTo>
                    <a:lnTo>
                      <a:pt x="27737" y="5725"/>
                    </a:lnTo>
                    <a:lnTo>
                      <a:pt x="27650" y="5749"/>
                    </a:lnTo>
                    <a:lnTo>
                      <a:pt x="27564" y="5776"/>
                    </a:lnTo>
                    <a:lnTo>
                      <a:pt x="27478" y="5805"/>
                    </a:lnTo>
                    <a:lnTo>
                      <a:pt x="27437" y="5821"/>
                    </a:lnTo>
                    <a:lnTo>
                      <a:pt x="27394" y="5836"/>
                    </a:lnTo>
                    <a:lnTo>
                      <a:pt x="27352" y="5853"/>
                    </a:lnTo>
                    <a:lnTo>
                      <a:pt x="27311" y="5870"/>
                    </a:lnTo>
                    <a:lnTo>
                      <a:pt x="27269" y="5887"/>
                    </a:lnTo>
                    <a:lnTo>
                      <a:pt x="27228" y="5906"/>
                    </a:lnTo>
                    <a:lnTo>
                      <a:pt x="27187" y="5925"/>
                    </a:lnTo>
                    <a:lnTo>
                      <a:pt x="27147" y="5945"/>
                    </a:lnTo>
                    <a:lnTo>
                      <a:pt x="27107" y="5964"/>
                    </a:lnTo>
                    <a:lnTo>
                      <a:pt x="27066" y="5985"/>
                    </a:lnTo>
                    <a:lnTo>
                      <a:pt x="27026" y="6007"/>
                    </a:lnTo>
                    <a:lnTo>
                      <a:pt x="26988" y="6029"/>
                    </a:lnTo>
                    <a:lnTo>
                      <a:pt x="26948" y="6051"/>
                    </a:lnTo>
                    <a:lnTo>
                      <a:pt x="26910" y="6075"/>
                    </a:lnTo>
                    <a:lnTo>
                      <a:pt x="26871" y="6098"/>
                    </a:lnTo>
                    <a:lnTo>
                      <a:pt x="26833" y="6123"/>
                    </a:lnTo>
                    <a:lnTo>
                      <a:pt x="26795" y="6148"/>
                    </a:lnTo>
                    <a:lnTo>
                      <a:pt x="26758" y="6173"/>
                    </a:lnTo>
                    <a:lnTo>
                      <a:pt x="26721" y="6199"/>
                    </a:lnTo>
                    <a:lnTo>
                      <a:pt x="26684" y="6226"/>
                    </a:lnTo>
                    <a:lnTo>
                      <a:pt x="26648" y="6253"/>
                    </a:lnTo>
                    <a:lnTo>
                      <a:pt x="26612" y="6281"/>
                    </a:lnTo>
                    <a:lnTo>
                      <a:pt x="26577" y="6309"/>
                    </a:lnTo>
                    <a:lnTo>
                      <a:pt x="26541" y="6338"/>
                    </a:lnTo>
                    <a:lnTo>
                      <a:pt x="26507" y="6368"/>
                    </a:lnTo>
                    <a:lnTo>
                      <a:pt x="26473" y="6398"/>
                    </a:lnTo>
                    <a:lnTo>
                      <a:pt x="26438" y="6430"/>
                    </a:lnTo>
                    <a:lnTo>
                      <a:pt x="26405" y="6462"/>
                    </a:lnTo>
                    <a:lnTo>
                      <a:pt x="26372" y="6494"/>
                    </a:lnTo>
                    <a:lnTo>
                      <a:pt x="26339" y="6526"/>
                    </a:lnTo>
                    <a:lnTo>
                      <a:pt x="26307" y="6560"/>
                    </a:lnTo>
                    <a:lnTo>
                      <a:pt x="26275" y="6594"/>
                    </a:lnTo>
                    <a:lnTo>
                      <a:pt x="26232" y="6643"/>
                    </a:lnTo>
                    <a:lnTo>
                      <a:pt x="26191" y="6694"/>
                    </a:lnTo>
                    <a:lnTo>
                      <a:pt x="26152" y="6744"/>
                    </a:lnTo>
                    <a:lnTo>
                      <a:pt x="26113" y="6796"/>
                    </a:lnTo>
                    <a:lnTo>
                      <a:pt x="26076" y="6848"/>
                    </a:lnTo>
                    <a:lnTo>
                      <a:pt x="26041" y="6901"/>
                    </a:lnTo>
                    <a:lnTo>
                      <a:pt x="26006" y="6954"/>
                    </a:lnTo>
                    <a:lnTo>
                      <a:pt x="25973" y="7008"/>
                    </a:lnTo>
                    <a:lnTo>
                      <a:pt x="25942" y="7063"/>
                    </a:lnTo>
                    <a:lnTo>
                      <a:pt x="25911" y="7119"/>
                    </a:lnTo>
                    <a:lnTo>
                      <a:pt x="25882" y="7174"/>
                    </a:lnTo>
                    <a:lnTo>
                      <a:pt x="25855" y="7231"/>
                    </a:lnTo>
                    <a:lnTo>
                      <a:pt x="25829" y="7287"/>
                    </a:lnTo>
                    <a:lnTo>
                      <a:pt x="25804" y="7344"/>
                    </a:lnTo>
                    <a:lnTo>
                      <a:pt x="25780" y="7403"/>
                    </a:lnTo>
                    <a:lnTo>
                      <a:pt x="25758" y="7461"/>
                    </a:lnTo>
                    <a:lnTo>
                      <a:pt x="25738" y="7519"/>
                    </a:lnTo>
                    <a:lnTo>
                      <a:pt x="25719" y="7578"/>
                    </a:lnTo>
                    <a:lnTo>
                      <a:pt x="25701" y="7637"/>
                    </a:lnTo>
                    <a:lnTo>
                      <a:pt x="25684" y="7697"/>
                    </a:lnTo>
                    <a:lnTo>
                      <a:pt x="25669" y="7757"/>
                    </a:lnTo>
                    <a:lnTo>
                      <a:pt x="25655" y="7817"/>
                    </a:lnTo>
                    <a:lnTo>
                      <a:pt x="25643" y="7877"/>
                    </a:lnTo>
                    <a:lnTo>
                      <a:pt x="25631" y="7938"/>
                    </a:lnTo>
                    <a:lnTo>
                      <a:pt x="25622" y="7998"/>
                    </a:lnTo>
                    <a:lnTo>
                      <a:pt x="25614" y="8058"/>
                    </a:lnTo>
                    <a:lnTo>
                      <a:pt x="25606" y="8120"/>
                    </a:lnTo>
                    <a:lnTo>
                      <a:pt x="25601" y="8180"/>
                    </a:lnTo>
                    <a:lnTo>
                      <a:pt x="25597" y="8242"/>
                    </a:lnTo>
                    <a:lnTo>
                      <a:pt x="25595" y="8303"/>
                    </a:lnTo>
                    <a:lnTo>
                      <a:pt x="25593" y="8363"/>
                    </a:lnTo>
                    <a:lnTo>
                      <a:pt x="25593" y="8425"/>
                    </a:lnTo>
                    <a:lnTo>
                      <a:pt x="25595" y="8486"/>
                    </a:lnTo>
                    <a:lnTo>
                      <a:pt x="25597" y="8547"/>
                    </a:lnTo>
                    <a:lnTo>
                      <a:pt x="25601" y="8608"/>
                    </a:lnTo>
                    <a:lnTo>
                      <a:pt x="25607" y="8668"/>
                    </a:lnTo>
                    <a:lnTo>
                      <a:pt x="25614" y="8729"/>
                    </a:lnTo>
                    <a:lnTo>
                      <a:pt x="25622" y="8789"/>
                    </a:lnTo>
                    <a:lnTo>
                      <a:pt x="25632" y="8849"/>
                    </a:lnTo>
                    <a:lnTo>
                      <a:pt x="25644" y="8910"/>
                    </a:lnTo>
                    <a:lnTo>
                      <a:pt x="25656" y="8969"/>
                    </a:lnTo>
                    <a:lnTo>
                      <a:pt x="25670" y="9028"/>
                    </a:lnTo>
                    <a:lnTo>
                      <a:pt x="25686" y="9088"/>
                    </a:lnTo>
                    <a:lnTo>
                      <a:pt x="25702" y="9146"/>
                    </a:lnTo>
                    <a:lnTo>
                      <a:pt x="25721" y="9204"/>
                    </a:lnTo>
                    <a:lnTo>
                      <a:pt x="25740" y="9263"/>
                    </a:lnTo>
                    <a:lnTo>
                      <a:pt x="25762" y="9320"/>
                    </a:lnTo>
                    <a:lnTo>
                      <a:pt x="25783" y="9377"/>
                    </a:lnTo>
                    <a:lnTo>
                      <a:pt x="25807" y="9434"/>
                    </a:lnTo>
                    <a:lnTo>
                      <a:pt x="25832" y="9490"/>
                    </a:lnTo>
                    <a:lnTo>
                      <a:pt x="25859" y="9546"/>
                    </a:lnTo>
                    <a:lnTo>
                      <a:pt x="25888" y="9601"/>
                    </a:lnTo>
                    <a:lnTo>
                      <a:pt x="25917" y="9655"/>
                    </a:lnTo>
                    <a:lnTo>
                      <a:pt x="25948" y="9709"/>
                    </a:lnTo>
                    <a:lnTo>
                      <a:pt x="25980" y="9762"/>
                    </a:lnTo>
                    <a:lnTo>
                      <a:pt x="26015" y="9815"/>
                    </a:lnTo>
                    <a:lnTo>
                      <a:pt x="26050" y="9867"/>
                    </a:lnTo>
                    <a:lnTo>
                      <a:pt x="26086" y="9918"/>
                    </a:lnTo>
                    <a:lnTo>
                      <a:pt x="26124" y="9969"/>
                    </a:lnTo>
                    <a:lnTo>
                      <a:pt x="26163" y="10018"/>
                    </a:lnTo>
                    <a:lnTo>
                      <a:pt x="26205" y="10067"/>
                    </a:lnTo>
                    <a:lnTo>
                      <a:pt x="26247" y="10116"/>
                    </a:lnTo>
                    <a:lnTo>
                      <a:pt x="26290" y="10163"/>
                    </a:lnTo>
                    <a:lnTo>
                      <a:pt x="26336" y="10210"/>
                    </a:lnTo>
                    <a:lnTo>
                      <a:pt x="26383" y="10254"/>
                    </a:lnTo>
                    <a:lnTo>
                      <a:pt x="26430" y="10298"/>
                    </a:lnTo>
                    <a:lnTo>
                      <a:pt x="26479" y="10340"/>
                    </a:lnTo>
                    <a:lnTo>
                      <a:pt x="26528" y="10380"/>
                    </a:lnTo>
                    <a:lnTo>
                      <a:pt x="26579" y="10419"/>
                    </a:lnTo>
                    <a:lnTo>
                      <a:pt x="26630" y="10456"/>
                    </a:lnTo>
                    <a:lnTo>
                      <a:pt x="26682" y="10492"/>
                    </a:lnTo>
                    <a:lnTo>
                      <a:pt x="26735" y="10525"/>
                    </a:lnTo>
                    <a:lnTo>
                      <a:pt x="26788" y="10557"/>
                    </a:lnTo>
                    <a:lnTo>
                      <a:pt x="26843" y="10588"/>
                    </a:lnTo>
                    <a:lnTo>
                      <a:pt x="26897" y="10618"/>
                    </a:lnTo>
                    <a:lnTo>
                      <a:pt x="26954" y="10645"/>
                    </a:lnTo>
                    <a:lnTo>
                      <a:pt x="27010" y="10671"/>
                    </a:lnTo>
                    <a:lnTo>
                      <a:pt x="27067" y="10695"/>
                    </a:lnTo>
                    <a:lnTo>
                      <a:pt x="27124" y="10718"/>
                    </a:lnTo>
                    <a:lnTo>
                      <a:pt x="27182" y="10738"/>
                    </a:lnTo>
                    <a:lnTo>
                      <a:pt x="27240" y="10758"/>
                    </a:lnTo>
                    <a:lnTo>
                      <a:pt x="27298" y="10776"/>
                    </a:lnTo>
                    <a:lnTo>
                      <a:pt x="27357" y="10792"/>
                    </a:lnTo>
                    <a:lnTo>
                      <a:pt x="27417" y="10807"/>
                    </a:lnTo>
                    <a:lnTo>
                      <a:pt x="27476" y="10821"/>
                    </a:lnTo>
                    <a:lnTo>
                      <a:pt x="27535" y="10832"/>
                    </a:lnTo>
                    <a:lnTo>
                      <a:pt x="27596" y="10841"/>
                    </a:lnTo>
                    <a:lnTo>
                      <a:pt x="27655" y="10850"/>
                    </a:lnTo>
                    <a:lnTo>
                      <a:pt x="27716" y="10857"/>
                    </a:lnTo>
                    <a:lnTo>
                      <a:pt x="27776" y="10862"/>
                    </a:lnTo>
                    <a:lnTo>
                      <a:pt x="27836" y="10865"/>
                    </a:lnTo>
                    <a:lnTo>
                      <a:pt x="27897" y="10867"/>
                    </a:lnTo>
                    <a:lnTo>
                      <a:pt x="27956" y="10868"/>
                    </a:lnTo>
                    <a:lnTo>
                      <a:pt x="28016" y="10867"/>
                    </a:lnTo>
                    <a:lnTo>
                      <a:pt x="28077" y="10864"/>
                    </a:lnTo>
                    <a:lnTo>
                      <a:pt x="28136" y="10860"/>
                    </a:lnTo>
                    <a:lnTo>
                      <a:pt x="28195" y="10854"/>
                    </a:lnTo>
                    <a:lnTo>
                      <a:pt x="28255" y="10847"/>
                    </a:lnTo>
                    <a:lnTo>
                      <a:pt x="28314" y="10838"/>
                    </a:lnTo>
                    <a:lnTo>
                      <a:pt x="28372" y="10828"/>
                    </a:lnTo>
                    <a:lnTo>
                      <a:pt x="28431" y="10815"/>
                    </a:lnTo>
                    <a:lnTo>
                      <a:pt x="28488" y="10802"/>
                    </a:lnTo>
                    <a:lnTo>
                      <a:pt x="28545" y="10786"/>
                    </a:lnTo>
                    <a:lnTo>
                      <a:pt x="28603" y="10770"/>
                    </a:lnTo>
                    <a:lnTo>
                      <a:pt x="28659" y="10752"/>
                    </a:lnTo>
                    <a:lnTo>
                      <a:pt x="28714" y="10732"/>
                    </a:lnTo>
                    <a:lnTo>
                      <a:pt x="28769" y="10710"/>
                    </a:lnTo>
                    <a:lnTo>
                      <a:pt x="28823" y="10687"/>
                    </a:lnTo>
                    <a:lnTo>
                      <a:pt x="28877" y="10662"/>
                    </a:lnTo>
                    <a:lnTo>
                      <a:pt x="28930" y="10636"/>
                    </a:lnTo>
                    <a:lnTo>
                      <a:pt x="28983" y="10609"/>
                    </a:lnTo>
                    <a:lnTo>
                      <a:pt x="29034" y="10580"/>
                    </a:lnTo>
                    <a:lnTo>
                      <a:pt x="29083" y="10549"/>
                    </a:lnTo>
                    <a:lnTo>
                      <a:pt x="29133" y="10517"/>
                    </a:lnTo>
                    <a:lnTo>
                      <a:pt x="29181" y="10482"/>
                    </a:lnTo>
                    <a:lnTo>
                      <a:pt x="29229" y="10447"/>
                    </a:lnTo>
                    <a:lnTo>
                      <a:pt x="29276" y="10411"/>
                    </a:lnTo>
                    <a:lnTo>
                      <a:pt x="29321" y="10372"/>
                    </a:lnTo>
                    <a:lnTo>
                      <a:pt x="29366" y="10332"/>
                    </a:lnTo>
                    <a:lnTo>
                      <a:pt x="29408" y="10291"/>
                    </a:lnTo>
                    <a:lnTo>
                      <a:pt x="29450" y="10247"/>
                    </a:lnTo>
                    <a:lnTo>
                      <a:pt x="29491" y="10202"/>
                    </a:lnTo>
                    <a:lnTo>
                      <a:pt x="29530" y="10157"/>
                    </a:lnTo>
                    <a:lnTo>
                      <a:pt x="29569" y="10109"/>
                    </a:lnTo>
                    <a:lnTo>
                      <a:pt x="29605" y="10060"/>
                    </a:lnTo>
                    <a:lnTo>
                      <a:pt x="29640" y="10009"/>
                    </a:lnTo>
                    <a:lnTo>
                      <a:pt x="29674" y="9957"/>
                    </a:lnTo>
                    <a:lnTo>
                      <a:pt x="29707" y="9903"/>
                    </a:lnTo>
                    <a:lnTo>
                      <a:pt x="29727" y="9868"/>
                    </a:lnTo>
                    <a:lnTo>
                      <a:pt x="29746" y="9833"/>
                    </a:lnTo>
                    <a:lnTo>
                      <a:pt x="29764" y="9798"/>
                    </a:lnTo>
                    <a:lnTo>
                      <a:pt x="29783" y="9761"/>
                    </a:lnTo>
                    <a:lnTo>
                      <a:pt x="29800" y="9726"/>
                    </a:lnTo>
                    <a:lnTo>
                      <a:pt x="29817" y="9688"/>
                    </a:lnTo>
                    <a:lnTo>
                      <a:pt x="29833" y="9652"/>
                    </a:lnTo>
                    <a:lnTo>
                      <a:pt x="29850" y="9614"/>
                    </a:lnTo>
                    <a:lnTo>
                      <a:pt x="29864" y="9577"/>
                    </a:lnTo>
                    <a:lnTo>
                      <a:pt x="29879" y="9538"/>
                    </a:lnTo>
                    <a:lnTo>
                      <a:pt x="29893" y="9501"/>
                    </a:lnTo>
                    <a:lnTo>
                      <a:pt x="29906" y="9462"/>
                    </a:lnTo>
                    <a:lnTo>
                      <a:pt x="29918" y="9424"/>
                    </a:lnTo>
                    <a:lnTo>
                      <a:pt x="29931" y="9384"/>
                    </a:lnTo>
                    <a:lnTo>
                      <a:pt x="29942" y="9346"/>
                    </a:lnTo>
                    <a:lnTo>
                      <a:pt x="29953" y="9306"/>
                    </a:lnTo>
                    <a:lnTo>
                      <a:pt x="29962" y="9267"/>
                    </a:lnTo>
                    <a:lnTo>
                      <a:pt x="29971" y="9227"/>
                    </a:lnTo>
                    <a:lnTo>
                      <a:pt x="29980" y="9188"/>
                    </a:lnTo>
                    <a:lnTo>
                      <a:pt x="29988" y="9147"/>
                    </a:lnTo>
                    <a:lnTo>
                      <a:pt x="29994" y="9108"/>
                    </a:lnTo>
                    <a:lnTo>
                      <a:pt x="30001" y="9068"/>
                    </a:lnTo>
                    <a:lnTo>
                      <a:pt x="30006" y="9027"/>
                    </a:lnTo>
                    <a:lnTo>
                      <a:pt x="30011" y="8988"/>
                    </a:lnTo>
                    <a:lnTo>
                      <a:pt x="30015" y="8947"/>
                    </a:lnTo>
                    <a:lnTo>
                      <a:pt x="30018" y="8908"/>
                    </a:lnTo>
                    <a:lnTo>
                      <a:pt x="30020" y="8867"/>
                    </a:lnTo>
                    <a:lnTo>
                      <a:pt x="30021" y="8827"/>
                    </a:lnTo>
                    <a:lnTo>
                      <a:pt x="30023" y="8787"/>
                    </a:lnTo>
                    <a:lnTo>
                      <a:pt x="30023" y="8747"/>
                    </a:lnTo>
                    <a:lnTo>
                      <a:pt x="30021" y="8707"/>
                    </a:lnTo>
                    <a:lnTo>
                      <a:pt x="30019" y="8667"/>
                    </a:lnTo>
                    <a:lnTo>
                      <a:pt x="30017" y="8628"/>
                    </a:lnTo>
                    <a:lnTo>
                      <a:pt x="30013" y="8588"/>
                    </a:lnTo>
                    <a:lnTo>
                      <a:pt x="30009" y="8549"/>
                    </a:lnTo>
                    <a:lnTo>
                      <a:pt x="30004" y="8509"/>
                    </a:lnTo>
                    <a:lnTo>
                      <a:pt x="29998" y="8471"/>
                    </a:lnTo>
                    <a:lnTo>
                      <a:pt x="29990" y="8432"/>
                    </a:lnTo>
                    <a:lnTo>
                      <a:pt x="29982" y="8394"/>
                    </a:lnTo>
                    <a:lnTo>
                      <a:pt x="29974" y="8355"/>
                    </a:lnTo>
                    <a:lnTo>
                      <a:pt x="29963" y="8317"/>
                    </a:lnTo>
                    <a:lnTo>
                      <a:pt x="29953" y="8279"/>
                    </a:lnTo>
                    <a:lnTo>
                      <a:pt x="29941" y="8242"/>
                    </a:lnTo>
                    <a:lnTo>
                      <a:pt x="29928" y="8204"/>
                    </a:lnTo>
                    <a:lnTo>
                      <a:pt x="29914" y="8168"/>
                    </a:lnTo>
                    <a:lnTo>
                      <a:pt x="29900" y="8130"/>
                    </a:lnTo>
                    <a:lnTo>
                      <a:pt x="29884" y="8095"/>
                    </a:lnTo>
                    <a:lnTo>
                      <a:pt x="29867" y="8058"/>
                    </a:lnTo>
                    <a:lnTo>
                      <a:pt x="29850" y="8023"/>
                    </a:lnTo>
                    <a:lnTo>
                      <a:pt x="29831" y="7989"/>
                    </a:lnTo>
                    <a:lnTo>
                      <a:pt x="29811" y="7954"/>
                    </a:lnTo>
                    <a:lnTo>
                      <a:pt x="29790" y="7920"/>
                    </a:lnTo>
                    <a:lnTo>
                      <a:pt x="29767" y="7887"/>
                    </a:lnTo>
                    <a:lnTo>
                      <a:pt x="29745" y="7853"/>
                    </a:lnTo>
                    <a:lnTo>
                      <a:pt x="29721" y="7821"/>
                    </a:lnTo>
                    <a:lnTo>
                      <a:pt x="29696" y="7789"/>
                    </a:lnTo>
                    <a:lnTo>
                      <a:pt x="29670" y="7758"/>
                    </a:lnTo>
                    <a:lnTo>
                      <a:pt x="29643" y="7726"/>
                    </a:lnTo>
                    <a:lnTo>
                      <a:pt x="29613" y="7696"/>
                    </a:lnTo>
                    <a:lnTo>
                      <a:pt x="29584" y="7666"/>
                    </a:lnTo>
                    <a:lnTo>
                      <a:pt x="29553" y="7637"/>
                    </a:lnTo>
                    <a:lnTo>
                      <a:pt x="29522" y="7609"/>
                    </a:lnTo>
                    <a:lnTo>
                      <a:pt x="29488" y="7581"/>
                    </a:lnTo>
                    <a:lnTo>
                      <a:pt x="29454" y="7554"/>
                    </a:lnTo>
                    <a:lnTo>
                      <a:pt x="29417" y="7517"/>
                    </a:lnTo>
                    <a:lnTo>
                      <a:pt x="29384" y="7487"/>
                    </a:lnTo>
                    <a:lnTo>
                      <a:pt x="29355" y="7461"/>
                    </a:lnTo>
                    <a:lnTo>
                      <a:pt x="29331" y="7439"/>
                    </a:lnTo>
                    <a:lnTo>
                      <a:pt x="29297" y="7412"/>
                    </a:lnTo>
                    <a:lnTo>
                      <a:pt x="29285" y="7403"/>
                    </a:lnTo>
                    <a:close/>
                  </a:path>
                </a:pathLst>
              </a:custGeom>
              <a:solidFill>
                <a:srgbClr val="FFF2CC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Ins="252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2736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pic>
            <p:nvPicPr>
              <p:cNvPr id="43" name="图片 8">
                <a:extLst>
                  <a:ext uri="{FF2B5EF4-FFF2-40B4-BE49-F238E27FC236}">
                    <a16:creationId xmlns:a16="http://schemas.microsoft.com/office/drawing/2014/main" id="{AC724B8F-74E1-45B7-BF08-FCEB000924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t="18341" r="17085" b="26262"/>
              <a:stretch/>
            </p:blipFill>
            <p:spPr>
              <a:xfrm>
                <a:off x="8066264" y="672007"/>
                <a:ext cx="2390094" cy="1596877"/>
              </a:xfrm>
              <a:prstGeom prst="rect">
                <a:avLst/>
              </a:prstGeom>
            </p:spPr>
          </p:pic>
        </p:grpSp>
        <p:sp>
          <p:nvSpPr>
            <p:cNvPr id="41" name="文本框 28">
              <a:extLst>
                <a:ext uri="{FF2B5EF4-FFF2-40B4-BE49-F238E27FC236}">
                  <a16:creationId xmlns:a16="http://schemas.microsoft.com/office/drawing/2014/main" id="{9868568D-7CE7-48CD-9EAD-23EF85E5D240}"/>
                </a:ext>
              </a:extLst>
            </p:cNvPr>
            <p:cNvSpPr txBox="1"/>
            <p:nvPr/>
          </p:nvSpPr>
          <p:spPr>
            <a:xfrm>
              <a:off x="956138" y="311543"/>
              <a:ext cx="840920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800" b="0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4 x 5 = ?</a:t>
              </a:r>
              <a:endParaRPr kumimoji="0" lang="zh-CN" altLang="en-US" sz="88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6704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2445" y="2533271"/>
            <a:ext cx="2319555" cy="4241913"/>
          </a:xfrm>
          <a:prstGeom prst="rect">
            <a:avLst/>
          </a:prstGeom>
        </p:spPr>
      </p:pic>
      <p:pic>
        <p:nvPicPr>
          <p:cNvPr id="3" name="图片 2" descr="6"/>
          <p:cNvPicPr>
            <a:picLocks noChangeAspect="1"/>
          </p:cNvPicPr>
          <p:nvPr/>
        </p:nvPicPr>
        <p:blipFill>
          <a:blip r:embed="rId5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pic>
        <p:nvPicPr>
          <p:cNvPr id="5" name="图片 4" descr="6"/>
          <p:cNvPicPr>
            <a:picLocks noChangeAspect="1"/>
          </p:cNvPicPr>
          <p:nvPr/>
        </p:nvPicPr>
        <p:blipFill>
          <a:blip r:embed="rId5"/>
          <a:srcRect l="47449" t="21697"/>
          <a:stretch>
            <a:fillRect/>
          </a:stretch>
        </p:blipFill>
        <p:spPr>
          <a:xfrm>
            <a:off x="9606915" y="5348600"/>
            <a:ext cx="3137535" cy="1704340"/>
          </a:xfrm>
          <a:prstGeom prst="rect">
            <a:avLst/>
          </a:prstGeom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2366C6CB-BAB8-4BA3-B107-D7615C6A7A05}"/>
              </a:ext>
            </a:extLst>
          </p:cNvPr>
          <p:cNvGrpSpPr/>
          <p:nvPr/>
        </p:nvGrpSpPr>
        <p:grpSpPr>
          <a:xfrm>
            <a:off x="344169" y="4145097"/>
            <a:ext cx="8681729" cy="1107995"/>
            <a:chOff x="6546822" y="3198441"/>
            <a:chExt cx="2507644" cy="862252"/>
          </a:xfrm>
        </p:grpSpPr>
        <p:sp>
          <p:nvSpPr>
            <p:cNvPr id="37" name="Rectangle: Rounded Corners 36">
              <a:extLst>
                <a:ext uri="{FF2B5EF4-FFF2-40B4-BE49-F238E27FC236}">
                  <a16:creationId xmlns:a16="http://schemas.microsoft.com/office/drawing/2014/main" id="{69584F9B-D1D8-4935-A11A-85BA8CDC18DA}"/>
                </a:ext>
              </a:extLst>
            </p:cNvPr>
            <p:cNvSpPr/>
            <p:nvPr/>
          </p:nvSpPr>
          <p:spPr>
            <a:xfrm>
              <a:off x="6546822" y="3272563"/>
              <a:ext cx="2507644" cy="769441"/>
            </a:xfrm>
            <a:prstGeom prst="roundRect">
              <a:avLst/>
            </a:prstGeom>
            <a:solidFill>
              <a:srgbClr val="FFF2CC"/>
            </a:solidFill>
            <a:ln>
              <a:solidFill>
                <a:srgbClr val="FFF2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963081-E056-43B0-BA35-A187467FA272}"/>
                </a:ext>
              </a:extLst>
            </p:cNvPr>
            <p:cNvSpPr txBox="1"/>
            <p:nvPr/>
          </p:nvSpPr>
          <p:spPr>
            <a:xfrm>
              <a:off x="6546824" y="3198441"/>
              <a:ext cx="2507641" cy="862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 x 6 = 24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8A98103-FFBE-412E-80BB-207C0D46063B}"/>
              </a:ext>
            </a:extLst>
          </p:cNvPr>
          <p:cNvGrpSpPr/>
          <p:nvPr/>
        </p:nvGrpSpPr>
        <p:grpSpPr>
          <a:xfrm>
            <a:off x="274749" y="1116337"/>
            <a:ext cx="9946196" cy="1979981"/>
            <a:chOff x="510162" y="288903"/>
            <a:chExt cx="9946196" cy="1979981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4EB600D-E30B-46D6-824F-F7CAFDE9FAF3}"/>
                </a:ext>
              </a:extLst>
            </p:cNvPr>
            <p:cNvGrpSpPr/>
            <p:nvPr/>
          </p:nvGrpSpPr>
          <p:grpSpPr>
            <a:xfrm>
              <a:off x="510162" y="288903"/>
              <a:ext cx="9946196" cy="1979981"/>
              <a:chOff x="510162" y="288903"/>
              <a:chExt cx="9946196" cy="1979981"/>
            </a:xfrm>
          </p:grpSpPr>
          <p:sp>
            <p:nvSpPr>
              <p:cNvPr id="42" name="MH_SubTitle_1">
                <a:extLst>
                  <a:ext uri="{FF2B5EF4-FFF2-40B4-BE49-F238E27FC236}">
                    <a16:creationId xmlns:a16="http://schemas.microsoft.com/office/drawing/2014/main" id="{D2717EC2-9DFB-4FE2-9FE9-E600D17DFCE1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10162" y="288903"/>
                <a:ext cx="9507295" cy="1596877"/>
              </a:xfrm>
              <a:custGeom>
                <a:avLst/>
                <a:gdLst>
                  <a:gd name="T0" fmla="*/ 2147483646 w 30720"/>
                  <a:gd name="T1" fmla="*/ 2147483646 h 11496"/>
                  <a:gd name="T2" fmla="*/ 2147483646 w 30720"/>
                  <a:gd name="T3" fmla="*/ 2147483646 h 11496"/>
                  <a:gd name="T4" fmla="*/ 2147483646 w 30720"/>
                  <a:gd name="T5" fmla="*/ 2147483646 h 11496"/>
                  <a:gd name="T6" fmla="*/ 2147483646 w 30720"/>
                  <a:gd name="T7" fmla="*/ 2147483646 h 11496"/>
                  <a:gd name="T8" fmla="*/ 2147483646 w 30720"/>
                  <a:gd name="T9" fmla="*/ 2147483646 h 11496"/>
                  <a:gd name="T10" fmla="*/ 2147483646 w 30720"/>
                  <a:gd name="T11" fmla="*/ 2147483646 h 11496"/>
                  <a:gd name="T12" fmla="*/ 2147483646 w 30720"/>
                  <a:gd name="T13" fmla="*/ 2147483646 h 11496"/>
                  <a:gd name="T14" fmla="*/ 2147483646 w 30720"/>
                  <a:gd name="T15" fmla="*/ 2147483646 h 11496"/>
                  <a:gd name="T16" fmla="*/ 2147483646 w 30720"/>
                  <a:gd name="T17" fmla="*/ 2147483646 h 11496"/>
                  <a:gd name="T18" fmla="*/ 2147483646 w 30720"/>
                  <a:gd name="T19" fmla="*/ 2147483646 h 11496"/>
                  <a:gd name="T20" fmla="*/ 2147483646 w 30720"/>
                  <a:gd name="T21" fmla="*/ 2147483646 h 11496"/>
                  <a:gd name="T22" fmla="*/ 2147483646 w 30720"/>
                  <a:gd name="T23" fmla="*/ 2147483646 h 11496"/>
                  <a:gd name="T24" fmla="*/ 2147483646 w 30720"/>
                  <a:gd name="T25" fmla="*/ 2147483646 h 11496"/>
                  <a:gd name="T26" fmla="*/ 2147483646 w 30720"/>
                  <a:gd name="T27" fmla="*/ 2147483646 h 11496"/>
                  <a:gd name="T28" fmla="*/ 2147483646 w 30720"/>
                  <a:gd name="T29" fmla="*/ 2147483646 h 11496"/>
                  <a:gd name="T30" fmla="*/ 2147483646 w 30720"/>
                  <a:gd name="T31" fmla="*/ 2147483646 h 11496"/>
                  <a:gd name="T32" fmla="*/ 2147483646 w 30720"/>
                  <a:gd name="T33" fmla="*/ 2147483646 h 11496"/>
                  <a:gd name="T34" fmla="*/ 2147483646 w 30720"/>
                  <a:gd name="T35" fmla="*/ 2147483646 h 11496"/>
                  <a:gd name="T36" fmla="*/ 2147483646 w 30720"/>
                  <a:gd name="T37" fmla="*/ 2147483646 h 11496"/>
                  <a:gd name="T38" fmla="*/ 2147483646 w 30720"/>
                  <a:gd name="T39" fmla="*/ 2147483646 h 11496"/>
                  <a:gd name="T40" fmla="*/ 2147483646 w 30720"/>
                  <a:gd name="T41" fmla="*/ 2147483646 h 11496"/>
                  <a:gd name="T42" fmla="*/ 2147483646 w 30720"/>
                  <a:gd name="T43" fmla="*/ 2147483646 h 11496"/>
                  <a:gd name="T44" fmla="*/ 2147483646 w 30720"/>
                  <a:gd name="T45" fmla="*/ 2147483646 h 11496"/>
                  <a:gd name="T46" fmla="*/ 2147483646 w 30720"/>
                  <a:gd name="T47" fmla="*/ 2147483646 h 11496"/>
                  <a:gd name="T48" fmla="*/ 2147483646 w 30720"/>
                  <a:gd name="T49" fmla="*/ 2147483646 h 11496"/>
                  <a:gd name="T50" fmla="*/ 2147483646 w 30720"/>
                  <a:gd name="T51" fmla="*/ 2147483646 h 11496"/>
                  <a:gd name="T52" fmla="*/ 2147483646 w 30720"/>
                  <a:gd name="T53" fmla="*/ 2147483646 h 11496"/>
                  <a:gd name="T54" fmla="*/ 2147483646 w 30720"/>
                  <a:gd name="T55" fmla="*/ 2147483646 h 11496"/>
                  <a:gd name="T56" fmla="*/ 2147483646 w 30720"/>
                  <a:gd name="T57" fmla="*/ 2147483646 h 11496"/>
                  <a:gd name="T58" fmla="*/ 2147483646 w 30720"/>
                  <a:gd name="T59" fmla="*/ 2147483646 h 11496"/>
                  <a:gd name="T60" fmla="*/ 2147483646 w 30720"/>
                  <a:gd name="T61" fmla="*/ 2147483646 h 11496"/>
                  <a:gd name="T62" fmla="*/ 2147483646 w 30720"/>
                  <a:gd name="T63" fmla="*/ 2147483646 h 11496"/>
                  <a:gd name="T64" fmla="*/ 2147483646 w 30720"/>
                  <a:gd name="T65" fmla="*/ 2147483646 h 11496"/>
                  <a:gd name="T66" fmla="*/ 2147483646 w 30720"/>
                  <a:gd name="T67" fmla="*/ 2147483646 h 11496"/>
                  <a:gd name="T68" fmla="*/ 2147483646 w 30720"/>
                  <a:gd name="T69" fmla="*/ 2147483646 h 11496"/>
                  <a:gd name="T70" fmla="*/ 2147483646 w 30720"/>
                  <a:gd name="T71" fmla="*/ 2147483646 h 11496"/>
                  <a:gd name="T72" fmla="*/ 2147483646 w 30720"/>
                  <a:gd name="T73" fmla="*/ 2147483646 h 11496"/>
                  <a:gd name="T74" fmla="*/ 2147483646 w 30720"/>
                  <a:gd name="T75" fmla="*/ 2147483646 h 11496"/>
                  <a:gd name="T76" fmla="*/ 2147483646 w 30720"/>
                  <a:gd name="T77" fmla="*/ 2147483646 h 11496"/>
                  <a:gd name="T78" fmla="*/ 2147483646 w 30720"/>
                  <a:gd name="T79" fmla="*/ 2147483646 h 11496"/>
                  <a:gd name="T80" fmla="*/ 2147483646 w 30720"/>
                  <a:gd name="T81" fmla="*/ 2147483646 h 11496"/>
                  <a:gd name="T82" fmla="*/ 2147483646 w 30720"/>
                  <a:gd name="T83" fmla="*/ 2147483646 h 11496"/>
                  <a:gd name="T84" fmla="*/ 2147483646 w 30720"/>
                  <a:gd name="T85" fmla="*/ 2147483646 h 11496"/>
                  <a:gd name="T86" fmla="*/ 2147483646 w 30720"/>
                  <a:gd name="T87" fmla="*/ 2147483646 h 11496"/>
                  <a:gd name="T88" fmla="*/ 2147483646 w 30720"/>
                  <a:gd name="T89" fmla="*/ 2147483646 h 11496"/>
                  <a:gd name="T90" fmla="*/ 2147483646 w 30720"/>
                  <a:gd name="T91" fmla="*/ 2147483646 h 11496"/>
                  <a:gd name="T92" fmla="*/ 2147483646 w 30720"/>
                  <a:gd name="T93" fmla="*/ 2147483646 h 11496"/>
                  <a:gd name="T94" fmla="*/ 2147483646 w 30720"/>
                  <a:gd name="T95" fmla="*/ 2147483646 h 11496"/>
                  <a:gd name="T96" fmla="*/ 2147483646 w 30720"/>
                  <a:gd name="T97" fmla="*/ 2147483646 h 11496"/>
                  <a:gd name="T98" fmla="*/ 2147483646 w 30720"/>
                  <a:gd name="T99" fmla="*/ 2147483646 h 11496"/>
                  <a:gd name="T100" fmla="*/ 2147483646 w 30720"/>
                  <a:gd name="T101" fmla="*/ 2147483646 h 11496"/>
                  <a:gd name="T102" fmla="*/ 2147483646 w 30720"/>
                  <a:gd name="T103" fmla="*/ 2147483646 h 11496"/>
                  <a:gd name="T104" fmla="*/ 2147483646 w 30720"/>
                  <a:gd name="T105" fmla="*/ 2147483646 h 11496"/>
                  <a:gd name="T106" fmla="*/ 2147483646 w 30720"/>
                  <a:gd name="T107" fmla="*/ 2147483646 h 11496"/>
                  <a:gd name="T108" fmla="*/ 2147483646 w 30720"/>
                  <a:gd name="T109" fmla="*/ 2147483646 h 11496"/>
                  <a:gd name="T110" fmla="*/ 2147483646 w 30720"/>
                  <a:gd name="T111" fmla="*/ 2147483646 h 11496"/>
                  <a:gd name="T112" fmla="*/ 2147483646 w 30720"/>
                  <a:gd name="T113" fmla="*/ 2147483646 h 11496"/>
                  <a:gd name="T114" fmla="*/ 2147483646 w 30720"/>
                  <a:gd name="T115" fmla="*/ 2147483646 h 11496"/>
                  <a:gd name="T116" fmla="*/ 2147483646 w 30720"/>
                  <a:gd name="T117" fmla="*/ 2147483646 h 11496"/>
                  <a:gd name="T118" fmla="*/ 2147483646 w 30720"/>
                  <a:gd name="T119" fmla="*/ 2147483646 h 11496"/>
                  <a:gd name="T120" fmla="*/ 2147483646 w 30720"/>
                  <a:gd name="T121" fmla="*/ 2147483646 h 11496"/>
                  <a:gd name="T122" fmla="*/ 2147483646 w 30720"/>
                  <a:gd name="T123" fmla="*/ 2147483646 h 11496"/>
                  <a:gd name="T124" fmla="*/ 2147483646 w 30720"/>
                  <a:gd name="T125" fmla="*/ 2147483646 h 1149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30720" h="11496">
                    <a:moveTo>
                      <a:pt x="29285" y="7403"/>
                    </a:moveTo>
                    <a:lnTo>
                      <a:pt x="29285" y="7403"/>
                    </a:lnTo>
                    <a:lnTo>
                      <a:pt x="29232" y="7379"/>
                    </a:lnTo>
                    <a:lnTo>
                      <a:pt x="29180" y="7357"/>
                    </a:lnTo>
                    <a:lnTo>
                      <a:pt x="29127" y="7336"/>
                    </a:lnTo>
                    <a:lnTo>
                      <a:pt x="29073" y="7316"/>
                    </a:lnTo>
                    <a:lnTo>
                      <a:pt x="29020" y="7298"/>
                    </a:lnTo>
                    <a:lnTo>
                      <a:pt x="28966" y="7280"/>
                    </a:lnTo>
                    <a:lnTo>
                      <a:pt x="28913" y="7264"/>
                    </a:lnTo>
                    <a:lnTo>
                      <a:pt x="28859" y="7251"/>
                    </a:lnTo>
                    <a:lnTo>
                      <a:pt x="28804" y="7237"/>
                    </a:lnTo>
                    <a:lnTo>
                      <a:pt x="28750" y="7226"/>
                    </a:lnTo>
                    <a:lnTo>
                      <a:pt x="28697" y="7216"/>
                    </a:lnTo>
                    <a:lnTo>
                      <a:pt x="28643" y="7208"/>
                    </a:lnTo>
                    <a:lnTo>
                      <a:pt x="28589" y="7202"/>
                    </a:lnTo>
                    <a:lnTo>
                      <a:pt x="28535" y="7198"/>
                    </a:lnTo>
                    <a:lnTo>
                      <a:pt x="28482" y="7195"/>
                    </a:lnTo>
                    <a:lnTo>
                      <a:pt x="28429" y="7194"/>
                    </a:lnTo>
                    <a:lnTo>
                      <a:pt x="28376" y="7194"/>
                    </a:lnTo>
                    <a:lnTo>
                      <a:pt x="28322" y="7197"/>
                    </a:lnTo>
                    <a:lnTo>
                      <a:pt x="28269" y="7201"/>
                    </a:lnTo>
                    <a:lnTo>
                      <a:pt x="28217" y="7207"/>
                    </a:lnTo>
                    <a:lnTo>
                      <a:pt x="28165" y="7215"/>
                    </a:lnTo>
                    <a:lnTo>
                      <a:pt x="28113" y="7226"/>
                    </a:lnTo>
                    <a:lnTo>
                      <a:pt x="28062" y="7238"/>
                    </a:lnTo>
                    <a:lnTo>
                      <a:pt x="28011" y="7253"/>
                    </a:lnTo>
                    <a:lnTo>
                      <a:pt x="27960" y="7270"/>
                    </a:lnTo>
                    <a:lnTo>
                      <a:pt x="27910" y="7289"/>
                    </a:lnTo>
                    <a:lnTo>
                      <a:pt x="27861" y="7310"/>
                    </a:lnTo>
                    <a:lnTo>
                      <a:pt x="27812" y="7334"/>
                    </a:lnTo>
                    <a:lnTo>
                      <a:pt x="27763" y="7360"/>
                    </a:lnTo>
                    <a:lnTo>
                      <a:pt x="27717" y="7388"/>
                    </a:lnTo>
                    <a:lnTo>
                      <a:pt x="27670" y="7418"/>
                    </a:lnTo>
                    <a:lnTo>
                      <a:pt x="27623" y="7452"/>
                    </a:lnTo>
                    <a:lnTo>
                      <a:pt x="27600" y="7473"/>
                    </a:lnTo>
                    <a:lnTo>
                      <a:pt x="27578" y="7494"/>
                    </a:lnTo>
                    <a:lnTo>
                      <a:pt x="27556" y="7516"/>
                    </a:lnTo>
                    <a:lnTo>
                      <a:pt x="27535" y="7539"/>
                    </a:lnTo>
                    <a:lnTo>
                      <a:pt x="27515" y="7562"/>
                    </a:lnTo>
                    <a:lnTo>
                      <a:pt x="27495" y="7586"/>
                    </a:lnTo>
                    <a:lnTo>
                      <a:pt x="27476" y="7611"/>
                    </a:lnTo>
                    <a:lnTo>
                      <a:pt x="27457" y="7636"/>
                    </a:lnTo>
                    <a:lnTo>
                      <a:pt x="27440" y="7662"/>
                    </a:lnTo>
                    <a:lnTo>
                      <a:pt x="27422" y="7689"/>
                    </a:lnTo>
                    <a:lnTo>
                      <a:pt x="27405" y="7716"/>
                    </a:lnTo>
                    <a:lnTo>
                      <a:pt x="27390" y="7743"/>
                    </a:lnTo>
                    <a:lnTo>
                      <a:pt x="27374" y="7771"/>
                    </a:lnTo>
                    <a:lnTo>
                      <a:pt x="27360" y="7799"/>
                    </a:lnTo>
                    <a:lnTo>
                      <a:pt x="27345" y="7827"/>
                    </a:lnTo>
                    <a:lnTo>
                      <a:pt x="27332" y="7857"/>
                    </a:lnTo>
                    <a:lnTo>
                      <a:pt x="27319" y="7887"/>
                    </a:lnTo>
                    <a:lnTo>
                      <a:pt x="27307" y="7916"/>
                    </a:lnTo>
                    <a:lnTo>
                      <a:pt x="27296" y="7946"/>
                    </a:lnTo>
                    <a:lnTo>
                      <a:pt x="27286" y="7976"/>
                    </a:lnTo>
                    <a:lnTo>
                      <a:pt x="27276" y="8006"/>
                    </a:lnTo>
                    <a:lnTo>
                      <a:pt x="27268" y="8038"/>
                    </a:lnTo>
                    <a:lnTo>
                      <a:pt x="27260" y="8069"/>
                    </a:lnTo>
                    <a:lnTo>
                      <a:pt x="27252" y="8099"/>
                    </a:lnTo>
                    <a:lnTo>
                      <a:pt x="27246" y="8130"/>
                    </a:lnTo>
                    <a:lnTo>
                      <a:pt x="27241" y="8161"/>
                    </a:lnTo>
                    <a:lnTo>
                      <a:pt x="27236" y="8193"/>
                    </a:lnTo>
                    <a:lnTo>
                      <a:pt x="27231" y="8224"/>
                    </a:lnTo>
                    <a:lnTo>
                      <a:pt x="27228" y="8255"/>
                    </a:lnTo>
                    <a:lnTo>
                      <a:pt x="27226" y="8286"/>
                    </a:lnTo>
                    <a:lnTo>
                      <a:pt x="27225" y="8318"/>
                    </a:lnTo>
                    <a:lnTo>
                      <a:pt x="27224" y="8348"/>
                    </a:lnTo>
                    <a:lnTo>
                      <a:pt x="27225" y="8379"/>
                    </a:lnTo>
                    <a:lnTo>
                      <a:pt x="27226" y="8409"/>
                    </a:lnTo>
                    <a:lnTo>
                      <a:pt x="27228" y="8440"/>
                    </a:lnTo>
                    <a:lnTo>
                      <a:pt x="27231" y="8471"/>
                    </a:lnTo>
                    <a:lnTo>
                      <a:pt x="27236" y="8500"/>
                    </a:lnTo>
                    <a:lnTo>
                      <a:pt x="27241" y="8530"/>
                    </a:lnTo>
                    <a:lnTo>
                      <a:pt x="27247" y="8559"/>
                    </a:lnTo>
                    <a:lnTo>
                      <a:pt x="27254" y="8588"/>
                    </a:lnTo>
                    <a:lnTo>
                      <a:pt x="27263" y="8617"/>
                    </a:lnTo>
                    <a:lnTo>
                      <a:pt x="27271" y="8645"/>
                    </a:lnTo>
                    <a:lnTo>
                      <a:pt x="27281" y="8674"/>
                    </a:lnTo>
                    <a:lnTo>
                      <a:pt x="27293" y="8701"/>
                    </a:lnTo>
                    <a:lnTo>
                      <a:pt x="27304" y="8728"/>
                    </a:lnTo>
                    <a:lnTo>
                      <a:pt x="27318" y="8754"/>
                    </a:lnTo>
                    <a:lnTo>
                      <a:pt x="27331" y="8780"/>
                    </a:lnTo>
                    <a:lnTo>
                      <a:pt x="27347" y="8805"/>
                    </a:lnTo>
                    <a:lnTo>
                      <a:pt x="27364" y="8830"/>
                    </a:lnTo>
                    <a:lnTo>
                      <a:pt x="27381" y="8854"/>
                    </a:lnTo>
                    <a:lnTo>
                      <a:pt x="27399" y="8876"/>
                    </a:lnTo>
                    <a:lnTo>
                      <a:pt x="27419" y="8899"/>
                    </a:lnTo>
                    <a:lnTo>
                      <a:pt x="27440" y="8921"/>
                    </a:lnTo>
                    <a:lnTo>
                      <a:pt x="27462" y="8943"/>
                    </a:lnTo>
                    <a:lnTo>
                      <a:pt x="27484" y="8963"/>
                    </a:lnTo>
                    <a:lnTo>
                      <a:pt x="27509" y="8983"/>
                    </a:lnTo>
                    <a:lnTo>
                      <a:pt x="27534" y="9001"/>
                    </a:lnTo>
                    <a:lnTo>
                      <a:pt x="27560" y="9019"/>
                    </a:lnTo>
                    <a:lnTo>
                      <a:pt x="27589" y="9036"/>
                    </a:lnTo>
                    <a:lnTo>
                      <a:pt x="27618" y="9052"/>
                    </a:lnTo>
                    <a:lnTo>
                      <a:pt x="27648" y="9067"/>
                    </a:lnTo>
                    <a:lnTo>
                      <a:pt x="27679" y="9081"/>
                    </a:lnTo>
                    <a:lnTo>
                      <a:pt x="27711" y="9094"/>
                    </a:lnTo>
                    <a:lnTo>
                      <a:pt x="27746" y="9106"/>
                    </a:lnTo>
                    <a:lnTo>
                      <a:pt x="27734" y="9013"/>
                    </a:lnTo>
                    <a:lnTo>
                      <a:pt x="27730" y="8964"/>
                    </a:lnTo>
                    <a:lnTo>
                      <a:pt x="27727" y="8916"/>
                    </a:lnTo>
                    <a:lnTo>
                      <a:pt x="27724" y="8866"/>
                    </a:lnTo>
                    <a:lnTo>
                      <a:pt x="27722" y="8816"/>
                    </a:lnTo>
                    <a:lnTo>
                      <a:pt x="27721" y="8767"/>
                    </a:lnTo>
                    <a:lnTo>
                      <a:pt x="27721" y="8717"/>
                    </a:lnTo>
                    <a:lnTo>
                      <a:pt x="27722" y="8667"/>
                    </a:lnTo>
                    <a:lnTo>
                      <a:pt x="27725" y="8617"/>
                    </a:lnTo>
                    <a:lnTo>
                      <a:pt x="27729" y="8568"/>
                    </a:lnTo>
                    <a:lnTo>
                      <a:pt x="27734" y="8519"/>
                    </a:lnTo>
                    <a:lnTo>
                      <a:pt x="27743" y="8472"/>
                    </a:lnTo>
                    <a:lnTo>
                      <a:pt x="27752" y="8425"/>
                    </a:lnTo>
                    <a:lnTo>
                      <a:pt x="27763" y="8378"/>
                    </a:lnTo>
                    <a:lnTo>
                      <a:pt x="27776" y="8333"/>
                    </a:lnTo>
                    <a:lnTo>
                      <a:pt x="27783" y="8311"/>
                    </a:lnTo>
                    <a:lnTo>
                      <a:pt x="27792" y="8289"/>
                    </a:lnTo>
                    <a:lnTo>
                      <a:pt x="27800" y="8268"/>
                    </a:lnTo>
                    <a:lnTo>
                      <a:pt x="27809" y="8247"/>
                    </a:lnTo>
                    <a:lnTo>
                      <a:pt x="27820" y="8226"/>
                    </a:lnTo>
                    <a:lnTo>
                      <a:pt x="27829" y="8206"/>
                    </a:lnTo>
                    <a:lnTo>
                      <a:pt x="27840" y="8185"/>
                    </a:lnTo>
                    <a:lnTo>
                      <a:pt x="27852" y="8167"/>
                    </a:lnTo>
                    <a:lnTo>
                      <a:pt x="27864" y="8148"/>
                    </a:lnTo>
                    <a:lnTo>
                      <a:pt x="27877" y="8129"/>
                    </a:lnTo>
                    <a:lnTo>
                      <a:pt x="27890" y="8112"/>
                    </a:lnTo>
                    <a:lnTo>
                      <a:pt x="27905" y="8094"/>
                    </a:lnTo>
                    <a:lnTo>
                      <a:pt x="27921" y="8077"/>
                    </a:lnTo>
                    <a:lnTo>
                      <a:pt x="27936" y="8061"/>
                    </a:lnTo>
                    <a:lnTo>
                      <a:pt x="27953" y="8045"/>
                    </a:lnTo>
                    <a:lnTo>
                      <a:pt x="27970" y="8029"/>
                    </a:lnTo>
                    <a:lnTo>
                      <a:pt x="27987" y="8015"/>
                    </a:lnTo>
                    <a:lnTo>
                      <a:pt x="28006" y="8001"/>
                    </a:lnTo>
                    <a:lnTo>
                      <a:pt x="28026" y="7988"/>
                    </a:lnTo>
                    <a:lnTo>
                      <a:pt x="28047" y="7975"/>
                    </a:lnTo>
                    <a:lnTo>
                      <a:pt x="28067" y="7963"/>
                    </a:lnTo>
                    <a:lnTo>
                      <a:pt x="28089" y="7951"/>
                    </a:lnTo>
                    <a:lnTo>
                      <a:pt x="28112" y="7941"/>
                    </a:lnTo>
                    <a:lnTo>
                      <a:pt x="28136" y="7931"/>
                    </a:lnTo>
                    <a:lnTo>
                      <a:pt x="28160" y="7922"/>
                    </a:lnTo>
                    <a:lnTo>
                      <a:pt x="28186" y="7914"/>
                    </a:lnTo>
                    <a:lnTo>
                      <a:pt x="28212" y="7906"/>
                    </a:lnTo>
                    <a:lnTo>
                      <a:pt x="28240" y="7899"/>
                    </a:lnTo>
                    <a:lnTo>
                      <a:pt x="28268" y="7893"/>
                    </a:lnTo>
                    <a:lnTo>
                      <a:pt x="28298" y="7889"/>
                    </a:lnTo>
                    <a:lnTo>
                      <a:pt x="28328" y="7885"/>
                    </a:lnTo>
                    <a:lnTo>
                      <a:pt x="28358" y="7880"/>
                    </a:lnTo>
                    <a:lnTo>
                      <a:pt x="28384" y="7882"/>
                    </a:lnTo>
                    <a:lnTo>
                      <a:pt x="28410" y="7883"/>
                    </a:lnTo>
                    <a:lnTo>
                      <a:pt x="28435" y="7884"/>
                    </a:lnTo>
                    <a:lnTo>
                      <a:pt x="28460" y="7887"/>
                    </a:lnTo>
                    <a:lnTo>
                      <a:pt x="28485" y="7890"/>
                    </a:lnTo>
                    <a:lnTo>
                      <a:pt x="28510" y="7893"/>
                    </a:lnTo>
                    <a:lnTo>
                      <a:pt x="28535" y="7898"/>
                    </a:lnTo>
                    <a:lnTo>
                      <a:pt x="28559" y="7903"/>
                    </a:lnTo>
                    <a:lnTo>
                      <a:pt x="28583" y="7909"/>
                    </a:lnTo>
                    <a:lnTo>
                      <a:pt x="28607" y="7915"/>
                    </a:lnTo>
                    <a:lnTo>
                      <a:pt x="28630" y="7922"/>
                    </a:lnTo>
                    <a:lnTo>
                      <a:pt x="28654" y="7929"/>
                    </a:lnTo>
                    <a:lnTo>
                      <a:pt x="28676" y="7938"/>
                    </a:lnTo>
                    <a:lnTo>
                      <a:pt x="28699" y="7947"/>
                    </a:lnTo>
                    <a:lnTo>
                      <a:pt x="28721" y="7956"/>
                    </a:lnTo>
                    <a:lnTo>
                      <a:pt x="28743" y="7966"/>
                    </a:lnTo>
                    <a:lnTo>
                      <a:pt x="28765" y="7976"/>
                    </a:lnTo>
                    <a:lnTo>
                      <a:pt x="28787" y="7988"/>
                    </a:lnTo>
                    <a:lnTo>
                      <a:pt x="28808" y="7999"/>
                    </a:lnTo>
                    <a:lnTo>
                      <a:pt x="28828" y="8012"/>
                    </a:lnTo>
                    <a:lnTo>
                      <a:pt x="28869" y="8038"/>
                    </a:lnTo>
                    <a:lnTo>
                      <a:pt x="28908" y="8065"/>
                    </a:lnTo>
                    <a:lnTo>
                      <a:pt x="28945" y="8095"/>
                    </a:lnTo>
                    <a:lnTo>
                      <a:pt x="28981" y="8126"/>
                    </a:lnTo>
                    <a:lnTo>
                      <a:pt x="29016" y="8159"/>
                    </a:lnTo>
                    <a:lnTo>
                      <a:pt x="29048" y="8195"/>
                    </a:lnTo>
                    <a:lnTo>
                      <a:pt x="29078" y="8231"/>
                    </a:lnTo>
                    <a:lnTo>
                      <a:pt x="29107" y="8270"/>
                    </a:lnTo>
                    <a:lnTo>
                      <a:pt x="29134" y="8309"/>
                    </a:lnTo>
                    <a:lnTo>
                      <a:pt x="29159" y="8351"/>
                    </a:lnTo>
                    <a:lnTo>
                      <a:pt x="29182" y="8394"/>
                    </a:lnTo>
                    <a:lnTo>
                      <a:pt x="29202" y="8436"/>
                    </a:lnTo>
                    <a:lnTo>
                      <a:pt x="29221" y="8481"/>
                    </a:lnTo>
                    <a:lnTo>
                      <a:pt x="29229" y="8504"/>
                    </a:lnTo>
                    <a:lnTo>
                      <a:pt x="29238" y="8527"/>
                    </a:lnTo>
                    <a:lnTo>
                      <a:pt x="29245" y="8551"/>
                    </a:lnTo>
                    <a:lnTo>
                      <a:pt x="29251" y="8574"/>
                    </a:lnTo>
                    <a:lnTo>
                      <a:pt x="29257" y="8598"/>
                    </a:lnTo>
                    <a:lnTo>
                      <a:pt x="29263" y="8621"/>
                    </a:lnTo>
                    <a:lnTo>
                      <a:pt x="29268" y="8645"/>
                    </a:lnTo>
                    <a:lnTo>
                      <a:pt x="29272" y="8670"/>
                    </a:lnTo>
                    <a:lnTo>
                      <a:pt x="29275" y="8694"/>
                    </a:lnTo>
                    <a:lnTo>
                      <a:pt x="29278" y="8719"/>
                    </a:lnTo>
                    <a:lnTo>
                      <a:pt x="29280" y="8744"/>
                    </a:lnTo>
                    <a:lnTo>
                      <a:pt x="29282" y="8769"/>
                    </a:lnTo>
                    <a:lnTo>
                      <a:pt x="29283" y="8794"/>
                    </a:lnTo>
                    <a:lnTo>
                      <a:pt x="29283" y="8820"/>
                    </a:lnTo>
                    <a:lnTo>
                      <a:pt x="29283" y="8845"/>
                    </a:lnTo>
                    <a:lnTo>
                      <a:pt x="29282" y="8871"/>
                    </a:lnTo>
                    <a:lnTo>
                      <a:pt x="29280" y="8897"/>
                    </a:lnTo>
                    <a:lnTo>
                      <a:pt x="29278" y="8922"/>
                    </a:lnTo>
                    <a:lnTo>
                      <a:pt x="29271" y="8974"/>
                    </a:lnTo>
                    <a:lnTo>
                      <a:pt x="29262" y="9024"/>
                    </a:lnTo>
                    <a:lnTo>
                      <a:pt x="29251" y="9074"/>
                    </a:lnTo>
                    <a:lnTo>
                      <a:pt x="29238" y="9123"/>
                    </a:lnTo>
                    <a:lnTo>
                      <a:pt x="29223" y="9171"/>
                    </a:lnTo>
                    <a:lnTo>
                      <a:pt x="29206" y="9219"/>
                    </a:lnTo>
                    <a:lnTo>
                      <a:pt x="29188" y="9265"/>
                    </a:lnTo>
                    <a:lnTo>
                      <a:pt x="29167" y="9310"/>
                    </a:lnTo>
                    <a:lnTo>
                      <a:pt x="29144" y="9355"/>
                    </a:lnTo>
                    <a:lnTo>
                      <a:pt x="29120" y="9398"/>
                    </a:lnTo>
                    <a:lnTo>
                      <a:pt x="29094" y="9441"/>
                    </a:lnTo>
                    <a:lnTo>
                      <a:pt x="29067" y="9481"/>
                    </a:lnTo>
                    <a:lnTo>
                      <a:pt x="29038" y="9522"/>
                    </a:lnTo>
                    <a:lnTo>
                      <a:pt x="29006" y="9560"/>
                    </a:lnTo>
                    <a:lnTo>
                      <a:pt x="28974" y="9599"/>
                    </a:lnTo>
                    <a:lnTo>
                      <a:pt x="28941" y="9635"/>
                    </a:lnTo>
                    <a:lnTo>
                      <a:pt x="28905" y="9671"/>
                    </a:lnTo>
                    <a:lnTo>
                      <a:pt x="28869" y="9704"/>
                    </a:lnTo>
                    <a:lnTo>
                      <a:pt x="28831" y="9737"/>
                    </a:lnTo>
                    <a:lnTo>
                      <a:pt x="28792" y="9768"/>
                    </a:lnTo>
                    <a:lnTo>
                      <a:pt x="28751" y="9798"/>
                    </a:lnTo>
                    <a:lnTo>
                      <a:pt x="28710" y="9827"/>
                    </a:lnTo>
                    <a:lnTo>
                      <a:pt x="28666" y="9854"/>
                    </a:lnTo>
                    <a:lnTo>
                      <a:pt x="28622" y="9879"/>
                    </a:lnTo>
                    <a:lnTo>
                      <a:pt x="28578" y="9903"/>
                    </a:lnTo>
                    <a:lnTo>
                      <a:pt x="28532" y="9926"/>
                    </a:lnTo>
                    <a:lnTo>
                      <a:pt x="28484" y="9946"/>
                    </a:lnTo>
                    <a:lnTo>
                      <a:pt x="28436" y="9965"/>
                    </a:lnTo>
                    <a:lnTo>
                      <a:pt x="28387" y="9983"/>
                    </a:lnTo>
                    <a:lnTo>
                      <a:pt x="28337" y="9999"/>
                    </a:lnTo>
                    <a:lnTo>
                      <a:pt x="28287" y="10013"/>
                    </a:lnTo>
                    <a:lnTo>
                      <a:pt x="28236" y="10025"/>
                    </a:lnTo>
                    <a:lnTo>
                      <a:pt x="28189" y="10031"/>
                    </a:lnTo>
                    <a:lnTo>
                      <a:pt x="28143" y="10035"/>
                    </a:lnTo>
                    <a:lnTo>
                      <a:pt x="28098" y="10038"/>
                    </a:lnTo>
                    <a:lnTo>
                      <a:pt x="28052" y="10040"/>
                    </a:lnTo>
                    <a:lnTo>
                      <a:pt x="28006" y="10041"/>
                    </a:lnTo>
                    <a:lnTo>
                      <a:pt x="27960" y="10040"/>
                    </a:lnTo>
                    <a:lnTo>
                      <a:pt x="27915" y="10039"/>
                    </a:lnTo>
                    <a:lnTo>
                      <a:pt x="27870" y="10036"/>
                    </a:lnTo>
                    <a:lnTo>
                      <a:pt x="27825" y="10033"/>
                    </a:lnTo>
                    <a:lnTo>
                      <a:pt x="27780" y="10028"/>
                    </a:lnTo>
                    <a:lnTo>
                      <a:pt x="27735" y="10021"/>
                    </a:lnTo>
                    <a:lnTo>
                      <a:pt x="27691" y="10014"/>
                    </a:lnTo>
                    <a:lnTo>
                      <a:pt x="27647" y="10005"/>
                    </a:lnTo>
                    <a:lnTo>
                      <a:pt x="27602" y="9995"/>
                    </a:lnTo>
                    <a:lnTo>
                      <a:pt x="27559" y="9984"/>
                    </a:lnTo>
                    <a:lnTo>
                      <a:pt x="27516" y="9972"/>
                    </a:lnTo>
                    <a:lnTo>
                      <a:pt x="27473" y="9958"/>
                    </a:lnTo>
                    <a:lnTo>
                      <a:pt x="27430" y="9943"/>
                    </a:lnTo>
                    <a:lnTo>
                      <a:pt x="27388" y="9928"/>
                    </a:lnTo>
                    <a:lnTo>
                      <a:pt x="27346" y="9910"/>
                    </a:lnTo>
                    <a:lnTo>
                      <a:pt x="27305" y="9891"/>
                    </a:lnTo>
                    <a:lnTo>
                      <a:pt x="27265" y="9871"/>
                    </a:lnTo>
                    <a:lnTo>
                      <a:pt x="27224" y="9850"/>
                    </a:lnTo>
                    <a:lnTo>
                      <a:pt x="27185" y="9828"/>
                    </a:lnTo>
                    <a:lnTo>
                      <a:pt x="27145" y="9803"/>
                    </a:lnTo>
                    <a:lnTo>
                      <a:pt x="27107" y="9778"/>
                    </a:lnTo>
                    <a:lnTo>
                      <a:pt x="27068" y="9751"/>
                    </a:lnTo>
                    <a:lnTo>
                      <a:pt x="27031" y="9723"/>
                    </a:lnTo>
                    <a:lnTo>
                      <a:pt x="26994" y="9693"/>
                    </a:lnTo>
                    <a:lnTo>
                      <a:pt x="26958" y="9662"/>
                    </a:lnTo>
                    <a:lnTo>
                      <a:pt x="26922" y="9630"/>
                    </a:lnTo>
                    <a:lnTo>
                      <a:pt x="26888" y="9597"/>
                    </a:lnTo>
                    <a:lnTo>
                      <a:pt x="26854" y="9559"/>
                    </a:lnTo>
                    <a:lnTo>
                      <a:pt x="26821" y="9521"/>
                    </a:lnTo>
                    <a:lnTo>
                      <a:pt x="26790" y="9482"/>
                    </a:lnTo>
                    <a:lnTo>
                      <a:pt x="26761" y="9443"/>
                    </a:lnTo>
                    <a:lnTo>
                      <a:pt x="26732" y="9403"/>
                    </a:lnTo>
                    <a:lnTo>
                      <a:pt x="26705" y="9364"/>
                    </a:lnTo>
                    <a:lnTo>
                      <a:pt x="26679" y="9323"/>
                    </a:lnTo>
                    <a:lnTo>
                      <a:pt x="26655" y="9282"/>
                    </a:lnTo>
                    <a:lnTo>
                      <a:pt x="26631" y="9241"/>
                    </a:lnTo>
                    <a:lnTo>
                      <a:pt x="26609" y="9199"/>
                    </a:lnTo>
                    <a:lnTo>
                      <a:pt x="26588" y="9157"/>
                    </a:lnTo>
                    <a:lnTo>
                      <a:pt x="26568" y="9115"/>
                    </a:lnTo>
                    <a:lnTo>
                      <a:pt x="26551" y="9073"/>
                    </a:lnTo>
                    <a:lnTo>
                      <a:pt x="26533" y="9029"/>
                    </a:lnTo>
                    <a:lnTo>
                      <a:pt x="26517" y="8987"/>
                    </a:lnTo>
                    <a:lnTo>
                      <a:pt x="26503" y="8943"/>
                    </a:lnTo>
                    <a:lnTo>
                      <a:pt x="26489" y="8900"/>
                    </a:lnTo>
                    <a:lnTo>
                      <a:pt x="26477" y="8857"/>
                    </a:lnTo>
                    <a:lnTo>
                      <a:pt x="26466" y="8812"/>
                    </a:lnTo>
                    <a:lnTo>
                      <a:pt x="26456" y="8768"/>
                    </a:lnTo>
                    <a:lnTo>
                      <a:pt x="26448" y="8723"/>
                    </a:lnTo>
                    <a:lnTo>
                      <a:pt x="26440" y="8680"/>
                    </a:lnTo>
                    <a:lnTo>
                      <a:pt x="26434" y="8635"/>
                    </a:lnTo>
                    <a:lnTo>
                      <a:pt x="26429" y="8590"/>
                    </a:lnTo>
                    <a:lnTo>
                      <a:pt x="26425" y="8546"/>
                    </a:lnTo>
                    <a:lnTo>
                      <a:pt x="26422" y="8501"/>
                    </a:lnTo>
                    <a:lnTo>
                      <a:pt x="26421" y="8456"/>
                    </a:lnTo>
                    <a:lnTo>
                      <a:pt x="26419" y="8412"/>
                    </a:lnTo>
                    <a:lnTo>
                      <a:pt x="26419" y="8368"/>
                    </a:lnTo>
                    <a:lnTo>
                      <a:pt x="26422" y="8323"/>
                    </a:lnTo>
                    <a:lnTo>
                      <a:pt x="26425" y="8278"/>
                    </a:lnTo>
                    <a:lnTo>
                      <a:pt x="26428" y="8233"/>
                    </a:lnTo>
                    <a:lnTo>
                      <a:pt x="26433" y="8189"/>
                    </a:lnTo>
                    <a:lnTo>
                      <a:pt x="26439" y="8145"/>
                    </a:lnTo>
                    <a:lnTo>
                      <a:pt x="26445" y="8100"/>
                    </a:lnTo>
                    <a:lnTo>
                      <a:pt x="26454" y="8056"/>
                    </a:lnTo>
                    <a:lnTo>
                      <a:pt x="26463" y="8013"/>
                    </a:lnTo>
                    <a:lnTo>
                      <a:pt x="26473" y="7969"/>
                    </a:lnTo>
                    <a:lnTo>
                      <a:pt x="26484" y="7925"/>
                    </a:lnTo>
                    <a:lnTo>
                      <a:pt x="26497" y="7882"/>
                    </a:lnTo>
                    <a:lnTo>
                      <a:pt x="26509" y="7839"/>
                    </a:lnTo>
                    <a:lnTo>
                      <a:pt x="26524" y="7796"/>
                    </a:lnTo>
                    <a:lnTo>
                      <a:pt x="26539" y="7754"/>
                    </a:lnTo>
                    <a:lnTo>
                      <a:pt x="26555" y="7711"/>
                    </a:lnTo>
                    <a:lnTo>
                      <a:pt x="26571" y="7669"/>
                    </a:lnTo>
                    <a:lnTo>
                      <a:pt x="26590" y="7628"/>
                    </a:lnTo>
                    <a:lnTo>
                      <a:pt x="26609" y="7587"/>
                    </a:lnTo>
                    <a:lnTo>
                      <a:pt x="26629" y="7546"/>
                    </a:lnTo>
                    <a:lnTo>
                      <a:pt x="26650" y="7506"/>
                    </a:lnTo>
                    <a:lnTo>
                      <a:pt x="26671" y="7465"/>
                    </a:lnTo>
                    <a:lnTo>
                      <a:pt x="26694" y="7426"/>
                    </a:lnTo>
                    <a:lnTo>
                      <a:pt x="26718" y="7387"/>
                    </a:lnTo>
                    <a:lnTo>
                      <a:pt x="26743" y="7349"/>
                    </a:lnTo>
                    <a:lnTo>
                      <a:pt x="26768" y="7310"/>
                    </a:lnTo>
                    <a:lnTo>
                      <a:pt x="26795" y="7273"/>
                    </a:lnTo>
                    <a:lnTo>
                      <a:pt x="26822" y="7236"/>
                    </a:lnTo>
                    <a:lnTo>
                      <a:pt x="26850" y="7200"/>
                    </a:lnTo>
                    <a:lnTo>
                      <a:pt x="26880" y="7163"/>
                    </a:lnTo>
                    <a:lnTo>
                      <a:pt x="26910" y="7128"/>
                    </a:lnTo>
                    <a:lnTo>
                      <a:pt x="26940" y="7094"/>
                    </a:lnTo>
                    <a:lnTo>
                      <a:pt x="26971" y="7060"/>
                    </a:lnTo>
                    <a:lnTo>
                      <a:pt x="27005" y="7027"/>
                    </a:lnTo>
                    <a:lnTo>
                      <a:pt x="27038" y="6994"/>
                    </a:lnTo>
                    <a:lnTo>
                      <a:pt x="27071" y="6962"/>
                    </a:lnTo>
                    <a:lnTo>
                      <a:pt x="27107" y="6933"/>
                    </a:lnTo>
                    <a:lnTo>
                      <a:pt x="27141" y="6906"/>
                    </a:lnTo>
                    <a:lnTo>
                      <a:pt x="27176" y="6880"/>
                    </a:lnTo>
                    <a:lnTo>
                      <a:pt x="27212" y="6854"/>
                    </a:lnTo>
                    <a:lnTo>
                      <a:pt x="27248" y="6829"/>
                    </a:lnTo>
                    <a:lnTo>
                      <a:pt x="27285" y="6805"/>
                    </a:lnTo>
                    <a:lnTo>
                      <a:pt x="27321" y="6782"/>
                    </a:lnTo>
                    <a:lnTo>
                      <a:pt x="27357" y="6761"/>
                    </a:lnTo>
                    <a:lnTo>
                      <a:pt x="27395" y="6740"/>
                    </a:lnTo>
                    <a:lnTo>
                      <a:pt x="27432" y="6719"/>
                    </a:lnTo>
                    <a:lnTo>
                      <a:pt x="27470" y="6699"/>
                    </a:lnTo>
                    <a:lnTo>
                      <a:pt x="27508" y="6681"/>
                    </a:lnTo>
                    <a:lnTo>
                      <a:pt x="27546" y="6663"/>
                    </a:lnTo>
                    <a:lnTo>
                      <a:pt x="27584" y="6646"/>
                    </a:lnTo>
                    <a:lnTo>
                      <a:pt x="27623" y="6630"/>
                    </a:lnTo>
                    <a:lnTo>
                      <a:pt x="27662" y="6615"/>
                    </a:lnTo>
                    <a:lnTo>
                      <a:pt x="27701" y="6600"/>
                    </a:lnTo>
                    <a:lnTo>
                      <a:pt x="27741" y="6587"/>
                    </a:lnTo>
                    <a:lnTo>
                      <a:pt x="27780" y="6573"/>
                    </a:lnTo>
                    <a:lnTo>
                      <a:pt x="27820" y="6562"/>
                    </a:lnTo>
                    <a:lnTo>
                      <a:pt x="27859" y="6550"/>
                    </a:lnTo>
                    <a:lnTo>
                      <a:pt x="27899" y="6540"/>
                    </a:lnTo>
                    <a:lnTo>
                      <a:pt x="27939" y="6531"/>
                    </a:lnTo>
                    <a:lnTo>
                      <a:pt x="27980" y="6521"/>
                    </a:lnTo>
                    <a:lnTo>
                      <a:pt x="28020" y="6514"/>
                    </a:lnTo>
                    <a:lnTo>
                      <a:pt x="28060" y="6507"/>
                    </a:lnTo>
                    <a:lnTo>
                      <a:pt x="28101" y="6499"/>
                    </a:lnTo>
                    <a:lnTo>
                      <a:pt x="28141" y="6494"/>
                    </a:lnTo>
                    <a:lnTo>
                      <a:pt x="28182" y="6489"/>
                    </a:lnTo>
                    <a:lnTo>
                      <a:pt x="28223" y="6485"/>
                    </a:lnTo>
                    <a:lnTo>
                      <a:pt x="28264" y="6482"/>
                    </a:lnTo>
                    <a:lnTo>
                      <a:pt x="28305" y="6480"/>
                    </a:lnTo>
                    <a:lnTo>
                      <a:pt x="28345" y="6478"/>
                    </a:lnTo>
                    <a:lnTo>
                      <a:pt x="28387" y="6477"/>
                    </a:lnTo>
                    <a:lnTo>
                      <a:pt x="28428" y="6477"/>
                    </a:lnTo>
                    <a:lnTo>
                      <a:pt x="28468" y="6477"/>
                    </a:lnTo>
                    <a:lnTo>
                      <a:pt x="28510" y="6479"/>
                    </a:lnTo>
                    <a:lnTo>
                      <a:pt x="28550" y="6481"/>
                    </a:lnTo>
                    <a:lnTo>
                      <a:pt x="28592" y="6483"/>
                    </a:lnTo>
                    <a:lnTo>
                      <a:pt x="28633" y="6486"/>
                    </a:lnTo>
                    <a:lnTo>
                      <a:pt x="28673" y="6490"/>
                    </a:lnTo>
                    <a:lnTo>
                      <a:pt x="28715" y="6495"/>
                    </a:lnTo>
                    <a:lnTo>
                      <a:pt x="28756" y="6501"/>
                    </a:lnTo>
                    <a:lnTo>
                      <a:pt x="28796" y="6508"/>
                    </a:lnTo>
                    <a:lnTo>
                      <a:pt x="28837" y="6514"/>
                    </a:lnTo>
                    <a:lnTo>
                      <a:pt x="28877" y="6522"/>
                    </a:lnTo>
                    <a:lnTo>
                      <a:pt x="28918" y="6531"/>
                    </a:lnTo>
                    <a:lnTo>
                      <a:pt x="28959" y="6540"/>
                    </a:lnTo>
                    <a:lnTo>
                      <a:pt x="28999" y="6549"/>
                    </a:lnTo>
                    <a:lnTo>
                      <a:pt x="29040" y="6560"/>
                    </a:lnTo>
                    <a:lnTo>
                      <a:pt x="29079" y="6571"/>
                    </a:lnTo>
                    <a:lnTo>
                      <a:pt x="29119" y="6584"/>
                    </a:lnTo>
                    <a:lnTo>
                      <a:pt x="29159" y="6596"/>
                    </a:lnTo>
                    <a:lnTo>
                      <a:pt x="29199" y="6610"/>
                    </a:lnTo>
                    <a:lnTo>
                      <a:pt x="29239" y="6623"/>
                    </a:lnTo>
                    <a:lnTo>
                      <a:pt x="29277" y="6638"/>
                    </a:lnTo>
                    <a:lnTo>
                      <a:pt x="29317" y="6653"/>
                    </a:lnTo>
                    <a:lnTo>
                      <a:pt x="29355" y="6669"/>
                    </a:lnTo>
                    <a:lnTo>
                      <a:pt x="29395" y="6686"/>
                    </a:lnTo>
                    <a:lnTo>
                      <a:pt x="29432" y="6703"/>
                    </a:lnTo>
                    <a:lnTo>
                      <a:pt x="29471" y="6721"/>
                    </a:lnTo>
                    <a:lnTo>
                      <a:pt x="29509" y="6740"/>
                    </a:lnTo>
                    <a:lnTo>
                      <a:pt x="29547" y="6759"/>
                    </a:lnTo>
                    <a:lnTo>
                      <a:pt x="29584" y="6778"/>
                    </a:lnTo>
                    <a:lnTo>
                      <a:pt x="29619" y="6799"/>
                    </a:lnTo>
                    <a:lnTo>
                      <a:pt x="29652" y="6819"/>
                    </a:lnTo>
                    <a:lnTo>
                      <a:pt x="29685" y="6841"/>
                    </a:lnTo>
                    <a:lnTo>
                      <a:pt x="29717" y="6863"/>
                    </a:lnTo>
                    <a:lnTo>
                      <a:pt x="29750" y="6884"/>
                    </a:lnTo>
                    <a:lnTo>
                      <a:pt x="29781" y="6906"/>
                    </a:lnTo>
                    <a:lnTo>
                      <a:pt x="29812" y="6929"/>
                    </a:lnTo>
                    <a:lnTo>
                      <a:pt x="29842" y="6953"/>
                    </a:lnTo>
                    <a:lnTo>
                      <a:pt x="29873" y="6977"/>
                    </a:lnTo>
                    <a:lnTo>
                      <a:pt x="29902" y="7001"/>
                    </a:lnTo>
                    <a:lnTo>
                      <a:pt x="29931" y="7025"/>
                    </a:lnTo>
                    <a:lnTo>
                      <a:pt x="29959" y="7050"/>
                    </a:lnTo>
                    <a:lnTo>
                      <a:pt x="29987" y="7075"/>
                    </a:lnTo>
                    <a:lnTo>
                      <a:pt x="30014" y="7101"/>
                    </a:lnTo>
                    <a:lnTo>
                      <a:pt x="30041" y="7127"/>
                    </a:lnTo>
                    <a:lnTo>
                      <a:pt x="30067" y="7153"/>
                    </a:lnTo>
                    <a:lnTo>
                      <a:pt x="30118" y="7207"/>
                    </a:lnTo>
                    <a:lnTo>
                      <a:pt x="30167" y="7261"/>
                    </a:lnTo>
                    <a:lnTo>
                      <a:pt x="30213" y="7317"/>
                    </a:lnTo>
                    <a:lnTo>
                      <a:pt x="30258" y="7376"/>
                    </a:lnTo>
                    <a:lnTo>
                      <a:pt x="30300" y="7434"/>
                    </a:lnTo>
                    <a:lnTo>
                      <a:pt x="30341" y="7494"/>
                    </a:lnTo>
                    <a:lnTo>
                      <a:pt x="30379" y="7555"/>
                    </a:lnTo>
                    <a:lnTo>
                      <a:pt x="30415" y="7617"/>
                    </a:lnTo>
                    <a:lnTo>
                      <a:pt x="30449" y="7680"/>
                    </a:lnTo>
                    <a:lnTo>
                      <a:pt x="30482" y="7744"/>
                    </a:lnTo>
                    <a:lnTo>
                      <a:pt x="30512" y="7809"/>
                    </a:lnTo>
                    <a:lnTo>
                      <a:pt x="30540" y="7874"/>
                    </a:lnTo>
                    <a:lnTo>
                      <a:pt x="30566" y="7941"/>
                    </a:lnTo>
                    <a:lnTo>
                      <a:pt x="30590" y="8007"/>
                    </a:lnTo>
                    <a:lnTo>
                      <a:pt x="30612" y="8075"/>
                    </a:lnTo>
                    <a:lnTo>
                      <a:pt x="30632" y="8144"/>
                    </a:lnTo>
                    <a:lnTo>
                      <a:pt x="30649" y="8212"/>
                    </a:lnTo>
                    <a:lnTo>
                      <a:pt x="30665" y="8282"/>
                    </a:lnTo>
                    <a:lnTo>
                      <a:pt x="30678" y="8352"/>
                    </a:lnTo>
                    <a:lnTo>
                      <a:pt x="30691" y="8423"/>
                    </a:lnTo>
                    <a:lnTo>
                      <a:pt x="30700" y="8493"/>
                    </a:lnTo>
                    <a:lnTo>
                      <a:pt x="30709" y="8565"/>
                    </a:lnTo>
                    <a:lnTo>
                      <a:pt x="30714" y="8636"/>
                    </a:lnTo>
                    <a:lnTo>
                      <a:pt x="30718" y="8708"/>
                    </a:lnTo>
                    <a:lnTo>
                      <a:pt x="30720" y="8780"/>
                    </a:lnTo>
                    <a:lnTo>
                      <a:pt x="30720" y="8853"/>
                    </a:lnTo>
                    <a:lnTo>
                      <a:pt x="30718" y="8924"/>
                    </a:lnTo>
                    <a:lnTo>
                      <a:pt x="30714" y="8996"/>
                    </a:lnTo>
                    <a:lnTo>
                      <a:pt x="30708" y="9068"/>
                    </a:lnTo>
                    <a:lnTo>
                      <a:pt x="30700" y="9141"/>
                    </a:lnTo>
                    <a:lnTo>
                      <a:pt x="30690" y="9213"/>
                    </a:lnTo>
                    <a:lnTo>
                      <a:pt x="30678" y="9284"/>
                    </a:lnTo>
                    <a:lnTo>
                      <a:pt x="30665" y="9355"/>
                    </a:lnTo>
                    <a:lnTo>
                      <a:pt x="30649" y="9427"/>
                    </a:lnTo>
                    <a:lnTo>
                      <a:pt x="30632" y="9498"/>
                    </a:lnTo>
                    <a:lnTo>
                      <a:pt x="30612" y="9569"/>
                    </a:lnTo>
                    <a:lnTo>
                      <a:pt x="30590" y="9638"/>
                    </a:lnTo>
                    <a:lnTo>
                      <a:pt x="30567" y="9708"/>
                    </a:lnTo>
                    <a:lnTo>
                      <a:pt x="30542" y="9777"/>
                    </a:lnTo>
                    <a:lnTo>
                      <a:pt x="30515" y="9845"/>
                    </a:lnTo>
                    <a:lnTo>
                      <a:pt x="30486" y="9913"/>
                    </a:lnTo>
                    <a:lnTo>
                      <a:pt x="30456" y="9981"/>
                    </a:lnTo>
                    <a:lnTo>
                      <a:pt x="30422" y="10047"/>
                    </a:lnTo>
                    <a:lnTo>
                      <a:pt x="30388" y="10113"/>
                    </a:lnTo>
                    <a:lnTo>
                      <a:pt x="30351" y="10177"/>
                    </a:lnTo>
                    <a:lnTo>
                      <a:pt x="30313" y="10242"/>
                    </a:lnTo>
                    <a:lnTo>
                      <a:pt x="30273" y="10304"/>
                    </a:lnTo>
                    <a:lnTo>
                      <a:pt x="30231" y="10367"/>
                    </a:lnTo>
                    <a:lnTo>
                      <a:pt x="30187" y="10428"/>
                    </a:lnTo>
                    <a:lnTo>
                      <a:pt x="30141" y="10488"/>
                    </a:lnTo>
                    <a:lnTo>
                      <a:pt x="30094" y="10547"/>
                    </a:lnTo>
                    <a:lnTo>
                      <a:pt x="30044" y="10604"/>
                    </a:lnTo>
                    <a:lnTo>
                      <a:pt x="29993" y="10660"/>
                    </a:lnTo>
                    <a:lnTo>
                      <a:pt x="29940" y="10715"/>
                    </a:lnTo>
                    <a:lnTo>
                      <a:pt x="29886" y="10770"/>
                    </a:lnTo>
                    <a:lnTo>
                      <a:pt x="29829" y="10822"/>
                    </a:lnTo>
                    <a:lnTo>
                      <a:pt x="29775" y="10867"/>
                    </a:lnTo>
                    <a:lnTo>
                      <a:pt x="29719" y="10911"/>
                    </a:lnTo>
                    <a:lnTo>
                      <a:pt x="29662" y="10953"/>
                    </a:lnTo>
                    <a:lnTo>
                      <a:pt x="29605" y="10993"/>
                    </a:lnTo>
                    <a:lnTo>
                      <a:pt x="29548" y="11032"/>
                    </a:lnTo>
                    <a:lnTo>
                      <a:pt x="29489" y="11068"/>
                    </a:lnTo>
                    <a:lnTo>
                      <a:pt x="29431" y="11105"/>
                    </a:lnTo>
                    <a:lnTo>
                      <a:pt x="29372" y="11138"/>
                    </a:lnTo>
                    <a:lnTo>
                      <a:pt x="29311" y="11170"/>
                    </a:lnTo>
                    <a:lnTo>
                      <a:pt x="29251" y="11201"/>
                    </a:lnTo>
                    <a:lnTo>
                      <a:pt x="29191" y="11231"/>
                    </a:lnTo>
                    <a:lnTo>
                      <a:pt x="29129" y="11259"/>
                    </a:lnTo>
                    <a:lnTo>
                      <a:pt x="29068" y="11285"/>
                    </a:lnTo>
                    <a:lnTo>
                      <a:pt x="29005" y="11310"/>
                    </a:lnTo>
                    <a:lnTo>
                      <a:pt x="28943" y="11333"/>
                    </a:lnTo>
                    <a:lnTo>
                      <a:pt x="28880" y="11353"/>
                    </a:lnTo>
                    <a:lnTo>
                      <a:pt x="28817" y="11374"/>
                    </a:lnTo>
                    <a:lnTo>
                      <a:pt x="28753" y="11392"/>
                    </a:lnTo>
                    <a:lnTo>
                      <a:pt x="28689" y="11410"/>
                    </a:lnTo>
                    <a:lnTo>
                      <a:pt x="28625" y="11424"/>
                    </a:lnTo>
                    <a:lnTo>
                      <a:pt x="28561" y="11439"/>
                    </a:lnTo>
                    <a:lnTo>
                      <a:pt x="28496" y="11451"/>
                    </a:lnTo>
                    <a:lnTo>
                      <a:pt x="28431" y="11462"/>
                    </a:lnTo>
                    <a:lnTo>
                      <a:pt x="28366" y="11471"/>
                    </a:lnTo>
                    <a:lnTo>
                      <a:pt x="28301" y="11479"/>
                    </a:lnTo>
                    <a:lnTo>
                      <a:pt x="28236" y="11486"/>
                    </a:lnTo>
                    <a:lnTo>
                      <a:pt x="28170" y="11490"/>
                    </a:lnTo>
                    <a:lnTo>
                      <a:pt x="28105" y="11494"/>
                    </a:lnTo>
                    <a:lnTo>
                      <a:pt x="28039" y="11496"/>
                    </a:lnTo>
                    <a:lnTo>
                      <a:pt x="27974" y="11496"/>
                    </a:lnTo>
                    <a:lnTo>
                      <a:pt x="27908" y="11495"/>
                    </a:lnTo>
                    <a:lnTo>
                      <a:pt x="27843" y="11493"/>
                    </a:lnTo>
                    <a:lnTo>
                      <a:pt x="27777" y="11489"/>
                    </a:lnTo>
                    <a:lnTo>
                      <a:pt x="27711" y="11484"/>
                    </a:lnTo>
                    <a:lnTo>
                      <a:pt x="27646" y="11476"/>
                    </a:lnTo>
                    <a:lnTo>
                      <a:pt x="27580" y="11468"/>
                    </a:lnTo>
                    <a:lnTo>
                      <a:pt x="27516" y="11459"/>
                    </a:lnTo>
                    <a:lnTo>
                      <a:pt x="27450" y="11447"/>
                    </a:lnTo>
                    <a:lnTo>
                      <a:pt x="27386" y="11435"/>
                    </a:lnTo>
                    <a:lnTo>
                      <a:pt x="27320" y="11421"/>
                    </a:lnTo>
                    <a:lnTo>
                      <a:pt x="27255" y="11405"/>
                    </a:lnTo>
                    <a:lnTo>
                      <a:pt x="27192" y="11389"/>
                    </a:lnTo>
                    <a:lnTo>
                      <a:pt x="27127" y="11371"/>
                    </a:lnTo>
                    <a:lnTo>
                      <a:pt x="27064" y="11351"/>
                    </a:lnTo>
                    <a:lnTo>
                      <a:pt x="27000" y="11331"/>
                    </a:lnTo>
                    <a:lnTo>
                      <a:pt x="26937" y="11308"/>
                    </a:lnTo>
                    <a:lnTo>
                      <a:pt x="26874" y="11284"/>
                    </a:lnTo>
                    <a:lnTo>
                      <a:pt x="26812" y="11259"/>
                    </a:lnTo>
                    <a:lnTo>
                      <a:pt x="26751" y="11233"/>
                    </a:lnTo>
                    <a:lnTo>
                      <a:pt x="26689" y="11205"/>
                    </a:lnTo>
                    <a:lnTo>
                      <a:pt x="26628" y="11175"/>
                    </a:lnTo>
                    <a:lnTo>
                      <a:pt x="26567" y="11144"/>
                    </a:lnTo>
                    <a:lnTo>
                      <a:pt x="26507" y="11113"/>
                    </a:lnTo>
                    <a:lnTo>
                      <a:pt x="26448" y="11080"/>
                    </a:lnTo>
                    <a:lnTo>
                      <a:pt x="26388" y="11044"/>
                    </a:lnTo>
                    <a:lnTo>
                      <a:pt x="26330" y="11009"/>
                    </a:lnTo>
                    <a:lnTo>
                      <a:pt x="26272" y="10971"/>
                    </a:lnTo>
                    <a:lnTo>
                      <a:pt x="26214" y="10933"/>
                    </a:lnTo>
                    <a:lnTo>
                      <a:pt x="26158" y="10892"/>
                    </a:lnTo>
                    <a:lnTo>
                      <a:pt x="26102" y="10852"/>
                    </a:lnTo>
                    <a:lnTo>
                      <a:pt x="26047" y="10809"/>
                    </a:lnTo>
                    <a:lnTo>
                      <a:pt x="25992" y="10765"/>
                    </a:lnTo>
                    <a:lnTo>
                      <a:pt x="25937" y="10720"/>
                    </a:lnTo>
                    <a:lnTo>
                      <a:pt x="25884" y="10673"/>
                    </a:lnTo>
                    <a:lnTo>
                      <a:pt x="25840" y="10644"/>
                    </a:lnTo>
                    <a:lnTo>
                      <a:pt x="25797" y="10618"/>
                    </a:lnTo>
                    <a:lnTo>
                      <a:pt x="25756" y="10593"/>
                    </a:lnTo>
                    <a:lnTo>
                      <a:pt x="25718" y="10571"/>
                    </a:lnTo>
                    <a:lnTo>
                      <a:pt x="25681" y="10551"/>
                    </a:lnTo>
                    <a:lnTo>
                      <a:pt x="25646" y="10533"/>
                    </a:lnTo>
                    <a:lnTo>
                      <a:pt x="25613" y="10518"/>
                    </a:lnTo>
                    <a:lnTo>
                      <a:pt x="25581" y="10503"/>
                    </a:lnTo>
                    <a:lnTo>
                      <a:pt x="25550" y="10492"/>
                    </a:lnTo>
                    <a:lnTo>
                      <a:pt x="25521" y="10480"/>
                    </a:lnTo>
                    <a:lnTo>
                      <a:pt x="25493" y="10472"/>
                    </a:lnTo>
                    <a:lnTo>
                      <a:pt x="25466" y="10464"/>
                    </a:lnTo>
                    <a:lnTo>
                      <a:pt x="25440" y="10457"/>
                    </a:lnTo>
                    <a:lnTo>
                      <a:pt x="25414" y="10452"/>
                    </a:lnTo>
                    <a:lnTo>
                      <a:pt x="25389" y="10448"/>
                    </a:lnTo>
                    <a:lnTo>
                      <a:pt x="25364" y="10445"/>
                    </a:lnTo>
                    <a:lnTo>
                      <a:pt x="3051" y="10445"/>
                    </a:lnTo>
                    <a:lnTo>
                      <a:pt x="2972" y="10444"/>
                    </a:lnTo>
                    <a:lnTo>
                      <a:pt x="2894" y="10442"/>
                    </a:lnTo>
                    <a:lnTo>
                      <a:pt x="2816" y="10437"/>
                    </a:lnTo>
                    <a:lnTo>
                      <a:pt x="2739" y="10429"/>
                    </a:lnTo>
                    <a:lnTo>
                      <a:pt x="2662" y="10421"/>
                    </a:lnTo>
                    <a:lnTo>
                      <a:pt x="2586" y="10411"/>
                    </a:lnTo>
                    <a:lnTo>
                      <a:pt x="2511" y="10398"/>
                    </a:lnTo>
                    <a:lnTo>
                      <a:pt x="2436" y="10383"/>
                    </a:lnTo>
                    <a:lnTo>
                      <a:pt x="2362" y="10367"/>
                    </a:lnTo>
                    <a:lnTo>
                      <a:pt x="2288" y="10349"/>
                    </a:lnTo>
                    <a:lnTo>
                      <a:pt x="2215" y="10329"/>
                    </a:lnTo>
                    <a:lnTo>
                      <a:pt x="2143" y="10309"/>
                    </a:lnTo>
                    <a:lnTo>
                      <a:pt x="2073" y="10285"/>
                    </a:lnTo>
                    <a:lnTo>
                      <a:pt x="2002" y="10261"/>
                    </a:lnTo>
                    <a:lnTo>
                      <a:pt x="1932" y="10234"/>
                    </a:lnTo>
                    <a:lnTo>
                      <a:pt x="1863" y="10205"/>
                    </a:lnTo>
                    <a:lnTo>
                      <a:pt x="1795" y="10176"/>
                    </a:lnTo>
                    <a:lnTo>
                      <a:pt x="1728" y="10144"/>
                    </a:lnTo>
                    <a:lnTo>
                      <a:pt x="1661" y="10112"/>
                    </a:lnTo>
                    <a:lnTo>
                      <a:pt x="1597" y="10077"/>
                    </a:lnTo>
                    <a:lnTo>
                      <a:pt x="1532" y="10041"/>
                    </a:lnTo>
                    <a:lnTo>
                      <a:pt x="1469" y="10004"/>
                    </a:lnTo>
                    <a:lnTo>
                      <a:pt x="1406" y="9965"/>
                    </a:lnTo>
                    <a:lnTo>
                      <a:pt x="1345" y="9924"/>
                    </a:lnTo>
                    <a:lnTo>
                      <a:pt x="1285" y="9883"/>
                    </a:lnTo>
                    <a:lnTo>
                      <a:pt x="1225" y="9839"/>
                    </a:lnTo>
                    <a:lnTo>
                      <a:pt x="1167" y="9794"/>
                    </a:lnTo>
                    <a:lnTo>
                      <a:pt x="1110" y="9749"/>
                    </a:lnTo>
                    <a:lnTo>
                      <a:pt x="1055" y="9702"/>
                    </a:lnTo>
                    <a:lnTo>
                      <a:pt x="999" y="9653"/>
                    </a:lnTo>
                    <a:lnTo>
                      <a:pt x="945" y="9603"/>
                    </a:lnTo>
                    <a:lnTo>
                      <a:pt x="893" y="9552"/>
                    </a:lnTo>
                    <a:lnTo>
                      <a:pt x="842" y="9500"/>
                    </a:lnTo>
                    <a:lnTo>
                      <a:pt x="792" y="9446"/>
                    </a:lnTo>
                    <a:lnTo>
                      <a:pt x="743" y="9392"/>
                    </a:lnTo>
                    <a:lnTo>
                      <a:pt x="696" y="9335"/>
                    </a:lnTo>
                    <a:lnTo>
                      <a:pt x="651" y="9278"/>
                    </a:lnTo>
                    <a:lnTo>
                      <a:pt x="606" y="9220"/>
                    </a:lnTo>
                    <a:lnTo>
                      <a:pt x="562" y="9161"/>
                    </a:lnTo>
                    <a:lnTo>
                      <a:pt x="521" y="9100"/>
                    </a:lnTo>
                    <a:lnTo>
                      <a:pt x="480" y="9039"/>
                    </a:lnTo>
                    <a:lnTo>
                      <a:pt x="441" y="8976"/>
                    </a:lnTo>
                    <a:lnTo>
                      <a:pt x="404" y="8913"/>
                    </a:lnTo>
                    <a:lnTo>
                      <a:pt x="367" y="8849"/>
                    </a:lnTo>
                    <a:lnTo>
                      <a:pt x="333" y="8784"/>
                    </a:lnTo>
                    <a:lnTo>
                      <a:pt x="301" y="8717"/>
                    </a:lnTo>
                    <a:lnTo>
                      <a:pt x="270" y="8651"/>
                    </a:lnTo>
                    <a:lnTo>
                      <a:pt x="239" y="8582"/>
                    </a:lnTo>
                    <a:lnTo>
                      <a:pt x="211" y="8513"/>
                    </a:lnTo>
                    <a:lnTo>
                      <a:pt x="185" y="8444"/>
                    </a:lnTo>
                    <a:lnTo>
                      <a:pt x="160" y="8373"/>
                    </a:lnTo>
                    <a:lnTo>
                      <a:pt x="136" y="8302"/>
                    </a:lnTo>
                    <a:lnTo>
                      <a:pt x="116" y="8230"/>
                    </a:lnTo>
                    <a:lnTo>
                      <a:pt x="96" y="8157"/>
                    </a:lnTo>
                    <a:lnTo>
                      <a:pt x="78" y="8083"/>
                    </a:lnTo>
                    <a:lnTo>
                      <a:pt x="61" y="8010"/>
                    </a:lnTo>
                    <a:lnTo>
                      <a:pt x="47" y="7935"/>
                    </a:lnTo>
                    <a:lnTo>
                      <a:pt x="34" y="7860"/>
                    </a:lnTo>
                    <a:lnTo>
                      <a:pt x="24" y="7784"/>
                    </a:lnTo>
                    <a:lnTo>
                      <a:pt x="16" y="7707"/>
                    </a:lnTo>
                    <a:lnTo>
                      <a:pt x="8" y="7630"/>
                    </a:lnTo>
                    <a:lnTo>
                      <a:pt x="4" y="7552"/>
                    </a:lnTo>
                    <a:lnTo>
                      <a:pt x="1" y="7474"/>
                    </a:lnTo>
                    <a:lnTo>
                      <a:pt x="0" y="7394"/>
                    </a:lnTo>
                    <a:lnTo>
                      <a:pt x="0" y="3050"/>
                    </a:lnTo>
                    <a:lnTo>
                      <a:pt x="1" y="2971"/>
                    </a:lnTo>
                    <a:lnTo>
                      <a:pt x="4" y="2893"/>
                    </a:lnTo>
                    <a:lnTo>
                      <a:pt x="8" y="2815"/>
                    </a:lnTo>
                    <a:lnTo>
                      <a:pt x="16" y="2738"/>
                    </a:lnTo>
                    <a:lnTo>
                      <a:pt x="24" y="2661"/>
                    </a:lnTo>
                    <a:lnTo>
                      <a:pt x="34" y="2585"/>
                    </a:lnTo>
                    <a:lnTo>
                      <a:pt x="47" y="2510"/>
                    </a:lnTo>
                    <a:lnTo>
                      <a:pt x="61" y="2435"/>
                    </a:lnTo>
                    <a:lnTo>
                      <a:pt x="78" y="2361"/>
                    </a:lnTo>
                    <a:lnTo>
                      <a:pt x="96" y="2288"/>
                    </a:lnTo>
                    <a:lnTo>
                      <a:pt x="116" y="2215"/>
                    </a:lnTo>
                    <a:lnTo>
                      <a:pt x="136" y="2143"/>
                    </a:lnTo>
                    <a:lnTo>
                      <a:pt x="160" y="2072"/>
                    </a:lnTo>
                    <a:lnTo>
                      <a:pt x="185" y="2001"/>
                    </a:lnTo>
                    <a:lnTo>
                      <a:pt x="211" y="1932"/>
                    </a:lnTo>
                    <a:lnTo>
                      <a:pt x="239" y="1863"/>
                    </a:lnTo>
                    <a:lnTo>
                      <a:pt x="270" y="1795"/>
                    </a:lnTo>
                    <a:lnTo>
                      <a:pt x="301" y="1728"/>
                    </a:lnTo>
                    <a:lnTo>
                      <a:pt x="333" y="1661"/>
                    </a:lnTo>
                    <a:lnTo>
                      <a:pt x="367" y="1596"/>
                    </a:lnTo>
                    <a:lnTo>
                      <a:pt x="404" y="1532"/>
                    </a:lnTo>
                    <a:lnTo>
                      <a:pt x="441" y="1468"/>
                    </a:lnTo>
                    <a:lnTo>
                      <a:pt x="480" y="1406"/>
                    </a:lnTo>
                    <a:lnTo>
                      <a:pt x="521" y="1345"/>
                    </a:lnTo>
                    <a:lnTo>
                      <a:pt x="562" y="1284"/>
                    </a:lnTo>
                    <a:lnTo>
                      <a:pt x="606" y="1225"/>
                    </a:lnTo>
                    <a:lnTo>
                      <a:pt x="651" y="1167"/>
                    </a:lnTo>
                    <a:lnTo>
                      <a:pt x="696" y="1109"/>
                    </a:lnTo>
                    <a:lnTo>
                      <a:pt x="743" y="1054"/>
                    </a:lnTo>
                    <a:lnTo>
                      <a:pt x="792" y="999"/>
                    </a:lnTo>
                    <a:lnTo>
                      <a:pt x="842" y="946"/>
                    </a:lnTo>
                    <a:lnTo>
                      <a:pt x="893" y="893"/>
                    </a:lnTo>
                    <a:lnTo>
                      <a:pt x="945" y="842"/>
                    </a:lnTo>
                    <a:lnTo>
                      <a:pt x="999" y="792"/>
                    </a:lnTo>
                    <a:lnTo>
                      <a:pt x="1055" y="744"/>
                    </a:lnTo>
                    <a:lnTo>
                      <a:pt x="1110" y="696"/>
                    </a:lnTo>
                    <a:lnTo>
                      <a:pt x="1167" y="650"/>
                    </a:lnTo>
                    <a:lnTo>
                      <a:pt x="1225" y="606"/>
                    </a:lnTo>
                    <a:lnTo>
                      <a:pt x="1285" y="563"/>
                    </a:lnTo>
                    <a:lnTo>
                      <a:pt x="1345" y="520"/>
                    </a:lnTo>
                    <a:lnTo>
                      <a:pt x="1406" y="481"/>
                    </a:lnTo>
                    <a:lnTo>
                      <a:pt x="1469" y="441"/>
                    </a:lnTo>
                    <a:lnTo>
                      <a:pt x="1532" y="404"/>
                    </a:lnTo>
                    <a:lnTo>
                      <a:pt x="1597" y="368"/>
                    </a:lnTo>
                    <a:lnTo>
                      <a:pt x="1661" y="334"/>
                    </a:lnTo>
                    <a:lnTo>
                      <a:pt x="1728" y="301"/>
                    </a:lnTo>
                    <a:lnTo>
                      <a:pt x="1795" y="270"/>
                    </a:lnTo>
                    <a:lnTo>
                      <a:pt x="1863" y="239"/>
                    </a:lnTo>
                    <a:lnTo>
                      <a:pt x="1932" y="211"/>
                    </a:lnTo>
                    <a:lnTo>
                      <a:pt x="2002" y="185"/>
                    </a:lnTo>
                    <a:lnTo>
                      <a:pt x="2073" y="160"/>
                    </a:lnTo>
                    <a:lnTo>
                      <a:pt x="2143" y="137"/>
                    </a:lnTo>
                    <a:lnTo>
                      <a:pt x="2215" y="116"/>
                    </a:lnTo>
                    <a:lnTo>
                      <a:pt x="2288" y="96"/>
                    </a:lnTo>
                    <a:lnTo>
                      <a:pt x="2362" y="78"/>
                    </a:lnTo>
                    <a:lnTo>
                      <a:pt x="2436" y="61"/>
                    </a:lnTo>
                    <a:lnTo>
                      <a:pt x="2511" y="48"/>
                    </a:lnTo>
                    <a:lnTo>
                      <a:pt x="2586" y="35"/>
                    </a:lnTo>
                    <a:lnTo>
                      <a:pt x="2662" y="24"/>
                    </a:lnTo>
                    <a:lnTo>
                      <a:pt x="2739" y="16"/>
                    </a:lnTo>
                    <a:lnTo>
                      <a:pt x="2816" y="8"/>
                    </a:lnTo>
                    <a:lnTo>
                      <a:pt x="2894" y="4"/>
                    </a:lnTo>
                    <a:lnTo>
                      <a:pt x="2972" y="1"/>
                    </a:lnTo>
                    <a:lnTo>
                      <a:pt x="3051" y="0"/>
                    </a:lnTo>
                    <a:lnTo>
                      <a:pt x="25929" y="0"/>
                    </a:lnTo>
                    <a:lnTo>
                      <a:pt x="26007" y="1"/>
                    </a:lnTo>
                    <a:lnTo>
                      <a:pt x="26086" y="4"/>
                    </a:lnTo>
                    <a:lnTo>
                      <a:pt x="26163" y="8"/>
                    </a:lnTo>
                    <a:lnTo>
                      <a:pt x="26240" y="16"/>
                    </a:lnTo>
                    <a:lnTo>
                      <a:pt x="26317" y="24"/>
                    </a:lnTo>
                    <a:lnTo>
                      <a:pt x="26393" y="35"/>
                    </a:lnTo>
                    <a:lnTo>
                      <a:pt x="26469" y="48"/>
                    </a:lnTo>
                    <a:lnTo>
                      <a:pt x="26543" y="61"/>
                    </a:lnTo>
                    <a:lnTo>
                      <a:pt x="26618" y="78"/>
                    </a:lnTo>
                    <a:lnTo>
                      <a:pt x="26691" y="96"/>
                    </a:lnTo>
                    <a:lnTo>
                      <a:pt x="26764" y="116"/>
                    </a:lnTo>
                    <a:lnTo>
                      <a:pt x="26836" y="137"/>
                    </a:lnTo>
                    <a:lnTo>
                      <a:pt x="26908" y="160"/>
                    </a:lnTo>
                    <a:lnTo>
                      <a:pt x="26977" y="185"/>
                    </a:lnTo>
                    <a:lnTo>
                      <a:pt x="27047" y="211"/>
                    </a:lnTo>
                    <a:lnTo>
                      <a:pt x="27117" y="239"/>
                    </a:lnTo>
                    <a:lnTo>
                      <a:pt x="27185" y="270"/>
                    </a:lnTo>
                    <a:lnTo>
                      <a:pt x="27251" y="301"/>
                    </a:lnTo>
                    <a:lnTo>
                      <a:pt x="27318" y="334"/>
                    </a:lnTo>
                    <a:lnTo>
                      <a:pt x="27383" y="368"/>
                    </a:lnTo>
                    <a:lnTo>
                      <a:pt x="27448" y="404"/>
                    </a:lnTo>
                    <a:lnTo>
                      <a:pt x="27510" y="441"/>
                    </a:lnTo>
                    <a:lnTo>
                      <a:pt x="27573" y="481"/>
                    </a:lnTo>
                    <a:lnTo>
                      <a:pt x="27634" y="520"/>
                    </a:lnTo>
                    <a:lnTo>
                      <a:pt x="27695" y="563"/>
                    </a:lnTo>
                    <a:lnTo>
                      <a:pt x="27754" y="606"/>
                    </a:lnTo>
                    <a:lnTo>
                      <a:pt x="27812" y="650"/>
                    </a:lnTo>
                    <a:lnTo>
                      <a:pt x="27870" y="696"/>
                    </a:lnTo>
                    <a:lnTo>
                      <a:pt x="27926" y="744"/>
                    </a:lnTo>
                    <a:lnTo>
                      <a:pt x="27980" y="792"/>
                    </a:lnTo>
                    <a:lnTo>
                      <a:pt x="28034" y="842"/>
                    </a:lnTo>
                    <a:lnTo>
                      <a:pt x="28086" y="893"/>
                    </a:lnTo>
                    <a:lnTo>
                      <a:pt x="28137" y="946"/>
                    </a:lnTo>
                    <a:lnTo>
                      <a:pt x="28187" y="999"/>
                    </a:lnTo>
                    <a:lnTo>
                      <a:pt x="28236" y="1054"/>
                    </a:lnTo>
                    <a:lnTo>
                      <a:pt x="28283" y="1109"/>
                    </a:lnTo>
                    <a:lnTo>
                      <a:pt x="28330" y="1167"/>
                    </a:lnTo>
                    <a:lnTo>
                      <a:pt x="28373" y="1225"/>
                    </a:lnTo>
                    <a:lnTo>
                      <a:pt x="28417" y="1284"/>
                    </a:lnTo>
                    <a:lnTo>
                      <a:pt x="28459" y="1345"/>
                    </a:lnTo>
                    <a:lnTo>
                      <a:pt x="28499" y="1406"/>
                    </a:lnTo>
                    <a:lnTo>
                      <a:pt x="28538" y="1468"/>
                    </a:lnTo>
                    <a:lnTo>
                      <a:pt x="28575" y="1532"/>
                    </a:lnTo>
                    <a:lnTo>
                      <a:pt x="28612" y="1596"/>
                    </a:lnTo>
                    <a:lnTo>
                      <a:pt x="28646" y="1661"/>
                    </a:lnTo>
                    <a:lnTo>
                      <a:pt x="28680" y="1728"/>
                    </a:lnTo>
                    <a:lnTo>
                      <a:pt x="28711" y="1795"/>
                    </a:lnTo>
                    <a:lnTo>
                      <a:pt x="28740" y="1863"/>
                    </a:lnTo>
                    <a:lnTo>
                      <a:pt x="28768" y="1932"/>
                    </a:lnTo>
                    <a:lnTo>
                      <a:pt x="28795" y="2001"/>
                    </a:lnTo>
                    <a:lnTo>
                      <a:pt x="28820" y="2072"/>
                    </a:lnTo>
                    <a:lnTo>
                      <a:pt x="28843" y="2143"/>
                    </a:lnTo>
                    <a:lnTo>
                      <a:pt x="28865" y="2215"/>
                    </a:lnTo>
                    <a:lnTo>
                      <a:pt x="28884" y="2288"/>
                    </a:lnTo>
                    <a:lnTo>
                      <a:pt x="28902" y="2361"/>
                    </a:lnTo>
                    <a:lnTo>
                      <a:pt x="28918" y="2435"/>
                    </a:lnTo>
                    <a:lnTo>
                      <a:pt x="28933" y="2510"/>
                    </a:lnTo>
                    <a:lnTo>
                      <a:pt x="28945" y="2585"/>
                    </a:lnTo>
                    <a:lnTo>
                      <a:pt x="28955" y="2661"/>
                    </a:lnTo>
                    <a:lnTo>
                      <a:pt x="28965" y="2738"/>
                    </a:lnTo>
                    <a:lnTo>
                      <a:pt x="28971" y="2815"/>
                    </a:lnTo>
                    <a:lnTo>
                      <a:pt x="28976" y="2893"/>
                    </a:lnTo>
                    <a:lnTo>
                      <a:pt x="28979" y="2971"/>
                    </a:lnTo>
                    <a:lnTo>
                      <a:pt x="28980" y="3050"/>
                    </a:lnTo>
                    <a:lnTo>
                      <a:pt x="28980" y="5222"/>
                    </a:lnTo>
                    <a:lnTo>
                      <a:pt x="28979" y="5273"/>
                    </a:lnTo>
                    <a:lnTo>
                      <a:pt x="28978" y="5323"/>
                    </a:lnTo>
                    <a:lnTo>
                      <a:pt x="28974" y="5373"/>
                    </a:lnTo>
                    <a:lnTo>
                      <a:pt x="28969" y="5422"/>
                    </a:lnTo>
                    <a:lnTo>
                      <a:pt x="28965" y="5447"/>
                    </a:lnTo>
                    <a:lnTo>
                      <a:pt x="28961" y="5471"/>
                    </a:lnTo>
                    <a:lnTo>
                      <a:pt x="28955" y="5495"/>
                    </a:lnTo>
                    <a:lnTo>
                      <a:pt x="28950" y="5518"/>
                    </a:lnTo>
                    <a:lnTo>
                      <a:pt x="28943" y="5542"/>
                    </a:lnTo>
                    <a:lnTo>
                      <a:pt x="28936" y="5565"/>
                    </a:lnTo>
                    <a:lnTo>
                      <a:pt x="28927" y="5588"/>
                    </a:lnTo>
                    <a:lnTo>
                      <a:pt x="28918" y="5610"/>
                    </a:lnTo>
                    <a:lnTo>
                      <a:pt x="28825" y="5605"/>
                    </a:lnTo>
                    <a:lnTo>
                      <a:pt x="28733" y="5603"/>
                    </a:lnTo>
                    <a:lnTo>
                      <a:pt x="28640" y="5603"/>
                    </a:lnTo>
                    <a:lnTo>
                      <a:pt x="28548" y="5605"/>
                    </a:lnTo>
                    <a:lnTo>
                      <a:pt x="28456" y="5610"/>
                    </a:lnTo>
                    <a:lnTo>
                      <a:pt x="28364" y="5617"/>
                    </a:lnTo>
                    <a:lnTo>
                      <a:pt x="28274" y="5625"/>
                    </a:lnTo>
                    <a:lnTo>
                      <a:pt x="28183" y="5637"/>
                    </a:lnTo>
                    <a:lnTo>
                      <a:pt x="28092" y="5649"/>
                    </a:lnTo>
                    <a:lnTo>
                      <a:pt x="28003" y="5665"/>
                    </a:lnTo>
                    <a:lnTo>
                      <a:pt x="27913" y="5682"/>
                    </a:lnTo>
                    <a:lnTo>
                      <a:pt x="27825" y="5702"/>
                    </a:lnTo>
                    <a:lnTo>
                      <a:pt x="27737" y="5725"/>
                    </a:lnTo>
                    <a:lnTo>
                      <a:pt x="27650" y="5749"/>
                    </a:lnTo>
                    <a:lnTo>
                      <a:pt x="27564" y="5776"/>
                    </a:lnTo>
                    <a:lnTo>
                      <a:pt x="27478" y="5805"/>
                    </a:lnTo>
                    <a:lnTo>
                      <a:pt x="27437" y="5821"/>
                    </a:lnTo>
                    <a:lnTo>
                      <a:pt x="27394" y="5836"/>
                    </a:lnTo>
                    <a:lnTo>
                      <a:pt x="27352" y="5853"/>
                    </a:lnTo>
                    <a:lnTo>
                      <a:pt x="27311" y="5870"/>
                    </a:lnTo>
                    <a:lnTo>
                      <a:pt x="27269" y="5887"/>
                    </a:lnTo>
                    <a:lnTo>
                      <a:pt x="27228" y="5906"/>
                    </a:lnTo>
                    <a:lnTo>
                      <a:pt x="27187" y="5925"/>
                    </a:lnTo>
                    <a:lnTo>
                      <a:pt x="27147" y="5945"/>
                    </a:lnTo>
                    <a:lnTo>
                      <a:pt x="27107" y="5964"/>
                    </a:lnTo>
                    <a:lnTo>
                      <a:pt x="27066" y="5985"/>
                    </a:lnTo>
                    <a:lnTo>
                      <a:pt x="27026" y="6007"/>
                    </a:lnTo>
                    <a:lnTo>
                      <a:pt x="26988" y="6029"/>
                    </a:lnTo>
                    <a:lnTo>
                      <a:pt x="26948" y="6051"/>
                    </a:lnTo>
                    <a:lnTo>
                      <a:pt x="26910" y="6075"/>
                    </a:lnTo>
                    <a:lnTo>
                      <a:pt x="26871" y="6098"/>
                    </a:lnTo>
                    <a:lnTo>
                      <a:pt x="26833" y="6123"/>
                    </a:lnTo>
                    <a:lnTo>
                      <a:pt x="26795" y="6148"/>
                    </a:lnTo>
                    <a:lnTo>
                      <a:pt x="26758" y="6173"/>
                    </a:lnTo>
                    <a:lnTo>
                      <a:pt x="26721" y="6199"/>
                    </a:lnTo>
                    <a:lnTo>
                      <a:pt x="26684" y="6226"/>
                    </a:lnTo>
                    <a:lnTo>
                      <a:pt x="26648" y="6253"/>
                    </a:lnTo>
                    <a:lnTo>
                      <a:pt x="26612" y="6281"/>
                    </a:lnTo>
                    <a:lnTo>
                      <a:pt x="26577" y="6309"/>
                    </a:lnTo>
                    <a:lnTo>
                      <a:pt x="26541" y="6338"/>
                    </a:lnTo>
                    <a:lnTo>
                      <a:pt x="26507" y="6368"/>
                    </a:lnTo>
                    <a:lnTo>
                      <a:pt x="26473" y="6398"/>
                    </a:lnTo>
                    <a:lnTo>
                      <a:pt x="26438" y="6430"/>
                    </a:lnTo>
                    <a:lnTo>
                      <a:pt x="26405" y="6462"/>
                    </a:lnTo>
                    <a:lnTo>
                      <a:pt x="26372" y="6494"/>
                    </a:lnTo>
                    <a:lnTo>
                      <a:pt x="26339" y="6526"/>
                    </a:lnTo>
                    <a:lnTo>
                      <a:pt x="26307" y="6560"/>
                    </a:lnTo>
                    <a:lnTo>
                      <a:pt x="26275" y="6594"/>
                    </a:lnTo>
                    <a:lnTo>
                      <a:pt x="26232" y="6643"/>
                    </a:lnTo>
                    <a:lnTo>
                      <a:pt x="26191" y="6694"/>
                    </a:lnTo>
                    <a:lnTo>
                      <a:pt x="26152" y="6744"/>
                    </a:lnTo>
                    <a:lnTo>
                      <a:pt x="26113" y="6796"/>
                    </a:lnTo>
                    <a:lnTo>
                      <a:pt x="26076" y="6848"/>
                    </a:lnTo>
                    <a:lnTo>
                      <a:pt x="26041" y="6901"/>
                    </a:lnTo>
                    <a:lnTo>
                      <a:pt x="26006" y="6954"/>
                    </a:lnTo>
                    <a:lnTo>
                      <a:pt x="25973" y="7008"/>
                    </a:lnTo>
                    <a:lnTo>
                      <a:pt x="25942" y="7063"/>
                    </a:lnTo>
                    <a:lnTo>
                      <a:pt x="25911" y="7119"/>
                    </a:lnTo>
                    <a:lnTo>
                      <a:pt x="25882" y="7174"/>
                    </a:lnTo>
                    <a:lnTo>
                      <a:pt x="25855" y="7231"/>
                    </a:lnTo>
                    <a:lnTo>
                      <a:pt x="25829" y="7287"/>
                    </a:lnTo>
                    <a:lnTo>
                      <a:pt x="25804" y="7344"/>
                    </a:lnTo>
                    <a:lnTo>
                      <a:pt x="25780" y="7403"/>
                    </a:lnTo>
                    <a:lnTo>
                      <a:pt x="25758" y="7461"/>
                    </a:lnTo>
                    <a:lnTo>
                      <a:pt x="25738" y="7519"/>
                    </a:lnTo>
                    <a:lnTo>
                      <a:pt x="25719" y="7578"/>
                    </a:lnTo>
                    <a:lnTo>
                      <a:pt x="25701" y="7637"/>
                    </a:lnTo>
                    <a:lnTo>
                      <a:pt x="25684" y="7697"/>
                    </a:lnTo>
                    <a:lnTo>
                      <a:pt x="25669" y="7757"/>
                    </a:lnTo>
                    <a:lnTo>
                      <a:pt x="25655" y="7817"/>
                    </a:lnTo>
                    <a:lnTo>
                      <a:pt x="25643" y="7877"/>
                    </a:lnTo>
                    <a:lnTo>
                      <a:pt x="25631" y="7938"/>
                    </a:lnTo>
                    <a:lnTo>
                      <a:pt x="25622" y="7998"/>
                    </a:lnTo>
                    <a:lnTo>
                      <a:pt x="25614" y="8058"/>
                    </a:lnTo>
                    <a:lnTo>
                      <a:pt x="25606" y="8120"/>
                    </a:lnTo>
                    <a:lnTo>
                      <a:pt x="25601" y="8180"/>
                    </a:lnTo>
                    <a:lnTo>
                      <a:pt x="25597" y="8242"/>
                    </a:lnTo>
                    <a:lnTo>
                      <a:pt x="25595" y="8303"/>
                    </a:lnTo>
                    <a:lnTo>
                      <a:pt x="25593" y="8363"/>
                    </a:lnTo>
                    <a:lnTo>
                      <a:pt x="25593" y="8425"/>
                    </a:lnTo>
                    <a:lnTo>
                      <a:pt x="25595" y="8486"/>
                    </a:lnTo>
                    <a:lnTo>
                      <a:pt x="25597" y="8547"/>
                    </a:lnTo>
                    <a:lnTo>
                      <a:pt x="25601" y="8608"/>
                    </a:lnTo>
                    <a:lnTo>
                      <a:pt x="25607" y="8668"/>
                    </a:lnTo>
                    <a:lnTo>
                      <a:pt x="25614" y="8729"/>
                    </a:lnTo>
                    <a:lnTo>
                      <a:pt x="25622" y="8789"/>
                    </a:lnTo>
                    <a:lnTo>
                      <a:pt x="25632" y="8849"/>
                    </a:lnTo>
                    <a:lnTo>
                      <a:pt x="25644" y="8910"/>
                    </a:lnTo>
                    <a:lnTo>
                      <a:pt x="25656" y="8969"/>
                    </a:lnTo>
                    <a:lnTo>
                      <a:pt x="25670" y="9028"/>
                    </a:lnTo>
                    <a:lnTo>
                      <a:pt x="25686" y="9088"/>
                    </a:lnTo>
                    <a:lnTo>
                      <a:pt x="25702" y="9146"/>
                    </a:lnTo>
                    <a:lnTo>
                      <a:pt x="25721" y="9204"/>
                    </a:lnTo>
                    <a:lnTo>
                      <a:pt x="25740" y="9263"/>
                    </a:lnTo>
                    <a:lnTo>
                      <a:pt x="25762" y="9320"/>
                    </a:lnTo>
                    <a:lnTo>
                      <a:pt x="25783" y="9377"/>
                    </a:lnTo>
                    <a:lnTo>
                      <a:pt x="25807" y="9434"/>
                    </a:lnTo>
                    <a:lnTo>
                      <a:pt x="25832" y="9490"/>
                    </a:lnTo>
                    <a:lnTo>
                      <a:pt x="25859" y="9546"/>
                    </a:lnTo>
                    <a:lnTo>
                      <a:pt x="25888" y="9601"/>
                    </a:lnTo>
                    <a:lnTo>
                      <a:pt x="25917" y="9655"/>
                    </a:lnTo>
                    <a:lnTo>
                      <a:pt x="25948" y="9709"/>
                    </a:lnTo>
                    <a:lnTo>
                      <a:pt x="25980" y="9762"/>
                    </a:lnTo>
                    <a:lnTo>
                      <a:pt x="26015" y="9815"/>
                    </a:lnTo>
                    <a:lnTo>
                      <a:pt x="26050" y="9867"/>
                    </a:lnTo>
                    <a:lnTo>
                      <a:pt x="26086" y="9918"/>
                    </a:lnTo>
                    <a:lnTo>
                      <a:pt x="26124" y="9969"/>
                    </a:lnTo>
                    <a:lnTo>
                      <a:pt x="26163" y="10018"/>
                    </a:lnTo>
                    <a:lnTo>
                      <a:pt x="26205" y="10067"/>
                    </a:lnTo>
                    <a:lnTo>
                      <a:pt x="26247" y="10116"/>
                    </a:lnTo>
                    <a:lnTo>
                      <a:pt x="26290" y="10163"/>
                    </a:lnTo>
                    <a:lnTo>
                      <a:pt x="26336" y="10210"/>
                    </a:lnTo>
                    <a:lnTo>
                      <a:pt x="26383" y="10254"/>
                    </a:lnTo>
                    <a:lnTo>
                      <a:pt x="26430" y="10298"/>
                    </a:lnTo>
                    <a:lnTo>
                      <a:pt x="26479" y="10340"/>
                    </a:lnTo>
                    <a:lnTo>
                      <a:pt x="26528" y="10380"/>
                    </a:lnTo>
                    <a:lnTo>
                      <a:pt x="26579" y="10419"/>
                    </a:lnTo>
                    <a:lnTo>
                      <a:pt x="26630" y="10456"/>
                    </a:lnTo>
                    <a:lnTo>
                      <a:pt x="26682" y="10492"/>
                    </a:lnTo>
                    <a:lnTo>
                      <a:pt x="26735" y="10525"/>
                    </a:lnTo>
                    <a:lnTo>
                      <a:pt x="26788" y="10557"/>
                    </a:lnTo>
                    <a:lnTo>
                      <a:pt x="26843" y="10588"/>
                    </a:lnTo>
                    <a:lnTo>
                      <a:pt x="26897" y="10618"/>
                    </a:lnTo>
                    <a:lnTo>
                      <a:pt x="26954" y="10645"/>
                    </a:lnTo>
                    <a:lnTo>
                      <a:pt x="27010" y="10671"/>
                    </a:lnTo>
                    <a:lnTo>
                      <a:pt x="27067" y="10695"/>
                    </a:lnTo>
                    <a:lnTo>
                      <a:pt x="27124" y="10718"/>
                    </a:lnTo>
                    <a:lnTo>
                      <a:pt x="27182" y="10738"/>
                    </a:lnTo>
                    <a:lnTo>
                      <a:pt x="27240" y="10758"/>
                    </a:lnTo>
                    <a:lnTo>
                      <a:pt x="27298" y="10776"/>
                    </a:lnTo>
                    <a:lnTo>
                      <a:pt x="27357" y="10792"/>
                    </a:lnTo>
                    <a:lnTo>
                      <a:pt x="27417" y="10807"/>
                    </a:lnTo>
                    <a:lnTo>
                      <a:pt x="27476" y="10821"/>
                    </a:lnTo>
                    <a:lnTo>
                      <a:pt x="27535" y="10832"/>
                    </a:lnTo>
                    <a:lnTo>
                      <a:pt x="27596" y="10841"/>
                    </a:lnTo>
                    <a:lnTo>
                      <a:pt x="27655" y="10850"/>
                    </a:lnTo>
                    <a:lnTo>
                      <a:pt x="27716" y="10857"/>
                    </a:lnTo>
                    <a:lnTo>
                      <a:pt x="27776" y="10862"/>
                    </a:lnTo>
                    <a:lnTo>
                      <a:pt x="27836" y="10865"/>
                    </a:lnTo>
                    <a:lnTo>
                      <a:pt x="27897" y="10867"/>
                    </a:lnTo>
                    <a:lnTo>
                      <a:pt x="27956" y="10868"/>
                    </a:lnTo>
                    <a:lnTo>
                      <a:pt x="28016" y="10867"/>
                    </a:lnTo>
                    <a:lnTo>
                      <a:pt x="28077" y="10864"/>
                    </a:lnTo>
                    <a:lnTo>
                      <a:pt x="28136" y="10860"/>
                    </a:lnTo>
                    <a:lnTo>
                      <a:pt x="28195" y="10854"/>
                    </a:lnTo>
                    <a:lnTo>
                      <a:pt x="28255" y="10847"/>
                    </a:lnTo>
                    <a:lnTo>
                      <a:pt x="28314" y="10838"/>
                    </a:lnTo>
                    <a:lnTo>
                      <a:pt x="28372" y="10828"/>
                    </a:lnTo>
                    <a:lnTo>
                      <a:pt x="28431" y="10815"/>
                    </a:lnTo>
                    <a:lnTo>
                      <a:pt x="28488" y="10802"/>
                    </a:lnTo>
                    <a:lnTo>
                      <a:pt x="28545" y="10786"/>
                    </a:lnTo>
                    <a:lnTo>
                      <a:pt x="28603" y="10770"/>
                    </a:lnTo>
                    <a:lnTo>
                      <a:pt x="28659" y="10752"/>
                    </a:lnTo>
                    <a:lnTo>
                      <a:pt x="28714" y="10732"/>
                    </a:lnTo>
                    <a:lnTo>
                      <a:pt x="28769" y="10710"/>
                    </a:lnTo>
                    <a:lnTo>
                      <a:pt x="28823" y="10687"/>
                    </a:lnTo>
                    <a:lnTo>
                      <a:pt x="28877" y="10662"/>
                    </a:lnTo>
                    <a:lnTo>
                      <a:pt x="28930" y="10636"/>
                    </a:lnTo>
                    <a:lnTo>
                      <a:pt x="28983" y="10609"/>
                    </a:lnTo>
                    <a:lnTo>
                      <a:pt x="29034" y="10580"/>
                    </a:lnTo>
                    <a:lnTo>
                      <a:pt x="29083" y="10549"/>
                    </a:lnTo>
                    <a:lnTo>
                      <a:pt x="29133" y="10517"/>
                    </a:lnTo>
                    <a:lnTo>
                      <a:pt x="29181" y="10482"/>
                    </a:lnTo>
                    <a:lnTo>
                      <a:pt x="29229" y="10447"/>
                    </a:lnTo>
                    <a:lnTo>
                      <a:pt x="29276" y="10411"/>
                    </a:lnTo>
                    <a:lnTo>
                      <a:pt x="29321" y="10372"/>
                    </a:lnTo>
                    <a:lnTo>
                      <a:pt x="29366" y="10332"/>
                    </a:lnTo>
                    <a:lnTo>
                      <a:pt x="29408" y="10291"/>
                    </a:lnTo>
                    <a:lnTo>
                      <a:pt x="29450" y="10247"/>
                    </a:lnTo>
                    <a:lnTo>
                      <a:pt x="29491" y="10202"/>
                    </a:lnTo>
                    <a:lnTo>
                      <a:pt x="29530" y="10157"/>
                    </a:lnTo>
                    <a:lnTo>
                      <a:pt x="29569" y="10109"/>
                    </a:lnTo>
                    <a:lnTo>
                      <a:pt x="29605" y="10060"/>
                    </a:lnTo>
                    <a:lnTo>
                      <a:pt x="29640" y="10009"/>
                    </a:lnTo>
                    <a:lnTo>
                      <a:pt x="29674" y="9957"/>
                    </a:lnTo>
                    <a:lnTo>
                      <a:pt x="29707" y="9903"/>
                    </a:lnTo>
                    <a:lnTo>
                      <a:pt x="29727" y="9868"/>
                    </a:lnTo>
                    <a:lnTo>
                      <a:pt x="29746" y="9833"/>
                    </a:lnTo>
                    <a:lnTo>
                      <a:pt x="29764" y="9798"/>
                    </a:lnTo>
                    <a:lnTo>
                      <a:pt x="29783" y="9761"/>
                    </a:lnTo>
                    <a:lnTo>
                      <a:pt x="29800" y="9726"/>
                    </a:lnTo>
                    <a:lnTo>
                      <a:pt x="29817" y="9688"/>
                    </a:lnTo>
                    <a:lnTo>
                      <a:pt x="29833" y="9652"/>
                    </a:lnTo>
                    <a:lnTo>
                      <a:pt x="29850" y="9614"/>
                    </a:lnTo>
                    <a:lnTo>
                      <a:pt x="29864" y="9577"/>
                    </a:lnTo>
                    <a:lnTo>
                      <a:pt x="29879" y="9538"/>
                    </a:lnTo>
                    <a:lnTo>
                      <a:pt x="29893" y="9501"/>
                    </a:lnTo>
                    <a:lnTo>
                      <a:pt x="29906" y="9462"/>
                    </a:lnTo>
                    <a:lnTo>
                      <a:pt x="29918" y="9424"/>
                    </a:lnTo>
                    <a:lnTo>
                      <a:pt x="29931" y="9384"/>
                    </a:lnTo>
                    <a:lnTo>
                      <a:pt x="29942" y="9346"/>
                    </a:lnTo>
                    <a:lnTo>
                      <a:pt x="29953" y="9306"/>
                    </a:lnTo>
                    <a:lnTo>
                      <a:pt x="29962" y="9267"/>
                    </a:lnTo>
                    <a:lnTo>
                      <a:pt x="29971" y="9227"/>
                    </a:lnTo>
                    <a:lnTo>
                      <a:pt x="29980" y="9188"/>
                    </a:lnTo>
                    <a:lnTo>
                      <a:pt x="29988" y="9147"/>
                    </a:lnTo>
                    <a:lnTo>
                      <a:pt x="29994" y="9108"/>
                    </a:lnTo>
                    <a:lnTo>
                      <a:pt x="30001" y="9068"/>
                    </a:lnTo>
                    <a:lnTo>
                      <a:pt x="30006" y="9027"/>
                    </a:lnTo>
                    <a:lnTo>
                      <a:pt x="30011" y="8988"/>
                    </a:lnTo>
                    <a:lnTo>
                      <a:pt x="30015" y="8947"/>
                    </a:lnTo>
                    <a:lnTo>
                      <a:pt x="30018" y="8908"/>
                    </a:lnTo>
                    <a:lnTo>
                      <a:pt x="30020" y="8867"/>
                    </a:lnTo>
                    <a:lnTo>
                      <a:pt x="30021" y="8827"/>
                    </a:lnTo>
                    <a:lnTo>
                      <a:pt x="30023" y="8787"/>
                    </a:lnTo>
                    <a:lnTo>
                      <a:pt x="30023" y="8747"/>
                    </a:lnTo>
                    <a:lnTo>
                      <a:pt x="30021" y="8707"/>
                    </a:lnTo>
                    <a:lnTo>
                      <a:pt x="30019" y="8667"/>
                    </a:lnTo>
                    <a:lnTo>
                      <a:pt x="30017" y="8628"/>
                    </a:lnTo>
                    <a:lnTo>
                      <a:pt x="30013" y="8588"/>
                    </a:lnTo>
                    <a:lnTo>
                      <a:pt x="30009" y="8549"/>
                    </a:lnTo>
                    <a:lnTo>
                      <a:pt x="30004" y="8509"/>
                    </a:lnTo>
                    <a:lnTo>
                      <a:pt x="29998" y="8471"/>
                    </a:lnTo>
                    <a:lnTo>
                      <a:pt x="29990" y="8432"/>
                    </a:lnTo>
                    <a:lnTo>
                      <a:pt x="29982" y="8394"/>
                    </a:lnTo>
                    <a:lnTo>
                      <a:pt x="29974" y="8355"/>
                    </a:lnTo>
                    <a:lnTo>
                      <a:pt x="29963" y="8317"/>
                    </a:lnTo>
                    <a:lnTo>
                      <a:pt x="29953" y="8279"/>
                    </a:lnTo>
                    <a:lnTo>
                      <a:pt x="29941" y="8242"/>
                    </a:lnTo>
                    <a:lnTo>
                      <a:pt x="29928" y="8204"/>
                    </a:lnTo>
                    <a:lnTo>
                      <a:pt x="29914" y="8168"/>
                    </a:lnTo>
                    <a:lnTo>
                      <a:pt x="29900" y="8130"/>
                    </a:lnTo>
                    <a:lnTo>
                      <a:pt x="29884" y="8095"/>
                    </a:lnTo>
                    <a:lnTo>
                      <a:pt x="29867" y="8058"/>
                    </a:lnTo>
                    <a:lnTo>
                      <a:pt x="29850" y="8023"/>
                    </a:lnTo>
                    <a:lnTo>
                      <a:pt x="29831" y="7989"/>
                    </a:lnTo>
                    <a:lnTo>
                      <a:pt x="29811" y="7954"/>
                    </a:lnTo>
                    <a:lnTo>
                      <a:pt x="29790" y="7920"/>
                    </a:lnTo>
                    <a:lnTo>
                      <a:pt x="29767" y="7887"/>
                    </a:lnTo>
                    <a:lnTo>
                      <a:pt x="29745" y="7853"/>
                    </a:lnTo>
                    <a:lnTo>
                      <a:pt x="29721" y="7821"/>
                    </a:lnTo>
                    <a:lnTo>
                      <a:pt x="29696" y="7789"/>
                    </a:lnTo>
                    <a:lnTo>
                      <a:pt x="29670" y="7758"/>
                    </a:lnTo>
                    <a:lnTo>
                      <a:pt x="29643" y="7726"/>
                    </a:lnTo>
                    <a:lnTo>
                      <a:pt x="29613" y="7696"/>
                    </a:lnTo>
                    <a:lnTo>
                      <a:pt x="29584" y="7666"/>
                    </a:lnTo>
                    <a:lnTo>
                      <a:pt x="29553" y="7637"/>
                    </a:lnTo>
                    <a:lnTo>
                      <a:pt x="29522" y="7609"/>
                    </a:lnTo>
                    <a:lnTo>
                      <a:pt x="29488" y="7581"/>
                    </a:lnTo>
                    <a:lnTo>
                      <a:pt x="29454" y="7554"/>
                    </a:lnTo>
                    <a:lnTo>
                      <a:pt x="29417" y="7517"/>
                    </a:lnTo>
                    <a:lnTo>
                      <a:pt x="29384" y="7487"/>
                    </a:lnTo>
                    <a:lnTo>
                      <a:pt x="29355" y="7461"/>
                    </a:lnTo>
                    <a:lnTo>
                      <a:pt x="29331" y="7439"/>
                    </a:lnTo>
                    <a:lnTo>
                      <a:pt x="29297" y="7412"/>
                    </a:lnTo>
                    <a:lnTo>
                      <a:pt x="29285" y="7403"/>
                    </a:lnTo>
                    <a:close/>
                  </a:path>
                </a:pathLst>
              </a:custGeom>
              <a:solidFill>
                <a:srgbClr val="FFF2CC"/>
              </a:solidFill>
              <a:ln w="38100">
                <a:solidFill>
                  <a:schemeClr val="bg1"/>
                </a:solidFill>
                <a:round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rIns="25200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2736A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endParaRPr>
              </a:p>
            </p:txBody>
          </p:sp>
          <p:pic>
            <p:nvPicPr>
              <p:cNvPr id="43" name="图片 8">
                <a:extLst>
                  <a:ext uri="{FF2B5EF4-FFF2-40B4-BE49-F238E27FC236}">
                    <a16:creationId xmlns:a16="http://schemas.microsoft.com/office/drawing/2014/main" id="{AC724B8F-74E1-45B7-BF08-FCEB0009244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t="18341" r="17085" b="26262"/>
              <a:stretch/>
            </p:blipFill>
            <p:spPr>
              <a:xfrm>
                <a:off x="8066264" y="672007"/>
                <a:ext cx="2390094" cy="1596877"/>
              </a:xfrm>
              <a:prstGeom prst="rect">
                <a:avLst/>
              </a:prstGeom>
            </p:spPr>
          </p:pic>
        </p:grpSp>
        <p:sp>
          <p:nvSpPr>
            <p:cNvPr id="41" name="文本框 28">
              <a:extLst>
                <a:ext uri="{FF2B5EF4-FFF2-40B4-BE49-F238E27FC236}">
                  <a16:creationId xmlns:a16="http://schemas.microsoft.com/office/drawing/2014/main" id="{9868568D-7CE7-48CD-9EAD-23EF85E5D240}"/>
                </a:ext>
              </a:extLst>
            </p:cNvPr>
            <p:cNvSpPr txBox="1"/>
            <p:nvPr/>
          </p:nvSpPr>
          <p:spPr>
            <a:xfrm>
              <a:off x="852110" y="468365"/>
              <a:ext cx="840920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7200" b="0" i="0" u="none" strike="noStrike" kern="1200" cap="none" spc="0" normalizeH="0" baseline="0" noProof="0" dirty="0">
                  <a:ln>
                    <a:solidFill>
                      <a:prstClr val="black"/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4 x 6 = ?</a:t>
              </a:r>
              <a:endParaRPr kumimoji="0" lang="zh-CN" altLang="en-US" sz="7200" b="0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804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8"/>
          <p:cNvSpPr/>
          <p:nvPr/>
        </p:nvSpPr>
        <p:spPr bwMode="auto">
          <a:xfrm>
            <a:off x="2878015" y="1329440"/>
            <a:ext cx="6435969" cy="3786373"/>
          </a:xfrm>
          <a:custGeom>
            <a:avLst/>
            <a:gdLst>
              <a:gd name="T0" fmla="*/ 2634 w 2634"/>
              <a:gd name="T1" fmla="*/ 1344 h 1701"/>
              <a:gd name="T2" fmla="*/ 2435 w 2634"/>
              <a:gd name="T3" fmla="*/ 1025 h 1701"/>
              <a:gd name="T4" fmla="*/ 2485 w 2634"/>
              <a:gd name="T5" fmla="*/ 885 h 1701"/>
              <a:gd name="T6" fmla="*/ 2260 w 2634"/>
              <a:gd name="T7" fmla="*/ 660 h 1701"/>
              <a:gd name="T8" fmla="*/ 2209 w 2634"/>
              <a:gd name="T9" fmla="*/ 666 h 1701"/>
              <a:gd name="T10" fmla="*/ 2209 w 2634"/>
              <a:gd name="T11" fmla="*/ 659 h 1701"/>
              <a:gd name="T12" fmla="*/ 1932 w 2634"/>
              <a:gd name="T13" fmla="*/ 382 h 1701"/>
              <a:gd name="T14" fmla="*/ 1899 w 2634"/>
              <a:gd name="T15" fmla="*/ 384 h 1701"/>
              <a:gd name="T16" fmla="*/ 1396 w 2634"/>
              <a:gd name="T17" fmla="*/ 0 h 1701"/>
              <a:gd name="T18" fmla="*/ 963 w 2634"/>
              <a:gd name="T19" fmla="*/ 231 h 1701"/>
              <a:gd name="T20" fmla="*/ 789 w 2634"/>
              <a:gd name="T21" fmla="*/ 191 h 1701"/>
              <a:gd name="T22" fmla="*/ 382 w 2634"/>
              <a:gd name="T23" fmla="*/ 598 h 1701"/>
              <a:gd name="T24" fmla="*/ 382 w 2634"/>
              <a:gd name="T25" fmla="*/ 604 h 1701"/>
              <a:gd name="T26" fmla="*/ 0 w 2634"/>
              <a:gd name="T27" fmla="*/ 1137 h 1701"/>
              <a:gd name="T28" fmla="*/ 564 w 2634"/>
              <a:gd name="T29" fmla="*/ 1701 h 1701"/>
              <a:gd name="T30" fmla="*/ 2290 w 2634"/>
              <a:gd name="T31" fmla="*/ 1701 h 1701"/>
              <a:gd name="T32" fmla="*/ 2290 w 2634"/>
              <a:gd name="T33" fmla="*/ 1700 h 1701"/>
              <a:gd name="T34" fmla="*/ 2634 w 2634"/>
              <a:gd name="T35" fmla="*/ 1344 h 17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34" h="1701">
                <a:moveTo>
                  <a:pt x="2634" y="1344"/>
                </a:moveTo>
                <a:cubicBezTo>
                  <a:pt x="2634" y="1204"/>
                  <a:pt x="2553" y="1084"/>
                  <a:pt x="2435" y="1025"/>
                </a:cubicBezTo>
                <a:cubicBezTo>
                  <a:pt x="2466" y="987"/>
                  <a:pt x="2485" y="938"/>
                  <a:pt x="2485" y="885"/>
                </a:cubicBezTo>
                <a:cubicBezTo>
                  <a:pt x="2485" y="761"/>
                  <a:pt x="2384" y="660"/>
                  <a:pt x="2260" y="660"/>
                </a:cubicBezTo>
                <a:cubicBezTo>
                  <a:pt x="2242" y="660"/>
                  <a:pt x="2225" y="663"/>
                  <a:pt x="2209" y="666"/>
                </a:cubicBezTo>
                <a:cubicBezTo>
                  <a:pt x="2209" y="664"/>
                  <a:pt x="2209" y="662"/>
                  <a:pt x="2209" y="659"/>
                </a:cubicBezTo>
                <a:cubicBezTo>
                  <a:pt x="2209" y="506"/>
                  <a:pt x="2085" y="382"/>
                  <a:pt x="1932" y="382"/>
                </a:cubicBezTo>
                <a:cubicBezTo>
                  <a:pt x="1921" y="382"/>
                  <a:pt x="1910" y="383"/>
                  <a:pt x="1899" y="384"/>
                </a:cubicBezTo>
                <a:cubicBezTo>
                  <a:pt x="1839" y="163"/>
                  <a:pt x="1637" y="0"/>
                  <a:pt x="1396" y="0"/>
                </a:cubicBezTo>
                <a:cubicBezTo>
                  <a:pt x="1216" y="0"/>
                  <a:pt x="1057" y="91"/>
                  <a:pt x="963" y="231"/>
                </a:cubicBezTo>
                <a:cubicBezTo>
                  <a:pt x="910" y="206"/>
                  <a:pt x="851" y="191"/>
                  <a:pt x="789" y="191"/>
                </a:cubicBezTo>
                <a:cubicBezTo>
                  <a:pt x="564" y="191"/>
                  <a:pt x="382" y="373"/>
                  <a:pt x="382" y="598"/>
                </a:cubicBezTo>
                <a:cubicBezTo>
                  <a:pt x="382" y="600"/>
                  <a:pt x="382" y="602"/>
                  <a:pt x="382" y="604"/>
                </a:cubicBezTo>
                <a:cubicBezTo>
                  <a:pt x="160" y="679"/>
                  <a:pt x="0" y="889"/>
                  <a:pt x="0" y="1137"/>
                </a:cubicBezTo>
                <a:cubicBezTo>
                  <a:pt x="0" y="1448"/>
                  <a:pt x="252" y="1701"/>
                  <a:pt x="564" y="1701"/>
                </a:cubicBezTo>
                <a:cubicBezTo>
                  <a:pt x="2290" y="1701"/>
                  <a:pt x="2290" y="1701"/>
                  <a:pt x="2290" y="1701"/>
                </a:cubicBezTo>
                <a:cubicBezTo>
                  <a:pt x="2290" y="1700"/>
                  <a:pt x="2290" y="1700"/>
                  <a:pt x="2290" y="1700"/>
                </a:cubicBezTo>
                <a:cubicBezTo>
                  <a:pt x="2481" y="1693"/>
                  <a:pt x="2634" y="1537"/>
                  <a:pt x="2634" y="134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63500">
            <a:solidFill>
              <a:srgbClr val="FFC000"/>
            </a:solidFill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3"/>
          <a:srcRect b="83242"/>
          <a:stretch>
            <a:fillRect/>
          </a:stretch>
        </p:blipFill>
        <p:spPr>
          <a:xfrm>
            <a:off x="-330564" y="6468838"/>
            <a:ext cx="12600000" cy="3964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文本框 11"/>
          <p:cNvSpPr txBox="1"/>
          <p:nvPr/>
        </p:nvSpPr>
        <p:spPr>
          <a:xfrm>
            <a:off x="3948843" y="2741202"/>
            <a:ext cx="42098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Khám</a:t>
            </a:r>
            <a:r>
              <a:rPr kumimoji="0" lang="en-US" altLang="zh-CN" sz="7200" b="0" i="0" u="none" strike="noStrike" kern="1200" cap="none" spc="0" normalizeH="0" noProof="0" dirty="0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en-US" altLang="zh-CN" sz="7200" b="0" i="0" u="none" strike="noStrike" kern="1200" cap="none" spc="0" normalizeH="0" noProof="0" dirty="0" err="1">
                <a:ln w="0">
                  <a:noFill/>
                </a:ln>
                <a:solidFill>
                  <a:srgbClr val="96BA27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  <a:cs typeface="+mn-cs"/>
              </a:rPr>
              <a:t>phá</a:t>
            </a:r>
            <a:endParaRPr kumimoji="0" lang="zh-CN" altLang="en-US" sz="7200" b="0" i="0" u="none" strike="noStrike" kern="1200" cap="none" spc="0" normalizeH="0" baseline="0" noProof="0" dirty="0">
              <a:ln w="0">
                <a:noFill/>
              </a:ln>
              <a:solidFill>
                <a:srgbClr val="96BA27"/>
              </a:solidFill>
              <a:effectLst/>
              <a:uLnTx/>
              <a:uFillTx/>
              <a:latin typeface="iCiel Cadena" panose="02000503000000020004" pitchFamily="50" charset="0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9514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5" presetClass="entr" presetSubtype="0" fill="hold" grpId="0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  <p:bldP spid="12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23B75CC-5FAC-4B7E-ABF3-84F8BEE54373}"/>
              </a:ext>
            </a:extLst>
          </p:cNvPr>
          <p:cNvSpPr/>
          <p:nvPr/>
        </p:nvSpPr>
        <p:spPr>
          <a:xfrm>
            <a:off x="636368" y="514058"/>
            <a:ext cx="10946032" cy="5686717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图片 7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00F521-55EA-440D-A965-21B39718B862}"/>
              </a:ext>
            </a:extLst>
          </p:cNvPr>
          <p:cNvSpPr/>
          <p:nvPr/>
        </p:nvSpPr>
        <p:spPr>
          <a:xfrm>
            <a:off x="771525" y="952499"/>
            <a:ext cx="4057650" cy="2476501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EB53E43-4F26-42D6-ADFF-3C5F46CA8659}"/>
              </a:ext>
            </a:extLst>
          </p:cNvPr>
          <p:cNvGrpSpPr/>
          <p:nvPr/>
        </p:nvGrpSpPr>
        <p:grpSpPr>
          <a:xfrm>
            <a:off x="1076326" y="1228725"/>
            <a:ext cx="857250" cy="790575"/>
            <a:chOff x="1076326" y="1228725"/>
            <a:chExt cx="857250" cy="79057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84EDE85-05B7-4671-B6DF-DCCC5AB9DDBE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0655446-1278-4053-B8E0-3AF8DB1B081F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72D0FE9A-2FE3-4B4B-A606-6EE3E3878060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74290F36-53E7-4DE7-B456-0FB92E38DCB7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3930CCC4-EE02-4FC5-83A6-74F455EFCB13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1AC3ABB-9E73-4E63-B5A1-8CED65C76A29}"/>
              </a:ext>
            </a:extLst>
          </p:cNvPr>
          <p:cNvGrpSpPr/>
          <p:nvPr/>
        </p:nvGrpSpPr>
        <p:grpSpPr>
          <a:xfrm>
            <a:off x="2400301" y="1228725"/>
            <a:ext cx="857250" cy="790575"/>
            <a:chOff x="1076326" y="1228725"/>
            <a:chExt cx="857250" cy="790575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91AB205E-FA4B-489F-BE67-44AD040F30A3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D016A02-09C9-4660-91A9-005E7EBCB7F5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E03B4774-9B58-4C25-9B53-FDC349237BE6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CF0700A-23B1-467F-895C-CE717BDC4563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100D303-253C-49DC-B7C1-F990BB65633A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B3370BD-84B0-44DF-8DE6-D827DC2D75A9}"/>
              </a:ext>
            </a:extLst>
          </p:cNvPr>
          <p:cNvGrpSpPr/>
          <p:nvPr/>
        </p:nvGrpSpPr>
        <p:grpSpPr>
          <a:xfrm>
            <a:off x="1076326" y="2352674"/>
            <a:ext cx="857250" cy="790575"/>
            <a:chOff x="1076326" y="1228725"/>
            <a:chExt cx="857250" cy="79057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8717CFF8-6262-44C8-A125-EA144FD7229B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BBD55B62-C487-4A06-958A-F80EAC4A7FD8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041AC389-117F-47C1-AC53-64F48714D2BF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3DDFE8D-02B2-41C1-8E4E-B70BF4B898ED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A72A0FF-C3A4-45A7-9291-FFE777F18F0A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7DAC375-CDDB-48D9-AA04-A5BE809B2EF3}"/>
              </a:ext>
            </a:extLst>
          </p:cNvPr>
          <p:cNvGrpSpPr/>
          <p:nvPr/>
        </p:nvGrpSpPr>
        <p:grpSpPr>
          <a:xfrm>
            <a:off x="2388395" y="2352674"/>
            <a:ext cx="857250" cy="790575"/>
            <a:chOff x="1076326" y="1228725"/>
            <a:chExt cx="857250" cy="790575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9821CA2E-462A-42AA-947E-9CC72C1AC24C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A4EC1A53-1DA8-49DB-AFAA-6343E9B845B9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46CA119-63D2-4644-AAE8-203B6BA36B35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2773634D-EA67-4D68-9083-642415BD5923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36C6338-6679-46A1-9203-680528740358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9538D92-7838-4584-A251-4491564D35A3}"/>
              </a:ext>
            </a:extLst>
          </p:cNvPr>
          <p:cNvGrpSpPr/>
          <p:nvPr/>
        </p:nvGrpSpPr>
        <p:grpSpPr>
          <a:xfrm>
            <a:off x="3613547" y="1228724"/>
            <a:ext cx="857250" cy="790575"/>
            <a:chOff x="1076326" y="1228725"/>
            <a:chExt cx="857250" cy="790575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C3D4634F-8561-480C-8C33-6BB17C7AA4A0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0D3ADD5C-959B-44A5-BA95-A8CD3FF161CF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5205C2A2-AFCC-4755-9E3C-1479C23FE29E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DA1E0DD6-7AB1-487E-B256-6091FA6DB0EE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1F3AD31-B4A9-4CEB-B1CB-45E6BA4D3BB4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001D2872-C0D0-4679-809B-4082E6C08E1F}"/>
              </a:ext>
            </a:extLst>
          </p:cNvPr>
          <p:cNvGrpSpPr/>
          <p:nvPr/>
        </p:nvGrpSpPr>
        <p:grpSpPr>
          <a:xfrm>
            <a:off x="3718323" y="2352674"/>
            <a:ext cx="857250" cy="790575"/>
            <a:chOff x="1076326" y="1228725"/>
            <a:chExt cx="857250" cy="790575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7F9CEB6-E40A-4FDC-B95E-85D2784EF58A}"/>
                </a:ext>
              </a:extLst>
            </p:cNvPr>
            <p:cNvSpPr/>
            <p:nvPr/>
          </p:nvSpPr>
          <p:spPr>
            <a:xfrm>
              <a:off x="1076326" y="1228725"/>
              <a:ext cx="857250" cy="790575"/>
            </a:xfrm>
            <a:prstGeom prst="rect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824879B8-B0DB-49C1-9DF4-F8E4AEECDB47}"/>
                </a:ext>
              </a:extLst>
            </p:cNvPr>
            <p:cNvSpPr/>
            <p:nvPr/>
          </p:nvSpPr>
          <p:spPr>
            <a:xfrm>
              <a:off x="1197769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CF77AADE-04FB-43CD-80D5-AD00FCFE0865}"/>
                </a:ext>
              </a:extLst>
            </p:cNvPr>
            <p:cNvSpPr/>
            <p:nvPr/>
          </p:nvSpPr>
          <p:spPr>
            <a:xfrm>
              <a:off x="1547812" y="1352550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C55F0ED0-DF64-4695-B97B-E043D9B77F22}"/>
                </a:ext>
              </a:extLst>
            </p:cNvPr>
            <p:cNvSpPr/>
            <p:nvPr/>
          </p:nvSpPr>
          <p:spPr>
            <a:xfrm>
              <a:off x="1197769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C447EA2-E821-492E-B853-9BFEF4839CCA}"/>
                </a:ext>
              </a:extLst>
            </p:cNvPr>
            <p:cNvSpPr/>
            <p:nvPr/>
          </p:nvSpPr>
          <p:spPr>
            <a:xfrm>
              <a:off x="1547812" y="1666875"/>
              <a:ext cx="209550" cy="1905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A46CE67-0C9E-4CE4-AFB4-471CB7CAFBE3}"/>
              </a:ext>
            </a:extLst>
          </p:cNvPr>
          <p:cNvGrpSpPr/>
          <p:nvPr/>
        </p:nvGrpSpPr>
        <p:grpSpPr>
          <a:xfrm>
            <a:off x="1123988" y="3867441"/>
            <a:ext cx="3495597" cy="1107995"/>
            <a:chOff x="6546822" y="3198441"/>
            <a:chExt cx="2507644" cy="862252"/>
          </a:xfrm>
        </p:grpSpPr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8EF9D3CD-B03A-4C18-BA8C-3D996C92C5F0}"/>
                </a:ext>
              </a:extLst>
            </p:cNvPr>
            <p:cNvSpPr/>
            <p:nvPr/>
          </p:nvSpPr>
          <p:spPr>
            <a:xfrm>
              <a:off x="6546822" y="3272563"/>
              <a:ext cx="2507644" cy="769441"/>
            </a:xfrm>
            <a:prstGeom prst="roundRect">
              <a:avLst/>
            </a:prstGeom>
            <a:solidFill>
              <a:srgbClr val="FFF2CC"/>
            </a:solidFill>
            <a:ln>
              <a:solidFill>
                <a:srgbClr val="FFF2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C26C5FD-5530-45EE-AD44-A275890E5DCF}"/>
                </a:ext>
              </a:extLst>
            </p:cNvPr>
            <p:cNvSpPr txBox="1"/>
            <p:nvPr/>
          </p:nvSpPr>
          <p:spPr>
            <a:xfrm>
              <a:off x="6546824" y="3198441"/>
              <a:ext cx="2507641" cy="862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 x 6 = 24</a:t>
              </a:r>
            </a:p>
          </p:txBody>
        </p:sp>
      </p:grpSp>
      <p:sp>
        <p:nvSpPr>
          <p:cNvPr id="24" name="Arrow: Right 23">
            <a:extLst>
              <a:ext uri="{FF2B5EF4-FFF2-40B4-BE49-F238E27FC236}">
                <a16:creationId xmlns:a16="http://schemas.microsoft.com/office/drawing/2014/main" id="{DDA8FAD4-8BA6-422A-AC80-2F4851C20CA7}"/>
              </a:ext>
            </a:extLst>
          </p:cNvPr>
          <p:cNvSpPr/>
          <p:nvPr/>
        </p:nvSpPr>
        <p:spPr>
          <a:xfrm>
            <a:off x="4619584" y="4156709"/>
            <a:ext cx="1162050" cy="61531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BA5DE65-8B9A-4EB1-89E5-83C6FA943767}"/>
              </a:ext>
            </a:extLst>
          </p:cNvPr>
          <p:cNvGrpSpPr/>
          <p:nvPr/>
        </p:nvGrpSpPr>
        <p:grpSpPr>
          <a:xfrm>
            <a:off x="5781634" y="3910369"/>
            <a:ext cx="3495597" cy="1107995"/>
            <a:chOff x="6546822" y="3198441"/>
            <a:chExt cx="2507644" cy="862252"/>
          </a:xfrm>
        </p:grpSpPr>
        <p:sp>
          <p:nvSpPr>
            <p:cNvPr id="73" name="Rectangle: Rounded Corners 72">
              <a:extLst>
                <a:ext uri="{FF2B5EF4-FFF2-40B4-BE49-F238E27FC236}">
                  <a16:creationId xmlns:a16="http://schemas.microsoft.com/office/drawing/2014/main" id="{2324705F-C147-491A-A849-2D40F7E5C695}"/>
                </a:ext>
              </a:extLst>
            </p:cNvPr>
            <p:cNvSpPr/>
            <p:nvPr/>
          </p:nvSpPr>
          <p:spPr>
            <a:xfrm>
              <a:off x="6546822" y="3272563"/>
              <a:ext cx="2507644" cy="769441"/>
            </a:xfrm>
            <a:prstGeom prst="roundRect">
              <a:avLst/>
            </a:prstGeom>
            <a:solidFill>
              <a:srgbClr val="FFF2CC"/>
            </a:solidFill>
            <a:ln>
              <a:solidFill>
                <a:srgbClr val="FFF2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479F869-8017-42F7-A633-63E0C9A983B1}"/>
                </a:ext>
              </a:extLst>
            </p:cNvPr>
            <p:cNvSpPr txBox="1"/>
            <p:nvPr/>
          </p:nvSpPr>
          <p:spPr>
            <a:xfrm>
              <a:off x="6546824" y="3198441"/>
              <a:ext cx="2507641" cy="8622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24 : 4 = 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1161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523B75CC-5FAC-4B7E-ABF3-84F8BEE5437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图片 7" descr="6"/>
          <p:cNvPicPr>
            <a:picLocks noChangeAspect="1"/>
          </p:cNvPicPr>
          <p:nvPr/>
        </p:nvPicPr>
        <p:blipFill>
          <a:blip r:embed="rId3"/>
          <a:srcRect r="74368"/>
          <a:stretch>
            <a:fillRect/>
          </a:stretch>
        </p:blipFill>
        <p:spPr>
          <a:xfrm>
            <a:off x="-3810" y="4604385"/>
            <a:ext cx="1602105" cy="227838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D2435BC6-52B5-48E0-BF96-D9B874DF039A}"/>
              </a:ext>
            </a:extLst>
          </p:cNvPr>
          <p:cNvSpPr txBox="1"/>
          <p:nvPr/>
        </p:nvSpPr>
        <p:spPr>
          <a:xfrm>
            <a:off x="797242" y="696262"/>
            <a:ext cx="46510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b)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Từ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bảng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nhân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 4 h</a:t>
            </a:r>
            <a:r>
              <a:rPr lang="vi-VN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oàn thành bảng chia 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Arial-Rounded" panose="020B0500000000000000" pitchFamily="34" charset="0"/>
                <a:cs typeface="Calibri" panose="020F0502020204030204" pitchFamily="34" charset="0"/>
              </a:rPr>
              <a:t>4</a:t>
            </a:r>
            <a:endParaRPr lang="vi-VN" sz="3200" dirty="0">
              <a:solidFill>
                <a:prstClr val="black"/>
              </a:solidFill>
              <a:latin typeface="Calibri" panose="020F0502020204030204" pitchFamily="34" charset="0"/>
              <a:ea typeface="Arial-Rounded" panose="020B0500000000000000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0" name="Table 8">
                <a:extLst>
                  <a:ext uri="{FF2B5EF4-FFF2-40B4-BE49-F238E27FC236}">
                    <a16:creationId xmlns:a16="http://schemas.microsoft.com/office/drawing/2014/main" id="{26C22246-C0BE-4B84-BBEE-0062CC914A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029725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nhân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chia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</a:t>
                          </a:r>
                          <a:r>
                            <a:rPr lang="vi-VN" sz="2800" baseline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:r>
                            <a:rPr lang="en-US" sz="2800" baseline="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vi-VN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1    =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vi-VN" sz="2800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2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8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3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12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4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16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5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20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20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6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7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28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28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8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32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9  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36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36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kumimoji="0" lang="vi-VN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×</m:t>
                              </m:r>
                            </m:oMath>
                          </a14:m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10  =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40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0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0" name="Table 8">
                <a:extLst>
                  <a:ext uri="{FF2B5EF4-FFF2-40B4-BE49-F238E27FC236}">
                    <a16:creationId xmlns:a16="http://schemas.microsoft.com/office/drawing/2014/main" id="{26C22246-C0BE-4B84-BBEE-0062CC914A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1029725"/>
                  </p:ext>
                </p:extLst>
              </p:nvPr>
            </p:nvGraphicFramePr>
            <p:xfrm>
              <a:off x="5837332" y="420332"/>
              <a:ext cx="5295900" cy="6066662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2647950">
                      <a:extLst>
                        <a:ext uri="{9D8B030D-6E8A-4147-A177-3AD203B41FA5}">
                          <a16:colId xmlns:a16="http://schemas.microsoft.com/office/drawing/2014/main" val="1880012416"/>
                        </a:ext>
                      </a:extLst>
                    </a:gridCol>
                    <a:gridCol w="2647950">
                      <a:extLst>
                        <a:ext uri="{9D8B030D-6E8A-4147-A177-3AD203B41FA5}">
                          <a16:colId xmlns:a16="http://schemas.microsoft.com/office/drawing/2014/main" val="1285292910"/>
                        </a:ext>
                      </a:extLst>
                    </a:gridCol>
                  </a:tblGrid>
                  <a:tr h="473602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nhân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ctr"/>
                          <a:r>
                            <a:rPr lang="vi-VN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Bảng chia </a:t>
                          </a:r>
                          <a:r>
                            <a:rPr lang="en-US" sz="2400" b="1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endParaRPr lang="vi-VN" sz="2400" b="1" dirty="0">
                            <a:latin typeface="Calibri" panose="020F0502020204030204" pitchFamily="34" charset="0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FDDEEB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09694407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91304" r="-101149" b="-9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1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4986537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191304" r="-101149" b="-8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8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2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315485868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291304" r="-101149" b="-726087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12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3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5658476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395604" r="-101149" b="-634066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algn="l"/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16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4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396525265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490217" r="-101149" b="-5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20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lang="en-US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lang="vi-VN" sz="2800" dirty="0">
                              <a:latin typeface="Calibri" panose="020F0502020204030204" pitchFamily="34" charset="0"/>
                              <a:cs typeface="Calibri" panose="020F0502020204030204" pitchFamily="34" charset="0"/>
                            </a:rPr>
                            <a:t> = 5</a:t>
                          </a:r>
                          <a:endParaRPr kumimoji="0" lang="vi-VN" sz="28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libri" panose="020F0502020204030204" pitchFamily="34" charset="0"/>
                            <a:ea typeface="+mn-ea"/>
                            <a:cs typeface="Calibri" panose="020F0502020204030204" pitchFamily="34" charset="0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70508429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590217" r="-101149" b="-4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28410800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690217" r="-101149" b="-3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28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7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98177519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790217" r="-101149" b="-2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32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41001392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890217" r="-101149" b="-1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36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9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10955094"/>
                      </a:ext>
                    </a:extLst>
                  </a:tr>
                  <a:tr h="55930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4"/>
                          <a:stretch>
                            <a:fillRect l="-460" t="-990217" r="-101149" b="-27174"/>
                          </a:stretch>
                        </a:blip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微软雅黑"/>
                              <a:ea typeface="微软雅黑"/>
                            </a:defRPr>
                          </a:lvl9pPr>
                        </a:lstStyle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 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0 : </a:t>
                          </a:r>
                          <a:r>
                            <a:rPr kumimoji="0" lang="en-US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4</a:t>
                          </a:r>
                          <a:r>
                            <a:rPr kumimoji="0" lang="vi-VN" sz="28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libri" panose="020F0502020204030204" pitchFamily="34" charset="0"/>
                              <a:ea typeface="+mn-ea"/>
                              <a:cs typeface="Calibri" panose="020F0502020204030204" pitchFamily="34" charset="0"/>
                            </a:rPr>
                            <a:t> = 10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EB54E9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12227283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EAD82329-87C6-4FCA-84FD-08BD700EAC93}"/>
              </a:ext>
            </a:extLst>
          </p:cNvPr>
          <p:cNvGrpSpPr/>
          <p:nvPr/>
        </p:nvGrpSpPr>
        <p:grpSpPr>
          <a:xfrm>
            <a:off x="336500" y="1865991"/>
            <a:ext cx="3675515" cy="4176292"/>
            <a:chOff x="717451" y="1774566"/>
            <a:chExt cx="3675515" cy="4176292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08AB6C6-3386-4C84-B2FC-C5999AC712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717451" y="1774566"/>
              <a:ext cx="3675515" cy="4176292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2CDA67-B74A-44DB-9507-987804407D26}"/>
                </a:ext>
              </a:extLst>
            </p:cNvPr>
            <p:cNvSpPr txBox="1"/>
            <p:nvPr/>
          </p:nvSpPr>
          <p:spPr>
            <a:xfrm>
              <a:off x="1414201" y="2190063"/>
              <a:ext cx="269334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solidFill>
                    <a:prstClr val="black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Lập bảng chia </a:t>
              </a:r>
              <a:r>
                <a:rPr lang="en-US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</a:t>
              </a:r>
              <a:r>
                <a:rPr lang="vi-VN" sz="2400" i="1" dirty="0">
                  <a:solidFill>
                    <a:prstClr val="black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 từ bảng nhân </a:t>
              </a:r>
              <a:r>
                <a:rPr lang="en-US" sz="2400" i="1" dirty="0">
                  <a:solidFill>
                    <a:prstClr val="black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4</a:t>
              </a:r>
              <a:r>
                <a:rPr lang="vi-VN" sz="2400" i="1" dirty="0">
                  <a:solidFill>
                    <a:prstClr val="black"/>
                  </a:solidFill>
                  <a:ea typeface="Arial-Rounded" panose="020B0500000000000000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EEE6F502-4E55-4109-88D7-97562E87DE94}"/>
              </a:ext>
            </a:extLst>
          </p:cNvPr>
          <p:cNvSpPr/>
          <p:nvPr/>
        </p:nvSpPr>
        <p:spPr>
          <a:xfrm>
            <a:off x="9987832" y="2625593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458810E-611C-4994-BF55-9300A2ACE83F}"/>
              </a:ext>
            </a:extLst>
          </p:cNvPr>
          <p:cNvSpPr/>
          <p:nvPr/>
        </p:nvSpPr>
        <p:spPr>
          <a:xfrm>
            <a:off x="9987831" y="3194481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1FD39334-4FE1-43A3-8348-A570A89C39B6}"/>
              </a:ext>
            </a:extLst>
          </p:cNvPr>
          <p:cNvSpPr/>
          <p:nvPr/>
        </p:nvSpPr>
        <p:spPr>
          <a:xfrm>
            <a:off x="9995578" y="3772994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B2854761-E5A9-4998-9622-1262CB7BAFC6}"/>
              </a:ext>
            </a:extLst>
          </p:cNvPr>
          <p:cNvSpPr/>
          <p:nvPr/>
        </p:nvSpPr>
        <p:spPr>
          <a:xfrm>
            <a:off x="9995578" y="4302617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E5072F-4F01-47BF-8B0B-604EF32C3375}"/>
              </a:ext>
            </a:extLst>
          </p:cNvPr>
          <p:cNvSpPr/>
          <p:nvPr/>
        </p:nvSpPr>
        <p:spPr>
          <a:xfrm>
            <a:off x="9987830" y="4859078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B48A2FBA-51F3-4234-BDB3-66C2A06861E0}"/>
              </a:ext>
            </a:extLst>
          </p:cNvPr>
          <p:cNvSpPr/>
          <p:nvPr/>
        </p:nvSpPr>
        <p:spPr>
          <a:xfrm>
            <a:off x="9987829" y="5437591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0B15383-2EAA-4B2F-AE7E-BD9B42520097}"/>
              </a:ext>
            </a:extLst>
          </p:cNvPr>
          <p:cNvSpPr/>
          <p:nvPr/>
        </p:nvSpPr>
        <p:spPr>
          <a:xfrm>
            <a:off x="8686474" y="940662"/>
            <a:ext cx="518257" cy="5497006"/>
          </a:xfrm>
          <a:prstGeom prst="rect">
            <a:avLst/>
          </a:prstGeom>
          <a:noFill/>
          <a:ln w="28575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prstClr val="white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30359EC-881A-466B-B929-FFC417579E57}"/>
              </a:ext>
            </a:extLst>
          </p:cNvPr>
          <p:cNvSpPr txBox="1"/>
          <p:nvPr/>
        </p:nvSpPr>
        <p:spPr>
          <a:xfrm>
            <a:off x="3431994" y="3554384"/>
            <a:ext cx="1281120" cy="400110"/>
          </a:xfrm>
          <a:prstGeom prst="rect">
            <a:avLst/>
          </a:prstGeom>
          <a:solidFill>
            <a:srgbClr val="CA8F45">
              <a:lumMod val="40000"/>
              <a:lumOff val="60000"/>
            </a:srgbClr>
          </a:solidFill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vi-VN" sz="20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Nhận xét: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71F2CE-56D5-4B53-924C-615ED7320DF2}"/>
              </a:ext>
            </a:extLst>
          </p:cNvPr>
          <p:cNvSpPr txBox="1"/>
          <p:nvPr/>
        </p:nvSpPr>
        <p:spPr>
          <a:xfrm>
            <a:off x="2614296" y="4076879"/>
            <a:ext cx="32033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Số bị chia là tích của các phép nhân.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Số chia đều là số </a:t>
            </a:r>
            <a:r>
              <a:rPr lang="en-US" sz="2400" dirty="0">
                <a:solidFill>
                  <a:srgbClr val="0070C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4</a:t>
            </a:r>
            <a:r>
              <a:rPr lang="vi-VN" sz="2400" dirty="0">
                <a:solidFill>
                  <a:srgbClr val="0070C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vi-VN" sz="2400" dirty="0">
                <a:solidFill>
                  <a:srgbClr val="0070C0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Thương là các số tự nhiên tăng dần từ 1 đến 10.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96FC690-539E-404A-9A21-81BCA8649032}"/>
              </a:ext>
            </a:extLst>
          </p:cNvPr>
          <p:cNvSpPr/>
          <p:nvPr/>
        </p:nvSpPr>
        <p:spPr>
          <a:xfrm>
            <a:off x="9342063" y="940662"/>
            <a:ext cx="334456" cy="5497006"/>
          </a:xfrm>
          <a:prstGeom prst="rect">
            <a:avLst/>
          </a:prstGeom>
          <a:noFill/>
          <a:ln w="28575" cap="flat" cmpd="sng" algn="ctr">
            <a:solidFill>
              <a:srgbClr val="00B05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prstClr val="white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50B88E02-0770-4129-984A-869D529D9465}"/>
              </a:ext>
            </a:extLst>
          </p:cNvPr>
          <p:cNvSpPr/>
          <p:nvPr/>
        </p:nvSpPr>
        <p:spPr>
          <a:xfrm>
            <a:off x="9938877" y="908221"/>
            <a:ext cx="409297" cy="5497006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vi-VN" kern="0">
              <a:solidFill>
                <a:prstClr val="white"/>
              </a:solidFill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004A7D0A-5509-4FB7-BFC5-B7B764A80A2C}"/>
              </a:ext>
            </a:extLst>
          </p:cNvPr>
          <p:cNvSpPr/>
          <p:nvPr/>
        </p:nvSpPr>
        <p:spPr>
          <a:xfrm>
            <a:off x="9980839" y="2102764"/>
            <a:ext cx="409297" cy="415959"/>
          </a:xfrm>
          <a:prstGeom prst="roundRect">
            <a:avLst/>
          </a:prstGeom>
          <a:solidFill>
            <a:sysClr val="window" lastClr="FFFFFF"/>
          </a:solidFill>
          <a:ln w="38100" cap="flat" cmpd="sng" algn="ctr">
            <a:solidFill>
              <a:srgbClr val="FFBA7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vi-VN" sz="3600" kern="0" dirty="0">
                <a:solidFill>
                  <a:prstClr val="black"/>
                </a:solidFill>
                <a:ea typeface="Arial-Rounded" panose="020B0500000000000000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2006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30" grpId="0" animBg="1"/>
      <p:bldP spid="30" grpId="1" animBg="1"/>
      <p:bldP spid="31" grpId="0" animBg="1"/>
      <p:bldP spid="32" grpId="0" animBg="1"/>
      <p:bldP spid="33" grpId="0" uiExpand="1" build="p"/>
      <p:bldP spid="34" grpId="0" animBg="1"/>
      <p:bldP spid="40" grpId="0" animBg="1"/>
      <p:bldP spid="42" grpId="0" animBg="1"/>
      <p:bldP spid="4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, vector graphics, room&#10;&#10;Description automatically generated">
            <a:extLst>
              <a:ext uri="{FF2B5EF4-FFF2-40B4-BE49-F238E27FC236}">
                <a16:creationId xmlns:a16="http://schemas.microsoft.com/office/drawing/2014/main" id="{BABA1A11-66FF-4143-BD98-4521F724C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546" y="899840"/>
            <a:ext cx="7816906" cy="6400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6546F4-474B-4F83-B7D5-644C6DA8F265}"/>
              </a:ext>
            </a:extLst>
          </p:cNvPr>
          <p:cNvSpPr txBox="1"/>
          <p:nvPr/>
        </p:nvSpPr>
        <p:spPr>
          <a:xfrm>
            <a:off x="4244009" y="3289435"/>
            <a:ext cx="40236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Cùng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chia 4</a:t>
            </a:r>
          </a:p>
        </p:txBody>
      </p:sp>
    </p:spTree>
    <p:extLst>
      <p:ext uri="{BB962C8B-B14F-4D97-AF65-F5344CB8AC3E}">
        <p14:creationId xmlns:p14="http://schemas.microsoft.com/office/powerpoint/2010/main" val="1065661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C796807-216D-4321-9281-A24CB4D65E63}"/>
              </a:ext>
            </a:extLst>
          </p:cNvPr>
          <p:cNvSpPr/>
          <p:nvPr/>
        </p:nvSpPr>
        <p:spPr>
          <a:xfrm>
            <a:off x="361950" y="314033"/>
            <a:ext cx="11468099" cy="6286792"/>
          </a:xfrm>
          <a:prstGeom prst="roundRect">
            <a:avLst/>
          </a:prstGeom>
          <a:solidFill>
            <a:schemeClr val="bg1"/>
          </a:solidFill>
          <a:ln>
            <a:solidFill>
              <a:srgbClr val="FFF2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A141AA-DA48-4FDA-BD4E-5590678A2967}"/>
              </a:ext>
            </a:extLst>
          </p:cNvPr>
          <p:cNvSpPr txBox="1"/>
          <p:nvPr/>
        </p:nvSpPr>
        <p:spPr>
          <a:xfrm>
            <a:off x="4253948" y="682418"/>
            <a:ext cx="4840355" cy="5632311"/>
          </a:xfrm>
          <a:custGeom>
            <a:avLst/>
            <a:gdLst>
              <a:gd name="connsiteX0" fmla="*/ 0 w 4840355"/>
              <a:gd name="connsiteY0" fmla="*/ 0 h 5632311"/>
              <a:gd name="connsiteX1" fmla="*/ 4840355 w 4840355"/>
              <a:gd name="connsiteY1" fmla="*/ 0 h 5632311"/>
              <a:gd name="connsiteX2" fmla="*/ 4840355 w 4840355"/>
              <a:gd name="connsiteY2" fmla="*/ 5632311 h 5632311"/>
              <a:gd name="connsiteX3" fmla="*/ 0 w 4840355"/>
              <a:gd name="connsiteY3" fmla="*/ 5632311 h 5632311"/>
              <a:gd name="connsiteX4" fmla="*/ 0 w 4840355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0355" h="5632311" fill="none" extrusionOk="0">
                <a:moveTo>
                  <a:pt x="0" y="0"/>
                </a:moveTo>
                <a:cubicBezTo>
                  <a:pt x="2308570" y="149518"/>
                  <a:pt x="2736461" y="-90350"/>
                  <a:pt x="4840355" y="0"/>
                </a:cubicBezTo>
                <a:cubicBezTo>
                  <a:pt x="5009718" y="1857622"/>
                  <a:pt x="4866888" y="4188855"/>
                  <a:pt x="4840355" y="5632311"/>
                </a:cubicBezTo>
                <a:cubicBezTo>
                  <a:pt x="3046761" y="5788597"/>
                  <a:pt x="2011072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4840355" h="5632311" stroke="0" extrusionOk="0">
                <a:moveTo>
                  <a:pt x="0" y="0"/>
                </a:moveTo>
                <a:cubicBezTo>
                  <a:pt x="524847" y="-125902"/>
                  <a:pt x="4155300" y="163031"/>
                  <a:pt x="4840355" y="0"/>
                </a:cubicBezTo>
                <a:cubicBezTo>
                  <a:pt x="4776668" y="2595404"/>
                  <a:pt x="4925411" y="3596178"/>
                  <a:pt x="4840355" y="5632311"/>
                </a:cubicBezTo>
                <a:cubicBezTo>
                  <a:pt x="4327569" y="5678181"/>
                  <a:pt x="159337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4 : 3 = 1 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8 : 4 = 2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9 : 4 = 3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16 : 4 = 4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20 : 4 = 5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24 : 4 = 6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28 : 4 = 7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24 : 4 = 8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36 : 4 = 9</a:t>
            </a:r>
          </a:p>
          <a:p>
            <a:pPr lvl="0" algn="ctr">
              <a:defRPr/>
            </a:pPr>
            <a:r>
              <a:rPr lang="en-US" sz="3600" b="1" dirty="0">
                <a:solidFill>
                  <a:srgbClr val="017A45"/>
                </a:solidFill>
              </a:rPr>
              <a:t>    40 : 4 = 10</a:t>
            </a:r>
          </a:p>
        </p:txBody>
      </p:sp>
      <p:pic>
        <p:nvPicPr>
          <p:cNvPr id="4" name="图片 9">
            <a:extLst>
              <a:ext uri="{FF2B5EF4-FFF2-40B4-BE49-F238E27FC236}">
                <a16:creationId xmlns:a16="http://schemas.microsoft.com/office/drawing/2014/main" id="{A33FE59C-BC72-46D5-9E8E-8E27CE420D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100" y="2029756"/>
            <a:ext cx="2250848" cy="4470435"/>
          </a:xfrm>
          <a:prstGeom prst="rect">
            <a:avLst/>
          </a:prstGeom>
        </p:spPr>
      </p:pic>
      <p:pic>
        <p:nvPicPr>
          <p:cNvPr id="5" name="Picture 2" descr="Compound adjectives | Baamboozle">
            <a:extLst>
              <a:ext uri="{FF2B5EF4-FFF2-40B4-BE49-F238E27FC236}">
                <a16:creationId xmlns:a16="http://schemas.microsoft.com/office/drawing/2014/main" id="{0640DA97-211D-4602-9F0D-3E8A0B4BA4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77" y="682418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ompound adjectives | Baamboozle">
            <a:extLst>
              <a:ext uri="{FF2B5EF4-FFF2-40B4-BE49-F238E27FC236}">
                <a16:creationId xmlns:a16="http://schemas.microsoft.com/office/drawing/2014/main" id="{AF7A1A53-E918-46F7-B543-12ED85A3926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43" y="1209192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ompound adjectives | Baamboozle">
            <a:extLst>
              <a:ext uri="{FF2B5EF4-FFF2-40B4-BE49-F238E27FC236}">
                <a16:creationId xmlns:a16="http://schemas.microsoft.com/office/drawing/2014/main" id="{6E9519EC-6974-4ECD-88B0-566F0DC71D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830" y="1711704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ompound adjectives | Baamboozle">
            <a:extLst>
              <a:ext uri="{FF2B5EF4-FFF2-40B4-BE49-F238E27FC236}">
                <a16:creationId xmlns:a16="http://schemas.microsoft.com/office/drawing/2014/main" id="{72C2DEA9-0EB3-4B41-9CB6-AD88A68EC2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812" y="2341011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ompound adjectives | Baamboozle">
            <a:extLst>
              <a:ext uri="{FF2B5EF4-FFF2-40B4-BE49-F238E27FC236}">
                <a16:creationId xmlns:a16="http://schemas.microsoft.com/office/drawing/2014/main" id="{09C0D96E-5E71-49D2-8B81-C77B805954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874" y="2862469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ompound adjectives | Baamboozle">
            <a:extLst>
              <a:ext uri="{FF2B5EF4-FFF2-40B4-BE49-F238E27FC236}">
                <a16:creationId xmlns:a16="http://schemas.microsoft.com/office/drawing/2014/main" id="{A13B100F-C77C-4F88-A629-C0E8A30CACC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2359" y="3472830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ompound adjectives | Baamboozle">
            <a:extLst>
              <a:ext uri="{FF2B5EF4-FFF2-40B4-BE49-F238E27FC236}">
                <a16:creationId xmlns:a16="http://schemas.microsoft.com/office/drawing/2014/main" id="{B1D80283-5EB9-479F-B0DA-5B7F697A87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982" y="3955736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ompound adjectives | Baamboozle">
            <a:extLst>
              <a:ext uri="{FF2B5EF4-FFF2-40B4-BE49-F238E27FC236}">
                <a16:creationId xmlns:a16="http://schemas.microsoft.com/office/drawing/2014/main" id="{E6F809A6-DC9E-4DBF-B34F-0F87FE2E92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7054" y="4542243"/>
            <a:ext cx="926572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ompound adjectives | Baamboozle">
            <a:extLst>
              <a:ext uri="{FF2B5EF4-FFF2-40B4-BE49-F238E27FC236}">
                <a16:creationId xmlns:a16="http://schemas.microsoft.com/office/drawing/2014/main" id="{C1EBE258-0211-4AE2-9347-E5D2209C8B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7261" y="5076027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ompound adjectives | Baamboozle">
            <a:extLst>
              <a:ext uri="{FF2B5EF4-FFF2-40B4-BE49-F238E27FC236}">
                <a16:creationId xmlns:a16="http://schemas.microsoft.com/office/drawing/2014/main" id="{D1A80214-4D75-4163-8EC6-9D1BCF6C18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677" y="5568245"/>
            <a:ext cx="788966" cy="63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4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14111634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607</Words>
  <Application>Microsoft Office PowerPoint</Application>
  <PresentationFormat>Widescreen</PresentationFormat>
  <Paragraphs>166</Paragraphs>
  <Slides>21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等线</vt:lpstr>
      <vt:lpstr>微软雅黑</vt:lpstr>
      <vt:lpstr>Arial</vt:lpstr>
      <vt:lpstr>Calibri</vt:lpstr>
      <vt:lpstr>Cambria Math</vt:lpstr>
      <vt:lpstr>Coiny</vt:lpstr>
      <vt:lpstr>iCiel Cadena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11</cp:revision>
  <dcterms:created xsi:type="dcterms:W3CDTF">2022-05-13T14:37:11Z</dcterms:created>
  <dcterms:modified xsi:type="dcterms:W3CDTF">2022-05-14T08:47:28Z</dcterms:modified>
</cp:coreProperties>
</file>