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theme/theme8.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9.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0.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1.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2.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3.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4" r:id="rId3"/>
    <p:sldMasterId id="2147483679" r:id="rId4"/>
    <p:sldMasterId id="2147483691" r:id="rId5"/>
    <p:sldMasterId id="2147483703" r:id="rId6"/>
    <p:sldMasterId id="2147483714" r:id="rId7"/>
    <p:sldMasterId id="2147483726" r:id="rId8"/>
    <p:sldMasterId id="2147483728" r:id="rId9"/>
    <p:sldMasterId id="2147483740" r:id="rId10"/>
    <p:sldMasterId id="2147483766" r:id="rId11"/>
    <p:sldMasterId id="2147483778" r:id="rId12"/>
    <p:sldMasterId id="2147483792" r:id="rId13"/>
    <p:sldMasterId id="2147483804" r:id="rId14"/>
  </p:sldMasterIdLst>
  <p:notesMasterIdLst>
    <p:notesMasterId r:id="rId54"/>
  </p:notesMasterIdLst>
  <p:sldIdLst>
    <p:sldId id="522" r:id="rId15"/>
    <p:sldId id="411" r:id="rId16"/>
    <p:sldId id="497" r:id="rId17"/>
    <p:sldId id="289" r:id="rId18"/>
    <p:sldId id="523" r:id="rId19"/>
    <p:sldId id="290" r:id="rId20"/>
    <p:sldId id="258" r:id="rId21"/>
    <p:sldId id="524" r:id="rId22"/>
    <p:sldId id="293" r:id="rId23"/>
    <p:sldId id="294" r:id="rId24"/>
    <p:sldId id="366" r:id="rId25"/>
    <p:sldId id="525" r:id="rId26"/>
    <p:sldId id="367" r:id="rId27"/>
    <p:sldId id="526" r:id="rId28"/>
    <p:sldId id="527" r:id="rId29"/>
    <p:sldId id="371" r:id="rId30"/>
    <p:sldId id="489" r:id="rId31"/>
    <p:sldId id="490" r:id="rId32"/>
    <p:sldId id="498" r:id="rId33"/>
    <p:sldId id="528" r:id="rId34"/>
    <p:sldId id="266" r:id="rId35"/>
    <p:sldId id="256" r:id="rId36"/>
    <p:sldId id="500" r:id="rId37"/>
    <p:sldId id="529" r:id="rId38"/>
    <p:sldId id="530" r:id="rId39"/>
    <p:sldId id="505" r:id="rId40"/>
    <p:sldId id="506" r:id="rId41"/>
    <p:sldId id="531" r:id="rId42"/>
    <p:sldId id="511" r:id="rId43"/>
    <p:sldId id="532" r:id="rId44"/>
    <p:sldId id="534" r:id="rId45"/>
    <p:sldId id="514" r:id="rId46"/>
    <p:sldId id="533" r:id="rId47"/>
    <p:sldId id="516" r:id="rId48"/>
    <p:sldId id="519" r:id="rId49"/>
    <p:sldId id="517" r:id="rId50"/>
    <p:sldId id="520" r:id="rId51"/>
    <p:sldId id="521" r:id="rId52"/>
    <p:sldId id="348"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FA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94660"/>
  </p:normalViewPr>
  <p:slideViewPr>
    <p:cSldViewPr snapToGrid="0">
      <p:cViewPr varScale="1">
        <p:scale>
          <a:sx n="68" d="100"/>
          <a:sy n="68" d="100"/>
        </p:scale>
        <p:origin x="69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7.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15D218-9C49-4104-B13E-910403516486}" type="datetimeFigureOut">
              <a:rPr lang="en-US" smtClean="0"/>
              <a:t>11/14/2021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B99BFE-4B07-4ECF-9948-6CEA9A372612}" type="slidenum">
              <a:rPr lang="en-US" smtClean="0"/>
              <a:t>‹#›</a:t>
            </a:fld>
            <a:endParaRPr lang="en-US"/>
          </a:p>
        </p:txBody>
      </p:sp>
    </p:spTree>
    <p:extLst>
      <p:ext uri="{BB962C8B-B14F-4D97-AF65-F5344CB8AC3E}">
        <p14:creationId xmlns:p14="http://schemas.microsoft.com/office/powerpoint/2010/main" val="118289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0A03BF-BDB9-4A45-9B59-55A59E96C1D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35228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153" rtl="0" eaLnBrk="1" fontAlgn="auto" latinLnBrk="0" hangingPunct="1">
              <a:lnSpc>
                <a:spcPct val="100000"/>
              </a:lnSpc>
              <a:spcBef>
                <a:spcPts val="0"/>
              </a:spcBef>
              <a:spcAft>
                <a:spcPts val="0"/>
              </a:spcAft>
              <a:buClrTx/>
              <a:buSzTx/>
              <a:buFontTx/>
              <a:buNone/>
              <a:tabLst/>
              <a:defRPr/>
            </a:pPr>
            <a:fld id="{B6ECF270-EC13-46BB-ADD2-DBBDC0934A2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153"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02162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202812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337894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153" rtl="0" eaLnBrk="1" fontAlgn="auto" latinLnBrk="0" hangingPunct="1">
              <a:lnSpc>
                <a:spcPct val="100000"/>
              </a:lnSpc>
              <a:spcBef>
                <a:spcPts val="0"/>
              </a:spcBef>
              <a:spcAft>
                <a:spcPts val="0"/>
              </a:spcAft>
              <a:buClrTx/>
              <a:buSzTx/>
              <a:buFontTx/>
              <a:buNone/>
              <a:tabLst/>
              <a:defRPr/>
            </a:pPr>
            <a:fld id="{B6ECF270-EC13-46BB-ADD2-DBBDC0934A2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153"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1067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153"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153"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04201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202812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91542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Slide Number Placeholder 3"/>
          <p:cNvSpPr>
            <a:spLocks noGrp="1"/>
          </p:cNvSpPr>
          <p:nvPr>
            <p:ph type="sldNum" sz="quarter" idx="5"/>
          </p:nvPr>
        </p:nvSpPr>
        <p:spPr/>
        <p:txBody>
          <a:bodyPr/>
          <a:lstStyle/>
          <a:p>
            <a:fld id="{BFB99BFE-4B07-4ECF-9948-6CEA9A372612}" type="slidenum">
              <a:rPr lang="en-US" smtClean="0"/>
              <a:t>37</a:t>
            </a:fld>
            <a:endParaRPr lang="en-US"/>
          </a:p>
        </p:txBody>
      </p:sp>
    </p:spTree>
    <p:extLst>
      <p:ext uri="{BB962C8B-B14F-4D97-AF65-F5344CB8AC3E}">
        <p14:creationId xmlns:p14="http://schemas.microsoft.com/office/powerpoint/2010/main" val="3819115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54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7DE55-BD7B-401C-AA40-53BBCE2CBC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22516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FB99BFE-4B07-4ECF-9948-6CEA9A372612}" type="slidenum">
              <a:rPr lang="en-US" smtClean="0"/>
              <a:t>5</a:t>
            </a:fld>
            <a:endParaRPr lang="en-US"/>
          </a:p>
        </p:txBody>
      </p:sp>
    </p:spTree>
    <p:extLst>
      <p:ext uri="{BB962C8B-B14F-4D97-AF65-F5344CB8AC3E}">
        <p14:creationId xmlns:p14="http://schemas.microsoft.com/office/powerpoint/2010/main" val="2108061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C4195B-CD9F-49A7-8E0B-35718456275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ADC4B-121D-46CC-9D52-F4252E0865F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92255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153"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153"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55697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4137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069500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11/14/2021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240154634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11/14/2021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369982299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24193751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3064527487"/>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13" y="1122363"/>
            <a:ext cx="10363201"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12" y="3602037"/>
            <a:ext cx="9144001" cy="1655763"/>
          </a:xfrm>
        </p:spPr>
        <p:txBody>
          <a:bodyPr/>
          <a:lstStyle>
            <a:lvl1pPr marL="0" indent="0" algn="ctr">
              <a:buNone/>
              <a:defRPr sz="2400"/>
            </a:lvl1pPr>
            <a:lvl2pPr marL="457043" indent="0" algn="ctr">
              <a:buNone/>
              <a:defRPr sz="2000"/>
            </a:lvl2pPr>
            <a:lvl3pPr marL="914089" indent="0" algn="ctr">
              <a:buNone/>
              <a:defRPr sz="1900"/>
            </a:lvl3pPr>
            <a:lvl4pPr marL="1371132" indent="0" algn="ctr">
              <a:buNone/>
              <a:defRPr sz="1600"/>
            </a:lvl4pPr>
            <a:lvl5pPr marL="1828178" indent="0" algn="ctr">
              <a:buNone/>
              <a:defRPr sz="1600"/>
            </a:lvl5pPr>
            <a:lvl6pPr marL="2285222" indent="0" algn="ctr">
              <a:buNone/>
              <a:defRPr sz="1600"/>
            </a:lvl6pPr>
            <a:lvl7pPr marL="2742265" indent="0" algn="ctr">
              <a:buNone/>
              <a:defRPr sz="1600"/>
            </a:lvl7pPr>
            <a:lvl8pPr marL="3199309" indent="0" algn="ctr">
              <a:buNone/>
              <a:defRPr sz="1600"/>
            </a:lvl8pPr>
            <a:lvl9pPr marL="3656354"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42509094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412171467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6" y="170975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6" y="4589481"/>
            <a:ext cx="10515600" cy="1500187"/>
          </a:xfrm>
        </p:spPr>
        <p:txBody>
          <a:bodyPr/>
          <a:lstStyle>
            <a:lvl1pPr marL="0" indent="0">
              <a:buNone/>
              <a:defRPr sz="2400">
                <a:solidFill>
                  <a:schemeClr val="tx1"/>
                </a:solidFill>
              </a:defRPr>
            </a:lvl1pPr>
            <a:lvl2pPr marL="457043" indent="0">
              <a:buNone/>
              <a:defRPr sz="2000">
                <a:solidFill>
                  <a:schemeClr val="tx1">
                    <a:tint val="75000"/>
                  </a:schemeClr>
                </a:solidFill>
              </a:defRPr>
            </a:lvl2pPr>
            <a:lvl3pPr marL="914089" indent="0">
              <a:buNone/>
              <a:defRPr sz="1900">
                <a:solidFill>
                  <a:schemeClr val="tx1">
                    <a:tint val="75000"/>
                  </a:schemeClr>
                </a:solidFill>
              </a:defRPr>
            </a:lvl3pPr>
            <a:lvl4pPr marL="1371132" indent="0">
              <a:buNone/>
              <a:defRPr sz="1600">
                <a:solidFill>
                  <a:schemeClr val="tx1">
                    <a:tint val="75000"/>
                  </a:schemeClr>
                </a:solidFill>
              </a:defRPr>
            </a:lvl4pPr>
            <a:lvl5pPr marL="1828178" indent="0">
              <a:buNone/>
              <a:defRPr sz="1600">
                <a:solidFill>
                  <a:schemeClr val="tx1">
                    <a:tint val="75000"/>
                  </a:schemeClr>
                </a:solidFill>
              </a:defRPr>
            </a:lvl5pPr>
            <a:lvl6pPr marL="2285222" indent="0">
              <a:buNone/>
              <a:defRPr sz="1600">
                <a:solidFill>
                  <a:schemeClr val="tx1">
                    <a:tint val="75000"/>
                  </a:schemeClr>
                </a:solidFill>
              </a:defRPr>
            </a:lvl6pPr>
            <a:lvl7pPr marL="2742265" indent="0">
              <a:buNone/>
              <a:defRPr sz="1600">
                <a:solidFill>
                  <a:schemeClr val="tx1">
                    <a:tint val="75000"/>
                  </a:schemeClr>
                </a:solidFill>
              </a:defRPr>
            </a:lvl7pPr>
            <a:lvl8pPr marL="3199309" indent="0">
              <a:buNone/>
              <a:defRPr sz="1600">
                <a:solidFill>
                  <a:schemeClr val="tx1">
                    <a:tint val="75000"/>
                  </a:schemeClr>
                </a:solidFill>
              </a:defRPr>
            </a:lvl8pPr>
            <a:lvl9pPr marL="3656354"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321444117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7"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32649252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801" y="1681167"/>
            <a:ext cx="5157787" cy="823912"/>
          </a:xfrm>
        </p:spPr>
        <p:txBody>
          <a:bodyPr anchor="b"/>
          <a:lstStyle>
            <a:lvl1pPr marL="0" indent="0">
              <a:buNone/>
              <a:defRPr sz="2400" b="1"/>
            </a:lvl1pPr>
            <a:lvl2pPr marL="457043" indent="0">
              <a:buNone/>
              <a:defRPr sz="2000" b="1"/>
            </a:lvl2pPr>
            <a:lvl3pPr marL="914089" indent="0">
              <a:buNone/>
              <a:defRPr sz="1900" b="1"/>
            </a:lvl3pPr>
            <a:lvl4pPr marL="1371132" indent="0">
              <a:buNone/>
              <a:defRPr sz="1600" b="1"/>
            </a:lvl4pPr>
            <a:lvl5pPr marL="1828178" indent="0">
              <a:buNone/>
              <a:defRPr sz="1600" b="1"/>
            </a:lvl5pPr>
            <a:lvl6pPr marL="2285222" indent="0">
              <a:buNone/>
              <a:defRPr sz="1600" b="1"/>
            </a:lvl6pPr>
            <a:lvl7pPr marL="2742265" indent="0">
              <a:buNone/>
              <a:defRPr sz="1600" b="1"/>
            </a:lvl7pPr>
            <a:lvl8pPr marL="3199309" indent="0">
              <a:buNone/>
              <a:defRPr sz="1600" b="1"/>
            </a:lvl8pPr>
            <a:lvl9pPr marL="3656354" indent="0">
              <a:buNone/>
              <a:defRPr sz="1600" b="1"/>
            </a:lvl9pPr>
          </a:lstStyle>
          <a:p>
            <a:pPr lvl="0"/>
            <a:r>
              <a:rPr lang="en-US"/>
              <a:t>Edit Master text styles</a:t>
            </a:r>
          </a:p>
        </p:txBody>
      </p:sp>
      <p:sp>
        <p:nvSpPr>
          <p:cNvPr id="4" name="Content Placeholder 3"/>
          <p:cNvSpPr>
            <a:spLocks noGrp="1"/>
          </p:cNvSpPr>
          <p:nvPr>
            <p:ph sz="half" idx="2"/>
          </p:nvPr>
        </p:nvSpPr>
        <p:spPr>
          <a:xfrm>
            <a:off x="839801" y="2505078"/>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7"/>
            <a:ext cx="5183188" cy="823912"/>
          </a:xfrm>
        </p:spPr>
        <p:txBody>
          <a:bodyPr anchor="b"/>
          <a:lstStyle>
            <a:lvl1pPr marL="0" indent="0">
              <a:buNone/>
              <a:defRPr sz="2400" b="1"/>
            </a:lvl1pPr>
            <a:lvl2pPr marL="457043" indent="0">
              <a:buNone/>
              <a:defRPr sz="2000" b="1"/>
            </a:lvl2pPr>
            <a:lvl3pPr marL="914089" indent="0">
              <a:buNone/>
              <a:defRPr sz="1900" b="1"/>
            </a:lvl3pPr>
            <a:lvl4pPr marL="1371132" indent="0">
              <a:buNone/>
              <a:defRPr sz="1600" b="1"/>
            </a:lvl4pPr>
            <a:lvl5pPr marL="1828178" indent="0">
              <a:buNone/>
              <a:defRPr sz="1600" b="1"/>
            </a:lvl5pPr>
            <a:lvl6pPr marL="2285222" indent="0">
              <a:buNone/>
              <a:defRPr sz="1600" b="1"/>
            </a:lvl6pPr>
            <a:lvl7pPr marL="2742265" indent="0">
              <a:buNone/>
              <a:defRPr sz="1600" b="1"/>
            </a:lvl7pPr>
            <a:lvl8pPr marL="3199309" indent="0">
              <a:buNone/>
              <a:defRPr sz="1600" b="1"/>
            </a:lvl8pPr>
            <a:lvl9pPr marL="3656354"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8"/>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392670938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291341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109252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192793984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9"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95" y="98744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99" y="2057403"/>
            <a:ext cx="3932237" cy="3811588"/>
          </a:xfrm>
        </p:spPr>
        <p:txBody>
          <a:bodyPr/>
          <a:lstStyle>
            <a:lvl1pPr marL="0" indent="0">
              <a:buNone/>
              <a:defRPr sz="1600"/>
            </a:lvl1pPr>
            <a:lvl2pPr marL="457043" indent="0">
              <a:buNone/>
              <a:defRPr sz="1500"/>
            </a:lvl2pPr>
            <a:lvl3pPr marL="914089" indent="0">
              <a:buNone/>
              <a:defRPr sz="1200"/>
            </a:lvl3pPr>
            <a:lvl4pPr marL="1371132" indent="0">
              <a:buNone/>
              <a:defRPr sz="1100"/>
            </a:lvl4pPr>
            <a:lvl5pPr marL="1828178" indent="0">
              <a:buNone/>
              <a:defRPr sz="1100"/>
            </a:lvl5pPr>
            <a:lvl6pPr marL="2285222" indent="0">
              <a:buNone/>
              <a:defRPr sz="1100"/>
            </a:lvl6pPr>
            <a:lvl7pPr marL="2742265" indent="0">
              <a:buNone/>
              <a:defRPr sz="1100"/>
            </a:lvl7pPr>
            <a:lvl8pPr marL="3199309" indent="0">
              <a:buNone/>
              <a:defRPr sz="1100"/>
            </a:lvl8pPr>
            <a:lvl9pPr marL="3656354"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28524537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9"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95" y="987445"/>
            <a:ext cx="6172200" cy="4873625"/>
          </a:xfrm>
        </p:spPr>
        <p:txBody>
          <a:bodyPr anchor="t"/>
          <a:lstStyle>
            <a:lvl1pPr marL="0" indent="0">
              <a:buNone/>
              <a:defRPr sz="3200"/>
            </a:lvl1pPr>
            <a:lvl2pPr marL="457043" indent="0">
              <a:buNone/>
              <a:defRPr sz="2800"/>
            </a:lvl2pPr>
            <a:lvl3pPr marL="914089" indent="0">
              <a:buNone/>
              <a:defRPr sz="2400"/>
            </a:lvl3pPr>
            <a:lvl4pPr marL="1371132" indent="0">
              <a:buNone/>
              <a:defRPr sz="2000"/>
            </a:lvl4pPr>
            <a:lvl5pPr marL="1828178" indent="0">
              <a:buNone/>
              <a:defRPr sz="2000"/>
            </a:lvl5pPr>
            <a:lvl6pPr marL="2285222" indent="0">
              <a:buNone/>
              <a:defRPr sz="2000"/>
            </a:lvl6pPr>
            <a:lvl7pPr marL="2742265" indent="0">
              <a:buNone/>
              <a:defRPr sz="2000"/>
            </a:lvl7pPr>
            <a:lvl8pPr marL="3199309" indent="0">
              <a:buNone/>
              <a:defRPr sz="2000"/>
            </a:lvl8pPr>
            <a:lvl9pPr marL="3656354"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99" y="2057403"/>
            <a:ext cx="3932237" cy="3811588"/>
          </a:xfrm>
        </p:spPr>
        <p:txBody>
          <a:bodyPr/>
          <a:lstStyle>
            <a:lvl1pPr marL="0" indent="0">
              <a:buNone/>
              <a:defRPr sz="1600"/>
            </a:lvl1pPr>
            <a:lvl2pPr marL="457043" indent="0">
              <a:buNone/>
              <a:defRPr sz="1500"/>
            </a:lvl2pPr>
            <a:lvl3pPr marL="914089" indent="0">
              <a:buNone/>
              <a:defRPr sz="1200"/>
            </a:lvl3pPr>
            <a:lvl4pPr marL="1371132" indent="0">
              <a:buNone/>
              <a:defRPr sz="1100"/>
            </a:lvl4pPr>
            <a:lvl5pPr marL="1828178" indent="0">
              <a:buNone/>
              <a:defRPr sz="1100"/>
            </a:lvl5pPr>
            <a:lvl6pPr marL="2285222" indent="0">
              <a:buNone/>
              <a:defRPr sz="1100"/>
            </a:lvl6pPr>
            <a:lvl7pPr marL="2742265" indent="0">
              <a:buNone/>
              <a:defRPr sz="1100"/>
            </a:lvl7pPr>
            <a:lvl8pPr marL="3199309" indent="0">
              <a:buNone/>
              <a:defRPr sz="1100"/>
            </a:lvl8pPr>
            <a:lvl9pPr marL="3656354"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210177682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15692793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7"/>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27"/>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043"/>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211566558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57983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25143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5085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3953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4968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28406300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3376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0351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93022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89995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27933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332444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98303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404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196500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9776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40895551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1762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338478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14824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73329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865597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71241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31387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69887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1758600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5901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2170712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extLst>
      <p:ext uri="{BB962C8B-B14F-4D97-AF65-F5344CB8AC3E}">
        <p14:creationId xmlns:p14="http://schemas.microsoft.com/office/powerpoint/2010/main" val="342329351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62560" tIns="81280" rIns="162560" bIns="81280" numCol="1" anchor="t" anchorCtr="0" compatLnSpc="1">
            <a:prstTxWarp prst="textNoShape">
              <a:avLst/>
            </a:prstTxWarp>
          </a:bodyPr>
          <a:lstStyle/>
          <a:p>
            <a:endParaRPr lang="en-US" sz="2489"/>
          </a:p>
        </p:txBody>
      </p:sp>
    </p:spTree>
    <p:extLst>
      <p:ext uri="{BB962C8B-B14F-4D97-AF65-F5344CB8AC3E}">
        <p14:creationId xmlns:p14="http://schemas.microsoft.com/office/powerpoint/2010/main" val="281061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1338692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99936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3716987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2233123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40398760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标题幻灯片">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637"/>
          </a:xfrm>
          <a:prstGeom prst="rect">
            <a:avLst/>
          </a:prstGeom>
        </p:spPr>
      </p:pic>
      <p:sp>
        <p:nvSpPr>
          <p:cNvPr id="3" name="矩形 2"/>
          <p:cNvSpPr/>
          <p:nvPr userDrawn="1"/>
        </p:nvSpPr>
        <p:spPr>
          <a:xfrm>
            <a:off x="1358153" y="3334871"/>
            <a:ext cx="1089212" cy="1331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矩形 3"/>
          <p:cNvSpPr/>
          <p:nvPr userDrawn="1"/>
        </p:nvSpPr>
        <p:spPr>
          <a:xfrm>
            <a:off x="10273552" y="2252383"/>
            <a:ext cx="1156447" cy="2164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userDrawn="1"/>
        </p:nvSpPr>
        <p:spPr>
          <a:xfrm>
            <a:off x="7292788" y="4666129"/>
            <a:ext cx="1156447" cy="441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userDrawn="1"/>
        </p:nvSpPr>
        <p:spPr>
          <a:xfrm>
            <a:off x="5204011" y="1810872"/>
            <a:ext cx="1156447" cy="441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p:cNvSpPr/>
          <p:nvPr userDrawn="1"/>
        </p:nvSpPr>
        <p:spPr>
          <a:xfrm>
            <a:off x="7292787" y="1670798"/>
            <a:ext cx="1156447" cy="5815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5664639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1873217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27956518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28BF64-D393-46B3-AC72-9DFE07C83FB0}"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29411370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25931558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9220132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26742941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30425707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28917910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38793537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1546696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3_标题幻灯片">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637"/>
          </a:xfrm>
          <a:prstGeom prst="rect">
            <a:avLst/>
          </a:prstGeom>
        </p:spPr>
      </p:pic>
    </p:spTree>
    <p:extLst>
      <p:ext uri="{BB962C8B-B14F-4D97-AF65-F5344CB8AC3E}">
        <p14:creationId xmlns:p14="http://schemas.microsoft.com/office/powerpoint/2010/main" val="22374112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14821982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8398014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701895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58979D9-E8A7-4020-9F53-DCBB73454201}" type="datetimeFigureOut">
              <a:rPr lang="zh-CN" altLang="en-US" smtClean="0"/>
              <a:t>2021/11/14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15478380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55740942"/>
      </p:ext>
    </p:extLst>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22514507"/>
      </p:ext>
    </p:extLst>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601641"/>
      </p:ext>
    </p:extLst>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200900"/>
      </p:ext>
    </p:extLst>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04971458"/>
      </p:ext>
    </p:extLst>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57508056"/>
      </p:ext>
    </p:extLst>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4_标题幻灯片">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48514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02980842"/>
      </p:ext>
    </p:extLst>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86948737"/>
      </p:ext>
    </p:extLst>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76232215"/>
      </p:ext>
    </p:extLst>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68235908"/>
      </p:ext>
    </p:extLst>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4329638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0817595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6724513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9280084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3666488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9814067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818A2A-893A-4C16-A8E0-E72037513C1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8CBCCE0-2CC1-4047-8176-9A3A8D8958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A9C105B-CD1A-4A78-B45D-34F81E6AAA46}"/>
              </a:ext>
            </a:extLst>
          </p:cNvPr>
          <p:cNvSpPr>
            <a:spLocks noGrp="1"/>
          </p:cNvSpPr>
          <p:nvPr>
            <p:ph type="dt" sz="half" idx="10"/>
          </p:nvPr>
        </p:nvSpPr>
        <p:spPr/>
        <p:txBody>
          <a:bodyPr/>
          <a:lstStyle/>
          <a:p>
            <a:fld id="{78DC1D54-5805-4D40-B801-1A331E8BC5DA}" type="datetimeFigureOut">
              <a:rPr lang="zh-CN" altLang="en-US" smtClean="0"/>
              <a:t>2021/11/14</a:t>
            </a:fld>
            <a:endParaRPr lang="zh-CN" altLang="en-US"/>
          </a:p>
        </p:txBody>
      </p:sp>
      <p:sp>
        <p:nvSpPr>
          <p:cNvPr id="5" name="页脚占位符 4">
            <a:extLst>
              <a:ext uri="{FF2B5EF4-FFF2-40B4-BE49-F238E27FC236}">
                <a16:creationId xmlns:a16="http://schemas.microsoft.com/office/drawing/2014/main" id="{F0FE523F-8926-4B6B-8D41-1B83EAAF21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1E42499-61AB-49F3-B461-00914A8E7C67}"/>
              </a:ext>
            </a:extLst>
          </p:cNvPr>
          <p:cNvSpPr>
            <a:spLocks noGrp="1"/>
          </p:cNvSpPr>
          <p:nvPr>
            <p:ph type="sldNum" sz="quarter" idx="12"/>
          </p:nvPr>
        </p:nvSpPr>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337172552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6329523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1175061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5814768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6011340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2021/11/14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6028418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98584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86418655"/>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4284112"/>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253946096"/>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261296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250B69D-E236-4F2F-9CF0-7D7ECB2EAB24}"/>
              </a:ext>
            </a:extLst>
          </p:cNvPr>
          <p:cNvSpPr>
            <a:spLocks noGrp="1"/>
          </p:cNvSpPr>
          <p:nvPr>
            <p:ph type="dt" sz="half" idx="10"/>
          </p:nvPr>
        </p:nvSpPr>
        <p:spPr/>
        <p:txBody>
          <a:bodyPr/>
          <a:lstStyle/>
          <a:p>
            <a:fld id="{78DC1D54-5805-4D40-B801-1A331E8BC5DA}" type="datetimeFigureOut">
              <a:rPr lang="zh-CN" altLang="en-US" smtClean="0"/>
              <a:t>2021/11/14</a:t>
            </a:fld>
            <a:endParaRPr lang="zh-CN" altLang="en-US"/>
          </a:p>
        </p:txBody>
      </p:sp>
      <p:sp>
        <p:nvSpPr>
          <p:cNvPr id="3" name="页脚占位符 2">
            <a:extLst>
              <a:ext uri="{FF2B5EF4-FFF2-40B4-BE49-F238E27FC236}">
                <a16:creationId xmlns:a16="http://schemas.microsoft.com/office/drawing/2014/main" id="{D35DC152-1957-4A19-BCB0-C496DCCB51B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2AFCBCC-BCCF-4988-99B4-413E066132ED}"/>
              </a:ext>
            </a:extLst>
          </p:cNvPr>
          <p:cNvSpPr>
            <a:spLocks noGrp="1"/>
          </p:cNvSpPr>
          <p:nvPr>
            <p:ph type="sldNum" sz="quarter" idx="12"/>
          </p:nvPr>
        </p:nvSpPr>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160347725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6883128"/>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89505637"/>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4629017"/>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1594542218"/>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705005680"/>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0790377"/>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5279304"/>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2667236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9513559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32170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28858759"/>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8560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11/14/2021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7677974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11/14/2021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2808464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11/14/2021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990657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7132637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015062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0474355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176251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0614203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416295611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C6C8A62E-B04B-4079-BABC-1EEDA867F8B7}"/>
              </a:ext>
            </a:extLst>
          </p:cNvPr>
          <p:cNvGrpSpPr/>
          <p:nvPr userDrawn="1"/>
        </p:nvGrpSpPr>
        <p:grpSpPr>
          <a:xfrm>
            <a:off x="0" y="0"/>
            <a:ext cx="12192000" cy="6858000"/>
            <a:chOff x="0" y="0"/>
            <a:chExt cx="12192000" cy="6750674"/>
          </a:xfrm>
        </p:grpSpPr>
        <p:sp>
          <p:nvSpPr>
            <p:cNvPr id="3" name="矩形 2">
              <a:extLst>
                <a:ext uri="{FF2B5EF4-FFF2-40B4-BE49-F238E27FC236}">
                  <a16:creationId xmlns:a16="http://schemas.microsoft.com/office/drawing/2014/main" id="{998EDD53-3CE5-4869-876D-563DDF31F38D}"/>
                </a:ext>
              </a:extLst>
            </p:cNvPr>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C787FE57-D7ED-48A1-BA23-2E706B5839E9}"/>
                </a:ext>
              </a:extLst>
            </p:cNvPr>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C3E6097E-645A-4545-B999-F8596EF752C8}"/>
                </a:ext>
              </a:extLst>
            </p:cNvPr>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B2D6DDE7-FBAF-4D6E-A34F-8FD6DCFA3402}"/>
                </a:ext>
              </a:extLst>
            </p:cNvPr>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388D9DC9-7614-4A89-A7F1-6D11EFBADE85}"/>
                </a:ext>
              </a:extLst>
            </p:cNvPr>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CA9C7107-C0AD-483C-B07D-34E56400A31D}"/>
                </a:ext>
              </a:extLst>
            </p:cNvPr>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10B5625D-1AE9-466B-B985-396BEE22564B}"/>
                </a:ext>
              </a:extLst>
            </p:cNvPr>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D5E9083F-6805-4221-AD16-988FE7A2E11A}"/>
                </a:ext>
              </a:extLst>
            </p:cNvPr>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83FF06B1-BA99-4DEE-987B-14238876377B}"/>
                </a:ext>
              </a:extLst>
            </p:cNvPr>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13EE51E0-8653-419D-A416-02BCEDEA5F0C}"/>
                </a:ext>
              </a:extLst>
            </p:cNvPr>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4A516D9C-048D-4C92-B27B-8D1558476F18}"/>
                </a:ext>
              </a:extLst>
            </p:cNvPr>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91417BB1-46C3-414B-A27B-63A42A803815}"/>
                </a:ext>
              </a:extLst>
            </p:cNvPr>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BF5B2E44-D303-4A1E-84F6-AE96C7350908}"/>
                </a:ext>
              </a:extLst>
            </p:cNvPr>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B787F7A5-B165-47A5-9B07-E889B2CFF103}"/>
                </a:ext>
              </a:extLst>
            </p:cNvPr>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791045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CF2E77-4E87-4338-A6B2-93E833A84A3C}" type="datetimeFigureOut">
              <a:rPr lang="en-US" smtClean="0"/>
              <a:t>11/14/2021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7486162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11/14/2021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55266781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CF2E77-4E87-4338-A6B2-93E833A84A3C}" type="datetimeFigureOut">
              <a:rPr lang="en-US" smtClean="0"/>
              <a:t>11/14/2021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6866314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CF2E77-4E87-4338-A6B2-93E833A84A3C}" type="datetimeFigureOut">
              <a:rPr lang="en-US" smtClean="0"/>
              <a:t>11/14/2021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53036786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CF2E77-4E87-4338-A6B2-93E833A84A3C}" type="datetimeFigureOut">
              <a:rPr lang="en-US" smtClean="0"/>
              <a:t>11/14/2021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51693271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CF2E77-4E87-4338-A6B2-93E833A84A3C}" type="datetimeFigureOut">
              <a:rPr lang="en-US" smtClean="0"/>
              <a:t>11/14/2021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22855248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CF2E77-4E87-4338-A6B2-93E833A84A3C}" type="datetimeFigureOut">
              <a:rPr lang="en-US" smtClean="0"/>
              <a:t>11/14/2021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5988079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t>11/14/2021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42214274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t>11/14/2021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6328939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11/14/2021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665410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4617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11/14/2021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21918495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11/14/2021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109202717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11/14/2021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95728506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11/14/2021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28935477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11/14/2021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91692845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11/14/2021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35271681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11/14/2021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152406762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11/14/2021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99025879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11/14/2021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324627959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11/14/2021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16827730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1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3.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26" Type="http://schemas.openxmlformats.org/officeDocument/2006/relationships/slideLayout" Target="../slideLayouts/slideLayout140.xml"/><Relationship Id="rId3" Type="http://schemas.openxmlformats.org/officeDocument/2006/relationships/slideLayout" Target="../slideLayouts/slideLayout117.xml"/><Relationship Id="rId21" Type="http://schemas.openxmlformats.org/officeDocument/2006/relationships/slideLayout" Target="../slideLayouts/slideLayout135.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5" Type="http://schemas.openxmlformats.org/officeDocument/2006/relationships/slideLayout" Target="../slideLayouts/slideLayout139.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24" Type="http://schemas.openxmlformats.org/officeDocument/2006/relationships/slideLayout" Target="../slideLayouts/slideLayout138.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slideLayout" Target="../slideLayouts/slideLayout137.xml"/><Relationship Id="rId28" Type="http://schemas.openxmlformats.org/officeDocument/2006/relationships/theme" Target="../theme/theme14.xml"/><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slideLayout" Target="../slideLayouts/slideLayout136.xml"/><Relationship Id="rId27"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theme" Target="../theme/theme3.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theme" Target="../theme/theme6.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3.jpe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8.xml"/><Relationship Id="rId1" Type="http://schemas.openxmlformats.org/officeDocument/2006/relationships/slideLayout" Target="../slideLayouts/slideLayout5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5.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9.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799"/>
            <a:ext cx="3556000" cy="230704"/>
          </a:xfrm>
          <a:prstGeom prst="rect">
            <a:avLst/>
          </a:prstGeom>
          <a:noFill/>
        </p:spPr>
        <p:txBody>
          <a:bodyPr wrap="square" rtlCol="0">
            <a:spAutoFit/>
          </a:bodyPr>
          <a:lstStyle/>
          <a:p>
            <a:r>
              <a:rPr lang="zh-CN" altLang="en-US" sz="300" dirty="0">
                <a:solidFill>
                  <a:schemeClr val="bg1"/>
                </a:solidFill>
                <a:latin typeface="字魂59号-创粗黑" panose="00000500000000000000" pitchFamily="2" charset="-122"/>
                <a:ea typeface="字魂59号-创粗黑" panose="00000500000000000000" pitchFamily="2" charset="-122"/>
                <a:sym typeface="+mn-ea"/>
              </a:rPr>
              <a:t>感谢您下载包图网平台上提供的</a:t>
            </a:r>
            <a:r>
              <a:rPr lang="en-US" altLang="zh-CN" sz="300" dirty="0">
                <a:solidFill>
                  <a:schemeClr val="bg1"/>
                </a:solidFill>
                <a:latin typeface="字魂59号-创粗黑" panose="00000500000000000000" pitchFamily="2" charset="-122"/>
                <a:ea typeface="字魂59号-创粗黑" panose="00000500000000000000" pitchFamily="2" charset="-122"/>
                <a:sym typeface="+mn-ea"/>
              </a:rPr>
              <a:t>PPT</a:t>
            </a:r>
            <a:r>
              <a:rPr lang="zh-CN" altLang="en-US" sz="300" dirty="0">
                <a:solidFill>
                  <a:schemeClr val="bg1"/>
                </a:solidFill>
                <a:latin typeface="字魂59号-创粗黑" panose="00000500000000000000" pitchFamily="2" charset="-122"/>
                <a:ea typeface="字魂59号-创粗黑" panose="00000500000000000000" pitchFamily="2" charset="-122"/>
                <a:sym typeface="+mn-ea"/>
              </a:rPr>
              <a:t>作品，为了您和包图网以及原创作者的利益，请勿复制、传播、销售，否则将承担法律责任！包图网将对作品进行维权，按照传播下载次数进行十倍的索取赔偿！</a:t>
            </a:r>
          </a:p>
          <a:p>
            <a:r>
              <a:rPr lang="en-US" altLang="zh-CN" sz="599" dirty="0">
                <a:solidFill>
                  <a:schemeClr val="bg1"/>
                </a:solidFill>
                <a:latin typeface="字魂59号-创粗黑" panose="00000500000000000000" pitchFamily="2" charset="-122"/>
                <a:ea typeface="字魂59号-创粗黑" panose="00000500000000000000" pitchFamily="2" charset="-122"/>
                <a:sym typeface="+mn-ea"/>
              </a:rPr>
              <a:t>ibaotu.com</a:t>
            </a:r>
          </a:p>
        </p:txBody>
      </p:sp>
    </p:spTree>
    <p:extLst>
      <p:ext uri="{BB962C8B-B14F-4D97-AF65-F5344CB8AC3E}">
        <p14:creationId xmlns:p14="http://schemas.microsoft.com/office/powerpoint/2010/main" val="3607717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xStyles>
    <p:titleStyle>
      <a:lvl1pPr algn="l" defTabSz="914380" rtl="0" eaLnBrk="1" latinLnBrk="0" hangingPunct="1">
        <a:lnSpc>
          <a:spcPct val="90000"/>
        </a:lnSpc>
        <a:spcBef>
          <a:spcPct val="0"/>
        </a:spcBef>
        <a:buNone/>
        <a:defRPr sz="4401" kern="1200">
          <a:solidFill>
            <a:schemeClr val="tx1"/>
          </a:solidFill>
          <a:latin typeface="+mj-lt"/>
          <a:ea typeface="+mj-ea"/>
          <a:cs typeface="+mj-cs"/>
        </a:defRPr>
      </a:lvl1pPr>
    </p:titleStyle>
    <p:bodyStyle>
      <a:lvl1pPr marL="228595" indent="-228595" algn="l" defTabSz="914380"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785" indent="-228595" algn="l" defTabSz="91438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4" indent="-228595" algn="l" defTabSz="91438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4"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56"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44"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34"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25"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15"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80" rtl="0" eaLnBrk="1" latinLnBrk="0" hangingPunct="1">
        <a:defRPr sz="1800" kern="1200">
          <a:solidFill>
            <a:schemeClr val="tx1"/>
          </a:solidFill>
          <a:latin typeface="+mn-lt"/>
          <a:ea typeface="+mn-ea"/>
          <a:cs typeface="+mn-cs"/>
        </a:defRPr>
      </a:lvl1pPr>
      <a:lvl2pPr marL="457190" algn="l" defTabSz="914380" rtl="0" eaLnBrk="1" latinLnBrk="0" hangingPunct="1">
        <a:defRPr sz="1800" kern="1200">
          <a:solidFill>
            <a:schemeClr val="tx1"/>
          </a:solidFill>
          <a:latin typeface="+mn-lt"/>
          <a:ea typeface="+mn-ea"/>
          <a:cs typeface="+mn-cs"/>
        </a:defRPr>
      </a:lvl2pPr>
      <a:lvl3pPr marL="914380" algn="l" defTabSz="914380" rtl="0" eaLnBrk="1" latinLnBrk="0" hangingPunct="1">
        <a:defRPr sz="1800" kern="1200">
          <a:solidFill>
            <a:schemeClr val="tx1"/>
          </a:solidFill>
          <a:latin typeface="+mn-lt"/>
          <a:ea typeface="+mn-ea"/>
          <a:cs typeface="+mn-cs"/>
        </a:defRPr>
      </a:lvl3pPr>
      <a:lvl4pPr marL="1371570" algn="l" defTabSz="914380" rtl="0" eaLnBrk="1" latinLnBrk="0" hangingPunct="1">
        <a:defRPr sz="1800" kern="1200">
          <a:solidFill>
            <a:schemeClr val="tx1"/>
          </a:solidFill>
          <a:latin typeface="+mn-lt"/>
          <a:ea typeface="+mn-ea"/>
          <a:cs typeface="+mn-cs"/>
        </a:defRPr>
      </a:lvl4pPr>
      <a:lvl5pPr marL="1828759" algn="l" defTabSz="914380" rtl="0" eaLnBrk="1" latinLnBrk="0" hangingPunct="1">
        <a:defRPr sz="1800" kern="1200">
          <a:solidFill>
            <a:schemeClr val="tx1"/>
          </a:solidFill>
          <a:latin typeface="+mn-lt"/>
          <a:ea typeface="+mn-ea"/>
          <a:cs typeface="+mn-cs"/>
        </a:defRPr>
      </a:lvl5pPr>
      <a:lvl6pPr marL="2285949" algn="l" defTabSz="914380" rtl="0" eaLnBrk="1" latinLnBrk="0" hangingPunct="1">
        <a:defRPr sz="1800" kern="1200">
          <a:solidFill>
            <a:schemeClr val="tx1"/>
          </a:solidFill>
          <a:latin typeface="+mn-lt"/>
          <a:ea typeface="+mn-ea"/>
          <a:cs typeface="+mn-cs"/>
        </a:defRPr>
      </a:lvl6pPr>
      <a:lvl7pPr marL="2743139" algn="l" defTabSz="914380" rtl="0" eaLnBrk="1" latinLnBrk="0" hangingPunct="1">
        <a:defRPr sz="1800" kern="1200">
          <a:solidFill>
            <a:schemeClr val="tx1"/>
          </a:solidFill>
          <a:latin typeface="+mn-lt"/>
          <a:ea typeface="+mn-ea"/>
          <a:cs typeface="+mn-cs"/>
        </a:defRPr>
      </a:lvl7pPr>
      <a:lvl8pPr marL="3200330" algn="l" defTabSz="914380" rtl="0" eaLnBrk="1" latinLnBrk="0" hangingPunct="1">
        <a:defRPr sz="1800" kern="1200">
          <a:solidFill>
            <a:schemeClr val="tx1"/>
          </a:solidFill>
          <a:latin typeface="+mn-lt"/>
          <a:ea typeface="+mn-ea"/>
          <a:cs typeface="+mn-cs"/>
        </a:defRPr>
      </a:lvl8pPr>
      <a:lvl9pPr marL="3657518" algn="l" defTabSz="91438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11/14/2021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185354245"/>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1CF2E77-4E87-4338-A6B2-93E833A84A3C}" type="datetimeFigureOut">
              <a:rPr lang="en-US" smtClean="0"/>
              <a:t>11/14/2021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96E19DA-92E0-4635-8627-DEB5FDE3EBA8}" type="slidenum">
              <a:rPr lang="en-US" smtClean="0"/>
              <a:t>‹#›</a:t>
            </a:fld>
            <a:endParaRPr lang="en-US"/>
          </a:p>
        </p:txBody>
      </p:sp>
    </p:spTree>
    <p:extLst>
      <p:ext uri="{BB962C8B-B14F-4D97-AF65-F5344CB8AC3E}">
        <p14:creationId xmlns:p14="http://schemas.microsoft.com/office/powerpoint/2010/main" val="98351367"/>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11/14/2021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2677866176"/>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2612" tIns="46310" rIns="92612" bIns="4631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2612" tIns="46310" rIns="92612" bIns="4631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68"/>
            <a:ext cx="2743200" cy="365125"/>
          </a:xfrm>
          <a:prstGeom prst="rect">
            <a:avLst/>
          </a:prstGeom>
        </p:spPr>
        <p:txBody>
          <a:bodyPr vert="horz" lIns="92612" tIns="46310" rIns="92612" bIns="46310" rtlCol="0" anchor="ctr"/>
          <a:lstStyle>
            <a:lvl1pPr algn="l">
              <a:defRPr sz="1200">
                <a:solidFill>
                  <a:schemeClr val="tx1">
                    <a:tint val="75000"/>
                  </a:schemeClr>
                </a:solidFill>
              </a:defRPr>
            </a:lvl1pPr>
          </a:lstStyle>
          <a:p>
            <a:pPr defTabSz="457043"/>
            <a:fld id="{0DA2CC75-8280-4D50-8556-C2874ADEF926}" type="datetimeFigureOut">
              <a:rPr lang="zh-CN" altLang="en-US" smtClean="0">
                <a:solidFill>
                  <a:prstClr val="black">
                    <a:tint val="75000"/>
                  </a:prstClr>
                </a:solidFill>
              </a:rPr>
              <a:pPr defTabSz="457043"/>
              <a:t>2021/11/14</a:t>
            </a:fld>
            <a:endParaRPr lang="zh-CN" altLang="en-US">
              <a:solidFill>
                <a:prstClr val="black">
                  <a:tint val="75000"/>
                </a:prstClr>
              </a:solidFill>
            </a:endParaRPr>
          </a:p>
        </p:txBody>
      </p:sp>
      <p:sp>
        <p:nvSpPr>
          <p:cNvPr id="5" name="Footer Placeholder 4"/>
          <p:cNvSpPr>
            <a:spLocks noGrp="1"/>
          </p:cNvSpPr>
          <p:nvPr>
            <p:ph type="ftr" sz="quarter" idx="3"/>
          </p:nvPr>
        </p:nvSpPr>
        <p:spPr>
          <a:xfrm>
            <a:off x="4038600" y="6356368"/>
            <a:ext cx="4114800" cy="365125"/>
          </a:xfrm>
          <a:prstGeom prst="rect">
            <a:avLst/>
          </a:prstGeom>
        </p:spPr>
        <p:txBody>
          <a:bodyPr vert="horz" lIns="92612" tIns="46310" rIns="92612" bIns="46310" rtlCol="0" anchor="ctr"/>
          <a:lstStyle>
            <a:lvl1pPr algn="ctr">
              <a:defRPr sz="1200">
                <a:solidFill>
                  <a:schemeClr val="tx1">
                    <a:tint val="75000"/>
                  </a:schemeClr>
                </a:solidFill>
              </a:defRPr>
            </a:lvl1pPr>
          </a:lstStyle>
          <a:p>
            <a:pPr defTabSz="457043"/>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8610601" y="6356368"/>
            <a:ext cx="2743200" cy="365125"/>
          </a:xfrm>
          <a:prstGeom prst="rect">
            <a:avLst/>
          </a:prstGeom>
        </p:spPr>
        <p:txBody>
          <a:bodyPr vert="horz" lIns="92612" tIns="46310" rIns="92612" bIns="46310" rtlCol="0" anchor="ctr"/>
          <a:lstStyle>
            <a:lvl1pPr algn="r">
              <a:defRPr sz="1200">
                <a:solidFill>
                  <a:schemeClr val="tx1">
                    <a:tint val="75000"/>
                  </a:schemeClr>
                </a:solidFill>
              </a:defRPr>
            </a:lvl1pPr>
          </a:lstStyle>
          <a:p>
            <a:pPr defTabSz="457043"/>
            <a:fld id="{6E190E77-D57C-49F8-ADC2-FB99C50EBC2E}" type="slidenum">
              <a:rPr lang="zh-CN" altLang="en-US" smtClean="0">
                <a:solidFill>
                  <a:prstClr val="black">
                    <a:tint val="75000"/>
                  </a:prstClr>
                </a:solidFill>
              </a:rPr>
              <a:pPr defTabSz="457043"/>
              <a:t>‹#›</a:t>
            </a:fld>
            <a:endParaRPr lang="zh-CN" altLang="en-US">
              <a:solidFill>
                <a:prstClr val="black">
                  <a:tint val="75000"/>
                </a:prstClr>
              </a:solidFill>
            </a:endParaRPr>
          </a:p>
        </p:txBody>
      </p:sp>
    </p:spTree>
    <p:extLst>
      <p:ext uri="{BB962C8B-B14F-4D97-AF65-F5344CB8AC3E}">
        <p14:creationId xmlns:p14="http://schemas.microsoft.com/office/powerpoint/2010/main" val="144298372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08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22" indent="-228522" algn="l" defTabSz="91408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566" indent="-228522" algn="l" defTabSz="914089" rtl="0" eaLnBrk="1" latinLnBrk="0" hangingPunct="1">
        <a:lnSpc>
          <a:spcPct val="90000"/>
        </a:lnSpc>
        <a:spcBef>
          <a:spcPts val="499"/>
        </a:spcBef>
        <a:buFont typeface="Arial" panose="020B0604020202020204" pitchFamily="34" charset="0"/>
        <a:buChar char="•"/>
        <a:defRPr sz="2400" kern="1200">
          <a:solidFill>
            <a:schemeClr val="tx1"/>
          </a:solidFill>
          <a:latin typeface="+mn-lt"/>
          <a:ea typeface="+mn-ea"/>
          <a:cs typeface="+mn-cs"/>
        </a:defRPr>
      </a:lvl2pPr>
      <a:lvl3pPr marL="1142610" indent="-228522" algn="l" defTabSz="914089" rtl="0" eaLnBrk="1" latinLnBrk="0" hangingPunct="1">
        <a:lnSpc>
          <a:spcPct val="90000"/>
        </a:lnSpc>
        <a:spcBef>
          <a:spcPts val="499"/>
        </a:spcBef>
        <a:buFont typeface="Arial" panose="020B0604020202020204" pitchFamily="34" charset="0"/>
        <a:buChar char="•"/>
        <a:defRPr sz="2000" kern="1200">
          <a:solidFill>
            <a:schemeClr val="tx1"/>
          </a:solidFill>
          <a:latin typeface="+mn-lt"/>
          <a:ea typeface="+mn-ea"/>
          <a:cs typeface="+mn-cs"/>
        </a:defRPr>
      </a:lvl3pPr>
      <a:lvl4pPr marL="1599655" indent="-228522" algn="l" defTabSz="914089" rtl="0" eaLnBrk="1" latinLnBrk="0" hangingPunct="1">
        <a:lnSpc>
          <a:spcPct val="90000"/>
        </a:lnSpc>
        <a:spcBef>
          <a:spcPts val="499"/>
        </a:spcBef>
        <a:buFont typeface="Arial" panose="020B0604020202020204" pitchFamily="34" charset="0"/>
        <a:buChar char="•"/>
        <a:defRPr sz="1900" kern="1200">
          <a:solidFill>
            <a:schemeClr val="tx1"/>
          </a:solidFill>
          <a:latin typeface="+mn-lt"/>
          <a:ea typeface="+mn-ea"/>
          <a:cs typeface="+mn-cs"/>
        </a:defRPr>
      </a:lvl4pPr>
      <a:lvl5pPr marL="2056699" indent="-228522" algn="l" defTabSz="914089" rtl="0" eaLnBrk="1" latinLnBrk="0" hangingPunct="1">
        <a:lnSpc>
          <a:spcPct val="90000"/>
        </a:lnSpc>
        <a:spcBef>
          <a:spcPts val="499"/>
        </a:spcBef>
        <a:buFont typeface="Arial" panose="020B0604020202020204" pitchFamily="34" charset="0"/>
        <a:buChar char="•"/>
        <a:defRPr sz="1900" kern="1200">
          <a:solidFill>
            <a:schemeClr val="tx1"/>
          </a:solidFill>
          <a:latin typeface="+mn-lt"/>
          <a:ea typeface="+mn-ea"/>
          <a:cs typeface="+mn-cs"/>
        </a:defRPr>
      </a:lvl5pPr>
      <a:lvl6pPr marL="2513742" indent="-228522" algn="l" defTabSz="914089" rtl="0" eaLnBrk="1" latinLnBrk="0" hangingPunct="1">
        <a:lnSpc>
          <a:spcPct val="90000"/>
        </a:lnSpc>
        <a:spcBef>
          <a:spcPts val="499"/>
        </a:spcBef>
        <a:buFont typeface="Arial" panose="020B0604020202020204" pitchFamily="34" charset="0"/>
        <a:buChar char="•"/>
        <a:defRPr sz="1900" kern="1200">
          <a:solidFill>
            <a:schemeClr val="tx1"/>
          </a:solidFill>
          <a:latin typeface="+mn-lt"/>
          <a:ea typeface="+mn-ea"/>
          <a:cs typeface="+mn-cs"/>
        </a:defRPr>
      </a:lvl6pPr>
      <a:lvl7pPr marL="2970786" indent="-228522" algn="l" defTabSz="914089" rtl="0" eaLnBrk="1" latinLnBrk="0" hangingPunct="1">
        <a:lnSpc>
          <a:spcPct val="90000"/>
        </a:lnSpc>
        <a:spcBef>
          <a:spcPts val="499"/>
        </a:spcBef>
        <a:buFont typeface="Arial" panose="020B0604020202020204" pitchFamily="34" charset="0"/>
        <a:buChar char="•"/>
        <a:defRPr sz="1900" kern="1200">
          <a:solidFill>
            <a:schemeClr val="tx1"/>
          </a:solidFill>
          <a:latin typeface="+mn-lt"/>
          <a:ea typeface="+mn-ea"/>
          <a:cs typeface="+mn-cs"/>
        </a:defRPr>
      </a:lvl7pPr>
      <a:lvl8pPr marL="3427830" indent="-228522" algn="l" defTabSz="914089" rtl="0" eaLnBrk="1" latinLnBrk="0" hangingPunct="1">
        <a:lnSpc>
          <a:spcPct val="90000"/>
        </a:lnSpc>
        <a:spcBef>
          <a:spcPts val="499"/>
        </a:spcBef>
        <a:buFont typeface="Arial" panose="020B0604020202020204" pitchFamily="34" charset="0"/>
        <a:buChar char="•"/>
        <a:defRPr sz="1900" kern="1200">
          <a:solidFill>
            <a:schemeClr val="tx1"/>
          </a:solidFill>
          <a:latin typeface="+mn-lt"/>
          <a:ea typeface="+mn-ea"/>
          <a:cs typeface="+mn-cs"/>
        </a:defRPr>
      </a:lvl8pPr>
      <a:lvl9pPr marL="3884874" indent="-228522" algn="l" defTabSz="914089" rtl="0" eaLnBrk="1" latinLnBrk="0" hangingPunct="1">
        <a:lnSpc>
          <a:spcPct val="90000"/>
        </a:lnSpc>
        <a:spcBef>
          <a:spcPts val="499"/>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089" rtl="0" eaLnBrk="1" latinLnBrk="0" hangingPunct="1">
        <a:defRPr sz="1900" kern="1200">
          <a:solidFill>
            <a:schemeClr val="tx1"/>
          </a:solidFill>
          <a:latin typeface="+mn-lt"/>
          <a:ea typeface="+mn-ea"/>
          <a:cs typeface="+mn-cs"/>
        </a:defRPr>
      </a:lvl1pPr>
      <a:lvl2pPr marL="457043" algn="l" defTabSz="914089" rtl="0" eaLnBrk="1" latinLnBrk="0" hangingPunct="1">
        <a:defRPr sz="1900" kern="1200">
          <a:solidFill>
            <a:schemeClr val="tx1"/>
          </a:solidFill>
          <a:latin typeface="+mn-lt"/>
          <a:ea typeface="+mn-ea"/>
          <a:cs typeface="+mn-cs"/>
        </a:defRPr>
      </a:lvl2pPr>
      <a:lvl3pPr marL="914089" algn="l" defTabSz="914089" rtl="0" eaLnBrk="1" latinLnBrk="0" hangingPunct="1">
        <a:defRPr sz="1900" kern="1200">
          <a:solidFill>
            <a:schemeClr val="tx1"/>
          </a:solidFill>
          <a:latin typeface="+mn-lt"/>
          <a:ea typeface="+mn-ea"/>
          <a:cs typeface="+mn-cs"/>
        </a:defRPr>
      </a:lvl3pPr>
      <a:lvl4pPr marL="1371132" algn="l" defTabSz="914089" rtl="0" eaLnBrk="1" latinLnBrk="0" hangingPunct="1">
        <a:defRPr sz="1900" kern="1200">
          <a:solidFill>
            <a:schemeClr val="tx1"/>
          </a:solidFill>
          <a:latin typeface="+mn-lt"/>
          <a:ea typeface="+mn-ea"/>
          <a:cs typeface="+mn-cs"/>
        </a:defRPr>
      </a:lvl4pPr>
      <a:lvl5pPr marL="1828178" algn="l" defTabSz="914089" rtl="0" eaLnBrk="1" latinLnBrk="0" hangingPunct="1">
        <a:defRPr sz="1900" kern="1200">
          <a:solidFill>
            <a:schemeClr val="tx1"/>
          </a:solidFill>
          <a:latin typeface="+mn-lt"/>
          <a:ea typeface="+mn-ea"/>
          <a:cs typeface="+mn-cs"/>
        </a:defRPr>
      </a:lvl5pPr>
      <a:lvl6pPr marL="2285222" algn="l" defTabSz="914089" rtl="0" eaLnBrk="1" latinLnBrk="0" hangingPunct="1">
        <a:defRPr sz="1900" kern="1200">
          <a:solidFill>
            <a:schemeClr val="tx1"/>
          </a:solidFill>
          <a:latin typeface="+mn-lt"/>
          <a:ea typeface="+mn-ea"/>
          <a:cs typeface="+mn-cs"/>
        </a:defRPr>
      </a:lvl6pPr>
      <a:lvl7pPr marL="2742265" algn="l" defTabSz="914089" rtl="0" eaLnBrk="1" latinLnBrk="0" hangingPunct="1">
        <a:defRPr sz="1900" kern="1200">
          <a:solidFill>
            <a:schemeClr val="tx1"/>
          </a:solidFill>
          <a:latin typeface="+mn-lt"/>
          <a:ea typeface="+mn-ea"/>
          <a:cs typeface="+mn-cs"/>
        </a:defRPr>
      </a:lvl7pPr>
      <a:lvl8pPr marL="3199309" algn="l" defTabSz="914089" rtl="0" eaLnBrk="1" latinLnBrk="0" hangingPunct="1">
        <a:defRPr sz="1900" kern="1200">
          <a:solidFill>
            <a:schemeClr val="tx1"/>
          </a:solidFill>
          <a:latin typeface="+mn-lt"/>
          <a:ea typeface="+mn-ea"/>
          <a:cs typeface="+mn-cs"/>
        </a:defRPr>
      </a:lvl8pPr>
      <a:lvl9pPr marL="3656354" algn="l" defTabSz="914089" rtl="0" eaLnBrk="1" latinLnBrk="0" hangingPunct="1">
        <a:defRPr sz="19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3715993061"/>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27" r:id="rId23"/>
    <p:sldLayoutId id="2147483828" r:id="rId24"/>
    <p:sldLayoutId id="2147483829" r:id="rId25"/>
    <p:sldLayoutId id="2147483830" r:id="rId26"/>
    <p:sldLayoutId id="2147483831"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4290C14-100E-46C7-9AC0-C7114E79C8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3112AAE-55C5-4135-B689-6C95749C41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0602591-AA23-489E-8931-23E4EC1118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C1D54-5805-4D40-B801-1A331E8BC5DA}" type="datetimeFigureOut">
              <a:rPr lang="zh-CN" altLang="en-US" smtClean="0"/>
              <a:t>2021/11/14</a:t>
            </a:fld>
            <a:endParaRPr lang="zh-CN" altLang="en-US"/>
          </a:p>
        </p:txBody>
      </p:sp>
      <p:sp>
        <p:nvSpPr>
          <p:cNvPr id="5" name="页脚占位符 4">
            <a:extLst>
              <a:ext uri="{FF2B5EF4-FFF2-40B4-BE49-F238E27FC236}">
                <a16:creationId xmlns:a16="http://schemas.microsoft.com/office/drawing/2014/main" id="{CF242E47-99D2-42FF-8784-4927BFE005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2920818-F7F4-4740-A700-853441E3B4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9C62F9-7AAC-4EC2-8551-F74B0C7AC04A}" type="slidenum">
              <a:rPr lang="zh-CN" altLang="en-US" smtClean="0"/>
              <a:t>‹#›</a:t>
            </a:fld>
            <a:endParaRPr lang="zh-CN" altLang="en-US"/>
          </a:p>
        </p:txBody>
      </p:sp>
      <p:pic>
        <p:nvPicPr>
          <p:cNvPr id="8" name="图片 7">
            <a:extLst>
              <a:ext uri="{FF2B5EF4-FFF2-40B4-BE49-F238E27FC236}">
                <a16:creationId xmlns:a16="http://schemas.microsoft.com/office/drawing/2014/main" id="{BDA00C37-2CE3-43AB-BEE6-7DF7BAFCC96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6200000">
            <a:off x="2655967" y="-2678035"/>
            <a:ext cx="6880067" cy="12192001"/>
          </a:xfrm>
          <a:prstGeom prst="rect">
            <a:avLst/>
          </a:prstGeom>
        </p:spPr>
      </p:pic>
    </p:spTree>
    <p:extLst>
      <p:ext uri="{BB962C8B-B14F-4D97-AF65-F5344CB8AC3E}">
        <p14:creationId xmlns:p14="http://schemas.microsoft.com/office/powerpoint/2010/main" val="253005973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3" r:id="rId3"/>
  </p:sldLayoutIdLst>
  <mc:AlternateContent xmlns:mc="http://schemas.openxmlformats.org/markup-compatibility/2006" xmlns:p14="http://schemas.microsoft.com/office/powerpoint/2010/main">
    <mc:Choice Requires="p14">
      <p:transition spd="slow" p14:dur="2000" advTm="0"/>
    </mc:Choice>
    <mc:Fallback xmlns="">
      <p:transition spd="slow"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grpSp>
        <p:nvGrpSpPr>
          <p:cNvPr id="3" name="组合 2">
            <a:extLst>
              <a:ext uri="{FF2B5EF4-FFF2-40B4-BE49-F238E27FC236}">
                <a16:creationId xmlns:a16="http://schemas.microsoft.com/office/drawing/2014/main" id="{5CD96D62-AE49-41B9-80E6-E1E0FD3BCC37}"/>
              </a:ext>
            </a:extLst>
          </p:cNvPr>
          <p:cNvGrpSpPr/>
          <p:nvPr userDrawn="1"/>
        </p:nvGrpSpPr>
        <p:grpSpPr>
          <a:xfrm>
            <a:off x="0" y="0"/>
            <a:ext cx="12192000" cy="6858000"/>
            <a:chOff x="0" y="0"/>
            <a:chExt cx="12192000" cy="6750674"/>
          </a:xfrm>
        </p:grpSpPr>
        <p:sp>
          <p:nvSpPr>
            <p:cNvPr id="4" name="矩形 3">
              <a:extLst>
                <a:ext uri="{FF2B5EF4-FFF2-40B4-BE49-F238E27FC236}">
                  <a16:creationId xmlns:a16="http://schemas.microsoft.com/office/drawing/2014/main" id="{EA2709D7-4076-4042-A170-5324C4069DEC}"/>
                </a:ext>
              </a:extLst>
            </p:cNvPr>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58041176-3F6C-45DD-BA61-F6AB03534BE5}"/>
                </a:ext>
              </a:extLst>
            </p:cNvPr>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AA52AADE-244C-4660-94D1-FF0BECB8A5F8}"/>
                </a:ext>
              </a:extLst>
            </p:cNvPr>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0C8ECE69-CBF3-46E2-95D4-76CEF8951AF1}"/>
                </a:ext>
              </a:extLst>
            </p:cNvPr>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86FC926A-9E58-42F3-A254-901D166EE8AB}"/>
                </a:ext>
              </a:extLst>
            </p:cNvPr>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0082A139-47CD-4316-A50E-635DCA61B726}"/>
                </a:ext>
              </a:extLst>
            </p:cNvPr>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0C56966C-87CE-4C19-B415-D1A116FFD55C}"/>
                </a:ext>
              </a:extLst>
            </p:cNvPr>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40DF2F10-C9D9-469E-BA5B-4361A0E04F5C}"/>
                </a:ext>
              </a:extLst>
            </p:cNvPr>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FA96DBA7-5DE5-42C4-B77B-9E09808F12BE}"/>
                </a:ext>
              </a:extLst>
            </p:cNvPr>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C58800CD-0121-49FB-AF2E-869EB0AE685C}"/>
                </a:ext>
              </a:extLst>
            </p:cNvPr>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46187C43-DC9C-48EB-800E-48E616220C24}"/>
                </a:ext>
              </a:extLst>
            </p:cNvPr>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922023CD-DC59-496E-812C-A35B44A072DF}"/>
                </a:ext>
              </a:extLst>
            </p:cNvPr>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BF835750-1013-4D35-95B6-D7E4B0B0E2BF}"/>
                </a:ext>
              </a:extLst>
            </p:cNvPr>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4E7862D5-26D4-4CF0-A6A0-57B4835E763D}"/>
                </a:ext>
              </a:extLst>
            </p:cNvPr>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4">
            <a:extLst>
              <a:ext uri="{FF2B5EF4-FFF2-40B4-BE49-F238E27FC236}">
                <a16:creationId xmlns:a16="http://schemas.microsoft.com/office/drawing/2014/main" id="{612EB653-DB89-4A83-BCB9-AB55D6DF6F05}"/>
              </a:ext>
            </a:extLst>
          </p:cNvPr>
          <p:cNvGrpSpPr>
            <a:grpSpLocks noChangeAspect="1"/>
          </p:cNvGrpSpPr>
          <p:nvPr userDrawn="1"/>
        </p:nvGrpSpPr>
        <p:grpSpPr bwMode="auto">
          <a:xfrm>
            <a:off x="-319548" y="5517737"/>
            <a:ext cx="12831097" cy="1340263"/>
            <a:chOff x="0" y="1761"/>
            <a:chExt cx="7678" cy="802"/>
          </a:xfrm>
        </p:grpSpPr>
        <p:grpSp>
          <p:nvGrpSpPr>
            <p:cNvPr id="19" name="Group 205">
              <a:extLst>
                <a:ext uri="{FF2B5EF4-FFF2-40B4-BE49-F238E27FC236}">
                  <a16:creationId xmlns:a16="http://schemas.microsoft.com/office/drawing/2014/main" id="{0E1575A5-C7B0-4FE8-928F-4CD3F8C9DEEB}"/>
                </a:ext>
              </a:extLst>
            </p:cNvPr>
            <p:cNvGrpSpPr>
              <a:grpSpLocks/>
            </p:cNvGrpSpPr>
            <p:nvPr/>
          </p:nvGrpSpPr>
          <p:grpSpPr bwMode="auto">
            <a:xfrm>
              <a:off x="0" y="1761"/>
              <a:ext cx="7678" cy="802"/>
              <a:chOff x="0" y="1761"/>
              <a:chExt cx="7678" cy="802"/>
            </a:xfrm>
          </p:grpSpPr>
          <p:sp>
            <p:nvSpPr>
              <p:cNvPr id="120" name="Freeform 5">
                <a:extLst>
                  <a:ext uri="{FF2B5EF4-FFF2-40B4-BE49-F238E27FC236}">
                    <a16:creationId xmlns:a16="http://schemas.microsoft.com/office/drawing/2014/main" id="{4F88AE74-2F4D-44B3-8A39-0594A073A2FD}"/>
                  </a:ext>
                </a:extLst>
              </p:cNvPr>
              <p:cNvSpPr>
                <a:spLocks/>
              </p:cNvSpPr>
              <p:nvPr/>
            </p:nvSpPr>
            <p:spPr bwMode="auto">
              <a:xfrm>
                <a:off x="710" y="2057"/>
                <a:ext cx="161" cy="144"/>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6">
                <a:extLst>
                  <a:ext uri="{FF2B5EF4-FFF2-40B4-BE49-F238E27FC236}">
                    <a16:creationId xmlns:a16="http://schemas.microsoft.com/office/drawing/2014/main" id="{3138CD61-CB5E-4B04-93E2-578C13F65D3D}"/>
                  </a:ext>
                </a:extLst>
              </p:cNvPr>
              <p:cNvSpPr>
                <a:spLocks/>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Rectangle 7">
                <a:extLst>
                  <a:ext uri="{FF2B5EF4-FFF2-40B4-BE49-F238E27FC236}">
                    <a16:creationId xmlns:a16="http://schemas.microsoft.com/office/drawing/2014/main" id="{9DACD59F-FB7D-477A-A880-EC14DB2D2452}"/>
                  </a:ext>
                </a:extLst>
              </p:cNvPr>
              <p:cNvSpPr>
                <a:spLocks noChangeArrowheads="1"/>
              </p:cNvSpPr>
              <p:nvPr/>
            </p:nvSpPr>
            <p:spPr bwMode="auto">
              <a:xfrm>
                <a:off x="714" y="1980"/>
                <a:ext cx="12"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8">
                <a:extLst>
                  <a:ext uri="{FF2B5EF4-FFF2-40B4-BE49-F238E27FC236}">
                    <a16:creationId xmlns:a16="http://schemas.microsoft.com/office/drawing/2014/main" id="{DE67CD92-A527-4855-9B4B-F1B3C02B0EBC}"/>
                  </a:ext>
                </a:extLst>
              </p:cNvPr>
              <p:cNvSpPr>
                <a:spLocks/>
              </p:cNvSpPr>
              <p:nvPr/>
            </p:nvSpPr>
            <p:spPr bwMode="auto">
              <a:xfrm>
                <a:off x="599"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9">
                <a:extLst>
                  <a:ext uri="{FF2B5EF4-FFF2-40B4-BE49-F238E27FC236}">
                    <a16:creationId xmlns:a16="http://schemas.microsoft.com/office/drawing/2014/main" id="{5C7113BE-9B04-4629-8925-E02ADEC0E4A8}"/>
                  </a:ext>
                </a:extLst>
              </p:cNvPr>
              <p:cNvSpPr>
                <a:spLocks/>
              </p:cNvSpPr>
              <p:nvPr/>
            </p:nvSpPr>
            <p:spPr bwMode="auto">
              <a:xfrm>
                <a:off x="4931" y="2057"/>
                <a:ext cx="159" cy="144"/>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10">
                <a:extLst>
                  <a:ext uri="{FF2B5EF4-FFF2-40B4-BE49-F238E27FC236}">
                    <a16:creationId xmlns:a16="http://schemas.microsoft.com/office/drawing/2014/main" id="{3F2501DC-B482-45D6-9CEC-FD21676C0AF7}"/>
                  </a:ext>
                </a:extLst>
              </p:cNvPr>
              <p:cNvSpPr>
                <a:spLocks/>
              </p:cNvSpPr>
              <p:nvPr/>
            </p:nvSpPr>
            <p:spPr bwMode="auto">
              <a:xfrm>
                <a:off x="4818" y="2112"/>
                <a:ext cx="127"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Rectangle 11">
                <a:extLst>
                  <a:ext uri="{FF2B5EF4-FFF2-40B4-BE49-F238E27FC236}">
                    <a16:creationId xmlns:a16="http://schemas.microsoft.com/office/drawing/2014/main" id="{5265D4DF-4B27-4C82-87E1-81758A4E1F7D}"/>
                  </a:ext>
                </a:extLst>
              </p:cNvPr>
              <p:cNvSpPr>
                <a:spLocks noChangeArrowheads="1"/>
              </p:cNvSpPr>
              <p:nvPr/>
            </p:nvSpPr>
            <p:spPr bwMode="auto">
              <a:xfrm>
                <a:off x="4933" y="1980"/>
                <a:ext cx="14"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12">
                <a:extLst>
                  <a:ext uri="{FF2B5EF4-FFF2-40B4-BE49-F238E27FC236}">
                    <a16:creationId xmlns:a16="http://schemas.microsoft.com/office/drawing/2014/main" id="{84E6E25C-1B32-42D4-931A-564F3F8FC6B2}"/>
                  </a:ext>
                </a:extLst>
              </p:cNvPr>
              <p:cNvSpPr>
                <a:spLocks/>
              </p:cNvSpPr>
              <p:nvPr/>
            </p:nvSpPr>
            <p:spPr bwMode="auto">
              <a:xfrm>
                <a:off x="4818"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13">
                <a:extLst>
                  <a:ext uri="{FF2B5EF4-FFF2-40B4-BE49-F238E27FC236}">
                    <a16:creationId xmlns:a16="http://schemas.microsoft.com/office/drawing/2014/main" id="{73410D53-110D-49B0-A0E9-B3D0C902CE40}"/>
                  </a:ext>
                </a:extLst>
              </p:cNvPr>
              <p:cNvSpPr>
                <a:spLocks/>
              </p:cNvSpPr>
              <p:nvPr/>
            </p:nvSpPr>
            <p:spPr bwMode="auto">
              <a:xfrm>
                <a:off x="2530" y="2001"/>
                <a:ext cx="159" cy="146"/>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14">
                <a:extLst>
                  <a:ext uri="{FF2B5EF4-FFF2-40B4-BE49-F238E27FC236}">
                    <a16:creationId xmlns:a16="http://schemas.microsoft.com/office/drawing/2014/main" id="{444154B4-A697-46ED-A340-6A7A4E9E26B6}"/>
                  </a:ext>
                </a:extLst>
              </p:cNvPr>
              <p:cNvSpPr>
                <a:spLocks/>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Rectangle 15">
                <a:extLst>
                  <a:ext uri="{FF2B5EF4-FFF2-40B4-BE49-F238E27FC236}">
                    <a16:creationId xmlns:a16="http://schemas.microsoft.com/office/drawing/2014/main" id="{199F46DF-4044-4FB8-BBC7-9B0997A70F3A}"/>
                  </a:ext>
                </a:extLst>
              </p:cNvPr>
              <p:cNvSpPr>
                <a:spLocks noChangeArrowheads="1"/>
              </p:cNvSpPr>
              <p:nvPr/>
            </p:nvSpPr>
            <p:spPr bwMode="auto">
              <a:xfrm>
                <a:off x="2532" y="1926"/>
                <a:ext cx="14" cy="44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16">
                <a:extLst>
                  <a:ext uri="{FF2B5EF4-FFF2-40B4-BE49-F238E27FC236}">
                    <a16:creationId xmlns:a16="http://schemas.microsoft.com/office/drawing/2014/main" id="{94B6E31A-92F0-4A71-9EA1-FCF1F60B02F8}"/>
                  </a:ext>
                </a:extLst>
              </p:cNvPr>
              <p:cNvSpPr>
                <a:spLocks/>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17">
                <a:extLst>
                  <a:ext uri="{FF2B5EF4-FFF2-40B4-BE49-F238E27FC236}">
                    <a16:creationId xmlns:a16="http://schemas.microsoft.com/office/drawing/2014/main" id="{4AC2D6EB-6CC0-4D3B-820C-D31290EA9296}"/>
                  </a:ext>
                </a:extLst>
              </p:cNvPr>
              <p:cNvSpPr>
                <a:spLocks/>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18">
                <a:extLst>
                  <a:ext uri="{FF2B5EF4-FFF2-40B4-BE49-F238E27FC236}">
                    <a16:creationId xmlns:a16="http://schemas.microsoft.com/office/drawing/2014/main" id="{5FF7AB43-2ADD-48E7-9587-E20A1049F3F0}"/>
                  </a:ext>
                </a:extLst>
              </p:cNvPr>
              <p:cNvSpPr>
                <a:spLocks/>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Rectangle 19">
                <a:extLst>
                  <a:ext uri="{FF2B5EF4-FFF2-40B4-BE49-F238E27FC236}">
                    <a16:creationId xmlns:a16="http://schemas.microsoft.com/office/drawing/2014/main" id="{434F64C2-2F95-420A-BE6A-DDBB97AC376B}"/>
                  </a:ext>
                </a:extLst>
              </p:cNvPr>
              <p:cNvSpPr>
                <a:spLocks noChangeArrowheads="1"/>
              </p:cNvSpPr>
              <p:nvPr/>
            </p:nvSpPr>
            <p:spPr bwMode="auto">
              <a:xfrm>
                <a:off x="3493" y="2019"/>
                <a:ext cx="12" cy="40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20">
                <a:extLst>
                  <a:ext uri="{FF2B5EF4-FFF2-40B4-BE49-F238E27FC236}">
                    <a16:creationId xmlns:a16="http://schemas.microsoft.com/office/drawing/2014/main" id="{95BB1E19-C72A-48E5-9185-6E7B783B34E8}"/>
                  </a:ext>
                </a:extLst>
              </p:cNvPr>
              <p:cNvSpPr>
                <a:spLocks/>
              </p:cNvSpPr>
              <p:nvPr/>
            </p:nvSpPr>
            <p:spPr bwMode="auto">
              <a:xfrm>
                <a:off x="3353" y="1831"/>
                <a:ext cx="292"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21">
                <a:extLst>
                  <a:ext uri="{FF2B5EF4-FFF2-40B4-BE49-F238E27FC236}">
                    <a16:creationId xmlns:a16="http://schemas.microsoft.com/office/drawing/2014/main" id="{DB75EEF7-6121-428E-A12B-5FB0AD0B9B2E}"/>
                  </a:ext>
                </a:extLst>
              </p:cNvPr>
              <p:cNvSpPr>
                <a:spLocks/>
              </p:cNvSpPr>
              <p:nvPr/>
            </p:nvSpPr>
            <p:spPr bwMode="auto">
              <a:xfrm>
                <a:off x="6641" y="2108"/>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22">
                <a:extLst>
                  <a:ext uri="{FF2B5EF4-FFF2-40B4-BE49-F238E27FC236}">
                    <a16:creationId xmlns:a16="http://schemas.microsoft.com/office/drawing/2014/main" id="{EE67D84A-FB3A-4789-89D7-A8D81D1EC8C3}"/>
                  </a:ext>
                </a:extLst>
              </p:cNvPr>
              <p:cNvSpPr>
                <a:spLocks/>
              </p:cNvSpPr>
              <p:nvPr/>
            </p:nvSpPr>
            <p:spPr bwMode="auto">
              <a:xfrm>
                <a:off x="6765" y="2159"/>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Rectangle 23">
                <a:extLst>
                  <a:ext uri="{FF2B5EF4-FFF2-40B4-BE49-F238E27FC236}">
                    <a16:creationId xmlns:a16="http://schemas.microsoft.com/office/drawing/2014/main" id="{D8FBBE68-0593-4AEF-A4C8-B3441B9C9A81}"/>
                  </a:ext>
                </a:extLst>
              </p:cNvPr>
              <p:cNvSpPr>
                <a:spLocks noChangeArrowheads="1"/>
              </p:cNvSpPr>
              <p:nvPr/>
            </p:nvSpPr>
            <p:spPr bwMode="auto">
              <a:xfrm>
                <a:off x="6763"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24">
                <a:extLst>
                  <a:ext uri="{FF2B5EF4-FFF2-40B4-BE49-F238E27FC236}">
                    <a16:creationId xmlns:a16="http://schemas.microsoft.com/office/drawing/2014/main" id="{C1CCB0E0-41AA-473F-8E42-29E183057A08}"/>
                  </a:ext>
                </a:extLst>
              </p:cNvPr>
              <p:cNvSpPr>
                <a:spLocks/>
              </p:cNvSpPr>
              <p:nvPr/>
            </p:nvSpPr>
            <p:spPr bwMode="auto">
              <a:xfrm>
                <a:off x="6631" y="1868"/>
                <a:ext cx="277"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Rectangle 25">
                <a:extLst>
                  <a:ext uri="{FF2B5EF4-FFF2-40B4-BE49-F238E27FC236}">
                    <a16:creationId xmlns:a16="http://schemas.microsoft.com/office/drawing/2014/main" id="{9597F86F-6C8A-49C5-853D-9E0443AEE1F2}"/>
                  </a:ext>
                </a:extLst>
              </p:cNvPr>
              <p:cNvSpPr>
                <a:spLocks noChangeArrowheads="1"/>
              </p:cNvSpPr>
              <p:nvPr/>
            </p:nvSpPr>
            <p:spPr bwMode="auto">
              <a:xfrm>
                <a:off x="2984" y="2154"/>
                <a:ext cx="14" cy="298"/>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Oval 26">
                <a:extLst>
                  <a:ext uri="{FF2B5EF4-FFF2-40B4-BE49-F238E27FC236}">
                    <a16:creationId xmlns:a16="http://schemas.microsoft.com/office/drawing/2014/main" id="{919387DB-C63E-4E97-B40F-E53905D16308}"/>
                  </a:ext>
                </a:extLst>
              </p:cNvPr>
              <p:cNvSpPr>
                <a:spLocks noChangeArrowheads="1"/>
              </p:cNvSpPr>
              <p:nvPr/>
            </p:nvSpPr>
            <p:spPr bwMode="auto">
              <a:xfrm>
                <a:off x="2942" y="1964"/>
                <a:ext cx="97" cy="190"/>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27">
                <a:extLst>
                  <a:ext uri="{FF2B5EF4-FFF2-40B4-BE49-F238E27FC236}">
                    <a16:creationId xmlns:a16="http://schemas.microsoft.com/office/drawing/2014/main" id="{E01FEB3F-77A1-4EEA-8B99-DB381D53BBA7}"/>
                  </a:ext>
                </a:extLst>
              </p:cNvPr>
              <p:cNvSpPr>
                <a:spLocks/>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28">
                <a:extLst>
                  <a:ext uri="{FF2B5EF4-FFF2-40B4-BE49-F238E27FC236}">
                    <a16:creationId xmlns:a16="http://schemas.microsoft.com/office/drawing/2014/main" id="{04CAFA91-AC7F-40BA-9DE3-9B4094355546}"/>
                  </a:ext>
                </a:extLst>
              </p:cNvPr>
              <p:cNvSpPr>
                <a:spLocks/>
              </p:cNvSpPr>
              <p:nvPr/>
            </p:nvSpPr>
            <p:spPr bwMode="auto">
              <a:xfrm>
                <a:off x="2979" y="2061"/>
                <a:ext cx="164"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Rectangle 29">
                <a:extLst>
                  <a:ext uri="{FF2B5EF4-FFF2-40B4-BE49-F238E27FC236}">
                    <a16:creationId xmlns:a16="http://schemas.microsoft.com/office/drawing/2014/main" id="{EDEA2000-858D-4BB7-A888-89E149B4F63D}"/>
                  </a:ext>
                </a:extLst>
              </p:cNvPr>
              <p:cNvSpPr>
                <a:spLocks noChangeArrowheads="1"/>
              </p:cNvSpPr>
              <p:nvPr/>
            </p:nvSpPr>
            <p:spPr bwMode="auto">
              <a:xfrm>
                <a:off x="6348" y="2110"/>
                <a:ext cx="12" cy="31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Oval 30">
                <a:extLst>
                  <a:ext uri="{FF2B5EF4-FFF2-40B4-BE49-F238E27FC236}">
                    <a16:creationId xmlns:a16="http://schemas.microsoft.com/office/drawing/2014/main" id="{C4557293-0509-42FF-8224-BD1CEF8E7F27}"/>
                  </a:ext>
                </a:extLst>
              </p:cNvPr>
              <p:cNvSpPr>
                <a:spLocks noChangeArrowheads="1"/>
              </p:cNvSpPr>
              <p:nvPr/>
            </p:nvSpPr>
            <p:spPr bwMode="auto">
              <a:xfrm>
                <a:off x="6302" y="1908"/>
                <a:ext cx="104"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31">
                <a:extLst>
                  <a:ext uri="{FF2B5EF4-FFF2-40B4-BE49-F238E27FC236}">
                    <a16:creationId xmlns:a16="http://schemas.microsoft.com/office/drawing/2014/main" id="{99E107C1-B3D8-403F-A9E1-1E09FA13ED59}"/>
                  </a:ext>
                </a:extLst>
              </p:cNvPr>
              <p:cNvSpPr>
                <a:spLocks/>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32">
                <a:extLst>
                  <a:ext uri="{FF2B5EF4-FFF2-40B4-BE49-F238E27FC236}">
                    <a16:creationId xmlns:a16="http://schemas.microsoft.com/office/drawing/2014/main" id="{919BD4C7-AAF6-43F5-B93C-5C96D9457746}"/>
                  </a:ext>
                </a:extLst>
              </p:cNvPr>
              <p:cNvSpPr>
                <a:spLocks/>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Rectangle 33">
                <a:extLst>
                  <a:ext uri="{FF2B5EF4-FFF2-40B4-BE49-F238E27FC236}">
                    <a16:creationId xmlns:a16="http://schemas.microsoft.com/office/drawing/2014/main" id="{BB5494A3-5DE2-4640-BED4-3F2EA5553CB4}"/>
                  </a:ext>
                </a:extLst>
              </p:cNvPr>
              <p:cNvSpPr>
                <a:spLocks noChangeArrowheads="1"/>
              </p:cNvSpPr>
              <p:nvPr/>
            </p:nvSpPr>
            <p:spPr bwMode="auto">
              <a:xfrm>
                <a:off x="7106" y="2154"/>
                <a:ext cx="16" cy="365"/>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Oval 34">
                <a:extLst>
                  <a:ext uri="{FF2B5EF4-FFF2-40B4-BE49-F238E27FC236}">
                    <a16:creationId xmlns:a16="http://schemas.microsoft.com/office/drawing/2014/main" id="{C743AAC9-D2AC-4F6A-A30F-3888FDE06766}"/>
                  </a:ext>
                </a:extLst>
              </p:cNvPr>
              <p:cNvSpPr>
                <a:spLocks noChangeArrowheads="1"/>
              </p:cNvSpPr>
              <p:nvPr/>
            </p:nvSpPr>
            <p:spPr bwMode="auto">
              <a:xfrm>
                <a:off x="7053" y="1922"/>
                <a:ext cx="120" cy="23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35">
                <a:extLst>
                  <a:ext uri="{FF2B5EF4-FFF2-40B4-BE49-F238E27FC236}">
                    <a16:creationId xmlns:a16="http://schemas.microsoft.com/office/drawing/2014/main" id="{4FA02400-9DA7-4EDE-A701-5F3716611712}"/>
                  </a:ext>
                </a:extLst>
              </p:cNvPr>
              <p:cNvSpPr>
                <a:spLocks/>
              </p:cNvSpPr>
              <p:nvPr/>
            </p:nvSpPr>
            <p:spPr bwMode="auto">
              <a:xfrm>
                <a:off x="6926" y="2040"/>
                <a:ext cx="201" cy="182"/>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36">
                <a:extLst>
                  <a:ext uri="{FF2B5EF4-FFF2-40B4-BE49-F238E27FC236}">
                    <a16:creationId xmlns:a16="http://schemas.microsoft.com/office/drawing/2014/main" id="{066531B8-9B65-4F79-9157-1F9FE4063FA2}"/>
                  </a:ext>
                </a:extLst>
              </p:cNvPr>
              <p:cNvSpPr>
                <a:spLocks/>
              </p:cNvSpPr>
              <p:nvPr/>
            </p:nvSpPr>
            <p:spPr bwMode="auto">
              <a:xfrm>
                <a:off x="7099" y="2040"/>
                <a:ext cx="201" cy="182"/>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Rectangle 37">
                <a:extLst>
                  <a:ext uri="{FF2B5EF4-FFF2-40B4-BE49-F238E27FC236}">
                    <a16:creationId xmlns:a16="http://schemas.microsoft.com/office/drawing/2014/main" id="{8EEB8646-3AB2-42DD-B626-3E0DD2B38AD4}"/>
                  </a:ext>
                </a:extLst>
              </p:cNvPr>
              <p:cNvSpPr>
                <a:spLocks noChangeArrowheads="1"/>
              </p:cNvSpPr>
              <p:nvPr/>
            </p:nvSpPr>
            <p:spPr bwMode="auto">
              <a:xfrm>
                <a:off x="1468" y="1971"/>
                <a:ext cx="14"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Oval 38">
                <a:extLst>
                  <a:ext uri="{FF2B5EF4-FFF2-40B4-BE49-F238E27FC236}">
                    <a16:creationId xmlns:a16="http://schemas.microsoft.com/office/drawing/2014/main" id="{CA495488-654C-417C-9F39-613BA7C5B467}"/>
                  </a:ext>
                </a:extLst>
              </p:cNvPr>
              <p:cNvSpPr>
                <a:spLocks noChangeArrowheads="1"/>
              </p:cNvSpPr>
              <p:nvPr/>
            </p:nvSpPr>
            <p:spPr bwMode="auto">
              <a:xfrm>
                <a:off x="1387" y="1817"/>
                <a:ext cx="177"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39">
                <a:extLst>
                  <a:ext uri="{FF2B5EF4-FFF2-40B4-BE49-F238E27FC236}">
                    <a16:creationId xmlns:a16="http://schemas.microsoft.com/office/drawing/2014/main" id="{A7A9C771-85C0-42E0-A148-9E1A1891BF3C}"/>
                  </a:ext>
                </a:extLst>
              </p:cNvPr>
              <p:cNvSpPr>
                <a:spLocks/>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40">
                <a:extLst>
                  <a:ext uri="{FF2B5EF4-FFF2-40B4-BE49-F238E27FC236}">
                    <a16:creationId xmlns:a16="http://schemas.microsoft.com/office/drawing/2014/main" id="{58EC5587-79AE-493A-93AD-34B34B6CEAFE}"/>
                  </a:ext>
                </a:extLst>
              </p:cNvPr>
              <p:cNvSpPr>
                <a:spLocks/>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41">
                <a:extLst>
                  <a:ext uri="{FF2B5EF4-FFF2-40B4-BE49-F238E27FC236}">
                    <a16:creationId xmlns:a16="http://schemas.microsoft.com/office/drawing/2014/main" id="{DCBFF6A3-5913-423D-9E16-B2FD4B9251CF}"/>
                  </a:ext>
                </a:extLst>
              </p:cNvPr>
              <p:cNvSpPr>
                <a:spLocks/>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42">
                <a:extLst>
                  <a:ext uri="{FF2B5EF4-FFF2-40B4-BE49-F238E27FC236}">
                    <a16:creationId xmlns:a16="http://schemas.microsoft.com/office/drawing/2014/main" id="{04F6F569-18D3-49E5-823D-0863CE47F89A}"/>
                  </a:ext>
                </a:extLst>
              </p:cNvPr>
              <p:cNvSpPr>
                <a:spLocks/>
              </p:cNvSpPr>
              <p:nvPr/>
            </p:nvSpPr>
            <p:spPr bwMode="auto">
              <a:xfrm>
                <a:off x="1514" y="1982"/>
                <a:ext cx="110"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43">
                <a:extLst>
                  <a:ext uri="{FF2B5EF4-FFF2-40B4-BE49-F238E27FC236}">
                    <a16:creationId xmlns:a16="http://schemas.microsoft.com/office/drawing/2014/main" id="{50B6E8CD-F872-4CD2-92A1-D742B732D9E5}"/>
                  </a:ext>
                </a:extLst>
              </p:cNvPr>
              <p:cNvSpPr>
                <a:spLocks/>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44">
                <a:extLst>
                  <a:ext uri="{FF2B5EF4-FFF2-40B4-BE49-F238E27FC236}">
                    <a16:creationId xmlns:a16="http://schemas.microsoft.com/office/drawing/2014/main" id="{B7E8716A-A86E-41A9-88DB-398E3DE8BC89}"/>
                  </a:ext>
                </a:extLst>
              </p:cNvPr>
              <p:cNvSpPr>
                <a:spLocks/>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45">
                <a:extLst>
                  <a:ext uri="{FF2B5EF4-FFF2-40B4-BE49-F238E27FC236}">
                    <a16:creationId xmlns:a16="http://schemas.microsoft.com/office/drawing/2014/main" id="{EB5E67A2-1FB1-453B-BD17-07A61701FA2D}"/>
                  </a:ext>
                </a:extLst>
              </p:cNvPr>
              <p:cNvSpPr>
                <a:spLocks/>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Freeform 46">
                <a:extLst>
                  <a:ext uri="{FF2B5EF4-FFF2-40B4-BE49-F238E27FC236}">
                    <a16:creationId xmlns:a16="http://schemas.microsoft.com/office/drawing/2014/main" id="{0F157CA4-F068-48FA-86EA-38A9554817CF}"/>
                  </a:ext>
                </a:extLst>
              </p:cNvPr>
              <p:cNvSpPr>
                <a:spLocks/>
              </p:cNvSpPr>
              <p:nvPr/>
            </p:nvSpPr>
            <p:spPr bwMode="auto">
              <a:xfrm>
                <a:off x="1514" y="2101"/>
                <a:ext cx="110"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Rectangle 47">
                <a:extLst>
                  <a:ext uri="{FF2B5EF4-FFF2-40B4-BE49-F238E27FC236}">
                    <a16:creationId xmlns:a16="http://schemas.microsoft.com/office/drawing/2014/main" id="{F9B18AF3-0BBB-4555-9520-1313B930ECEE}"/>
                  </a:ext>
                </a:extLst>
              </p:cNvPr>
              <p:cNvSpPr>
                <a:spLocks noChangeArrowheads="1"/>
              </p:cNvSpPr>
              <p:nvPr/>
            </p:nvSpPr>
            <p:spPr bwMode="auto">
              <a:xfrm>
                <a:off x="4507" y="1971"/>
                <a:ext cx="16"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Oval 48">
                <a:extLst>
                  <a:ext uri="{FF2B5EF4-FFF2-40B4-BE49-F238E27FC236}">
                    <a16:creationId xmlns:a16="http://schemas.microsoft.com/office/drawing/2014/main" id="{46CC254D-B304-4130-940D-6B6C35CC579D}"/>
                  </a:ext>
                </a:extLst>
              </p:cNvPr>
              <p:cNvSpPr>
                <a:spLocks noChangeArrowheads="1"/>
              </p:cNvSpPr>
              <p:nvPr/>
            </p:nvSpPr>
            <p:spPr bwMode="auto">
              <a:xfrm>
                <a:off x="4426" y="1817"/>
                <a:ext cx="178"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49">
                <a:extLst>
                  <a:ext uri="{FF2B5EF4-FFF2-40B4-BE49-F238E27FC236}">
                    <a16:creationId xmlns:a16="http://schemas.microsoft.com/office/drawing/2014/main" id="{E13C4D00-B03F-4F13-A46C-1FD8CF20265A}"/>
                  </a:ext>
                </a:extLst>
              </p:cNvPr>
              <p:cNvSpPr>
                <a:spLocks/>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50">
                <a:extLst>
                  <a:ext uri="{FF2B5EF4-FFF2-40B4-BE49-F238E27FC236}">
                    <a16:creationId xmlns:a16="http://schemas.microsoft.com/office/drawing/2014/main" id="{7F8F74CE-D1A8-4F03-AD20-1571045F8541}"/>
                  </a:ext>
                </a:extLst>
              </p:cNvPr>
              <p:cNvSpPr>
                <a:spLocks/>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51">
                <a:extLst>
                  <a:ext uri="{FF2B5EF4-FFF2-40B4-BE49-F238E27FC236}">
                    <a16:creationId xmlns:a16="http://schemas.microsoft.com/office/drawing/2014/main" id="{703FE9D6-1416-4FB8-89C8-5F793022DB9D}"/>
                  </a:ext>
                </a:extLst>
              </p:cNvPr>
              <p:cNvSpPr>
                <a:spLocks/>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52">
                <a:extLst>
                  <a:ext uri="{FF2B5EF4-FFF2-40B4-BE49-F238E27FC236}">
                    <a16:creationId xmlns:a16="http://schemas.microsoft.com/office/drawing/2014/main" id="{7240AA30-D554-43A5-901E-C2AFCB3096E5}"/>
                  </a:ext>
                </a:extLst>
              </p:cNvPr>
              <p:cNvSpPr>
                <a:spLocks/>
              </p:cNvSpPr>
              <p:nvPr/>
            </p:nvSpPr>
            <p:spPr bwMode="auto">
              <a:xfrm>
                <a:off x="4553" y="1982"/>
                <a:ext cx="111"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53">
                <a:extLst>
                  <a:ext uri="{FF2B5EF4-FFF2-40B4-BE49-F238E27FC236}">
                    <a16:creationId xmlns:a16="http://schemas.microsoft.com/office/drawing/2014/main" id="{81091CF3-08F5-4EA2-8205-193F285529E8}"/>
                  </a:ext>
                </a:extLst>
              </p:cNvPr>
              <p:cNvSpPr>
                <a:spLocks/>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54">
                <a:extLst>
                  <a:ext uri="{FF2B5EF4-FFF2-40B4-BE49-F238E27FC236}">
                    <a16:creationId xmlns:a16="http://schemas.microsoft.com/office/drawing/2014/main" id="{B5019A9A-4693-412F-9772-74DB5367B703}"/>
                  </a:ext>
                </a:extLst>
              </p:cNvPr>
              <p:cNvSpPr>
                <a:spLocks/>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55">
                <a:extLst>
                  <a:ext uri="{FF2B5EF4-FFF2-40B4-BE49-F238E27FC236}">
                    <a16:creationId xmlns:a16="http://schemas.microsoft.com/office/drawing/2014/main" id="{F0702D5E-6A40-4611-8738-BC174264C1A5}"/>
                  </a:ext>
                </a:extLst>
              </p:cNvPr>
              <p:cNvSpPr>
                <a:spLocks/>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56">
                <a:extLst>
                  <a:ext uri="{FF2B5EF4-FFF2-40B4-BE49-F238E27FC236}">
                    <a16:creationId xmlns:a16="http://schemas.microsoft.com/office/drawing/2014/main" id="{7240B550-4C85-4BC2-8B53-2466ACB1F6FA}"/>
                  </a:ext>
                </a:extLst>
              </p:cNvPr>
              <p:cNvSpPr>
                <a:spLocks/>
              </p:cNvSpPr>
              <p:nvPr/>
            </p:nvSpPr>
            <p:spPr bwMode="auto">
              <a:xfrm>
                <a:off x="4553" y="2101"/>
                <a:ext cx="111"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Rectangle 57">
                <a:extLst>
                  <a:ext uri="{FF2B5EF4-FFF2-40B4-BE49-F238E27FC236}">
                    <a16:creationId xmlns:a16="http://schemas.microsoft.com/office/drawing/2014/main" id="{4BCC3DD6-8687-4977-939B-6D027443A4B4}"/>
                  </a:ext>
                </a:extLst>
              </p:cNvPr>
              <p:cNvSpPr>
                <a:spLocks noChangeArrowheads="1"/>
              </p:cNvSpPr>
              <p:nvPr/>
            </p:nvSpPr>
            <p:spPr bwMode="auto">
              <a:xfrm>
                <a:off x="5853" y="1929"/>
                <a:ext cx="16" cy="52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Oval 58">
                <a:extLst>
                  <a:ext uri="{FF2B5EF4-FFF2-40B4-BE49-F238E27FC236}">
                    <a16:creationId xmlns:a16="http://schemas.microsoft.com/office/drawing/2014/main" id="{05DDAE2A-3606-4F36-B0E0-795BA140FCEB}"/>
                  </a:ext>
                </a:extLst>
              </p:cNvPr>
              <p:cNvSpPr>
                <a:spLocks noChangeArrowheads="1"/>
              </p:cNvSpPr>
              <p:nvPr/>
            </p:nvSpPr>
            <p:spPr bwMode="auto">
              <a:xfrm>
                <a:off x="5765" y="1761"/>
                <a:ext cx="191" cy="219"/>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59">
                <a:extLst>
                  <a:ext uri="{FF2B5EF4-FFF2-40B4-BE49-F238E27FC236}">
                    <a16:creationId xmlns:a16="http://schemas.microsoft.com/office/drawing/2014/main" id="{601F7091-314D-4044-9C28-408BA47F82FF}"/>
                  </a:ext>
                </a:extLst>
              </p:cNvPr>
              <p:cNvSpPr>
                <a:spLocks/>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60">
                <a:extLst>
                  <a:ext uri="{FF2B5EF4-FFF2-40B4-BE49-F238E27FC236}">
                    <a16:creationId xmlns:a16="http://schemas.microsoft.com/office/drawing/2014/main" id="{AB78975F-BD41-4C50-8DDA-71CA7DE6D005}"/>
                  </a:ext>
                </a:extLst>
              </p:cNvPr>
              <p:cNvSpPr>
                <a:spLocks/>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61">
                <a:extLst>
                  <a:ext uri="{FF2B5EF4-FFF2-40B4-BE49-F238E27FC236}">
                    <a16:creationId xmlns:a16="http://schemas.microsoft.com/office/drawing/2014/main" id="{D4F4F130-439C-4FE9-93AC-2F02A0393F19}"/>
                  </a:ext>
                </a:extLst>
              </p:cNvPr>
              <p:cNvSpPr>
                <a:spLocks/>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62">
                <a:extLst>
                  <a:ext uri="{FF2B5EF4-FFF2-40B4-BE49-F238E27FC236}">
                    <a16:creationId xmlns:a16="http://schemas.microsoft.com/office/drawing/2014/main" id="{8AD92ED7-0941-45AA-A664-094B812A9EA2}"/>
                  </a:ext>
                </a:extLst>
              </p:cNvPr>
              <p:cNvSpPr>
                <a:spLocks/>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63">
                <a:extLst>
                  <a:ext uri="{FF2B5EF4-FFF2-40B4-BE49-F238E27FC236}">
                    <a16:creationId xmlns:a16="http://schemas.microsoft.com/office/drawing/2014/main" id="{F9F673BC-E913-43D8-8CDE-7A0946C34DF7}"/>
                  </a:ext>
                </a:extLst>
              </p:cNvPr>
              <p:cNvSpPr>
                <a:spLocks/>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64">
                <a:extLst>
                  <a:ext uri="{FF2B5EF4-FFF2-40B4-BE49-F238E27FC236}">
                    <a16:creationId xmlns:a16="http://schemas.microsoft.com/office/drawing/2014/main" id="{9099B87F-6B08-46A2-A4C8-4CD9EBA0CE4B}"/>
                  </a:ext>
                </a:extLst>
              </p:cNvPr>
              <p:cNvSpPr>
                <a:spLocks/>
              </p:cNvSpPr>
              <p:nvPr/>
            </p:nvSpPr>
            <p:spPr bwMode="auto">
              <a:xfrm>
                <a:off x="5701" y="2068"/>
                <a:ext cx="119" cy="123"/>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65">
                <a:extLst>
                  <a:ext uri="{FF2B5EF4-FFF2-40B4-BE49-F238E27FC236}">
                    <a16:creationId xmlns:a16="http://schemas.microsoft.com/office/drawing/2014/main" id="{7B579D7D-0705-476C-87EA-2E2AD49A5801}"/>
                  </a:ext>
                </a:extLst>
              </p:cNvPr>
              <p:cNvSpPr>
                <a:spLocks/>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66">
                <a:extLst>
                  <a:ext uri="{FF2B5EF4-FFF2-40B4-BE49-F238E27FC236}">
                    <a16:creationId xmlns:a16="http://schemas.microsoft.com/office/drawing/2014/main" id="{C0C22477-30A6-4C28-913D-015D6A9320A8}"/>
                  </a:ext>
                </a:extLst>
              </p:cNvPr>
              <p:cNvSpPr>
                <a:spLocks/>
              </p:cNvSpPr>
              <p:nvPr/>
            </p:nvSpPr>
            <p:spPr bwMode="auto">
              <a:xfrm>
                <a:off x="5903" y="2068"/>
                <a:ext cx="118" cy="123"/>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67">
                <a:extLst>
                  <a:ext uri="{FF2B5EF4-FFF2-40B4-BE49-F238E27FC236}">
                    <a16:creationId xmlns:a16="http://schemas.microsoft.com/office/drawing/2014/main" id="{C2B75C4E-C155-4819-B18F-F448B77DA00D}"/>
                  </a:ext>
                </a:extLst>
              </p:cNvPr>
              <p:cNvSpPr>
                <a:spLocks/>
              </p:cNvSpPr>
              <p:nvPr/>
            </p:nvSpPr>
            <p:spPr bwMode="auto">
              <a:xfrm>
                <a:off x="2021" y="2108"/>
                <a:ext cx="138"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68">
                <a:extLst>
                  <a:ext uri="{FF2B5EF4-FFF2-40B4-BE49-F238E27FC236}">
                    <a16:creationId xmlns:a16="http://schemas.microsoft.com/office/drawing/2014/main" id="{205D5217-D50C-4A37-AE1F-7F6790006837}"/>
                  </a:ext>
                </a:extLst>
              </p:cNvPr>
              <p:cNvSpPr>
                <a:spLocks/>
              </p:cNvSpPr>
              <p:nvPr/>
            </p:nvSpPr>
            <p:spPr bwMode="auto">
              <a:xfrm>
                <a:off x="2145" y="2159"/>
                <a:ext cx="111" cy="88"/>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Rectangle 69">
                <a:extLst>
                  <a:ext uri="{FF2B5EF4-FFF2-40B4-BE49-F238E27FC236}">
                    <a16:creationId xmlns:a16="http://schemas.microsoft.com/office/drawing/2014/main" id="{9ACAC9B1-64E6-4C1A-9DA3-0BEA3C0AAEE4}"/>
                  </a:ext>
                </a:extLst>
              </p:cNvPr>
              <p:cNvSpPr>
                <a:spLocks noChangeArrowheads="1"/>
              </p:cNvSpPr>
              <p:nvPr/>
            </p:nvSpPr>
            <p:spPr bwMode="auto">
              <a:xfrm>
                <a:off x="2141"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70">
                <a:extLst>
                  <a:ext uri="{FF2B5EF4-FFF2-40B4-BE49-F238E27FC236}">
                    <a16:creationId xmlns:a16="http://schemas.microsoft.com/office/drawing/2014/main" id="{85554650-85E1-412E-A6B0-BC029222EEAB}"/>
                  </a:ext>
                </a:extLst>
              </p:cNvPr>
              <p:cNvSpPr>
                <a:spLocks/>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71">
                <a:extLst>
                  <a:ext uri="{FF2B5EF4-FFF2-40B4-BE49-F238E27FC236}">
                    <a16:creationId xmlns:a16="http://schemas.microsoft.com/office/drawing/2014/main" id="{B38D65B8-AF49-440A-85B4-6309D533991C}"/>
                  </a:ext>
                </a:extLst>
              </p:cNvPr>
              <p:cNvSpPr>
                <a:spLocks/>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72">
                <a:extLst>
                  <a:ext uri="{FF2B5EF4-FFF2-40B4-BE49-F238E27FC236}">
                    <a16:creationId xmlns:a16="http://schemas.microsoft.com/office/drawing/2014/main" id="{34F8F60E-74A2-443F-96C2-304151AE556C}"/>
                  </a:ext>
                </a:extLst>
              </p:cNvPr>
              <p:cNvSpPr>
                <a:spLocks/>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Freeform 73">
                <a:extLst>
                  <a:ext uri="{FF2B5EF4-FFF2-40B4-BE49-F238E27FC236}">
                    <a16:creationId xmlns:a16="http://schemas.microsoft.com/office/drawing/2014/main" id="{883C559E-E24B-4E11-BEE3-979ACECBB5F2}"/>
                  </a:ext>
                </a:extLst>
              </p:cNvPr>
              <p:cNvSpPr>
                <a:spLocks/>
              </p:cNvSpPr>
              <p:nvPr/>
            </p:nvSpPr>
            <p:spPr bwMode="auto">
              <a:xfrm>
                <a:off x="2143" y="1936"/>
                <a:ext cx="133" cy="65"/>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74">
                <a:extLst>
                  <a:ext uri="{FF2B5EF4-FFF2-40B4-BE49-F238E27FC236}">
                    <a16:creationId xmlns:a16="http://schemas.microsoft.com/office/drawing/2014/main" id="{B2512790-88BD-4F91-86AF-7DE641D01C2D}"/>
                  </a:ext>
                </a:extLst>
              </p:cNvPr>
              <p:cNvSpPr>
                <a:spLocks/>
              </p:cNvSpPr>
              <p:nvPr/>
            </p:nvSpPr>
            <p:spPr bwMode="auto">
              <a:xfrm>
                <a:off x="2062" y="1836"/>
                <a:ext cx="97"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75">
                <a:extLst>
                  <a:ext uri="{FF2B5EF4-FFF2-40B4-BE49-F238E27FC236}">
                    <a16:creationId xmlns:a16="http://schemas.microsoft.com/office/drawing/2014/main" id="{48F968EF-6193-4545-B48F-7C2BC8F0BF0B}"/>
                  </a:ext>
                </a:extLst>
              </p:cNvPr>
              <p:cNvSpPr>
                <a:spLocks/>
              </p:cNvSpPr>
              <p:nvPr/>
            </p:nvSpPr>
            <p:spPr bwMode="auto">
              <a:xfrm>
                <a:off x="2134" y="1947"/>
                <a:ext cx="96" cy="126"/>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76">
                <a:extLst>
                  <a:ext uri="{FF2B5EF4-FFF2-40B4-BE49-F238E27FC236}">
                    <a16:creationId xmlns:a16="http://schemas.microsoft.com/office/drawing/2014/main" id="{DBFFFD6A-2695-4CC4-8B3D-024056D12E39}"/>
                  </a:ext>
                </a:extLst>
              </p:cNvPr>
              <p:cNvSpPr>
                <a:spLocks/>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77">
                <a:extLst>
                  <a:ext uri="{FF2B5EF4-FFF2-40B4-BE49-F238E27FC236}">
                    <a16:creationId xmlns:a16="http://schemas.microsoft.com/office/drawing/2014/main" id="{7690E13A-2857-4C64-8B3B-6A47FD5C03B8}"/>
                  </a:ext>
                </a:extLst>
              </p:cNvPr>
              <p:cNvSpPr>
                <a:spLocks/>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78">
                <a:extLst>
                  <a:ext uri="{FF2B5EF4-FFF2-40B4-BE49-F238E27FC236}">
                    <a16:creationId xmlns:a16="http://schemas.microsoft.com/office/drawing/2014/main" id="{896BEA30-0B65-473D-8833-5D09896624E1}"/>
                  </a:ext>
                </a:extLst>
              </p:cNvPr>
              <p:cNvSpPr>
                <a:spLocks/>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79">
                <a:extLst>
                  <a:ext uri="{FF2B5EF4-FFF2-40B4-BE49-F238E27FC236}">
                    <a16:creationId xmlns:a16="http://schemas.microsoft.com/office/drawing/2014/main" id="{89C072FF-26E3-4CB7-A6EF-334203C6F256}"/>
                  </a:ext>
                </a:extLst>
              </p:cNvPr>
              <p:cNvSpPr>
                <a:spLocks/>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Freeform 80">
                <a:extLst>
                  <a:ext uri="{FF2B5EF4-FFF2-40B4-BE49-F238E27FC236}">
                    <a16:creationId xmlns:a16="http://schemas.microsoft.com/office/drawing/2014/main" id="{D221F439-A46B-4ED1-BAB1-25B09EDF6B51}"/>
                  </a:ext>
                </a:extLst>
              </p:cNvPr>
              <p:cNvSpPr>
                <a:spLocks/>
              </p:cNvSpPr>
              <p:nvPr/>
            </p:nvSpPr>
            <p:spPr bwMode="auto">
              <a:xfrm>
                <a:off x="2016" y="1936"/>
                <a:ext cx="134" cy="65"/>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Freeform 81">
                <a:extLst>
                  <a:ext uri="{FF2B5EF4-FFF2-40B4-BE49-F238E27FC236}">
                    <a16:creationId xmlns:a16="http://schemas.microsoft.com/office/drawing/2014/main" id="{A219146B-4664-46CF-961E-B7F5D1F3FC29}"/>
                  </a:ext>
                </a:extLst>
              </p:cNvPr>
              <p:cNvSpPr>
                <a:spLocks/>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82">
                <a:extLst>
                  <a:ext uri="{FF2B5EF4-FFF2-40B4-BE49-F238E27FC236}">
                    <a16:creationId xmlns:a16="http://schemas.microsoft.com/office/drawing/2014/main" id="{6C6EADDF-A300-4172-A5EE-311D17CE629B}"/>
                  </a:ext>
                </a:extLst>
              </p:cNvPr>
              <p:cNvSpPr>
                <a:spLocks/>
              </p:cNvSpPr>
              <p:nvPr/>
            </p:nvSpPr>
            <p:spPr bwMode="auto">
              <a:xfrm>
                <a:off x="2028" y="1871"/>
                <a:ext cx="126"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Freeform 83">
                <a:extLst>
                  <a:ext uri="{FF2B5EF4-FFF2-40B4-BE49-F238E27FC236}">
                    <a16:creationId xmlns:a16="http://schemas.microsoft.com/office/drawing/2014/main" id="{1A53CE1F-0211-4DFF-8F99-A1FB0BA07145}"/>
                  </a:ext>
                </a:extLst>
              </p:cNvPr>
              <p:cNvSpPr>
                <a:spLocks/>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Freeform 84">
                <a:extLst>
                  <a:ext uri="{FF2B5EF4-FFF2-40B4-BE49-F238E27FC236}">
                    <a16:creationId xmlns:a16="http://schemas.microsoft.com/office/drawing/2014/main" id="{C33608AA-C616-45D5-B364-7C0E005F2A8F}"/>
                  </a:ext>
                </a:extLst>
              </p:cNvPr>
              <p:cNvSpPr>
                <a:spLocks/>
              </p:cNvSpPr>
              <p:nvPr/>
            </p:nvSpPr>
            <p:spPr bwMode="auto">
              <a:xfrm>
                <a:off x="2064" y="1947"/>
                <a:ext cx="95" cy="126"/>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85">
                <a:extLst>
                  <a:ext uri="{FF2B5EF4-FFF2-40B4-BE49-F238E27FC236}">
                    <a16:creationId xmlns:a16="http://schemas.microsoft.com/office/drawing/2014/main" id="{1B407384-E041-4D0D-AF5A-AAA664710211}"/>
                  </a:ext>
                </a:extLst>
              </p:cNvPr>
              <p:cNvSpPr>
                <a:spLocks/>
              </p:cNvSpPr>
              <p:nvPr/>
            </p:nvSpPr>
            <p:spPr bwMode="auto">
              <a:xfrm>
                <a:off x="2134" y="1836"/>
                <a:ext cx="94" cy="125"/>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Freeform 86">
                <a:extLst>
                  <a:ext uri="{FF2B5EF4-FFF2-40B4-BE49-F238E27FC236}">
                    <a16:creationId xmlns:a16="http://schemas.microsoft.com/office/drawing/2014/main" id="{D028043D-09DF-4EE9-9D93-BF5DBB67DDB4}"/>
                  </a:ext>
                </a:extLst>
              </p:cNvPr>
              <p:cNvSpPr>
                <a:spLocks/>
              </p:cNvSpPr>
              <p:nvPr/>
            </p:nvSpPr>
            <p:spPr bwMode="auto">
              <a:xfrm>
                <a:off x="2101" y="1910"/>
                <a:ext cx="90" cy="88"/>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2" name="Freeform 87">
                <a:extLst>
                  <a:ext uri="{FF2B5EF4-FFF2-40B4-BE49-F238E27FC236}">
                    <a16:creationId xmlns:a16="http://schemas.microsoft.com/office/drawing/2014/main" id="{D726B283-5465-4290-BE45-2C0DB56452B3}"/>
                  </a:ext>
                </a:extLst>
              </p:cNvPr>
              <p:cNvSpPr>
                <a:spLocks/>
              </p:cNvSpPr>
              <p:nvPr/>
            </p:nvSpPr>
            <p:spPr bwMode="auto">
              <a:xfrm>
                <a:off x="3836" y="2115"/>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88">
                <a:extLst>
                  <a:ext uri="{FF2B5EF4-FFF2-40B4-BE49-F238E27FC236}">
                    <a16:creationId xmlns:a16="http://schemas.microsoft.com/office/drawing/2014/main" id="{2A22FF00-B843-483E-9CE3-A8CDD22F43A3}"/>
                  </a:ext>
                </a:extLst>
              </p:cNvPr>
              <p:cNvSpPr>
                <a:spLocks/>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Rectangle 89">
                <a:extLst>
                  <a:ext uri="{FF2B5EF4-FFF2-40B4-BE49-F238E27FC236}">
                    <a16:creationId xmlns:a16="http://schemas.microsoft.com/office/drawing/2014/main" id="{A9008DD5-92BA-4F36-AB8C-EB875375596E}"/>
                  </a:ext>
                </a:extLst>
              </p:cNvPr>
              <p:cNvSpPr>
                <a:spLocks noChangeArrowheads="1"/>
              </p:cNvSpPr>
              <p:nvPr/>
            </p:nvSpPr>
            <p:spPr bwMode="auto">
              <a:xfrm>
                <a:off x="3956" y="2052"/>
                <a:ext cx="9" cy="381"/>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Freeform 90">
                <a:extLst>
                  <a:ext uri="{FF2B5EF4-FFF2-40B4-BE49-F238E27FC236}">
                    <a16:creationId xmlns:a16="http://schemas.microsoft.com/office/drawing/2014/main" id="{9B5B219D-17AE-4B82-82C3-6A6FB0C210B0}"/>
                  </a:ext>
                </a:extLst>
              </p:cNvPr>
              <p:cNvSpPr>
                <a:spLocks/>
              </p:cNvSpPr>
              <p:nvPr/>
            </p:nvSpPr>
            <p:spPr bwMode="auto">
              <a:xfrm>
                <a:off x="3942" y="1829"/>
                <a:ext cx="65"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91">
                <a:extLst>
                  <a:ext uri="{FF2B5EF4-FFF2-40B4-BE49-F238E27FC236}">
                    <a16:creationId xmlns:a16="http://schemas.microsoft.com/office/drawing/2014/main" id="{D0DCB3C9-3170-4139-88ED-607C154C1D23}"/>
                  </a:ext>
                </a:extLst>
              </p:cNvPr>
              <p:cNvSpPr>
                <a:spLocks/>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Freeform 92">
                <a:extLst>
                  <a:ext uri="{FF2B5EF4-FFF2-40B4-BE49-F238E27FC236}">
                    <a16:creationId xmlns:a16="http://schemas.microsoft.com/office/drawing/2014/main" id="{E7C92802-680D-4D66-8730-3D917ED9D8B4}"/>
                  </a:ext>
                </a:extLst>
              </p:cNvPr>
              <p:cNvSpPr>
                <a:spLocks/>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93">
                <a:extLst>
                  <a:ext uri="{FF2B5EF4-FFF2-40B4-BE49-F238E27FC236}">
                    <a16:creationId xmlns:a16="http://schemas.microsoft.com/office/drawing/2014/main" id="{A1651E47-DF5B-4A90-99AF-48D8EDFDEFB8}"/>
                  </a:ext>
                </a:extLst>
              </p:cNvPr>
              <p:cNvSpPr>
                <a:spLocks/>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9" name="Freeform 94">
                <a:extLst>
                  <a:ext uri="{FF2B5EF4-FFF2-40B4-BE49-F238E27FC236}">
                    <a16:creationId xmlns:a16="http://schemas.microsoft.com/office/drawing/2014/main" id="{B7A1F926-FB3D-4CC8-9AA9-DD042B989EE4}"/>
                  </a:ext>
                </a:extLst>
              </p:cNvPr>
              <p:cNvSpPr>
                <a:spLocks/>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95">
                <a:extLst>
                  <a:ext uri="{FF2B5EF4-FFF2-40B4-BE49-F238E27FC236}">
                    <a16:creationId xmlns:a16="http://schemas.microsoft.com/office/drawing/2014/main" id="{7C2F043A-E8BA-4BF2-A474-953F731F8156}"/>
                  </a:ext>
                </a:extLst>
              </p:cNvPr>
              <p:cNvSpPr>
                <a:spLocks/>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1" name="Freeform 96">
                <a:extLst>
                  <a:ext uri="{FF2B5EF4-FFF2-40B4-BE49-F238E27FC236}">
                    <a16:creationId xmlns:a16="http://schemas.microsoft.com/office/drawing/2014/main" id="{63F86DB5-3E72-4214-8E99-76A9B657BFDF}"/>
                  </a:ext>
                </a:extLst>
              </p:cNvPr>
              <p:cNvSpPr>
                <a:spLocks/>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2" name="Freeform 97">
                <a:extLst>
                  <a:ext uri="{FF2B5EF4-FFF2-40B4-BE49-F238E27FC236}">
                    <a16:creationId xmlns:a16="http://schemas.microsoft.com/office/drawing/2014/main" id="{C0986A04-0094-4E7E-966D-A1480CF82B97}"/>
                  </a:ext>
                </a:extLst>
              </p:cNvPr>
              <p:cNvSpPr>
                <a:spLocks/>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98">
                <a:extLst>
                  <a:ext uri="{FF2B5EF4-FFF2-40B4-BE49-F238E27FC236}">
                    <a16:creationId xmlns:a16="http://schemas.microsoft.com/office/drawing/2014/main" id="{13C08577-A1DE-4655-8F50-19BE372C97C3}"/>
                  </a:ext>
                </a:extLst>
              </p:cNvPr>
              <p:cNvSpPr>
                <a:spLocks/>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99">
                <a:extLst>
                  <a:ext uri="{FF2B5EF4-FFF2-40B4-BE49-F238E27FC236}">
                    <a16:creationId xmlns:a16="http://schemas.microsoft.com/office/drawing/2014/main" id="{9BBD72A1-51E0-4123-9372-85AEF838B56B}"/>
                  </a:ext>
                </a:extLst>
              </p:cNvPr>
              <p:cNvSpPr>
                <a:spLocks/>
              </p:cNvSpPr>
              <p:nvPr/>
            </p:nvSpPr>
            <p:spPr bwMode="auto">
              <a:xfrm>
                <a:off x="3942" y="1959"/>
                <a:ext cx="65"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100">
                <a:extLst>
                  <a:ext uri="{FF2B5EF4-FFF2-40B4-BE49-F238E27FC236}">
                    <a16:creationId xmlns:a16="http://schemas.microsoft.com/office/drawing/2014/main" id="{89819C5F-EEC0-47F7-9DB0-1371F875C1AE}"/>
                  </a:ext>
                </a:extLst>
              </p:cNvPr>
              <p:cNvSpPr>
                <a:spLocks/>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101">
                <a:extLst>
                  <a:ext uri="{FF2B5EF4-FFF2-40B4-BE49-F238E27FC236}">
                    <a16:creationId xmlns:a16="http://schemas.microsoft.com/office/drawing/2014/main" id="{B7445721-8888-476C-96A9-B7F11A004855}"/>
                  </a:ext>
                </a:extLst>
              </p:cNvPr>
              <p:cNvSpPr>
                <a:spLocks/>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102">
                <a:extLst>
                  <a:ext uri="{FF2B5EF4-FFF2-40B4-BE49-F238E27FC236}">
                    <a16:creationId xmlns:a16="http://schemas.microsoft.com/office/drawing/2014/main" id="{F520EB80-E939-41BD-8AD0-032B7FE81A1D}"/>
                  </a:ext>
                </a:extLst>
              </p:cNvPr>
              <p:cNvSpPr>
                <a:spLocks/>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103">
                <a:extLst>
                  <a:ext uri="{FF2B5EF4-FFF2-40B4-BE49-F238E27FC236}">
                    <a16:creationId xmlns:a16="http://schemas.microsoft.com/office/drawing/2014/main" id="{C61DFD00-B1E9-48DD-9737-3C9EA4A7AE85}"/>
                  </a:ext>
                </a:extLst>
              </p:cNvPr>
              <p:cNvSpPr>
                <a:spLocks/>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104">
                <a:extLst>
                  <a:ext uri="{FF2B5EF4-FFF2-40B4-BE49-F238E27FC236}">
                    <a16:creationId xmlns:a16="http://schemas.microsoft.com/office/drawing/2014/main" id="{B4CEFF44-D42C-47FA-A6B1-65181F6FF6C5}"/>
                  </a:ext>
                </a:extLst>
              </p:cNvPr>
              <p:cNvSpPr>
                <a:spLocks/>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105">
                <a:extLst>
                  <a:ext uri="{FF2B5EF4-FFF2-40B4-BE49-F238E27FC236}">
                    <a16:creationId xmlns:a16="http://schemas.microsoft.com/office/drawing/2014/main" id="{5F407F26-E4E4-4F3A-9CFE-2487EA5B856C}"/>
                  </a:ext>
                </a:extLst>
              </p:cNvPr>
              <p:cNvSpPr>
                <a:spLocks/>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106">
                <a:extLst>
                  <a:ext uri="{FF2B5EF4-FFF2-40B4-BE49-F238E27FC236}">
                    <a16:creationId xmlns:a16="http://schemas.microsoft.com/office/drawing/2014/main" id="{37EC5FCB-DC9F-4009-A531-D0D7F65913C0}"/>
                  </a:ext>
                </a:extLst>
              </p:cNvPr>
              <p:cNvSpPr>
                <a:spLocks/>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2" name="Freeform 107">
                <a:extLst>
                  <a:ext uri="{FF2B5EF4-FFF2-40B4-BE49-F238E27FC236}">
                    <a16:creationId xmlns:a16="http://schemas.microsoft.com/office/drawing/2014/main" id="{8CCB91BC-C7F5-4284-80EF-2A4DE62B0201}"/>
                  </a:ext>
                </a:extLst>
              </p:cNvPr>
              <p:cNvSpPr>
                <a:spLocks/>
              </p:cNvSpPr>
              <p:nvPr/>
            </p:nvSpPr>
            <p:spPr bwMode="auto">
              <a:xfrm>
                <a:off x="5254" y="2075"/>
                <a:ext cx="138"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3" name="Freeform 108">
                <a:extLst>
                  <a:ext uri="{FF2B5EF4-FFF2-40B4-BE49-F238E27FC236}">
                    <a16:creationId xmlns:a16="http://schemas.microsoft.com/office/drawing/2014/main" id="{E5A39129-723D-4258-A6E0-90C06C933CB6}"/>
                  </a:ext>
                </a:extLst>
              </p:cNvPr>
              <p:cNvSpPr>
                <a:spLocks/>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4" name="Rectangle 109">
                <a:extLst>
                  <a:ext uri="{FF2B5EF4-FFF2-40B4-BE49-F238E27FC236}">
                    <a16:creationId xmlns:a16="http://schemas.microsoft.com/office/drawing/2014/main" id="{601B0D52-C333-45EA-AFF9-3E19E4175679}"/>
                  </a:ext>
                </a:extLst>
              </p:cNvPr>
              <p:cNvSpPr>
                <a:spLocks noChangeArrowheads="1"/>
              </p:cNvSpPr>
              <p:nvPr/>
            </p:nvSpPr>
            <p:spPr bwMode="auto">
              <a:xfrm>
                <a:off x="5373" y="2010"/>
                <a:ext cx="12" cy="38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5" name="Freeform 110">
                <a:extLst>
                  <a:ext uri="{FF2B5EF4-FFF2-40B4-BE49-F238E27FC236}">
                    <a16:creationId xmlns:a16="http://schemas.microsoft.com/office/drawing/2014/main" id="{C0C2CCC7-F5A2-411D-8D15-AAA4BD7FB773}"/>
                  </a:ext>
                </a:extLst>
              </p:cNvPr>
              <p:cNvSpPr>
                <a:spLocks/>
              </p:cNvSpPr>
              <p:nvPr/>
            </p:nvSpPr>
            <p:spPr bwMode="auto">
              <a:xfrm>
                <a:off x="5360" y="1789"/>
                <a:ext cx="64" cy="135"/>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6" name="Freeform 111">
                <a:extLst>
                  <a:ext uri="{FF2B5EF4-FFF2-40B4-BE49-F238E27FC236}">
                    <a16:creationId xmlns:a16="http://schemas.microsoft.com/office/drawing/2014/main" id="{836CEE18-4E52-47D6-9DFB-B1C7450C3BA9}"/>
                  </a:ext>
                </a:extLst>
              </p:cNvPr>
              <p:cNvSpPr>
                <a:spLocks/>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7" name="Freeform 112">
                <a:extLst>
                  <a:ext uri="{FF2B5EF4-FFF2-40B4-BE49-F238E27FC236}">
                    <a16:creationId xmlns:a16="http://schemas.microsoft.com/office/drawing/2014/main" id="{8A277518-BD6A-472F-99D9-CA441F320992}"/>
                  </a:ext>
                </a:extLst>
              </p:cNvPr>
              <p:cNvSpPr>
                <a:spLocks/>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8" name="Freeform 113">
                <a:extLst>
                  <a:ext uri="{FF2B5EF4-FFF2-40B4-BE49-F238E27FC236}">
                    <a16:creationId xmlns:a16="http://schemas.microsoft.com/office/drawing/2014/main" id="{C3113B2E-E3BD-431A-9687-F096350134D4}"/>
                  </a:ext>
                </a:extLst>
              </p:cNvPr>
              <p:cNvSpPr>
                <a:spLocks/>
              </p:cNvSpPr>
              <p:nvPr/>
            </p:nvSpPr>
            <p:spPr bwMode="auto">
              <a:xfrm>
                <a:off x="5376" y="190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9" name="Freeform 114">
                <a:extLst>
                  <a:ext uri="{FF2B5EF4-FFF2-40B4-BE49-F238E27FC236}">
                    <a16:creationId xmlns:a16="http://schemas.microsoft.com/office/drawing/2014/main" id="{D3C95FA1-B953-4534-9417-A99C4F9025F0}"/>
                  </a:ext>
                </a:extLst>
              </p:cNvPr>
              <p:cNvSpPr>
                <a:spLocks/>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0" name="Freeform 115">
                <a:extLst>
                  <a:ext uri="{FF2B5EF4-FFF2-40B4-BE49-F238E27FC236}">
                    <a16:creationId xmlns:a16="http://schemas.microsoft.com/office/drawing/2014/main" id="{A803FFC8-97B4-41FB-A3DC-3FBCC19D4A27}"/>
                  </a:ext>
                </a:extLst>
              </p:cNvPr>
              <p:cNvSpPr>
                <a:spLocks/>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1" name="Freeform 116">
                <a:extLst>
                  <a:ext uri="{FF2B5EF4-FFF2-40B4-BE49-F238E27FC236}">
                    <a16:creationId xmlns:a16="http://schemas.microsoft.com/office/drawing/2014/main" id="{A9F1F19A-51FC-451F-AD13-21FDD0D9513F}"/>
                  </a:ext>
                </a:extLst>
              </p:cNvPr>
              <p:cNvSpPr>
                <a:spLocks/>
              </p:cNvSpPr>
              <p:nvPr/>
            </p:nvSpPr>
            <p:spPr bwMode="auto">
              <a:xfrm>
                <a:off x="5260" y="1910"/>
                <a:ext cx="127"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2" name="Freeform 117">
                <a:extLst>
                  <a:ext uri="{FF2B5EF4-FFF2-40B4-BE49-F238E27FC236}">
                    <a16:creationId xmlns:a16="http://schemas.microsoft.com/office/drawing/2014/main" id="{6172557C-0CA3-4344-B623-6C10FBF801E1}"/>
                  </a:ext>
                </a:extLst>
              </p:cNvPr>
              <p:cNvSpPr>
                <a:spLocks/>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3" name="Freeform 118">
                <a:extLst>
                  <a:ext uri="{FF2B5EF4-FFF2-40B4-BE49-F238E27FC236}">
                    <a16:creationId xmlns:a16="http://schemas.microsoft.com/office/drawing/2014/main" id="{8984F3C0-FBC0-46F6-AE9E-764BF6C738D4}"/>
                  </a:ext>
                </a:extLst>
              </p:cNvPr>
              <p:cNvSpPr>
                <a:spLocks/>
              </p:cNvSpPr>
              <p:nvPr/>
            </p:nvSpPr>
            <p:spPr bwMode="auto">
              <a:xfrm>
                <a:off x="5332" y="1789"/>
                <a:ext cx="64" cy="135"/>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Freeform 119">
                <a:extLst>
                  <a:ext uri="{FF2B5EF4-FFF2-40B4-BE49-F238E27FC236}">
                    <a16:creationId xmlns:a16="http://schemas.microsoft.com/office/drawing/2014/main" id="{386DF36E-E3D4-477E-AE4E-086B7CDCAF91}"/>
                  </a:ext>
                </a:extLst>
              </p:cNvPr>
              <p:cNvSpPr>
                <a:spLocks/>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5" name="Freeform 120">
                <a:extLst>
                  <a:ext uri="{FF2B5EF4-FFF2-40B4-BE49-F238E27FC236}">
                    <a16:creationId xmlns:a16="http://schemas.microsoft.com/office/drawing/2014/main" id="{2825A8E7-FAD5-40AC-8695-F0260206A16C}"/>
                  </a:ext>
                </a:extLst>
              </p:cNvPr>
              <p:cNvSpPr>
                <a:spLocks/>
              </p:cNvSpPr>
              <p:nvPr/>
            </p:nvSpPr>
            <p:spPr bwMode="auto">
              <a:xfrm>
                <a:off x="5249" y="1903"/>
                <a:ext cx="134" cy="65"/>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6" name="Freeform 121">
                <a:extLst>
                  <a:ext uri="{FF2B5EF4-FFF2-40B4-BE49-F238E27FC236}">
                    <a16:creationId xmlns:a16="http://schemas.microsoft.com/office/drawing/2014/main" id="{FC043736-BEF7-4BD9-8006-380D67EEB893}"/>
                  </a:ext>
                </a:extLst>
              </p:cNvPr>
              <p:cNvSpPr>
                <a:spLocks/>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7" name="Freeform 122">
                <a:extLst>
                  <a:ext uri="{FF2B5EF4-FFF2-40B4-BE49-F238E27FC236}">
                    <a16:creationId xmlns:a16="http://schemas.microsoft.com/office/drawing/2014/main" id="{76A428C0-E341-4CA2-82B1-05EC3F8E2BF1}"/>
                  </a:ext>
                </a:extLst>
              </p:cNvPr>
              <p:cNvSpPr>
                <a:spLocks/>
              </p:cNvSpPr>
              <p:nvPr/>
            </p:nvSpPr>
            <p:spPr bwMode="auto">
              <a:xfrm>
                <a:off x="5260" y="1838"/>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8" name="Freeform 123">
                <a:extLst>
                  <a:ext uri="{FF2B5EF4-FFF2-40B4-BE49-F238E27FC236}">
                    <a16:creationId xmlns:a16="http://schemas.microsoft.com/office/drawing/2014/main" id="{F287FBEB-F1E2-4897-B52C-ACB40C9DF730}"/>
                  </a:ext>
                </a:extLst>
              </p:cNvPr>
              <p:cNvSpPr>
                <a:spLocks/>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9" name="Freeform 124">
                <a:extLst>
                  <a:ext uri="{FF2B5EF4-FFF2-40B4-BE49-F238E27FC236}">
                    <a16:creationId xmlns:a16="http://schemas.microsoft.com/office/drawing/2014/main" id="{9F93D0E5-D554-4902-9504-112501E1C6FD}"/>
                  </a:ext>
                </a:extLst>
              </p:cNvPr>
              <p:cNvSpPr>
                <a:spLocks/>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0" name="Freeform 125">
                <a:extLst>
                  <a:ext uri="{FF2B5EF4-FFF2-40B4-BE49-F238E27FC236}">
                    <a16:creationId xmlns:a16="http://schemas.microsoft.com/office/drawing/2014/main" id="{E20728D7-2375-4C5E-A587-408DC90DDCF1}"/>
                  </a:ext>
                </a:extLst>
              </p:cNvPr>
              <p:cNvSpPr>
                <a:spLocks/>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126">
                <a:extLst>
                  <a:ext uri="{FF2B5EF4-FFF2-40B4-BE49-F238E27FC236}">
                    <a16:creationId xmlns:a16="http://schemas.microsoft.com/office/drawing/2014/main" id="{8BFAA816-ADE2-4E01-872C-6E2E98F61350}"/>
                  </a:ext>
                </a:extLst>
              </p:cNvPr>
              <p:cNvSpPr>
                <a:spLocks/>
              </p:cNvSpPr>
              <p:nvPr/>
            </p:nvSpPr>
            <p:spPr bwMode="auto">
              <a:xfrm>
                <a:off x="5334" y="1878"/>
                <a:ext cx="90"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127">
                <a:extLst>
                  <a:ext uri="{FF2B5EF4-FFF2-40B4-BE49-F238E27FC236}">
                    <a16:creationId xmlns:a16="http://schemas.microsoft.com/office/drawing/2014/main" id="{EFCF20BA-7208-46AD-B4AF-E64C13FFABEF}"/>
                  </a:ext>
                </a:extLst>
              </p:cNvPr>
              <p:cNvSpPr>
                <a:spLocks/>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3" name="Freeform 128">
                <a:extLst>
                  <a:ext uri="{FF2B5EF4-FFF2-40B4-BE49-F238E27FC236}">
                    <a16:creationId xmlns:a16="http://schemas.microsoft.com/office/drawing/2014/main" id="{EB0FD74C-8CA2-4597-9DAA-F99DE19E5C01}"/>
                  </a:ext>
                </a:extLst>
              </p:cNvPr>
              <p:cNvSpPr>
                <a:spLocks/>
              </p:cNvSpPr>
              <p:nvPr/>
            </p:nvSpPr>
            <p:spPr bwMode="auto">
              <a:xfrm>
                <a:off x="106" y="2398"/>
                <a:ext cx="7466"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4" name="Freeform 129">
                <a:extLst>
                  <a:ext uri="{FF2B5EF4-FFF2-40B4-BE49-F238E27FC236}">
                    <a16:creationId xmlns:a16="http://schemas.microsoft.com/office/drawing/2014/main" id="{1075EDC7-01C1-4790-9DC1-034612499A76}"/>
                  </a:ext>
                </a:extLst>
              </p:cNvPr>
              <p:cNvSpPr>
                <a:spLocks/>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5" name="Freeform 130">
                <a:extLst>
                  <a:ext uri="{FF2B5EF4-FFF2-40B4-BE49-F238E27FC236}">
                    <a16:creationId xmlns:a16="http://schemas.microsoft.com/office/drawing/2014/main" id="{DCEECC97-9C9E-4531-987E-BEFB1EFD1EDB}"/>
                  </a:ext>
                </a:extLst>
              </p:cNvPr>
              <p:cNvSpPr>
                <a:spLocks/>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6" name="Freeform 131">
                <a:extLst>
                  <a:ext uri="{FF2B5EF4-FFF2-40B4-BE49-F238E27FC236}">
                    <a16:creationId xmlns:a16="http://schemas.microsoft.com/office/drawing/2014/main" id="{17D1D7B8-B47B-4D95-80DE-D7C817EAB709}"/>
                  </a:ext>
                </a:extLst>
              </p:cNvPr>
              <p:cNvSpPr>
                <a:spLocks/>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7" name="Freeform 132">
                <a:extLst>
                  <a:ext uri="{FF2B5EF4-FFF2-40B4-BE49-F238E27FC236}">
                    <a16:creationId xmlns:a16="http://schemas.microsoft.com/office/drawing/2014/main" id="{04316606-AE2F-43A3-B962-8EAD388C605D}"/>
                  </a:ext>
                </a:extLst>
              </p:cNvPr>
              <p:cNvSpPr>
                <a:spLocks/>
              </p:cNvSpPr>
              <p:nvPr/>
            </p:nvSpPr>
            <p:spPr bwMode="auto">
              <a:xfrm>
                <a:off x="17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8" name="Freeform 133">
                <a:extLst>
                  <a:ext uri="{FF2B5EF4-FFF2-40B4-BE49-F238E27FC236}">
                    <a16:creationId xmlns:a16="http://schemas.microsoft.com/office/drawing/2014/main" id="{D9E6CD75-BBD0-412C-B666-CB6E544750F3}"/>
                  </a:ext>
                </a:extLst>
              </p:cNvPr>
              <p:cNvSpPr>
                <a:spLocks/>
              </p:cNvSpPr>
              <p:nvPr/>
            </p:nvSpPr>
            <p:spPr bwMode="auto">
              <a:xfrm>
                <a:off x="346"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9" name="Freeform 134">
                <a:extLst>
                  <a:ext uri="{FF2B5EF4-FFF2-40B4-BE49-F238E27FC236}">
                    <a16:creationId xmlns:a16="http://schemas.microsoft.com/office/drawing/2014/main" id="{4B8303EF-9B61-4885-B2B4-2CEB4699BFEB}"/>
                  </a:ext>
                </a:extLst>
              </p:cNvPr>
              <p:cNvSpPr>
                <a:spLocks/>
              </p:cNvSpPr>
              <p:nvPr/>
            </p:nvSpPr>
            <p:spPr bwMode="auto">
              <a:xfrm>
                <a:off x="484" y="2303"/>
                <a:ext cx="30" cy="100"/>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0" name="Freeform 135">
                <a:extLst>
                  <a:ext uri="{FF2B5EF4-FFF2-40B4-BE49-F238E27FC236}">
                    <a16:creationId xmlns:a16="http://schemas.microsoft.com/office/drawing/2014/main" id="{831531D5-CC59-4F8F-AB77-233EC1AFF60A}"/>
                  </a:ext>
                </a:extLst>
              </p:cNvPr>
              <p:cNvSpPr>
                <a:spLocks/>
              </p:cNvSpPr>
              <p:nvPr/>
            </p:nvSpPr>
            <p:spPr bwMode="auto">
              <a:xfrm>
                <a:off x="456" y="2319"/>
                <a:ext cx="28" cy="84"/>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1" name="Freeform 136">
                <a:extLst>
                  <a:ext uri="{FF2B5EF4-FFF2-40B4-BE49-F238E27FC236}">
                    <a16:creationId xmlns:a16="http://schemas.microsoft.com/office/drawing/2014/main" id="{0A8B4080-62B7-47C6-A5BE-8F064B58BF68}"/>
                  </a:ext>
                </a:extLst>
              </p:cNvPr>
              <p:cNvSpPr>
                <a:spLocks/>
              </p:cNvSpPr>
              <p:nvPr/>
            </p:nvSpPr>
            <p:spPr bwMode="auto">
              <a:xfrm>
                <a:off x="359"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Freeform 137">
                <a:extLst>
                  <a:ext uri="{FF2B5EF4-FFF2-40B4-BE49-F238E27FC236}">
                    <a16:creationId xmlns:a16="http://schemas.microsoft.com/office/drawing/2014/main" id="{7C38755E-897B-4B98-A14A-D5A89C99FD33}"/>
                  </a:ext>
                </a:extLst>
              </p:cNvPr>
              <p:cNvSpPr>
                <a:spLocks/>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3" name="Freeform 138">
                <a:extLst>
                  <a:ext uri="{FF2B5EF4-FFF2-40B4-BE49-F238E27FC236}">
                    <a16:creationId xmlns:a16="http://schemas.microsoft.com/office/drawing/2014/main" id="{4D4C28CF-556C-4D75-B995-2F313257CC4A}"/>
                  </a:ext>
                </a:extLst>
              </p:cNvPr>
              <p:cNvSpPr>
                <a:spLocks/>
              </p:cNvSpPr>
              <p:nvPr/>
            </p:nvSpPr>
            <p:spPr bwMode="auto">
              <a:xfrm>
                <a:off x="539"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4" name="Freeform 139">
                <a:extLst>
                  <a:ext uri="{FF2B5EF4-FFF2-40B4-BE49-F238E27FC236}">
                    <a16:creationId xmlns:a16="http://schemas.microsoft.com/office/drawing/2014/main" id="{7D967C3C-F508-40B5-A228-7DBF3A123383}"/>
                  </a:ext>
                </a:extLst>
              </p:cNvPr>
              <p:cNvSpPr>
                <a:spLocks/>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5" name="Freeform 140">
                <a:extLst>
                  <a:ext uri="{FF2B5EF4-FFF2-40B4-BE49-F238E27FC236}">
                    <a16:creationId xmlns:a16="http://schemas.microsoft.com/office/drawing/2014/main" id="{03758C37-2A9B-46B2-8B73-E3202BEA3629}"/>
                  </a:ext>
                </a:extLst>
              </p:cNvPr>
              <p:cNvSpPr>
                <a:spLocks/>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Freeform 141">
                <a:extLst>
                  <a:ext uri="{FF2B5EF4-FFF2-40B4-BE49-F238E27FC236}">
                    <a16:creationId xmlns:a16="http://schemas.microsoft.com/office/drawing/2014/main" id="{3415ECFA-B295-42BE-B333-AA65FA391920}"/>
                  </a:ext>
                </a:extLst>
              </p:cNvPr>
              <p:cNvSpPr>
                <a:spLocks/>
              </p:cNvSpPr>
              <p:nvPr/>
            </p:nvSpPr>
            <p:spPr bwMode="auto">
              <a:xfrm>
                <a:off x="514"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Freeform 142">
                <a:extLst>
                  <a:ext uri="{FF2B5EF4-FFF2-40B4-BE49-F238E27FC236}">
                    <a16:creationId xmlns:a16="http://schemas.microsoft.com/office/drawing/2014/main" id="{F4FA7101-7DFE-43FC-BBD1-3F22E3A3E27C}"/>
                  </a:ext>
                </a:extLst>
              </p:cNvPr>
              <p:cNvSpPr>
                <a:spLocks/>
              </p:cNvSpPr>
              <p:nvPr/>
            </p:nvSpPr>
            <p:spPr bwMode="auto">
              <a:xfrm>
                <a:off x="726"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Freeform 143">
                <a:extLst>
                  <a:ext uri="{FF2B5EF4-FFF2-40B4-BE49-F238E27FC236}">
                    <a16:creationId xmlns:a16="http://schemas.microsoft.com/office/drawing/2014/main" id="{961A977F-9845-47BF-B32D-D71E6E28243D}"/>
                  </a:ext>
                </a:extLst>
              </p:cNvPr>
              <p:cNvSpPr>
                <a:spLocks/>
              </p:cNvSpPr>
              <p:nvPr/>
            </p:nvSpPr>
            <p:spPr bwMode="auto">
              <a:xfrm>
                <a:off x="899" y="2303"/>
                <a:ext cx="36"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Freeform 144">
                <a:extLst>
                  <a:ext uri="{FF2B5EF4-FFF2-40B4-BE49-F238E27FC236}">
                    <a16:creationId xmlns:a16="http://schemas.microsoft.com/office/drawing/2014/main" id="{4DA09335-C889-4DA5-9D2B-2E27B9314866}"/>
                  </a:ext>
                </a:extLst>
              </p:cNvPr>
              <p:cNvSpPr>
                <a:spLocks/>
              </p:cNvSpPr>
              <p:nvPr/>
            </p:nvSpPr>
            <p:spPr bwMode="auto">
              <a:xfrm>
                <a:off x="86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Freeform 145">
                <a:extLst>
                  <a:ext uri="{FF2B5EF4-FFF2-40B4-BE49-F238E27FC236}">
                    <a16:creationId xmlns:a16="http://schemas.microsoft.com/office/drawing/2014/main" id="{0790F8EA-0773-4E33-A82D-8F7E886774A3}"/>
                  </a:ext>
                </a:extLst>
              </p:cNvPr>
              <p:cNvSpPr>
                <a:spLocks/>
              </p:cNvSpPr>
              <p:nvPr/>
            </p:nvSpPr>
            <p:spPr bwMode="auto">
              <a:xfrm>
                <a:off x="744"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1" name="Freeform 146">
                <a:extLst>
                  <a:ext uri="{FF2B5EF4-FFF2-40B4-BE49-F238E27FC236}">
                    <a16:creationId xmlns:a16="http://schemas.microsoft.com/office/drawing/2014/main" id="{C043AC62-635A-410A-BB20-E805C1CF375D}"/>
                  </a:ext>
                </a:extLst>
              </p:cNvPr>
              <p:cNvSpPr>
                <a:spLocks/>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2" name="Freeform 147">
                <a:extLst>
                  <a:ext uri="{FF2B5EF4-FFF2-40B4-BE49-F238E27FC236}">
                    <a16:creationId xmlns:a16="http://schemas.microsoft.com/office/drawing/2014/main" id="{B2BFAA23-6E9E-4FCC-B5FC-01B5DB22A27D}"/>
                  </a:ext>
                </a:extLst>
              </p:cNvPr>
              <p:cNvSpPr>
                <a:spLocks/>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3" name="Freeform 148">
                <a:extLst>
                  <a:ext uri="{FF2B5EF4-FFF2-40B4-BE49-F238E27FC236}">
                    <a16:creationId xmlns:a16="http://schemas.microsoft.com/office/drawing/2014/main" id="{F24536EE-1938-4ADD-8C5F-EEB1BDF4D739}"/>
                  </a:ext>
                </a:extLst>
              </p:cNvPr>
              <p:cNvSpPr>
                <a:spLocks/>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4" name="Freeform 149">
                <a:extLst>
                  <a:ext uri="{FF2B5EF4-FFF2-40B4-BE49-F238E27FC236}">
                    <a16:creationId xmlns:a16="http://schemas.microsoft.com/office/drawing/2014/main" id="{C8614121-494C-440B-A5EF-8582D5B543DB}"/>
                  </a:ext>
                </a:extLst>
              </p:cNvPr>
              <p:cNvSpPr>
                <a:spLocks/>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5" name="Freeform 150">
                <a:extLst>
                  <a:ext uri="{FF2B5EF4-FFF2-40B4-BE49-F238E27FC236}">
                    <a16:creationId xmlns:a16="http://schemas.microsoft.com/office/drawing/2014/main" id="{E4AE05C7-47BE-4D4F-9B99-B922999027CE}"/>
                  </a:ext>
                </a:extLst>
              </p:cNvPr>
              <p:cNvSpPr>
                <a:spLocks/>
              </p:cNvSpPr>
              <p:nvPr/>
            </p:nvSpPr>
            <p:spPr bwMode="auto">
              <a:xfrm>
                <a:off x="93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6" name="Freeform 151">
                <a:extLst>
                  <a:ext uri="{FF2B5EF4-FFF2-40B4-BE49-F238E27FC236}">
                    <a16:creationId xmlns:a16="http://schemas.microsoft.com/office/drawing/2014/main" id="{C8989F17-4AE4-40CD-A819-3CE0F435122C}"/>
                  </a:ext>
                </a:extLst>
              </p:cNvPr>
              <p:cNvSpPr>
                <a:spLocks/>
              </p:cNvSpPr>
              <p:nvPr/>
            </p:nvSpPr>
            <p:spPr bwMode="auto">
              <a:xfrm>
                <a:off x="1106"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7" name="Freeform 152">
                <a:extLst>
                  <a:ext uri="{FF2B5EF4-FFF2-40B4-BE49-F238E27FC236}">
                    <a16:creationId xmlns:a16="http://schemas.microsoft.com/office/drawing/2014/main" id="{D630E3E4-8460-4CFD-A2DE-AEA33659BE92}"/>
                  </a:ext>
                </a:extLst>
              </p:cNvPr>
              <p:cNvSpPr>
                <a:spLocks/>
              </p:cNvSpPr>
              <p:nvPr/>
            </p:nvSpPr>
            <p:spPr bwMode="auto">
              <a:xfrm>
                <a:off x="12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Freeform 153">
                <a:extLst>
                  <a:ext uri="{FF2B5EF4-FFF2-40B4-BE49-F238E27FC236}">
                    <a16:creationId xmlns:a16="http://schemas.microsoft.com/office/drawing/2014/main" id="{20508EDA-304E-4042-97CF-CD9EFA16FB75}"/>
                  </a:ext>
                </a:extLst>
              </p:cNvPr>
              <p:cNvSpPr>
                <a:spLocks/>
              </p:cNvSpPr>
              <p:nvPr/>
            </p:nvSpPr>
            <p:spPr bwMode="auto">
              <a:xfrm>
                <a:off x="121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9" name="Freeform 154">
                <a:extLst>
                  <a:ext uri="{FF2B5EF4-FFF2-40B4-BE49-F238E27FC236}">
                    <a16:creationId xmlns:a16="http://schemas.microsoft.com/office/drawing/2014/main" id="{79BAE213-3089-4384-B8F3-0EDC8EC9E43A}"/>
                  </a:ext>
                </a:extLst>
              </p:cNvPr>
              <p:cNvSpPr>
                <a:spLocks/>
              </p:cNvSpPr>
              <p:nvPr/>
            </p:nvSpPr>
            <p:spPr bwMode="auto">
              <a:xfrm>
                <a:off x="112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0" name="Freeform 155">
                <a:extLst>
                  <a:ext uri="{FF2B5EF4-FFF2-40B4-BE49-F238E27FC236}">
                    <a16:creationId xmlns:a16="http://schemas.microsoft.com/office/drawing/2014/main" id="{51DD3ED4-BE23-4790-896C-B15EE08073B9}"/>
                  </a:ext>
                </a:extLst>
              </p:cNvPr>
              <p:cNvSpPr>
                <a:spLocks/>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1" name="Freeform 156">
                <a:extLst>
                  <a:ext uri="{FF2B5EF4-FFF2-40B4-BE49-F238E27FC236}">
                    <a16:creationId xmlns:a16="http://schemas.microsoft.com/office/drawing/2014/main" id="{7702BFB1-B84B-4C02-B1F4-77968E46A5C8}"/>
                  </a:ext>
                </a:extLst>
              </p:cNvPr>
              <p:cNvSpPr>
                <a:spLocks/>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2" name="Freeform 157">
                <a:extLst>
                  <a:ext uri="{FF2B5EF4-FFF2-40B4-BE49-F238E27FC236}">
                    <a16:creationId xmlns:a16="http://schemas.microsoft.com/office/drawing/2014/main" id="{FABC9D47-E649-4632-A800-ADEC41D50DB2}"/>
                  </a:ext>
                </a:extLst>
              </p:cNvPr>
              <p:cNvSpPr>
                <a:spLocks/>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3" name="Freeform 158">
                <a:extLst>
                  <a:ext uri="{FF2B5EF4-FFF2-40B4-BE49-F238E27FC236}">
                    <a16:creationId xmlns:a16="http://schemas.microsoft.com/office/drawing/2014/main" id="{1F46F392-C27B-4B63-8FB2-69C3CA58AA4E}"/>
                  </a:ext>
                </a:extLst>
              </p:cNvPr>
              <p:cNvSpPr>
                <a:spLocks/>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Freeform 159">
                <a:extLst>
                  <a:ext uri="{FF2B5EF4-FFF2-40B4-BE49-F238E27FC236}">
                    <a16:creationId xmlns:a16="http://schemas.microsoft.com/office/drawing/2014/main" id="{DFBCD8F9-A4F9-4DA2-9C45-006F0CD26C1E}"/>
                  </a:ext>
                </a:extLst>
              </p:cNvPr>
              <p:cNvSpPr>
                <a:spLocks/>
              </p:cNvSpPr>
              <p:nvPr/>
            </p:nvSpPr>
            <p:spPr bwMode="auto">
              <a:xfrm>
                <a:off x="1274"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Freeform 160">
                <a:extLst>
                  <a:ext uri="{FF2B5EF4-FFF2-40B4-BE49-F238E27FC236}">
                    <a16:creationId xmlns:a16="http://schemas.microsoft.com/office/drawing/2014/main" id="{EB1871E0-0355-465D-9B6D-3720FE2B176F}"/>
                  </a:ext>
                </a:extLst>
              </p:cNvPr>
              <p:cNvSpPr>
                <a:spLocks/>
              </p:cNvSpPr>
              <p:nvPr/>
            </p:nvSpPr>
            <p:spPr bwMode="auto">
              <a:xfrm>
                <a:off x="1484" y="2319"/>
                <a:ext cx="39" cy="84"/>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6" name="Freeform 161">
                <a:extLst>
                  <a:ext uri="{FF2B5EF4-FFF2-40B4-BE49-F238E27FC236}">
                    <a16:creationId xmlns:a16="http://schemas.microsoft.com/office/drawing/2014/main" id="{CAD4DB9D-5E98-4AB7-A9EC-5B0038F83155}"/>
                  </a:ext>
                </a:extLst>
              </p:cNvPr>
              <p:cNvSpPr>
                <a:spLocks/>
              </p:cNvSpPr>
              <p:nvPr/>
            </p:nvSpPr>
            <p:spPr bwMode="auto">
              <a:xfrm>
                <a:off x="165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7" name="Freeform 162">
                <a:extLst>
                  <a:ext uri="{FF2B5EF4-FFF2-40B4-BE49-F238E27FC236}">
                    <a16:creationId xmlns:a16="http://schemas.microsoft.com/office/drawing/2014/main" id="{9C18730F-9F6F-4897-A89E-2199FFD9B67D}"/>
                  </a:ext>
                </a:extLst>
              </p:cNvPr>
              <p:cNvSpPr>
                <a:spLocks/>
              </p:cNvSpPr>
              <p:nvPr/>
            </p:nvSpPr>
            <p:spPr bwMode="auto">
              <a:xfrm>
                <a:off x="162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163">
                <a:extLst>
                  <a:ext uri="{FF2B5EF4-FFF2-40B4-BE49-F238E27FC236}">
                    <a16:creationId xmlns:a16="http://schemas.microsoft.com/office/drawing/2014/main" id="{EC60835D-1B2F-4B6E-8568-5A5BE58A6308}"/>
                  </a:ext>
                </a:extLst>
              </p:cNvPr>
              <p:cNvSpPr>
                <a:spLocks/>
              </p:cNvSpPr>
              <p:nvPr/>
            </p:nvSpPr>
            <p:spPr bwMode="auto">
              <a:xfrm>
                <a:off x="1502" y="2305"/>
                <a:ext cx="67" cy="98"/>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164">
                <a:extLst>
                  <a:ext uri="{FF2B5EF4-FFF2-40B4-BE49-F238E27FC236}">
                    <a16:creationId xmlns:a16="http://schemas.microsoft.com/office/drawing/2014/main" id="{FE1D1A20-F213-47BD-A6C9-2613A415D1F2}"/>
                  </a:ext>
                </a:extLst>
              </p:cNvPr>
              <p:cNvSpPr>
                <a:spLocks/>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165">
                <a:extLst>
                  <a:ext uri="{FF2B5EF4-FFF2-40B4-BE49-F238E27FC236}">
                    <a16:creationId xmlns:a16="http://schemas.microsoft.com/office/drawing/2014/main" id="{B23794F4-FF86-4471-9898-C4F5E9068BED}"/>
                  </a:ext>
                </a:extLst>
              </p:cNvPr>
              <p:cNvSpPr>
                <a:spLocks/>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166">
                <a:extLst>
                  <a:ext uri="{FF2B5EF4-FFF2-40B4-BE49-F238E27FC236}">
                    <a16:creationId xmlns:a16="http://schemas.microsoft.com/office/drawing/2014/main" id="{B17AD9C9-608A-45E8-BC8D-F444C5112589}"/>
                  </a:ext>
                </a:extLst>
              </p:cNvPr>
              <p:cNvSpPr>
                <a:spLocks/>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167">
                <a:extLst>
                  <a:ext uri="{FF2B5EF4-FFF2-40B4-BE49-F238E27FC236}">
                    <a16:creationId xmlns:a16="http://schemas.microsoft.com/office/drawing/2014/main" id="{DE734902-A1BD-4D2D-8B4E-3C7F7F8E4EC5}"/>
                  </a:ext>
                </a:extLst>
              </p:cNvPr>
              <p:cNvSpPr>
                <a:spLocks/>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3" name="Freeform 168">
                <a:extLst>
                  <a:ext uri="{FF2B5EF4-FFF2-40B4-BE49-F238E27FC236}">
                    <a16:creationId xmlns:a16="http://schemas.microsoft.com/office/drawing/2014/main" id="{F613EC00-B372-46DA-AEB8-6DB1BC9C0923}"/>
                  </a:ext>
                </a:extLst>
              </p:cNvPr>
              <p:cNvSpPr>
                <a:spLocks/>
              </p:cNvSpPr>
              <p:nvPr/>
            </p:nvSpPr>
            <p:spPr bwMode="auto">
              <a:xfrm>
                <a:off x="169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4" name="Freeform 169">
                <a:extLst>
                  <a:ext uri="{FF2B5EF4-FFF2-40B4-BE49-F238E27FC236}">
                    <a16:creationId xmlns:a16="http://schemas.microsoft.com/office/drawing/2014/main" id="{7BB42E02-5246-4479-89C7-5A9E6E4F5761}"/>
                  </a:ext>
                </a:extLst>
              </p:cNvPr>
              <p:cNvSpPr>
                <a:spLocks/>
              </p:cNvSpPr>
              <p:nvPr/>
            </p:nvSpPr>
            <p:spPr bwMode="auto">
              <a:xfrm>
                <a:off x="186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5" name="Freeform 170">
                <a:extLst>
                  <a:ext uri="{FF2B5EF4-FFF2-40B4-BE49-F238E27FC236}">
                    <a16:creationId xmlns:a16="http://schemas.microsoft.com/office/drawing/2014/main" id="{C6639A25-F2E2-4335-934A-6E94C4472BC9}"/>
                  </a:ext>
                </a:extLst>
              </p:cNvPr>
              <p:cNvSpPr>
                <a:spLocks/>
              </p:cNvSpPr>
              <p:nvPr/>
            </p:nvSpPr>
            <p:spPr bwMode="auto">
              <a:xfrm>
                <a:off x="200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171">
                <a:extLst>
                  <a:ext uri="{FF2B5EF4-FFF2-40B4-BE49-F238E27FC236}">
                    <a16:creationId xmlns:a16="http://schemas.microsoft.com/office/drawing/2014/main" id="{C59E2DD2-B562-411C-8959-0D0BCFA2ED90}"/>
                  </a:ext>
                </a:extLst>
              </p:cNvPr>
              <p:cNvSpPr>
                <a:spLocks/>
              </p:cNvSpPr>
              <p:nvPr/>
            </p:nvSpPr>
            <p:spPr bwMode="auto">
              <a:xfrm>
                <a:off x="197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7" name="Freeform 172">
                <a:extLst>
                  <a:ext uri="{FF2B5EF4-FFF2-40B4-BE49-F238E27FC236}">
                    <a16:creationId xmlns:a16="http://schemas.microsoft.com/office/drawing/2014/main" id="{76B11712-ABD3-4045-8056-BADEBF8E13A8}"/>
                  </a:ext>
                </a:extLst>
              </p:cNvPr>
              <p:cNvSpPr>
                <a:spLocks/>
              </p:cNvSpPr>
              <p:nvPr/>
            </p:nvSpPr>
            <p:spPr bwMode="auto">
              <a:xfrm>
                <a:off x="188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8" name="Freeform 173">
                <a:extLst>
                  <a:ext uri="{FF2B5EF4-FFF2-40B4-BE49-F238E27FC236}">
                    <a16:creationId xmlns:a16="http://schemas.microsoft.com/office/drawing/2014/main" id="{14C4E23B-289F-46A9-96C5-81A99FB29DC1}"/>
                  </a:ext>
                </a:extLst>
              </p:cNvPr>
              <p:cNvSpPr>
                <a:spLocks/>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9" name="Freeform 174">
                <a:extLst>
                  <a:ext uri="{FF2B5EF4-FFF2-40B4-BE49-F238E27FC236}">
                    <a16:creationId xmlns:a16="http://schemas.microsoft.com/office/drawing/2014/main" id="{1A07C2A3-9717-4B4C-A1D0-7C2EAA058AD0}"/>
                  </a:ext>
                </a:extLst>
              </p:cNvPr>
              <p:cNvSpPr>
                <a:spLocks/>
              </p:cNvSpPr>
              <p:nvPr/>
            </p:nvSpPr>
            <p:spPr bwMode="auto">
              <a:xfrm>
                <a:off x="205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0" name="Freeform 175">
                <a:extLst>
                  <a:ext uri="{FF2B5EF4-FFF2-40B4-BE49-F238E27FC236}">
                    <a16:creationId xmlns:a16="http://schemas.microsoft.com/office/drawing/2014/main" id="{F2EF4105-2CFE-46F1-9A84-F4E9F555511D}"/>
                  </a:ext>
                </a:extLst>
              </p:cNvPr>
              <p:cNvSpPr>
                <a:spLocks/>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1" name="Freeform 176">
                <a:extLst>
                  <a:ext uri="{FF2B5EF4-FFF2-40B4-BE49-F238E27FC236}">
                    <a16:creationId xmlns:a16="http://schemas.microsoft.com/office/drawing/2014/main" id="{3CBC9553-9536-4DE7-9BEB-D91A0306C045}"/>
                  </a:ext>
                </a:extLst>
              </p:cNvPr>
              <p:cNvSpPr>
                <a:spLocks/>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2" name="Freeform 177">
                <a:extLst>
                  <a:ext uri="{FF2B5EF4-FFF2-40B4-BE49-F238E27FC236}">
                    <a16:creationId xmlns:a16="http://schemas.microsoft.com/office/drawing/2014/main" id="{3765DFFC-07EF-4A4B-A8C7-D184F55CEF05}"/>
                  </a:ext>
                </a:extLst>
              </p:cNvPr>
              <p:cNvSpPr>
                <a:spLocks/>
              </p:cNvSpPr>
              <p:nvPr/>
            </p:nvSpPr>
            <p:spPr bwMode="auto">
              <a:xfrm>
                <a:off x="203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3" name="Freeform 178">
                <a:extLst>
                  <a:ext uri="{FF2B5EF4-FFF2-40B4-BE49-F238E27FC236}">
                    <a16:creationId xmlns:a16="http://schemas.microsoft.com/office/drawing/2014/main" id="{FEAEE8F4-F334-42E8-9C5D-7951B51E0D61}"/>
                  </a:ext>
                </a:extLst>
              </p:cNvPr>
              <p:cNvSpPr>
                <a:spLocks/>
              </p:cNvSpPr>
              <p:nvPr/>
            </p:nvSpPr>
            <p:spPr bwMode="auto">
              <a:xfrm>
                <a:off x="224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4" name="Freeform 179">
                <a:extLst>
                  <a:ext uri="{FF2B5EF4-FFF2-40B4-BE49-F238E27FC236}">
                    <a16:creationId xmlns:a16="http://schemas.microsoft.com/office/drawing/2014/main" id="{739CDF31-DBDB-4DBD-B5C3-0A53427BA5A5}"/>
                  </a:ext>
                </a:extLst>
              </p:cNvPr>
              <p:cNvSpPr>
                <a:spLocks/>
              </p:cNvSpPr>
              <p:nvPr/>
            </p:nvSpPr>
            <p:spPr bwMode="auto">
              <a:xfrm>
                <a:off x="241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5" name="Freeform 180">
                <a:extLst>
                  <a:ext uri="{FF2B5EF4-FFF2-40B4-BE49-F238E27FC236}">
                    <a16:creationId xmlns:a16="http://schemas.microsoft.com/office/drawing/2014/main" id="{43DDAFCD-7D87-482F-9B80-268BED942062}"/>
                  </a:ext>
                </a:extLst>
              </p:cNvPr>
              <p:cNvSpPr>
                <a:spLocks/>
              </p:cNvSpPr>
              <p:nvPr/>
            </p:nvSpPr>
            <p:spPr bwMode="auto">
              <a:xfrm>
                <a:off x="238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6" name="Freeform 181">
                <a:extLst>
                  <a:ext uri="{FF2B5EF4-FFF2-40B4-BE49-F238E27FC236}">
                    <a16:creationId xmlns:a16="http://schemas.microsoft.com/office/drawing/2014/main" id="{6ED55A25-643F-4FEC-913A-2F5671203AF0}"/>
                  </a:ext>
                </a:extLst>
              </p:cNvPr>
              <p:cNvSpPr>
                <a:spLocks/>
              </p:cNvSpPr>
              <p:nvPr/>
            </p:nvSpPr>
            <p:spPr bwMode="auto">
              <a:xfrm>
                <a:off x="2263" y="2305"/>
                <a:ext cx="64"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7" name="Freeform 182">
                <a:extLst>
                  <a:ext uri="{FF2B5EF4-FFF2-40B4-BE49-F238E27FC236}">
                    <a16:creationId xmlns:a16="http://schemas.microsoft.com/office/drawing/2014/main" id="{DBB872C7-69C9-4A8B-BA7C-4FD5E5B97385}"/>
                  </a:ext>
                </a:extLst>
              </p:cNvPr>
              <p:cNvSpPr>
                <a:spLocks/>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8" name="Freeform 183">
                <a:extLst>
                  <a:ext uri="{FF2B5EF4-FFF2-40B4-BE49-F238E27FC236}">
                    <a16:creationId xmlns:a16="http://schemas.microsoft.com/office/drawing/2014/main" id="{BEC76E33-06A2-4593-87A6-ABB6CE9833E3}"/>
                  </a:ext>
                </a:extLst>
              </p:cNvPr>
              <p:cNvSpPr>
                <a:spLocks/>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9" name="Freeform 184">
                <a:extLst>
                  <a:ext uri="{FF2B5EF4-FFF2-40B4-BE49-F238E27FC236}">
                    <a16:creationId xmlns:a16="http://schemas.microsoft.com/office/drawing/2014/main" id="{6DD3C405-8779-464B-A614-C540715863A3}"/>
                  </a:ext>
                </a:extLst>
              </p:cNvPr>
              <p:cNvSpPr>
                <a:spLocks/>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0" name="Freeform 185">
                <a:extLst>
                  <a:ext uri="{FF2B5EF4-FFF2-40B4-BE49-F238E27FC236}">
                    <a16:creationId xmlns:a16="http://schemas.microsoft.com/office/drawing/2014/main" id="{61DBFF03-A114-469A-94CA-3F368008C01B}"/>
                  </a:ext>
                </a:extLst>
              </p:cNvPr>
              <p:cNvSpPr>
                <a:spLocks/>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1" name="Freeform 186">
                <a:extLst>
                  <a:ext uri="{FF2B5EF4-FFF2-40B4-BE49-F238E27FC236}">
                    <a16:creationId xmlns:a16="http://schemas.microsoft.com/office/drawing/2014/main" id="{BAA1EA85-5B73-48C3-BCE9-A77EA4051AF3}"/>
                  </a:ext>
                </a:extLst>
              </p:cNvPr>
              <p:cNvSpPr>
                <a:spLocks/>
              </p:cNvSpPr>
              <p:nvPr/>
            </p:nvSpPr>
            <p:spPr bwMode="auto">
              <a:xfrm>
                <a:off x="245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2" name="Freeform 187">
                <a:extLst>
                  <a:ext uri="{FF2B5EF4-FFF2-40B4-BE49-F238E27FC236}">
                    <a16:creationId xmlns:a16="http://schemas.microsoft.com/office/drawing/2014/main" id="{3F5E92DE-5A8A-4525-9EC1-91D74427C0E6}"/>
                  </a:ext>
                </a:extLst>
              </p:cNvPr>
              <p:cNvSpPr>
                <a:spLocks/>
              </p:cNvSpPr>
              <p:nvPr/>
            </p:nvSpPr>
            <p:spPr bwMode="auto">
              <a:xfrm>
                <a:off x="262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3" name="Freeform 188">
                <a:extLst>
                  <a:ext uri="{FF2B5EF4-FFF2-40B4-BE49-F238E27FC236}">
                    <a16:creationId xmlns:a16="http://schemas.microsoft.com/office/drawing/2014/main" id="{362D6D21-B2B6-491B-9033-B8CCB2D03918}"/>
                  </a:ext>
                </a:extLst>
              </p:cNvPr>
              <p:cNvSpPr>
                <a:spLocks/>
              </p:cNvSpPr>
              <p:nvPr/>
            </p:nvSpPr>
            <p:spPr bwMode="auto">
              <a:xfrm>
                <a:off x="276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189">
                <a:extLst>
                  <a:ext uri="{FF2B5EF4-FFF2-40B4-BE49-F238E27FC236}">
                    <a16:creationId xmlns:a16="http://schemas.microsoft.com/office/drawing/2014/main" id="{F4AD8FB9-4B2C-44A1-BA47-E2B799C67672}"/>
                  </a:ext>
                </a:extLst>
              </p:cNvPr>
              <p:cNvSpPr>
                <a:spLocks/>
              </p:cNvSpPr>
              <p:nvPr/>
            </p:nvSpPr>
            <p:spPr bwMode="auto">
              <a:xfrm>
                <a:off x="273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190">
                <a:extLst>
                  <a:ext uri="{FF2B5EF4-FFF2-40B4-BE49-F238E27FC236}">
                    <a16:creationId xmlns:a16="http://schemas.microsoft.com/office/drawing/2014/main" id="{094CB7E4-C05F-4D11-BC2A-D59E2EB821E4}"/>
                  </a:ext>
                </a:extLst>
              </p:cNvPr>
              <p:cNvSpPr>
                <a:spLocks/>
              </p:cNvSpPr>
              <p:nvPr/>
            </p:nvSpPr>
            <p:spPr bwMode="auto">
              <a:xfrm>
                <a:off x="2641"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191">
                <a:extLst>
                  <a:ext uri="{FF2B5EF4-FFF2-40B4-BE49-F238E27FC236}">
                    <a16:creationId xmlns:a16="http://schemas.microsoft.com/office/drawing/2014/main" id="{1A91B92E-4DAC-4E32-BF96-041455F20F0E}"/>
                  </a:ext>
                </a:extLst>
              </p:cNvPr>
              <p:cNvSpPr>
                <a:spLocks/>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192">
                <a:extLst>
                  <a:ext uri="{FF2B5EF4-FFF2-40B4-BE49-F238E27FC236}">
                    <a16:creationId xmlns:a16="http://schemas.microsoft.com/office/drawing/2014/main" id="{2BB97105-8195-4780-A964-2AAF57C74A7C}"/>
                  </a:ext>
                </a:extLst>
              </p:cNvPr>
              <p:cNvSpPr>
                <a:spLocks/>
              </p:cNvSpPr>
              <p:nvPr/>
            </p:nvSpPr>
            <p:spPr bwMode="auto">
              <a:xfrm>
                <a:off x="281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193">
                <a:extLst>
                  <a:ext uri="{FF2B5EF4-FFF2-40B4-BE49-F238E27FC236}">
                    <a16:creationId xmlns:a16="http://schemas.microsoft.com/office/drawing/2014/main" id="{B42E86D6-89D0-40FA-BD2B-53060C093429}"/>
                  </a:ext>
                </a:extLst>
              </p:cNvPr>
              <p:cNvSpPr>
                <a:spLocks/>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9" name="Freeform 194">
                <a:extLst>
                  <a:ext uri="{FF2B5EF4-FFF2-40B4-BE49-F238E27FC236}">
                    <a16:creationId xmlns:a16="http://schemas.microsoft.com/office/drawing/2014/main" id="{4DC3B883-D679-4F21-9918-8B042D74E866}"/>
                  </a:ext>
                </a:extLst>
              </p:cNvPr>
              <p:cNvSpPr>
                <a:spLocks/>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0" name="Freeform 195">
                <a:extLst>
                  <a:ext uri="{FF2B5EF4-FFF2-40B4-BE49-F238E27FC236}">
                    <a16:creationId xmlns:a16="http://schemas.microsoft.com/office/drawing/2014/main" id="{BAF3C083-DDF0-4256-B8F2-F1BD7F1393FB}"/>
                  </a:ext>
                </a:extLst>
              </p:cNvPr>
              <p:cNvSpPr>
                <a:spLocks/>
              </p:cNvSpPr>
              <p:nvPr/>
            </p:nvSpPr>
            <p:spPr bwMode="auto">
              <a:xfrm>
                <a:off x="279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196">
                <a:extLst>
                  <a:ext uri="{FF2B5EF4-FFF2-40B4-BE49-F238E27FC236}">
                    <a16:creationId xmlns:a16="http://schemas.microsoft.com/office/drawing/2014/main" id="{F12EE5A8-1CA7-4C1D-BBDA-CC87F188190D}"/>
                  </a:ext>
                </a:extLst>
              </p:cNvPr>
              <p:cNvSpPr>
                <a:spLocks/>
              </p:cNvSpPr>
              <p:nvPr/>
            </p:nvSpPr>
            <p:spPr bwMode="auto">
              <a:xfrm>
                <a:off x="3005"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197">
                <a:extLst>
                  <a:ext uri="{FF2B5EF4-FFF2-40B4-BE49-F238E27FC236}">
                    <a16:creationId xmlns:a16="http://schemas.microsoft.com/office/drawing/2014/main" id="{31D41BD4-9934-4393-B58F-F26FE2684F16}"/>
                  </a:ext>
                </a:extLst>
              </p:cNvPr>
              <p:cNvSpPr>
                <a:spLocks/>
              </p:cNvSpPr>
              <p:nvPr/>
            </p:nvSpPr>
            <p:spPr bwMode="auto">
              <a:xfrm>
                <a:off x="3180"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3" name="Freeform 198">
                <a:extLst>
                  <a:ext uri="{FF2B5EF4-FFF2-40B4-BE49-F238E27FC236}">
                    <a16:creationId xmlns:a16="http://schemas.microsoft.com/office/drawing/2014/main" id="{2E91D217-D13A-4CAA-9A28-A2B00B7A6B75}"/>
                  </a:ext>
                </a:extLst>
              </p:cNvPr>
              <p:cNvSpPr>
                <a:spLocks/>
              </p:cNvSpPr>
              <p:nvPr/>
            </p:nvSpPr>
            <p:spPr bwMode="auto">
              <a:xfrm>
                <a:off x="3143"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199">
                <a:extLst>
                  <a:ext uri="{FF2B5EF4-FFF2-40B4-BE49-F238E27FC236}">
                    <a16:creationId xmlns:a16="http://schemas.microsoft.com/office/drawing/2014/main" id="{8B910884-E37D-4A31-882E-2E9B8216EFB3}"/>
                  </a:ext>
                </a:extLst>
              </p:cNvPr>
              <p:cNvSpPr>
                <a:spLocks/>
              </p:cNvSpPr>
              <p:nvPr/>
            </p:nvSpPr>
            <p:spPr bwMode="auto">
              <a:xfrm>
                <a:off x="3023"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200">
                <a:extLst>
                  <a:ext uri="{FF2B5EF4-FFF2-40B4-BE49-F238E27FC236}">
                    <a16:creationId xmlns:a16="http://schemas.microsoft.com/office/drawing/2014/main" id="{9B3848EC-D3EC-4E1C-877C-0D9309C34FE4}"/>
                  </a:ext>
                </a:extLst>
              </p:cNvPr>
              <p:cNvSpPr>
                <a:spLocks/>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201">
                <a:extLst>
                  <a:ext uri="{FF2B5EF4-FFF2-40B4-BE49-F238E27FC236}">
                    <a16:creationId xmlns:a16="http://schemas.microsoft.com/office/drawing/2014/main" id="{57CCC3DC-C073-4B53-BED3-A784AA0B6F60}"/>
                  </a:ext>
                </a:extLst>
              </p:cNvPr>
              <p:cNvSpPr>
                <a:spLocks/>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202">
                <a:extLst>
                  <a:ext uri="{FF2B5EF4-FFF2-40B4-BE49-F238E27FC236}">
                    <a16:creationId xmlns:a16="http://schemas.microsoft.com/office/drawing/2014/main" id="{B485A619-653E-47A3-82CA-D085E4AE2195}"/>
                  </a:ext>
                </a:extLst>
              </p:cNvPr>
              <p:cNvSpPr>
                <a:spLocks/>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203">
                <a:extLst>
                  <a:ext uri="{FF2B5EF4-FFF2-40B4-BE49-F238E27FC236}">
                    <a16:creationId xmlns:a16="http://schemas.microsoft.com/office/drawing/2014/main" id="{83391D3F-A282-410C-9B38-F29C22D31C0C}"/>
                  </a:ext>
                </a:extLst>
              </p:cNvPr>
              <p:cNvSpPr>
                <a:spLocks/>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204">
                <a:extLst>
                  <a:ext uri="{FF2B5EF4-FFF2-40B4-BE49-F238E27FC236}">
                    <a16:creationId xmlns:a16="http://schemas.microsoft.com/office/drawing/2014/main" id="{AF5A6CC7-C4A0-4707-AF9E-3CD57E038DD4}"/>
                  </a:ext>
                </a:extLst>
              </p:cNvPr>
              <p:cNvSpPr>
                <a:spLocks/>
              </p:cNvSpPr>
              <p:nvPr/>
            </p:nvSpPr>
            <p:spPr bwMode="auto">
              <a:xfrm>
                <a:off x="3191" y="2303"/>
                <a:ext cx="33"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0" name="Freeform 206">
              <a:extLst>
                <a:ext uri="{FF2B5EF4-FFF2-40B4-BE49-F238E27FC236}">
                  <a16:creationId xmlns:a16="http://schemas.microsoft.com/office/drawing/2014/main" id="{EABD3E35-C7B0-4EE4-98D8-76DB2A0812C9}"/>
                </a:ext>
              </a:extLst>
            </p:cNvPr>
            <p:cNvSpPr>
              <a:spLocks/>
            </p:cNvSpPr>
            <p:nvPr/>
          </p:nvSpPr>
          <p:spPr bwMode="auto">
            <a:xfrm>
              <a:off x="335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207">
              <a:extLst>
                <a:ext uri="{FF2B5EF4-FFF2-40B4-BE49-F238E27FC236}">
                  <a16:creationId xmlns:a16="http://schemas.microsoft.com/office/drawing/2014/main" id="{AEBAE833-D96C-4C67-A5F2-D82361A13289}"/>
                </a:ext>
              </a:extLst>
            </p:cNvPr>
            <p:cNvSpPr>
              <a:spLocks/>
            </p:cNvSpPr>
            <p:nvPr/>
          </p:nvSpPr>
          <p:spPr bwMode="auto">
            <a:xfrm>
              <a:off x="350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208">
              <a:extLst>
                <a:ext uri="{FF2B5EF4-FFF2-40B4-BE49-F238E27FC236}">
                  <a16:creationId xmlns:a16="http://schemas.microsoft.com/office/drawing/2014/main" id="{A27A868F-C8C1-4D13-A89C-798D3D59D265}"/>
                </a:ext>
              </a:extLst>
            </p:cNvPr>
            <p:cNvSpPr>
              <a:spLocks/>
            </p:cNvSpPr>
            <p:nvPr/>
          </p:nvSpPr>
          <p:spPr bwMode="auto">
            <a:xfrm>
              <a:off x="347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209">
              <a:extLst>
                <a:ext uri="{FF2B5EF4-FFF2-40B4-BE49-F238E27FC236}">
                  <a16:creationId xmlns:a16="http://schemas.microsoft.com/office/drawing/2014/main" id="{D72D4850-CCDE-4CDF-9110-4356A5804E18}"/>
                </a:ext>
              </a:extLst>
            </p:cNvPr>
            <p:cNvSpPr>
              <a:spLocks/>
            </p:cNvSpPr>
            <p:nvPr/>
          </p:nvSpPr>
          <p:spPr bwMode="auto">
            <a:xfrm>
              <a:off x="3376"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210">
              <a:extLst>
                <a:ext uri="{FF2B5EF4-FFF2-40B4-BE49-F238E27FC236}">
                  <a16:creationId xmlns:a16="http://schemas.microsoft.com/office/drawing/2014/main" id="{B90A4148-D9C9-4244-A5CA-79D7CF1333B0}"/>
                </a:ext>
              </a:extLst>
            </p:cNvPr>
            <p:cNvSpPr>
              <a:spLocks/>
            </p:cNvSpPr>
            <p:nvPr/>
          </p:nvSpPr>
          <p:spPr bwMode="auto">
            <a:xfrm>
              <a:off x="3263"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11">
              <a:extLst>
                <a:ext uri="{FF2B5EF4-FFF2-40B4-BE49-F238E27FC236}">
                  <a16:creationId xmlns:a16="http://schemas.microsoft.com/office/drawing/2014/main" id="{9DBBCE5E-7C28-49E1-A6F5-BA77242613B3}"/>
                </a:ext>
              </a:extLst>
            </p:cNvPr>
            <p:cNvSpPr>
              <a:spLocks/>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212">
              <a:extLst>
                <a:ext uri="{FF2B5EF4-FFF2-40B4-BE49-F238E27FC236}">
                  <a16:creationId xmlns:a16="http://schemas.microsoft.com/office/drawing/2014/main" id="{96652EF1-00B4-42E8-8A55-5EE4150D2BE1}"/>
                </a:ext>
              </a:extLst>
            </p:cNvPr>
            <p:cNvSpPr>
              <a:spLocks/>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213">
              <a:extLst>
                <a:ext uri="{FF2B5EF4-FFF2-40B4-BE49-F238E27FC236}">
                  <a16:creationId xmlns:a16="http://schemas.microsoft.com/office/drawing/2014/main" id="{52313CA5-5644-4E31-B556-7FDA51DF41F1}"/>
                </a:ext>
              </a:extLst>
            </p:cNvPr>
            <p:cNvSpPr>
              <a:spLocks/>
            </p:cNvSpPr>
            <p:nvPr/>
          </p:nvSpPr>
          <p:spPr bwMode="auto">
            <a:xfrm>
              <a:off x="3675"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214">
              <a:extLst>
                <a:ext uri="{FF2B5EF4-FFF2-40B4-BE49-F238E27FC236}">
                  <a16:creationId xmlns:a16="http://schemas.microsoft.com/office/drawing/2014/main" id="{0732B938-DBD6-49ED-9993-E37BFEFCA4E2}"/>
                </a:ext>
              </a:extLst>
            </p:cNvPr>
            <p:cNvSpPr>
              <a:spLocks/>
            </p:cNvSpPr>
            <p:nvPr/>
          </p:nvSpPr>
          <p:spPr bwMode="auto">
            <a:xfrm>
              <a:off x="3530"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215">
              <a:extLst>
                <a:ext uri="{FF2B5EF4-FFF2-40B4-BE49-F238E27FC236}">
                  <a16:creationId xmlns:a16="http://schemas.microsoft.com/office/drawing/2014/main" id="{5DA09C0E-651A-49ED-9A0A-5A1BB87E6CB2}"/>
                </a:ext>
              </a:extLst>
            </p:cNvPr>
            <p:cNvSpPr>
              <a:spLocks/>
            </p:cNvSpPr>
            <p:nvPr/>
          </p:nvSpPr>
          <p:spPr bwMode="auto">
            <a:xfrm>
              <a:off x="374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216">
              <a:extLst>
                <a:ext uri="{FF2B5EF4-FFF2-40B4-BE49-F238E27FC236}">
                  <a16:creationId xmlns:a16="http://schemas.microsoft.com/office/drawing/2014/main" id="{6D861889-A8A2-4702-A403-A462A6CBABD9}"/>
                </a:ext>
              </a:extLst>
            </p:cNvPr>
            <p:cNvSpPr>
              <a:spLocks/>
            </p:cNvSpPr>
            <p:nvPr/>
          </p:nvSpPr>
          <p:spPr bwMode="auto">
            <a:xfrm>
              <a:off x="391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217">
              <a:extLst>
                <a:ext uri="{FF2B5EF4-FFF2-40B4-BE49-F238E27FC236}">
                  <a16:creationId xmlns:a16="http://schemas.microsoft.com/office/drawing/2014/main" id="{A3E8ED66-D680-4E44-8DB2-FC707A5F5C34}"/>
                </a:ext>
              </a:extLst>
            </p:cNvPr>
            <p:cNvSpPr>
              <a:spLocks/>
            </p:cNvSpPr>
            <p:nvPr/>
          </p:nvSpPr>
          <p:spPr bwMode="auto">
            <a:xfrm>
              <a:off x="387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218">
              <a:extLst>
                <a:ext uri="{FF2B5EF4-FFF2-40B4-BE49-F238E27FC236}">
                  <a16:creationId xmlns:a16="http://schemas.microsoft.com/office/drawing/2014/main" id="{7C5D4DAC-945C-43CC-BC57-56CCB86ADC14}"/>
                </a:ext>
              </a:extLst>
            </p:cNvPr>
            <p:cNvSpPr>
              <a:spLocks/>
            </p:cNvSpPr>
            <p:nvPr/>
          </p:nvSpPr>
          <p:spPr bwMode="auto">
            <a:xfrm>
              <a:off x="375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219">
              <a:extLst>
                <a:ext uri="{FF2B5EF4-FFF2-40B4-BE49-F238E27FC236}">
                  <a16:creationId xmlns:a16="http://schemas.microsoft.com/office/drawing/2014/main" id="{C70A71C2-19FF-4FA8-AAEE-D5273BE45F0A}"/>
                </a:ext>
              </a:extLst>
            </p:cNvPr>
            <p:cNvSpPr>
              <a:spLocks/>
            </p:cNvSpPr>
            <p:nvPr/>
          </p:nvSpPr>
          <p:spPr bwMode="auto">
            <a:xfrm>
              <a:off x="3618" y="2287"/>
              <a:ext cx="66"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220">
              <a:extLst>
                <a:ext uri="{FF2B5EF4-FFF2-40B4-BE49-F238E27FC236}">
                  <a16:creationId xmlns:a16="http://schemas.microsoft.com/office/drawing/2014/main" id="{6AAECBBB-F252-4828-907E-E15B58A06EC8}"/>
                </a:ext>
              </a:extLst>
            </p:cNvPr>
            <p:cNvSpPr>
              <a:spLocks/>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221">
              <a:extLst>
                <a:ext uri="{FF2B5EF4-FFF2-40B4-BE49-F238E27FC236}">
                  <a16:creationId xmlns:a16="http://schemas.microsoft.com/office/drawing/2014/main" id="{D2276E10-A756-4226-893C-B953507953EC}"/>
                </a:ext>
              </a:extLst>
            </p:cNvPr>
            <p:cNvSpPr>
              <a:spLocks/>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222">
              <a:extLst>
                <a:ext uri="{FF2B5EF4-FFF2-40B4-BE49-F238E27FC236}">
                  <a16:creationId xmlns:a16="http://schemas.microsoft.com/office/drawing/2014/main" id="{D1A3EE41-497B-44F3-9E8A-F55514D0A889}"/>
                </a:ext>
              </a:extLst>
            </p:cNvPr>
            <p:cNvSpPr>
              <a:spLocks/>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223">
              <a:extLst>
                <a:ext uri="{FF2B5EF4-FFF2-40B4-BE49-F238E27FC236}">
                  <a16:creationId xmlns:a16="http://schemas.microsoft.com/office/drawing/2014/main" id="{0F7B3EBA-F4D3-4AF3-953A-C17BB74EDE19}"/>
                </a:ext>
              </a:extLst>
            </p:cNvPr>
            <p:cNvSpPr>
              <a:spLocks/>
            </p:cNvSpPr>
            <p:nvPr/>
          </p:nvSpPr>
          <p:spPr bwMode="auto">
            <a:xfrm>
              <a:off x="3952"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224">
              <a:extLst>
                <a:ext uri="{FF2B5EF4-FFF2-40B4-BE49-F238E27FC236}">
                  <a16:creationId xmlns:a16="http://schemas.microsoft.com/office/drawing/2014/main" id="{0A8D970D-E410-4ED9-ADF2-0E429F612557}"/>
                </a:ext>
              </a:extLst>
            </p:cNvPr>
            <p:cNvSpPr>
              <a:spLocks/>
            </p:cNvSpPr>
            <p:nvPr/>
          </p:nvSpPr>
          <p:spPr bwMode="auto">
            <a:xfrm>
              <a:off x="412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225">
              <a:extLst>
                <a:ext uri="{FF2B5EF4-FFF2-40B4-BE49-F238E27FC236}">
                  <a16:creationId xmlns:a16="http://schemas.microsoft.com/office/drawing/2014/main" id="{47C7B823-F04F-4171-9C74-473C50078C03}"/>
                </a:ext>
              </a:extLst>
            </p:cNvPr>
            <p:cNvSpPr>
              <a:spLocks/>
            </p:cNvSpPr>
            <p:nvPr/>
          </p:nvSpPr>
          <p:spPr bwMode="auto">
            <a:xfrm>
              <a:off x="426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226">
              <a:extLst>
                <a:ext uri="{FF2B5EF4-FFF2-40B4-BE49-F238E27FC236}">
                  <a16:creationId xmlns:a16="http://schemas.microsoft.com/office/drawing/2014/main" id="{7B55E44D-290F-46B5-AE26-96FBC2400FC0}"/>
                </a:ext>
              </a:extLst>
            </p:cNvPr>
            <p:cNvSpPr>
              <a:spLocks/>
            </p:cNvSpPr>
            <p:nvPr/>
          </p:nvSpPr>
          <p:spPr bwMode="auto">
            <a:xfrm>
              <a:off x="423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227">
              <a:extLst>
                <a:ext uri="{FF2B5EF4-FFF2-40B4-BE49-F238E27FC236}">
                  <a16:creationId xmlns:a16="http://schemas.microsoft.com/office/drawing/2014/main" id="{06D1A045-3A1E-49EA-B01D-8EA24D43391C}"/>
                </a:ext>
              </a:extLst>
            </p:cNvPr>
            <p:cNvSpPr>
              <a:spLocks/>
            </p:cNvSpPr>
            <p:nvPr/>
          </p:nvSpPr>
          <p:spPr bwMode="auto">
            <a:xfrm>
              <a:off x="4136" y="2305"/>
              <a:ext cx="51"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228">
              <a:extLst>
                <a:ext uri="{FF2B5EF4-FFF2-40B4-BE49-F238E27FC236}">
                  <a16:creationId xmlns:a16="http://schemas.microsoft.com/office/drawing/2014/main" id="{A046B578-2AFC-438B-97D3-6774BF21804D}"/>
                </a:ext>
              </a:extLst>
            </p:cNvPr>
            <p:cNvSpPr>
              <a:spLocks/>
            </p:cNvSpPr>
            <p:nvPr/>
          </p:nvSpPr>
          <p:spPr bwMode="auto">
            <a:xfrm>
              <a:off x="4023" y="2287"/>
              <a:ext cx="51"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229">
              <a:extLst>
                <a:ext uri="{FF2B5EF4-FFF2-40B4-BE49-F238E27FC236}">
                  <a16:creationId xmlns:a16="http://schemas.microsoft.com/office/drawing/2014/main" id="{CA49E734-27FC-4BD2-98A0-4A92159FE2B9}"/>
                </a:ext>
              </a:extLst>
            </p:cNvPr>
            <p:cNvSpPr>
              <a:spLocks/>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230">
              <a:extLst>
                <a:ext uri="{FF2B5EF4-FFF2-40B4-BE49-F238E27FC236}">
                  <a16:creationId xmlns:a16="http://schemas.microsoft.com/office/drawing/2014/main" id="{FE0E4AEF-9A9B-4522-995A-71649F717F4B}"/>
                </a:ext>
              </a:extLst>
            </p:cNvPr>
            <p:cNvSpPr>
              <a:spLocks/>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231">
              <a:extLst>
                <a:ext uri="{FF2B5EF4-FFF2-40B4-BE49-F238E27FC236}">
                  <a16:creationId xmlns:a16="http://schemas.microsoft.com/office/drawing/2014/main" id="{CA5BA31B-6DAD-4A30-A01E-D47C46DD72B9}"/>
                </a:ext>
              </a:extLst>
            </p:cNvPr>
            <p:cNvSpPr>
              <a:spLocks/>
            </p:cNvSpPr>
            <p:nvPr/>
          </p:nvSpPr>
          <p:spPr bwMode="auto">
            <a:xfrm>
              <a:off x="443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232">
              <a:extLst>
                <a:ext uri="{FF2B5EF4-FFF2-40B4-BE49-F238E27FC236}">
                  <a16:creationId xmlns:a16="http://schemas.microsoft.com/office/drawing/2014/main" id="{6255F007-D115-4869-BDFF-6A58443EDF39}"/>
                </a:ext>
              </a:extLst>
            </p:cNvPr>
            <p:cNvSpPr>
              <a:spLocks/>
            </p:cNvSpPr>
            <p:nvPr/>
          </p:nvSpPr>
          <p:spPr bwMode="auto">
            <a:xfrm>
              <a:off x="4290"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233">
              <a:extLst>
                <a:ext uri="{FF2B5EF4-FFF2-40B4-BE49-F238E27FC236}">
                  <a16:creationId xmlns:a16="http://schemas.microsoft.com/office/drawing/2014/main" id="{77A40817-06CD-4990-8BF6-D04DA67D1636}"/>
                </a:ext>
              </a:extLst>
            </p:cNvPr>
            <p:cNvSpPr>
              <a:spLocks/>
            </p:cNvSpPr>
            <p:nvPr/>
          </p:nvSpPr>
          <p:spPr bwMode="auto">
            <a:xfrm>
              <a:off x="450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234">
              <a:extLst>
                <a:ext uri="{FF2B5EF4-FFF2-40B4-BE49-F238E27FC236}">
                  <a16:creationId xmlns:a16="http://schemas.microsoft.com/office/drawing/2014/main" id="{5230E45A-7403-4011-9BAC-192F841322DD}"/>
                </a:ext>
              </a:extLst>
            </p:cNvPr>
            <p:cNvSpPr>
              <a:spLocks/>
            </p:cNvSpPr>
            <p:nvPr/>
          </p:nvSpPr>
          <p:spPr bwMode="auto">
            <a:xfrm>
              <a:off x="467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235">
              <a:extLst>
                <a:ext uri="{FF2B5EF4-FFF2-40B4-BE49-F238E27FC236}">
                  <a16:creationId xmlns:a16="http://schemas.microsoft.com/office/drawing/2014/main" id="{98B567C3-0EB3-457C-B9BD-938F097D2BAE}"/>
                </a:ext>
              </a:extLst>
            </p:cNvPr>
            <p:cNvSpPr>
              <a:spLocks/>
            </p:cNvSpPr>
            <p:nvPr/>
          </p:nvSpPr>
          <p:spPr bwMode="auto">
            <a:xfrm>
              <a:off x="463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236">
              <a:extLst>
                <a:ext uri="{FF2B5EF4-FFF2-40B4-BE49-F238E27FC236}">
                  <a16:creationId xmlns:a16="http://schemas.microsoft.com/office/drawing/2014/main" id="{765A5C3D-A38E-4231-B4EE-C11326D538EF}"/>
                </a:ext>
              </a:extLst>
            </p:cNvPr>
            <p:cNvSpPr>
              <a:spLocks/>
            </p:cNvSpPr>
            <p:nvPr/>
          </p:nvSpPr>
          <p:spPr bwMode="auto">
            <a:xfrm>
              <a:off x="451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237">
              <a:extLst>
                <a:ext uri="{FF2B5EF4-FFF2-40B4-BE49-F238E27FC236}">
                  <a16:creationId xmlns:a16="http://schemas.microsoft.com/office/drawing/2014/main" id="{DAA37AE3-CB8B-49B9-804C-19543E5256FA}"/>
                </a:ext>
              </a:extLst>
            </p:cNvPr>
            <p:cNvSpPr>
              <a:spLocks/>
            </p:cNvSpPr>
            <p:nvPr/>
          </p:nvSpPr>
          <p:spPr bwMode="auto">
            <a:xfrm>
              <a:off x="4378"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238">
              <a:extLst>
                <a:ext uri="{FF2B5EF4-FFF2-40B4-BE49-F238E27FC236}">
                  <a16:creationId xmlns:a16="http://schemas.microsoft.com/office/drawing/2014/main" id="{DF01442F-CEE1-467C-A44F-B71258CB4CDC}"/>
                </a:ext>
              </a:extLst>
            </p:cNvPr>
            <p:cNvSpPr>
              <a:spLocks/>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239">
              <a:extLst>
                <a:ext uri="{FF2B5EF4-FFF2-40B4-BE49-F238E27FC236}">
                  <a16:creationId xmlns:a16="http://schemas.microsoft.com/office/drawing/2014/main" id="{2B613D84-A5EB-4E94-9306-0AC3F8287F64}"/>
                </a:ext>
              </a:extLst>
            </p:cNvPr>
            <p:cNvSpPr>
              <a:spLocks/>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240">
              <a:extLst>
                <a:ext uri="{FF2B5EF4-FFF2-40B4-BE49-F238E27FC236}">
                  <a16:creationId xmlns:a16="http://schemas.microsoft.com/office/drawing/2014/main" id="{E018DE82-C0C0-4675-94D0-4A1AD6727C50}"/>
                </a:ext>
              </a:extLst>
            </p:cNvPr>
            <p:cNvSpPr>
              <a:spLocks/>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241">
              <a:extLst>
                <a:ext uri="{FF2B5EF4-FFF2-40B4-BE49-F238E27FC236}">
                  <a16:creationId xmlns:a16="http://schemas.microsoft.com/office/drawing/2014/main" id="{9A96CCD6-B53F-4F48-AD38-6A7B7099CE4A}"/>
                </a:ext>
              </a:extLst>
            </p:cNvPr>
            <p:cNvSpPr>
              <a:spLocks/>
            </p:cNvSpPr>
            <p:nvPr/>
          </p:nvSpPr>
          <p:spPr bwMode="auto">
            <a:xfrm>
              <a:off x="4675"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242">
              <a:extLst>
                <a:ext uri="{FF2B5EF4-FFF2-40B4-BE49-F238E27FC236}">
                  <a16:creationId xmlns:a16="http://schemas.microsoft.com/office/drawing/2014/main" id="{B1DEB4BB-C6F6-4932-9361-44D0044FCDC0}"/>
                </a:ext>
              </a:extLst>
            </p:cNvPr>
            <p:cNvSpPr>
              <a:spLocks/>
            </p:cNvSpPr>
            <p:nvPr/>
          </p:nvSpPr>
          <p:spPr bwMode="auto">
            <a:xfrm>
              <a:off x="4843"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243">
              <a:extLst>
                <a:ext uri="{FF2B5EF4-FFF2-40B4-BE49-F238E27FC236}">
                  <a16:creationId xmlns:a16="http://schemas.microsoft.com/office/drawing/2014/main" id="{88B3820F-E575-45D4-9E45-148EBA0D646E}"/>
                </a:ext>
              </a:extLst>
            </p:cNvPr>
            <p:cNvSpPr>
              <a:spLocks/>
            </p:cNvSpPr>
            <p:nvPr/>
          </p:nvSpPr>
          <p:spPr bwMode="auto">
            <a:xfrm>
              <a:off x="498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244">
              <a:extLst>
                <a:ext uri="{FF2B5EF4-FFF2-40B4-BE49-F238E27FC236}">
                  <a16:creationId xmlns:a16="http://schemas.microsoft.com/office/drawing/2014/main" id="{981B44BD-21F3-449B-B76C-A8BFA0A8D357}"/>
                </a:ext>
              </a:extLst>
            </p:cNvPr>
            <p:cNvSpPr>
              <a:spLocks/>
            </p:cNvSpPr>
            <p:nvPr/>
          </p:nvSpPr>
          <p:spPr bwMode="auto">
            <a:xfrm>
              <a:off x="495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245">
              <a:extLst>
                <a:ext uri="{FF2B5EF4-FFF2-40B4-BE49-F238E27FC236}">
                  <a16:creationId xmlns:a16="http://schemas.microsoft.com/office/drawing/2014/main" id="{B7DF98C7-5E9F-4E0B-B697-7825EE730772}"/>
                </a:ext>
              </a:extLst>
            </p:cNvPr>
            <p:cNvSpPr>
              <a:spLocks/>
            </p:cNvSpPr>
            <p:nvPr/>
          </p:nvSpPr>
          <p:spPr bwMode="auto">
            <a:xfrm>
              <a:off x="4857"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246">
              <a:extLst>
                <a:ext uri="{FF2B5EF4-FFF2-40B4-BE49-F238E27FC236}">
                  <a16:creationId xmlns:a16="http://schemas.microsoft.com/office/drawing/2014/main" id="{AE373B76-9EFF-43BE-87C8-77E0D7E84EB2}"/>
                </a:ext>
              </a:extLst>
            </p:cNvPr>
            <p:cNvSpPr>
              <a:spLocks/>
            </p:cNvSpPr>
            <p:nvPr/>
          </p:nvSpPr>
          <p:spPr bwMode="auto">
            <a:xfrm>
              <a:off x="4747"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247">
              <a:extLst>
                <a:ext uri="{FF2B5EF4-FFF2-40B4-BE49-F238E27FC236}">
                  <a16:creationId xmlns:a16="http://schemas.microsoft.com/office/drawing/2014/main" id="{AD2225D0-7AAF-4557-9C4C-2D1A698CEA96}"/>
                </a:ext>
              </a:extLst>
            </p:cNvPr>
            <p:cNvSpPr>
              <a:spLocks/>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248">
              <a:extLst>
                <a:ext uri="{FF2B5EF4-FFF2-40B4-BE49-F238E27FC236}">
                  <a16:creationId xmlns:a16="http://schemas.microsoft.com/office/drawing/2014/main" id="{34B8F9D5-BB89-4981-B8C0-11517FCDBDDE}"/>
                </a:ext>
              </a:extLst>
            </p:cNvPr>
            <p:cNvSpPr>
              <a:spLocks/>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249">
              <a:extLst>
                <a:ext uri="{FF2B5EF4-FFF2-40B4-BE49-F238E27FC236}">
                  <a16:creationId xmlns:a16="http://schemas.microsoft.com/office/drawing/2014/main" id="{691248AB-0988-4D08-858D-69E91AD6D9AD}"/>
                </a:ext>
              </a:extLst>
            </p:cNvPr>
            <p:cNvSpPr>
              <a:spLocks/>
            </p:cNvSpPr>
            <p:nvPr/>
          </p:nvSpPr>
          <p:spPr bwMode="auto">
            <a:xfrm>
              <a:off x="5159"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250">
              <a:extLst>
                <a:ext uri="{FF2B5EF4-FFF2-40B4-BE49-F238E27FC236}">
                  <a16:creationId xmlns:a16="http://schemas.microsoft.com/office/drawing/2014/main" id="{8276BB28-6704-4751-9B55-05EECBB039DB}"/>
                </a:ext>
              </a:extLst>
            </p:cNvPr>
            <p:cNvSpPr>
              <a:spLocks/>
            </p:cNvSpPr>
            <p:nvPr/>
          </p:nvSpPr>
          <p:spPr bwMode="auto">
            <a:xfrm>
              <a:off x="501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251">
              <a:extLst>
                <a:ext uri="{FF2B5EF4-FFF2-40B4-BE49-F238E27FC236}">
                  <a16:creationId xmlns:a16="http://schemas.microsoft.com/office/drawing/2014/main" id="{E86768EC-5FCE-4174-B88F-A6DEA6390C76}"/>
                </a:ext>
              </a:extLst>
            </p:cNvPr>
            <p:cNvSpPr>
              <a:spLocks/>
            </p:cNvSpPr>
            <p:nvPr/>
          </p:nvSpPr>
          <p:spPr bwMode="auto">
            <a:xfrm>
              <a:off x="5224"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252">
              <a:extLst>
                <a:ext uri="{FF2B5EF4-FFF2-40B4-BE49-F238E27FC236}">
                  <a16:creationId xmlns:a16="http://schemas.microsoft.com/office/drawing/2014/main" id="{F2BA1C1E-D91F-492B-B6F3-1DE9AE83051E}"/>
                </a:ext>
              </a:extLst>
            </p:cNvPr>
            <p:cNvSpPr>
              <a:spLocks/>
            </p:cNvSpPr>
            <p:nvPr/>
          </p:nvSpPr>
          <p:spPr bwMode="auto">
            <a:xfrm>
              <a:off x="5396" y="2303"/>
              <a:ext cx="40"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253">
              <a:extLst>
                <a:ext uri="{FF2B5EF4-FFF2-40B4-BE49-F238E27FC236}">
                  <a16:creationId xmlns:a16="http://schemas.microsoft.com/office/drawing/2014/main" id="{99875C78-DACA-4E24-B7A5-8A43F75DFE79}"/>
                </a:ext>
              </a:extLst>
            </p:cNvPr>
            <p:cNvSpPr>
              <a:spLocks/>
            </p:cNvSpPr>
            <p:nvPr/>
          </p:nvSpPr>
          <p:spPr bwMode="auto">
            <a:xfrm>
              <a:off x="5360"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254">
              <a:extLst>
                <a:ext uri="{FF2B5EF4-FFF2-40B4-BE49-F238E27FC236}">
                  <a16:creationId xmlns:a16="http://schemas.microsoft.com/office/drawing/2014/main" id="{4A2ACBED-65C9-4468-A64F-987AD565B0EB}"/>
                </a:ext>
              </a:extLst>
            </p:cNvPr>
            <p:cNvSpPr>
              <a:spLocks/>
            </p:cNvSpPr>
            <p:nvPr/>
          </p:nvSpPr>
          <p:spPr bwMode="auto">
            <a:xfrm>
              <a:off x="524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255">
              <a:extLst>
                <a:ext uri="{FF2B5EF4-FFF2-40B4-BE49-F238E27FC236}">
                  <a16:creationId xmlns:a16="http://schemas.microsoft.com/office/drawing/2014/main" id="{79173BEB-C58B-4035-9723-8489E8EE2B4C}"/>
                </a:ext>
              </a:extLst>
            </p:cNvPr>
            <p:cNvSpPr>
              <a:spLocks/>
            </p:cNvSpPr>
            <p:nvPr/>
          </p:nvSpPr>
          <p:spPr bwMode="auto">
            <a:xfrm>
              <a:off x="5101"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256">
              <a:extLst>
                <a:ext uri="{FF2B5EF4-FFF2-40B4-BE49-F238E27FC236}">
                  <a16:creationId xmlns:a16="http://schemas.microsoft.com/office/drawing/2014/main" id="{D248F03E-DDCB-4C03-8F4E-C2F9E25F3403}"/>
                </a:ext>
              </a:extLst>
            </p:cNvPr>
            <p:cNvSpPr>
              <a:spLocks/>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257">
              <a:extLst>
                <a:ext uri="{FF2B5EF4-FFF2-40B4-BE49-F238E27FC236}">
                  <a16:creationId xmlns:a16="http://schemas.microsoft.com/office/drawing/2014/main" id="{C8C4A4C3-5C99-4923-A437-B9F1F3074580}"/>
                </a:ext>
              </a:extLst>
            </p:cNvPr>
            <p:cNvSpPr>
              <a:spLocks/>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258">
              <a:extLst>
                <a:ext uri="{FF2B5EF4-FFF2-40B4-BE49-F238E27FC236}">
                  <a16:creationId xmlns:a16="http://schemas.microsoft.com/office/drawing/2014/main" id="{065828D4-DF0A-4308-8B37-CAADDDFF1B7C}"/>
                </a:ext>
              </a:extLst>
            </p:cNvPr>
            <p:cNvSpPr>
              <a:spLocks/>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259">
              <a:extLst>
                <a:ext uri="{FF2B5EF4-FFF2-40B4-BE49-F238E27FC236}">
                  <a16:creationId xmlns:a16="http://schemas.microsoft.com/office/drawing/2014/main" id="{EF531473-177F-4A10-85D5-D1605625CE9E}"/>
                </a:ext>
              </a:extLst>
            </p:cNvPr>
            <p:cNvSpPr>
              <a:spLocks/>
            </p:cNvSpPr>
            <p:nvPr/>
          </p:nvSpPr>
          <p:spPr bwMode="auto">
            <a:xfrm>
              <a:off x="5436"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260">
              <a:extLst>
                <a:ext uri="{FF2B5EF4-FFF2-40B4-BE49-F238E27FC236}">
                  <a16:creationId xmlns:a16="http://schemas.microsoft.com/office/drawing/2014/main" id="{1576CD83-DA3D-4565-A4C1-6F0D40ECF06A}"/>
                </a:ext>
              </a:extLst>
            </p:cNvPr>
            <p:cNvSpPr>
              <a:spLocks/>
            </p:cNvSpPr>
            <p:nvPr/>
          </p:nvSpPr>
          <p:spPr bwMode="auto">
            <a:xfrm>
              <a:off x="560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261">
              <a:extLst>
                <a:ext uri="{FF2B5EF4-FFF2-40B4-BE49-F238E27FC236}">
                  <a16:creationId xmlns:a16="http://schemas.microsoft.com/office/drawing/2014/main" id="{24688FCA-9AAC-4FA5-8338-DB66613B9ACE}"/>
                </a:ext>
              </a:extLst>
            </p:cNvPr>
            <p:cNvSpPr>
              <a:spLocks/>
            </p:cNvSpPr>
            <p:nvPr/>
          </p:nvSpPr>
          <p:spPr bwMode="auto">
            <a:xfrm>
              <a:off x="57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262">
              <a:extLst>
                <a:ext uri="{FF2B5EF4-FFF2-40B4-BE49-F238E27FC236}">
                  <a16:creationId xmlns:a16="http://schemas.microsoft.com/office/drawing/2014/main" id="{DCA692AA-21D3-4B1D-B7CC-79B7CD5668BF}"/>
                </a:ext>
              </a:extLst>
            </p:cNvPr>
            <p:cNvSpPr>
              <a:spLocks/>
            </p:cNvSpPr>
            <p:nvPr/>
          </p:nvSpPr>
          <p:spPr bwMode="auto">
            <a:xfrm>
              <a:off x="5714"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263">
              <a:extLst>
                <a:ext uri="{FF2B5EF4-FFF2-40B4-BE49-F238E27FC236}">
                  <a16:creationId xmlns:a16="http://schemas.microsoft.com/office/drawing/2014/main" id="{65D65BF8-C61A-4528-9C36-E837F721E8F1}"/>
                </a:ext>
              </a:extLst>
            </p:cNvPr>
            <p:cNvSpPr>
              <a:spLocks/>
            </p:cNvSpPr>
            <p:nvPr/>
          </p:nvSpPr>
          <p:spPr bwMode="auto">
            <a:xfrm>
              <a:off x="5618"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264">
              <a:extLst>
                <a:ext uri="{FF2B5EF4-FFF2-40B4-BE49-F238E27FC236}">
                  <a16:creationId xmlns:a16="http://schemas.microsoft.com/office/drawing/2014/main" id="{0C8DB2BE-256E-4FBD-A17E-460E275830CC}"/>
                </a:ext>
              </a:extLst>
            </p:cNvPr>
            <p:cNvSpPr>
              <a:spLocks/>
            </p:cNvSpPr>
            <p:nvPr/>
          </p:nvSpPr>
          <p:spPr bwMode="auto">
            <a:xfrm>
              <a:off x="5505"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265">
              <a:extLst>
                <a:ext uri="{FF2B5EF4-FFF2-40B4-BE49-F238E27FC236}">
                  <a16:creationId xmlns:a16="http://schemas.microsoft.com/office/drawing/2014/main" id="{158CCF00-9C42-419A-8799-2F956D42CEB7}"/>
                </a:ext>
              </a:extLst>
            </p:cNvPr>
            <p:cNvSpPr>
              <a:spLocks/>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266">
              <a:extLst>
                <a:ext uri="{FF2B5EF4-FFF2-40B4-BE49-F238E27FC236}">
                  <a16:creationId xmlns:a16="http://schemas.microsoft.com/office/drawing/2014/main" id="{C56ABAC4-51B6-4B1A-9DCC-CDE7BB3716AB}"/>
                </a:ext>
              </a:extLst>
            </p:cNvPr>
            <p:cNvSpPr>
              <a:spLocks/>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267">
              <a:extLst>
                <a:ext uri="{FF2B5EF4-FFF2-40B4-BE49-F238E27FC236}">
                  <a16:creationId xmlns:a16="http://schemas.microsoft.com/office/drawing/2014/main" id="{4F38971E-A0EB-46A1-93CB-B1AC5DBE6AD9}"/>
                </a:ext>
              </a:extLst>
            </p:cNvPr>
            <p:cNvSpPr>
              <a:spLocks/>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268">
              <a:extLst>
                <a:ext uri="{FF2B5EF4-FFF2-40B4-BE49-F238E27FC236}">
                  <a16:creationId xmlns:a16="http://schemas.microsoft.com/office/drawing/2014/main" id="{198474DE-F457-4E67-BEB4-F81287819486}"/>
                </a:ext>
              </a:extLst>
            </p:cNvPr>
            <p:cNvSpPr>
              <a:spLocks/>
            </p:cNvSpPr>
            <p:nvPr/>
          </p:nvSpPr>
          <p:spPr bwMode="auto">
            <a:xfrm>
              <a:off x="577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269">
              <a:extLst>
                <a:ext uri="{FF2B5EF4-FFF2-40B4-BE49-F238E27FC236}">
                  <a16:creationId xmlns:a16="http://schemas.microsoft.com/office/drawing/2014/main" id="{A09AC936-2596-453F-99E9-228DF7460E6E}"/>
                </a:ext>
              </a:extLst>
            </p:cNvPr>
            <p:cNvSpPr>
              <a:spLocks/>
            </p:cNvSpPr>
            <p:nvPr/>
          </p:nvSpPr>
          <p:spPr bwMode="auto">
            <a:xfrm>
              <a:off x="598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270">
              <a:extLst>
                <a:ext uri="{FF2B5EF4-FFF2-40B4-BE49-F238E27FC236}">
                  <a16:creationId xmlns:a16="http://schemas.microsoft.com/office/drawing/2014/main" id="{1910D610-AA19-4D66-B9D9-6A2E2713158E}"/>
                </a:ext>
              </a:extLst>
            </p:cNvPr>
            <p:cNvSpPr>
              <a:spLocks/>
            </p:cNvSpPr>
            <p:nvPr/>
          </p:nvSpPr>
          <p:spPr bwMode="auto">
            <a:xfrm>
              <a:off x="6157"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271">
              <a:extLst>
                <a:ext uri="{FF2B5EF4-FFF2-40B4-BE49-F238E27FC236}">
                  <a16:creationId xmlns:a16="http://schemas.microsoft.com/office/drawing/2014/main" id="{637A7DFE-FE78-40B6-A64F-E15AFF772508}"/>
                </a:ext>
              </a:extLst>
            </p:cNvPr>
            <p:cNvSpPr>
              <a:spLocks/>
            </p:cNvSpPr>
            <p:nvPr/>
          </p:nvSpPr>
          <p:spPr bwMode="auto">
            <a:xfrm>
              <a:off x="612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272">
              <a:extLst>
                <a:ext uri="{FF2B5EF4-FFF2-40B4-BE49-F238E27FC236}">
                  <a16:creationId xmlns:a16="http://schemas.microsoft.com/office/drawing/2014/main" id="{440056CA-33A1-44CC-89CF-E62AD43AD7A3}"/>
                </a:ext>
              </a:extLst>
            </p:cNvPr>
            <p:cNvSpPr>
              <a:spLocks/>
            </p:cNvSpPr>
            <p:nvPr/>
          </p:nvSpPr>
          <p:spPr bwMode="auto">
            <a:xfrm>
              <a:off x="600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273">
              <a:extLst>
                <a:ext uri="{FF2B5EF4-FFF2-40B4-BE49-F238E27FC236}">
                  <a16:creationId xmlns:a16="http://schemas.microsoft.com/office/drawing/2014/main" id="{4A513BF5-EE93-430E-A40E-B41DB0F88F91}"/>
                </a:ext>
              </a:extLst>
            </p:cNvPr>
            <p:cNvSpPr>
              <a:spLocks/>
            </p:cNvSpPr>
            <p:nvPr/>
          </p:nvSpPr>
          <p:spPr bwMode="auto">
            <a:xfrm>
              <a:off x="5862"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274">
              <a:extLst>
                <a:ext uri="{FF2B5EF4-FFF2-40B4-BE49-F238E27FC236}">
                  <a16:creationId xmlns:a16="http://schemas.microsoft.com/office/drawing/2014/main" id="{F4F8AC6F-AC3A-4E60-B9D1-5D7021CD9EC6}"/>
                </a:ext>
              </a:extLst>
            </p:cNvPr>
            <p:cNvSpPr>
              <a:spLocks/>
            </p:cNvSpPr>
            <p:nvPr/>
          </p:nvSpPr>
          <p:spPr bwMode="auto">
            <a:xfrm>
              <a:off x="618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275">
              <a:extLst>
                <a:ext uri="{FF2B5EF4-FFF2-40B4-BE49-F238E27FC236}">
                  <a16:creationId xmlns:a16="http://schemas.microsoft.com/office/drawing/2014/main" id="{EB77965A-B487-4EEB-855D-687101494B1A}"/>
                </a:ext>
              </a:extLst>
            </p:cNvPr>
            <p:cNvSpPr>
              <a:spLocks/>
            </p:cNvSpPr>
            <p:nvPr/>
          </p:nvSpPr>
          <p:spPr bwMode="auto">
            <a:xfrm>
              <a:off x="6399"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276">
              <a:extLst>
                <a:ext uri="{FF2B5EF4-FFF2-40B4-BE49-F238E27FC236}">
                  <a16:creationId xmlns:a16="http://schemas.microsoft.com/office/drawing/2014/main" id="{EB897AE9-A771-4561-888C-C392D6BA1550}"/>
                </a:ext>
              </a:extLst>
            </p:cNvPr>
            <p:cNvSpPr>
              <a:spLocks/>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277">
              <a:extLst>
                <a:ext uri="{FF2B5EF4-FFF2-40B4-BE49-F238E27FC236}">
                  <a16:creationId xmlns:a16="http://schemas.microsoft.com/office/drawing/2014/main" id="{21040155-8E54-4CBF-9A80-992D6F965746}"/>
                </a:ext>
              </a:extLst>
            </p:cNvPr>
            <p:cNvSpPr>
              <a:spLocks/>
            </p:cNvSpPr>
            <p:nvPr/>
          </p:nvSpPr>
          <p:spPr bwMode="auto">
            <a:xfrm>
              <a:off x="6171"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278">
              <a:extLst>
                <a:ext uri="{FF2B5EF4-FFF2-40B4-BE49-F238E27FC236}">
                  <a16:creationId xmlns:a16="http://schemas.microsoft.com/office/drawing/2014/main" id="{DDAB9C51-E381-4B67-A5C8-AF6B865DBAD7}"/>
                </a:ext>
              </a:extLst>
            </p:cNvPr>
            <p:cNvSpPr>
              <a:spLocks/>
            </p:cNvSpPr>
            <p:nvPr/>
          </p:nvSpPr>
          <p:spPr bwMode="auto">
            <a:xfrm>
              <a:off x="633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279">
              <a:extLst>
                <a:ext uri="{FF2B5EF4-FFF2-40B4-BE49-F238E27FC236}">
                  <a16:creationId xmlns:a16="http://schemas.microsoft.com/office/drawing/2014/main" id="{758E90C3-234A-4D0E-9C3F-740FD1828C6E}"/>
                </a:ext>
              </a:extLst>
            </p:cNvPr>
            <p:cNvSpPr>
              <a:spLocks/>
            </p:cNvSpPr>
            <p:nvPr/>
          </p:nvSpPr>
          <p:spPr bwMode="auto">
            <a:xfrm>
              <a:off x="6479"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280">
              <a:extLst>
                <a:ext uri="{FF2B5EF4-FFF2-40B4-BE49-F238E27FC236}">
                  <a16:creationId xmlns:a16="http://schemas.microsoft.com/office/drawing/2014/main" id="{D8CE768F-B928-4ED6-9352-E19BE903C771}"/>
                </a:ext>
              </a:extLst>
            </p:cNvPr>
            <p:cNvSpPr>
              <a:spLocks/>
            </p:cNvSpPr>
            <p:nvPr/>
          </p:nvSpPr>
          <p:spPr bwMode="auto">
            <a:xfrm>
              <a:off x="644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281">
              <a:extLst>
                <a:ext uri="{FF2B5EF4-FFF2-40B4-BE49-F238E27FC236}">
                  <a16:creationId xmlns:a16="http://schemas.microsoft.com/office/drawing/2014/main" id="{341A2601-A732-49FE-83CC-552087B9BEB3}"/>
                </a:ext>
              </a:extLst>
            </p:cNvPr>
            <p:cNvSpPr>
              <a:spLocks/>
            </p:cNvSpPr>
            <p:nvPr/>
          </p:nvSpPr>
          <p:spPr bwMode="auto">
            <a:xfrm>
              <a:off x="635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282">
              <a:extLst>
                <a:ext uri="{FF2B5EF4-FFF2-40B4-BE49-F238E27FC236}">
                  <a16:creationId xmlns:a16="http://schemas.microsoft.com/office/drawing/2014/main" id="{227830DE-D6B5-438E-B319-49F57586B36C}"/>
                </a:ext>
              </a:extLst>
            </p:cNvPr>
            <p:cNvSpPr>
              <a:spLocks/>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283">
              <a:extLst>
                <a:ext uri="{FF2B5EF4-FFF2-40B4-BE49-F238E27FC236}">
                  <a16:creationId xmlns:a16="http://schemas.microsoft.com/office/drawing/2014/main" id="{944C371C-2C7C-4C01-8B09-42B6B318F0CF}"/>
                </a:ext>
              </a:extLst>
            </p:cNvPr>
            <p:cNvSpPr>
              <a:spLocks/>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284">
              <a:extLst>
                <a:ext uri="{FF2B5EF4-FFF2-40B4-BE49-F238E27FC236}">
                  <a16:creationId xmlns:a16="http://schemas.microsoft.com/office/drawing/2014/main" id="{B7C91B49-C7D8-4194-B5D7-373BE3B7E3E5}"/>
                </a:ext>
              </a:extLst>
            </p:cNvPr>
            <p:cNvSpPr>
              <a:spLocks/>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285">
              <a:extLst>
                <a:ext uri="{FF2B5EF4-FFF2-40B4-BE49-F238E27FC236}">
                  <a16:creationId xmlns:a16="http://schemas.microsoft.com/office/drawing/2014/main" id="{E8F708D4-764E-4158-970C-E7F46BB17FA6}"/>
                </a:ext>
              </a:extLst>
            </p:cNvPr>
            <p:cNvSpPr>
              <a:spLocks/>
            </p:cNvSpPr>
            <p:nvPr/>
          </p:nvSpPr>
          <p:spPr bwMode="auto">
            <a:xfrm>
              <a:off x="6654"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286">
              <a:extLst>
                <a:ext uri="{FF2B5EF4-FFF2-40B4-BE49-F238E27FC236}">
                  <a16:creationId xmlns:a16="http://schemas.microsoft.com/office/drawing/2014/main" id="{B6EB617C-5A10-4DAC-8D00-961543D9CC6E}"/>
                </a:ext>
              </a:extLst>
            </p:cNvPr>
            <p:cNvSpPr>
              <a:spLocks/>
            </p:cNvSpPr>
            <p:nvPr/>
          </p:nvSpPr>
          <p:spPr bwMode="auto">
            <a:xfrm>
              <a:off x="6509"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287">
              <a:extLst>
                <a:ext uri="{FF2B5EF4-FFF2-40B4-BE49-F238E27FC236}">
                  <a16:creationId xmlns:a16="http://schemas.microsoft.com/office/drawing/2014/main" id="{F70C8E5E-6D4B-4FDD-8BDB-AEA7CDA6AB34}"/>
                </a:ext>
              </a:extLst>
            </p:cNvPr>
            <p:cNvSpPr>
              <a:spLocks/>
            </p:cNvSpPr>
            <p:nvPr/>
          </p:nvSpPr>
          <p:spPr bwMode="auto">
            <a:xfrm>
              <a:off x="671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288">
              <a:extLst>
                <a:ext uri="{FF2B5EF4-FFF2-40B4-BE49-F238E27FC236}">
                  <a16:creationId xmlns:a16="http://schemas.microsoft.com/office/drawing/2014/main" id="{7654929B-ECE0-4153-ABB5-0414FB9F9B3E}"/>
                </a:ext>
              </a:extLst>
            </p:cNvPr>
            <p:cNvSpPr>
              <a:spLocks/>
            </p:cNvSpPr>
            <p:nvPr/>
          </p:nvSpPr>
          <p:spPr bwMode="auto">
            <a:xfrm>
              <a:off x="6892" y="2303"/>
              <a:ext cx="39" cy="100"/>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289">
              <a:extLst>
                <a:ext uri="{FF2B5EF4-FFF2-40B4-BE49-F238E27FC236}">
                  <a16:creationId xmlns:a16="http://schemas.microsoft.com/office/drawing/2014/main" id="{A0B9B79D-7D53-4D03-A4E9-00C6EB8BDEB7}"/>
                </a:ext>
              </a:extLst>
            </p:cNvPr>
            <p:cNvSpPr>
              <a:spLocks/>
            </p:cNvSpPr>
            <p:nvPr/>
          </p:nvSpPr>
          <p:spPr bwMode="auto">
            <a:xfrm>
              <a:off x="6855"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290">
              <a:extLst>
                <a:ext uri="{FF2B5EF4-FFF2-40B4-BE49-F238E27FC236}">
                  <a16:creationId xmlns:a16="http://schemas.microsoft.com/office/drawing/2014/main" id="{8F9E8127-2635-4DA1-81F1-1E5B7E2FA8C0}"/>
                </a:ext>
              </a:extLst>
            </p:cNvPr>
            <p:cNvSpPr>
              <a:spLocks/>
            </p:cNvSpPr>
            <p:nvPr/>
          </p:nvSpPr>
          <p:spPr bwMode="auto">
            <a:xfrm>
              <a:off x="6737"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291">
              <a:extLst>
                <a:ext uri="{FF2B5EF4-FFF2-40B4-BE49-F238E27FC236}">
                  <a16:creationId xmlns:a16="http://schemas.microsoft.com/office/drawing/2014/main" id="{00B78C97-E5E0-455A-BE2D-35667C959782}"/>
                </a:ext>
              </a:extLst>
            </p:cNvPr>
            <p:cNvSpPr>
              <a:spLocks/>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292">
              <a:extLst>
                <a:ext uri="{FF2B5EF4-FFF2-40B4-BE49-F238E27FC236}">
                  <a16:creationId xmlns:a16="http://schemas.microsoft.com/office/drawing/2014/main" id="{4B769716-F811-4AB7-8D21-3BC15808B0AD}"/>
                </a:ext>
              </a:extLst>
            </p:cNvPr>
            <p:cNvSpPr>
              <a:spLocks/>
            </p:cNvSpPr>
            <p:nvPr/>
          </p:nvSpPr>
          <p:spPr bwMode="auto">
            <a:xfrm>
              <a:off x="694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293">
              <a:extLst>
                <a:ext uri="{FF2B5EF4-FFF2-40B4-BE49-F238E27FC236}">
                  <a16:creationId xmlns:a16="http://schemas.microsoft.com/office/drawing/2014/main" id="{7325CBB8-4452-47EA-B06D-A0797A075110}"/>
                </a:ext>
              </a:extLst>
            </p:cNvPr>
            <p:cNvSpPr>
              <a:spLocks/>
            </p:cNvSpPr>
            <p:nvPr/>
          </p:nvSpPr>
          <p:spPr bwMode="auto">
            <a:xfrm>
              <a:off x="7159"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294">
              <a:extLst>
                <a:ext uri="{FF2B5EF4-FFF2-40B4-BE49-F238E27FC236}">
                  <a16:creationId xmlns:a16="http://schemas.microsoft.com/office/drawing/2014/main" id="{98BFA92A-AC4E-46F0-B1C5-C253AE7562C2}"/>
                </a:ext>
              </a:extLst>
            </p:cNvPr>
            <p:cNvSpPr>
              <a:spLocks/>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295">
              <a:extLst>
                <a:ext uri="{FF2B5EF4-FFF2-40B4-BE49-F238E27FC236}">
                  <a16:creationId xmlns:a16="http://schemas.microsoft.com/office/drawing/2014/main" id="{30E84ABF-01C7-49B3-A4BC-95472D44DBF0}"/>
                </a:ext>
              </a:extLst>
            </p:cNvPr>
            <p:cNvSpPr>
              <a:spLocks/>
            </p:cNvSpPr>
            <p:nvPr/>
          </p:nvSpPr>
          <p:spPr bwMode="auto">
            <a:xfrm>
              <a:off x="6931"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296">
              <a:extLst>
                <a:ext uri="{FF2B5EF4-FFF2-40B4-BE49-F238E27FC236}">
                  <a16:creationId xmlns:a16="http://schemas.microsoft.com/office/drawing/2014/main" id="{6A3DA2F0-894E-42FD-A4B0-258FC8C874CD}"/>
                </a:ext>
              </a:extLst>
            </p:cNvPr>
            <p:cNvSpPr>
              <a:spLocks/>
            </p:cNvSpPr>
            <p:nvPr/>
          </p:nvSpPr>
          <p:spPr bwMode="auto">
            <a:xfrm>
              <a:off x="709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297">
              <a:extLst>
                <a:ext uri="{FF2B5EF4-FFF2-40B4-BE49-F238E27FC236}">
                  <a16:creationId xmlns:a16="http://schemas.microsoft.com/office/drawing/2014/main" id="{FC35C545-A76B-47A2-8A98-C4B72E661619}"/>
                </a:ext>
              </a:extLst>
            </p:cNvPr>
            <p:cNvSpPr>
              <a:spLocks/>
            </p:cNvSpPr>
            <p:nvPr/>
          </p:nvSpPr>
          <p:spPr bwMode="auto">
            <a:xfrm>
              <a:off x="7240" y="2303"/>
              <a:ext cx="27" cy="100"/>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298">
              <a:extLst>
                <a:ext uri="{FF2B5EF4-FFF2-40B4-BE49-F238E27FC236}">
                  <a16:creationId xmlns:a16="http://schemas.microsoft.com/office/drawing/2014/main" id="{6F2D5959-86A7-4CDD-A5F9-EA1CBFF30736}"/>
                </a:ext>
              </a:extLst>
            </p:cNvPr>
            <p:cNvSpPr>
              <a:spLocks/>
            </p:cNvSpPr>
            <p:nvPr/>
          </p:nvSpPr>
          <p:spPr bwMode="auto">
            <a:xfrm>
              <a:off x="7210"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299">
              <a:extLst>
                <a:ext uri="{FF2B5EF4-FFF2-40B4-BE49-F238E27FC236}">
                  <a16:creationId xmlns:a16="http://schemas.microsoft.com/office/drawing/2014/main" id="{60290581-5BB8-435B-A07A-4E8C19C8AF68}"/>
                </a:ext>
              </a:extLst>
            </p:cNvPr>
            <p:cNvSpPr>
              <a:spLocks/>
            </p:cNvSpPr>
            <p:nvPr/>
          </p:nvSpPr>
          <p:spPr bwMode="auto">
            <a:xfrm>
              <a:off x="711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300">
              <a:extLst>
                <a:ext uri="{FF2B5EF4-FFF2-40B4-BE49-F238E27FC236}">
                  <a16:creationId xmlns:a16="http://schemas.microsoft.com/office/drawing/2014/main" id="{8F8C3DE8-C5AF-4FA2-A68A-947104AF0369}"/>
                </a:ext>
              </a:extLst>
            </p:cNvPr>
            <p:cNvSpPr>
              <a:spLocks/>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301">
              <a:extLst>
                <a:ext uri="{FF2B5EF4-FFF2-40B4-BE49-F238E27FC236}">
                  <a16:creationId xmlns:a16="http://schemas.microsoft.com/office/drawing/2014/main" id="{895484EF-DB9B-4CC6-B0D0-44A3F5EAB287}"/>
                </a:ext>
              </a:extLst>
            </p:cNvPr>
            <p:cNvSpPr>
              <a:spLocks/>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302">
              <a:extLst>
                <a:ext uri="{FF2B5EF4-FFF2-40B4-BE49-F238E27FC236}">
                  <a16:creationId xmlns:a16="http://schemas.microsoft.com/office/drawing/2014/main" id="{769CD946-965B-4CD0-AEC9-EF0E4BD157E4}"/>
                </a:ext>
              </a:extLst>
            </p:cNvPr>
            <p:cNvSpPr>
              <a:spLocks/>
            </p:cNvSpPr>
            <p:nvPr/>
          </p:nvSpPr>
          <p:spPr bwMode="auto">
            <a:xfrm>
              <a:off x="7413" y="2277"/>
              <a:ext cx="66"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303">
              <a:extLst>
                <a:ext uri="{FF2B5EF4-FFF2-40B4-BE49-F238E27FC236}">
                  <a16:creationId xmlns:a16="http://schemas.microsoft.com/office/drawing/2014/main" id="{65AD46F2-A74F-4CFC-B821-F46ABC2FBE66}"/>
                </a:ext>
              </a:extLst>
            </p:cNvPr>
            <p:cNvSpPr>
              <a:spLocks/>
            </p:cNvSpPr>
            <p:nvPr/>
          </p:nvSpPr>
          <p:spPr bwMode="auto">
            <a:xfrm>
              <a:off x="7267" y="2303"/>
              <a:ext cx="42" cy="100"/>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304">
              <a:extLst>
                <a:ext uri="{FF2B5EF4-FFF2-40B4-BE49-F238E27FC236}">
                  <a16:creationId xmlns:a16="http://schemas.microsoft.com/office/drawing/2014/main" id="{8FBBBADC-89A7-4F82-9D0F-029393A7C86C}"/>
                </a:ext>
              </a:extLst>
            </p:cNvPr>
            <p:cNvSpPr>
              <a:spLocks/>
            </p:cNvSpPr>
            <p:nvPr/>
          </p:nvSpPr>
          <p:spPr bwMode="auto">
            <a:xfrm>
              <a:off x="747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305">
              <a:extLst>
                <a:ext uri="{FF2B5EF4-FFF2-40B4-BE49-F238E27FC236}">
                  <a16:creationId xmlns:a16="http://schemas.microsoft.com/office/drawing/2014/main" id="{378DA0E0-3A9B-48D4-A722-ACBFB05629FB}"/>
                </a:ext>
              </a:extLst>
            </p:cNvPr>
            <p:cNvSpPr>
              <a:spLocks/>
            </p:cNvSpPr>
            <p:nvPr/>
          </p:nvSpPr>
          <p:spPr bwMode="auto">
            <a:xfrm>
              <a:off x="7357"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38753462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28BF64-D393-46B3-AC72-9DFE07C83FB0}" type="datetimeFigureOut">
              <a:rPr lang="zh-CN" altLang="en-US" smtClean="0"/>
              <a:t>2021/11/14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311927032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8979D9-E8A7-4020-9F53-DCBB73454201}" type="datetimeFigureOut">
              <a:rPr lang="zh-CN" altLang="en-US" smtClean="0"/>
              <a:t>2021/11/14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2D614-3122-4AE3-B731-49486E389976}" type="slidenum">
              <a:rPr lang="zh-CN" altLang="en-US" smtClean="0"/>
              <a:t>‹#›</a:t>
            </a:fld>
            <a:endParaRPr lang="zh-CN" altLang="en-US"/>
          </a:p>
        </p:txBody>
      </p:sp>
    </p:spTree>
    <p:extLst>
      <p:ext uri="{BB962C8B-B14F-4D97-AF65-F5344CB8AC3E}">
        <p14:creationId xmlns:p14="http://schemas.microsoft.com/office/powerpoint/2010/main" val="252677036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5DFFB"/>
            </a:gs>
            <a:gs pos="77000">
              <a:srgbClr val="22A0F5"/>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3765"/>
            <a:fld id="{82F288E0-7875-42C4-84C8-98DBBD3BF4D2}" type="datetimeFigureOut">
              <a:rPr lang="zh-CN" altLang="en-US" smtClean="0">
                <a:solidFill>
                  <a:prstClr val="black">
                    <a:tint val="75000"/>
                  </a:prstClr>
                </a:solidFill>
              </a:rPr>
              <a:pPr defTabSz="913765"/>
              <a:t>2021/11/14</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3765"/>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3765"/>
            <a:fld id="{7D9BB5D0-35E4-459D-AEF3-FE4D7C45CC19}" type="slidenum">
              <a:rPr lang="zh-CN" altLang="en-US" smtClean="0">
                <a:solidFill>
                  <a:prstClr val="black">
                    <a:tint val="75000"/>
                  </a:prstClr>
                </a:solidFill>
              </a:rPr>
              <a:pPr defTabSz="913765"/>
              <a:t>‹#›</a:t>
            </a:fld>
            <a:endParaRPr lang="zh-CN" altLang="en-US">
              <a:solidFill>
                <a:prstClr val="black">
                  <a:tint val="75000"/>
                </a:prstClr>
              </a:solidFill>
            </a:endParaRPr>
          </a:p>
        </p:txBody>
      </p:sp>
    </p:spTree>
    <p:extLst>
      <p:ext uri="{BB962C8B-B14F-4D97-AF65-F5344CB8AC3E}">
        <p14:creationId xmlns:p14="http://schemas.microsoft.com/office/powerpoint/2010/main" val="366849044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Lst>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txStyles>
    <p:titleStyle>
      <a:lvl1pPr algn="l" defTabSz="91376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FDED92B-7180-4E8E-9FA1-47FFA8006457}" type="datetimeFigureOut">
              <a:rPr lang="zh-CN" altLang="en-US" smtClean="0">
                <a:solidFill>
                  <a:prstClr val="black">
                    <a:tint val="75000"/>
                  </a:prstClr>
                </a:solidFill>
              </a:rPr>
              <a:pPr defTabSz="914400"/>
              <a:t>2021/11/14</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3B11227F-0E14-47DF-A00B-C9B5FCB87C35}"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val="284148466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5031430"/>
      </p:ext>
    </p:extLst>
  </p:cSld>
  <p:clrMap bg1="lt1" tx1="dk1" bg2="lt2" tx2="dk2" accent1="accent1" accent2="accent2" accent3="accent3" accent4="accent4" accent5="accent5" accent6="accent6" hlink="hlink" folHlink="folHlink"/>
  <p:sldLayoutIdLst>
    <p:sldLayoutId id="2147483727"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2847392847"/>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4.png"/><Relationship Id="rId1" Type="http://schemas.openxmlformats.org/officeDocument/2006/relationships/slideLayout" Target="../slideLayouts/slideLayout24.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44.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5.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8.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1.xml"/></Relationships>
</file>

<file path=ppt/slides/_rels/slide2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8" Type="http://schemas.openxmlformats.org/officeDocument/2006/relationships/image" Target="../media/image40.png"/><Relationship Id="rId13" Type="http://schemas.microsoft.com/office/2007/relationships/hdphoto" Target="../media/hdphoto5.wdp"/><Relationship Id="rId18" Type="http://schemas.openxmlformats.org/officeDocument/2006/relationships/image" Target="../media/image45.png"/><Relationship Id="rId3" Type="http://schemas.openxmlformats.org/officeDocument/2006/relationships/image" Target="../media/image37.png"/><Relationship Id="rId21" Type="http://schemas.openxmlformats.org/officeDocument/2006/relationships/image" Target="../media/image47.png"/><Relationship Id="rId7" Type="http://schemas.microsoft.com/office/2007/relationships/hdphoto" Target="../media/hdphoto2.wdp"/><Relationship Id="rId12" Type="http://schemas.openxmlformats.org/officeDocument/2006/relationships/image" Target="../media/image42.png"/><Relationship Id="rId17" Type="http://schemas.microsoft.com/office/2007/relationships/hdphoto" Target="../media/hdphoto7.wdp"/><Relationship Id="rId2" Type="http://schemas.openxmlformats.org/officeDocument/2006/relationships/image" Target="../media/image36.jpeg"/><Relationship Id="rId16" Type="http://schemas.openxmlformats.org/officeDocument/2006/relationships/image" Target="../media/image44.png"/><Relationship Id="rId20" Type="http://schemas.openxmlformats.org/officeDocument/2006/relationships/slide" Target="slide22.xml"/><Relationship Id="rId1" Type="http://schemas.openxmlformats.org/officeDocument/2006/relationships/slideLayout" Target="../slideLayouts/slideLayout80.xml"/><Relationship Id="rId6" Type="http://schemas.openxmlformats.org/officeDocument/2006/relationships/image" Target="../media/image39.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41.png"/><Relationship Id="rId19" Type="http://schemas.openxmlformats.org/officeDocument/2006/relationships/image" Target="../media/image46.png"/><Relationship Id="rId4" Type="http://schemas.openxmlformats.org/officeDocument/2006/relationships/image" Target="../media/image38.png"/><Relationship Id="rId9" Type="http://schemas.microsoft.com/office/2007/relationships/hdphoto" Target="../media/hdphoto3.wdp"/><Relationship Id="rId14" Type="http://schemas.openxmlformats.org/officeDocument/2006/relationships/image" Target="../media/image43.png"/></Relationships>
</file>

<file path=ppt/slides/_rels/slide22.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46.png"/><Relationship Id="rId3" Type="http://schemas.microsoft.com/office/2007/relationships/hdphoto" Target="../media/hdphoto8.wdp"/><Relationship Id="rId7" Type="http://schemas.openxmlformats.org/officeDocument/2006/relationships/image" Target="../media/image52.png"/><Relationship Id="rId12" Type="http://schemas.openxmlformats.org/officeDocument/2006/relationships/image" Target="../media/image55.png"/><Relationship Id="rId2" Type="http://schemas.openxmlformats.org/officeDocument/2006/relationships/image" Target="../media/image48.jpeg"/><Relationship Id="rId1" Type="http://schemas.openxmlformats.org/officeDocument/2006/relationships/slideLayout" Target="../slideLayouts/slideLayout80.xml"/><Relationship Id="rId6" Type="http://schemas.openxmlformats.org/officeDocument/2006/relationships/image" Target="../media/image51.png"/><Relationship Id="rId11" Type="http://schemas.openxmlformats.org/officeDocument/2006/relationships/image" Target="../media/image45.png"/><Relationship Id="rId5" Type="http://schemas.openxmlformats.org/officeDocument/2006/relationships/image" Target="../media/image50.gif"/><Relationship Id="rId10" Type="http://schemas.openxmlformats.org/officeDocument/2006/relationships/image" Target="../media/image54.png"/><Relationship Id="rId4" Type="http://schemas.openxmlformats.org/officeDocument/2006/relationships/image" Target="../media/image49.png"/><Relationship Id="rId9" Type="http://schemas.microsoft.com/office/2007/relationships/hdphoto" Target="../media/hdphoto9.wdp"/><Relationship Id="rId14" Type="http://schemas.openxmlformats.org/officeDocument/2006/relationships/image" Target="../media/image56.png"/></Relationships>
</file>

<file path=ppt/slides/_rels/slide23.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6.png"/><Relationship Id="rId3" Type="http://schemas.openxmlformats.org/officeDocument/2006/relationships/image" Target="../media/image49.png"/><Relationship Id="rId7" Type="http://schemas.microsoft.com/office/2007/relationships/hdphoto" Target="../media/hdphoto10.wdp"/><Relationship Id="rId12" Type="http://schemas.openxmlformats.org/officeDocument/2006/relationships/image" Target="../media/image46.png"/><Relationship Id="rId2" Type="http://schemas.openxmlformats.org/officeDocument/2006/relationships/image" Target="../media/image36.jpeg"/><Relationship Id="rId1" Type="http://schemas.openxmlformats.org/officeDocument/2006/relationships/slideLayout" Target="../slideLayouts/slideLayout80.xml"/><Relationship Id="rId6" Type="http://schemas.openxmlformats.org/officeDocument/2006/relationships/image" Target="../media/image57.png"/><Relationship Id="rId11" Type="http://schemas.openxmlformats.org/officeDocument/2006/relationships/image" Target="../media/image54.png"/><Relationship Id="rId5" Type="http://schemas.openxmlformats.org/officeDocument/2006/relationships/image" Target="../media/image51.png"/><Relationship Id="rId15" Type="http://schemas.openxmlformats.org/officeDocument/2006/relationships/image" Target="../media/image59.png"/><Relationship Id="rId10" Type="http://schemas.openxmlformats.org/officeDocument/2006/relationships/image" Target="../media/image45.png"/><Relationship Id="rId4" Type="http://schemas.openxmlformats.org/officeDocument/2006/relationships/image" Target="../media/image50.gif"/><Relationship Id="rId9" Type="http://schemas.microsoft.com/office/2007/relationships/hdphoto" Target="../media/hdphoto9.wdp"/><Relationship Id="rId1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78.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4.png"/><Relationship Id="rId1" Type="http://schemas.openxmlformats.org/officeDocument/2006/relationships/slideLayout" Target="../slideLayouts/slideLayout78.xml"/><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44.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9.xml"/><Relationship Id="rId5" Type="http://schemas.openxmlformats.org/officeDocument/2006/relationships/image" Target="../media/image63.png"/><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4.png"/><Relationship Id="rId1" Type="http://schemas.openxmlformats.org/officeDocument/2006/relationships/slideLayout" Target="../slideLayouts/slideLayout78.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8.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4.png"/><Relationship Id="rId1" Type="http://schemas.openxmlformats.org/officeDocument/2006/relationships/slideLayout" Target="../slideLayouts/slideLayout78.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4.png"/><Relationship Id="rId1" Type="http://schemas.openxmlformats.org/officeDocument/2006/relationships/slideLayout" Target="../slideLayouts/slideLayout78.xml"/></Relationships>
</file>

<file path=ppt/slides/_rels/slide3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5.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4.png"/><Relationship Id="rId1" Type="http://schemas.openxmlformats.org/officeDocument/2006/relationships/slideLayout" Target="../slideLayouts/slideLayout78.xml"/><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2.GIF"/><Relationship Id="rId2" Type="http://schemas.openxmlformats.org/officeDocument/2006/relationships/notesSlide" Target="../notesSlides/notesSlide16.xml"/><Relationship Id="rId1" Type="http://schemas.openxmlformats.org/officeDocument/2006/relationships/slideLayout" Target="../slideLayouts/slideLayout103.xml"/><Relationship Id="rId6" Type="http://schemas.openxmlformats.org/officeDocument/2006/relationships/image" Target="../media/image71.png"/><Relationship Id="rId5" Type="http://schemas.microsoft.com/office/2007/relationships/hdphoto" Target="../media/hdphoto11.wdp"/><Relationship Id="rId4" Type="http://schemas.openxmlformats.org/officeDocument/2006/relationships/image" Target="../media/image70.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55.xml"/></Relationships>
</file>

<file path=ppt/slides/_rels/slide3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5.xml"/></Relationships>
</file>

<file path=ppt/slides/_rels/slide3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8.xml"/><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78.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1">
            <a:extLst>
              <a:ext uri="{FF2B5EF4-FFF2-40B4-BE49-F238E27FC236}">
                <a16:creationId xmlns:a16="http://schemas.microsoft.com/office/drawing/2014/main" id="{EB85EC11-E79E-42DF-AB49-9A86B585F089}"/>
              </a:ext>
            </a:extLst>
          </p:cNvPr>
          <p:cNvSpPr txBox="1"/>
          <p:nvPr/>
        </p:nvSpPr>
        <p:spPr>
          <a:xfrm>
            <a:off x="1212245" y="2228671"/>
            <a:ext cx="1054314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CN" sz="7200" b="1" i="0" u="none" strike="noStrike" kern="1200" cap="none" spc="0" normalizeH="0" baseline="0" noProof="0" dirty="0" err="1">
                <a:ln>
                  <a:noFill/>
                </a:ln>
                <a:solidFill>
                  <a:srgbClr val="002060"/>
                </a:solidFill>
                <a:effectLst/>
                <a:uLnTx/>
                <a:uFillTx/>
                <a:latin typeface="Calibri" panose="020F0502020204030204" pitchFamily="34" charset="0"/>
                <a:ea typeface="字魂59号-创粗黑" panose="00000500000000000000" pitchFamily="2" charset="-122"/>
                <a:cs typeface="+mn-ea"/>
                <a:sym typeface="字魂59号-创粗黑" panose="00000500000000000000" pitchFamily="2" charset="-122"/>
              </a:rPr>
              <a:t>Bài</a:t>
            </a:r>
            <a:r>
              <a:rPr kumimoji="1" lang="en-US" altLang="zh-CN" sz="7200" b="1" i="0" u="none" strike="noStrike" kern="1200" cap="none" spc="0" normalizeH="0" noProof="0" dirty="0">
                <a:ln>
                  <a:noFill/>
                </a:ln>
                <a:solidFill>
                  <a:srgbClr val="002060"/>
                </a:solidFill>
                <a:effectLst/>
                <a:uLnTx/>
                <a:uFillTx/>
                <a:latin typeface="Calibri" panose="020F0502020204030204" pitchFamily="34" charset="0"/>
                <a:ea typeface="字魂59号-创粗黑" panose="00000500000000000000" pitchFamily="2" charset="-122"/>
                <a:cs typeface="+mn-ea"/>
                <a:sym typeface="字魂59号-创粗黑" panose="00000500000000000000" pitchFamily="2" charset="-122"/>
              </a:rPr>
              <a:t> 6: </a:t>
            </a:r>
            <a:r>
              <a:rPr kumimoji="1" lang="en-US" altLang="zh-CN" sz="7200" b="1" i="0" u="none" strike="noStrike" kern="1200" cap="none" spc="0" normalizeH="0" noProof="0" dirty="0" err="1">
                <a:ln>
                  <a:noFill/>
                </a:ln>
                <a:solidFill>
                  <a:srgbClr val="002060"/>
                </a:solidFill>
                <a:effectLst/>
                <a:uLnTx/>
                <a:uFillTx/>
                <a:latin typeface="Calibri" panose="020F0502020204030204" pitchFamily="34" charset="0"/>
                <a:ea typeface="字魂59号-创粗黑" panose="00000500000000000000" pitchFamily="2" charset="-122"/>
                <a:cs typeface="+mn-ea"/>
                <a:sym typeface="字魂59号-创粗黑" panose="00000500000000000000" pitchFamily="2" charset="-122"/>
              </a:rPr>
              <a:t>Nhận</a:t>
            </a:r>
            <a:r>
              <a:rPr kumimoji="1" lang="en-US" altLang="zh-CN" sz="7200" b="1" i="0" u="none" strike="noStrike" kern="1200" cap="none" spc="0" normalizeH="0" noProof="0" dirty="0">
                <a:ln>
                  <a:noFill/>
                </a:ln>
                <a:solidFill>
                  <a:srgbClr val="002060"/>
                </a:solidFill>
                <a:effectLst/>
                <a:uLnTx/>
                <a:uFillTx/>
                <a:latin typeface="Calibri" panose="020F0502020204030204" pitchFamily="34" charset="0"/>
                <a:ea typeface="字魂59号-创粗黑" panose="00000500000000000000" pitchFamily="2" charset="-122"/>
                <a:cs typeface="+mn-ea"/>
                <a:sym typeface="字魂59号-创粗黑" panose="00000500000000000000" pitchFamily="2" charset="-122"/>
              </a:rPr>
              <a:t> </a:t>
            </a:r>
            <a:r>
              <a:rPr kumimoji="1" lang="en-US" altLang="zh-CN" sz="7200" b="1" i="0" u="none" strike="noStrike" kern="1200" cap="none" spc="0" normalizeH="0" noProof="0" dirty="0" err="1">
                <a:ln>
                  <a:noFill/>
                </a:ln>
                <a:solidFill>
                  <a:srgbClr val="002060"/>
                </a:solidFill>
                <a:effectLst/>
                <a:uLnTx/>
                <a:uFillTx/>
                <a:latin typeface="Calibri" panose="020F0502020204030204" pitchFamily="34" charset="0"/>
                <a:ea typeface="字魂59号-创粗黑" panose="00000500000000000000" pitchFamily="2" charset="-122"/>
                <a:cs typeface="+mn-ea"/>
                <a:sym typeface="字魂59号-创粗黑" panose="00000500000000000000" pitchFamily="2" charset="-122"/>
              </a:rPr>
              <a:t>lỗi</a:t>
            </a:r>
            <a:r>
              <a:rPr kumimoji="1" lang="en-US" altLang="zh-CN" sz="7200" b="1" i="0" u="none" strike="noStrike" kern="1200" cap="none" spc="0" normalizeH="0" noProof="0" dirty="0">
                <a:ln>
                  <a:noFill/>
                </a:ln>
                <a:solidFill>
                  <a:srgbClr val="002060"/>
                </a:solidFill>
                <a:effectLst/>
                <a:uLnTx/>
                <a:uFillTx/>
                <a:latin typeface="Calibri" panose="020F0502020204030204" pitchFamily="34" charset="0"/>
                <a:ea typeface="字魂59号-创粗黑" panose="00000500000000000000" pitchFamily="2" charset="-122"/>
                <a:cs typeface="+mn-ea"/>
                <a:sym typeface="字魂59号-创粗黑" panose="00000500000000000000" pitchFamily="2" charset="-122"/>
              </a:rPr>
              <a:t> </a:t>
            </a:r>
            <a:r>
              <a:rPr kumimoji="1" lang="en-US" altLang="zh-CN" sz="7200" b="1" dirty="0" err="1">
                <a:solidFill>
                  <a:srgbClr val="002060"/>
                </a:solidFill>
                <a:latin typeface="Calibri" panose="020F0502020204030204" pitchFamily="34" charset="0"/>
                <a:ea typeface="字魂59号-创粗黑" panose="00000500000000000000" pitchFamily="2" charset="-122"/>
                <a:cs typeface="+mn-ea"/>
                <a:sym typeface="字魂59号-创粗黑" panose="00000500000000000000" pitchFamily="2" charset="-122"/>
              </a:rPr>
              <a:t>v</a:t>
            </a:r>
            <a:r>
              <a:rPr kumimoji="1" lang="en-US" altLang="zh-CN" sz="7200" b="1" baseline="0" dirty="0" err="1">
                <a:solidFill>
                  <a:srgbClr val="002060"/>
                </a:solidFill>
                <a:latin typeface="Calibri" panose="020F0502020204030204" pitchFamily="34" charset="0"/>
                <a:ea typeface="字魂59号-创粗黑" panose="00000500000000000000" pitchFamily="2" charset="-122"/>
                <a:cs typeface="+mn-ea"/>
                <a:sym typeface="字魂59号-创粗黑" panose="00000500000000000000" pitchFamily="2" charset="-122"/>
              </a:rPr>
              <a:t>à</a:t>
            </a:r>
            <a:r>
              <a:rPr kumimoji="1" lang="en-US" altLang="zh-CN" sz="7200" b="1" dirty="0">
                <a:solidFill>
                  <a:srgbClr val="002060"/>
                </a:solidFill>
                <a:latin typeface="Calibri" panose="020F0502020204030204" pitchFamily="34" charset="0"/>
                <a:ea typeface="字魂59号-创粗黑" panose="00000500000000000000" pitchFamily="2" charset="-122"/>
                <a:cs typeface="+mn-ea"/>
                <a:sym typeface="字魂59号-创粗黑" panose="00000500000000000000" pitchFamily="2" charset="-122"/>
              </a:rPr>
              <a:t> </a:t>
            </a:r>
            <a:r>
              <a:rPr kumimoji="1" lang="en-US" altLang="zh-CN" sz="7200" b="1" dirty="0" err="1">
                <a:solidFill>
                  <a:srgbClr val="002060"/>
                </a:solidFill>
                <a:latin typeface="Calibri" panose="020F0502020204030204" pitchFamily="34" charset="0"/>
                <a:ea typeface="字魂59号-创粗黑" panose="00000500000000000000" pitchFamily="2" charset="-122"/>
                <a:cs typeface="+mn-ea"/>
                <a:sym typeface="字魂59号-创粗黑" panose="00000500000000000000" pitchFamily="2" charset="-122"/>
              </a:rPr>
              <a:t>sửa</a:t>
            </a:r>
            <a:r>
              <a:rPr kumimoji="1" lang="en-US" altLang="zh-CN" sz="7200" b="1" dirty="0">
                <a:solidFill>
                  <a:srgbClr val="002060"/>
                </a:solidFill>
                <a:latin typeface="Calibri" panose="020F0502020204030204" pitchFamily="34" charset="0"/>
                <a:ea typeface="字魂59号-创粗黑" panose="00000500000000000000" pitchFamily="2" charset="-122"/>
                <a:cs typeface="+mn-ea"/>
                <a:sym typeface="字魂59号-创粗黑" panose="00000500000000000000" pitchFamily="2" charset="-122"/>
              </a:rPr>
              <a:t> </a:t>
            </a:r>
            <a:r>
              <a:rPr kumimoji="1" lang="en-US" altLang="zh-CN" sz="7200" b="1" dirty="0" err="1">
                <a:solidFill>
                  <a:srgbClr val="002060"/>
                </a:solidFill>
                <a:latin typeface="Calibri" panose="020F0502020204030204" pitchFamily="34" charset="0"/>
                <a:ea typeface="字魂59号-创粗黑" panose="00000500000000000000" pitchFamily="2" charset="-122"/>
                <a:cs typeface="+mn-ea"/>
                <a:sym typeface="字魂59号-创粗黑" panose="00000500000000000000" pitchFamily="2" charset="-122"/>
              </a:rPr>
              <a:t>lỗi</a:t>
            </a:r>
            <a:endParaRPr kumimoji="1" lang="zh-CN" altLang="en-US" sz="7200" b="1" i="0" u="none" strike="noStrike" kern="1200" cap="none" spc="0" normalizeH="0" baseline="0" noProof="0" dirty="0">
              <a:ln>
                <a:noFill/>
              </a:ln>
              <a:solidFill>
                <a:srgbClr val="002060"/>
              </a:solidFill>
              <a:effectLst/>
              <a:uLnTx/>
              <a:uFillTx/>
              <a:latin typeface="Calibri" panose="020F0502020204030204" pitchFamily="34" charset="0"/>
              <a:ea typeface="字魂59号-创粗黑" panose="00000500000000000000" pitchFamily="2" charset="-122"/>
              <a:cs typeface="+mn-ea"/>
              <a:sym typeface="字魂59号-创粗黑" panose="00000500000000000000" pitchFamily="2" charset="-122"/>
            </a:endParaRPr>
          </a:p>
        </p:txBody>
      </p:sp>
    </p:spTree>
    <p:extLst>
      <p:ext uri="{BB962C8B-B14F-4D97-AF65-F5344CB8AC3E}">
        <p14:creationId xmlns:p14="http://schemas.microsoft.com/office/powerpoint/2010/main" val="1122914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661" t="2553" b="68345"/>
          <a:stretch>
            <a:fillRect/>
          </a:stretch>
        </p:blipFill>
        <p:spPr>
          <a:xfrm>
            <a:off x="464502" y="27940"/>
            <a:ext cx="11257915" cy="1648759"/>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t="73550" b="5023"/>
          <a:stretch>
            <a:fillRect/>
          </a:stretch>
        </p:blipFill>
        <p:spPr>
          <a:xfrm>
            <a:off x="0" y="5197475"/>
            <a:ext cx="12192000" cy="1632585"/>
          </a:xfrm>
          <a:prstGeom prst="rect">
            <a:avLst/>
          </a:prstGeom>
        </p:spPr>
      </p:pic>
      <p:pic>
        <p:nvPicPr>
          <p:cNvPr id="2" name="图片 1"/>
          <p:cNvPicPr>
            <a:picLocks noChangeAspect="1"/>
          </p:cNvPicPr>
          <p:nvPr/>
        </p:nvPicPr>
        <p:blipFill rotWithShape="1">
          <a:blip r:embed="rId4">
            <a:clrChange>
              <a:clrFrom>
                <a:srgbClr val="A8E0ED">
                  <a:alpha val="100000"/>
                </a:srgbClr>
              </a:clrFrom>
              <a:clrTo>
                <a:srgbClr val="A8E0ED">
                  <a:alpha val="100000"/>
                  <a:alpha val="0"/>
                </a:srgbClr>
              </a:clrTo>
            </a:clrChange>
            <a:extLst>
              <a:ext uri="{28A0092B-C50C-407E-A947-70E740481C1C}">
                <a14:useLocalDpi xmlns:a14="http://schemas.microsoft.com/office/drawing/2010/main" val="0"/>
              </a:ext>
            </a:extLst>
          </a:blip>
          <a:srcRect l="2285" t="38276" r="81907" b="29118"/>
          <a:stretch>
            <a:fillRect/>
          </a:stretch>
        </p:blipFill>
        <p:spPr>
          <a:xfrm>
            <a:off x="480788" y="2093618"/>
            <a:ext cx="2395706" cy="3087683"/>
          </a:xfrm>
          <a:prstGeom prst="rect">
            <a:avLst/>
          </a:prstGeom>
        </p:spPr>
      </p:pic>
      <p:sp>
        <p:nvSpPr>
          <p:cNvPr id="7" name="思想气泡: 云 6">
            <a:extLst>
              <a:ext uri="{FF2B5EF4-FFF2-40B4-BE49-F238E27FC236}">
                <a16:creationId xmlns:a16="http://schemas.microsoft.com/office/drawing/2014/main" id="{24FD74E6-B0D2-40B1-BE73-F23393683CE3}"/>
              </a:ext>
            </a:extLst>
          </p:cNvPr>
          <p:cNvSpPr/>
          <p:nvPr/>
        </p:nvSpPr>
        <p:spPr>
          <a:xfrm>
            <a:off x="2980266" y="27939"/>
            <a:ext cx="8455377" cy="2929749"/>
          </a:xfrm>
          <a:prstGeom prst="cloudCallout">
            <a:avLst>
              <a:gd name="adj1" fmla="val -52982"/>
              <a:gd name="adj2" fmla="val 43707"/>
            </a:avLst>
          </a:prstGeom>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Các</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bạn</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trong</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tranh</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khi</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mắc</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lỗi</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đã</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biết</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nhận</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lỗi</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xin</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lỗi</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và</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đã</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có</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hành</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động</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kịp</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thời</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để</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sửa</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lỗi</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của</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mình</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Chúng</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ta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nên</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học</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tập</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những</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việc</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làm</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của</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các</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 </a:t>
            </a:r>
            <a:r>
              <a:rPr kumimoji="0" lang="en-US" altLang="zh-CN" sz="2800" b="0" i="0" u="none" strike="noStrike" kern="1200" cap="none" spc="0" normalizeH="0" baseline="0" noProof="0" dirty="0" err="1">
                <a:ln>
                  <a:noFill/>
                </a:ln>
                <a:solidFill>
                  <a:prstClr val="white"/>
                </a:solidFill>
                <a:effectLst/>
                <a:uLnTx/>
                <a:uFillTx/>
                <a:latin typeface="Calibri" panose="020F0502020204030204" pitchFamily="34" charset="0"/>
                <a:ea typeface="等线" panose="02010600030101010101" pitchFamily="2" charset="-122"/>
              </a:rPr>
              <a:t>bạn</a:t>
            </a: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rPr>
              <a:t>.</a:t>
            </a:r>
            <a:endParaRPr kumimoji="0" lang="zh-CN" altLang="en-US" sz="28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up)">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2659f7d1966f7424a7bb26eb2650b6f3"/>
          <p:cNvPicPr>
            <a:picLocks noChangeAspect="1"/>
          </p:cNvPicPr>
          <p:nvPr/>
        </p:nvPicPr>
        <p:blipFill>
          <a:blip r:embed="rId3"/>
          <a:stretch>
            <a:fillRect/>
          </a:stretch>
        </p:blipFill>
        <p:spPr>
          <a:xfrm>
            <a:off x="-6350" y="1864995"/>
            <a:ext cx="12200890" cy="4978400"/>
          </a:xfrm>
          <a:prstGeom prst="rect">
            <a:avLst/>
          </a:prstGeom>
        </p:spPr>
      </p:pic>
      <p:pic>
        <p:nvPicPr>
          <p:cNvPr id="7" name="图片 6" descr="E:\素材\卡通\6c15d9f7fcf645b55bbd0c997ed8f306.png6c15d9f7fcf645b55bbd0c997ed8f306"/>
          <p:cNvPicPr>
            <a:picLocks noChangeAspect="1"/>
          </p:cNvPicPr>
          <p:nvPr/>
        </p:nvPicPr>
        <p:blipFill>
          <a:blip r:embed="rId4"/>
          <a:srcRect/>
          <a:stretch>
            <a:fillRect/>
          </a:stretch>
        </p:blipFill>
        <p:spPr>
          <a:xfrm>
            <a:off x="1168400" y="-421640"/>
            <a:ext cx="9364345" cy="6814185"/>
          </a:xfrm>
          <a:prstGeom prst="rect">
            <a:avLst/>
          </a:prstGeom>
        </p:spPr>
      </p:pic>
      <p:pic>
        <p:nvPicPr>
          <p:cNvPr id="16" name="图片 15" descr="E:\素材\卡通\3d53dc5502d6926647ec53656448988c.png3d53dc5502d6926647ec53656448988c"/>
          <p:cNvPicPr>
            <a:picLocks noChangeAspect="1"/>
          </p:cNvPicPr>
          <p:nvPr/>
        </p:nvPicPr>
        <p:blipFill>
          <a:blip r:embed="rId5"/>
          <a:srcRect/>
          <a:stretch>
            <a:fillRect/>
          </a:stretch>
        </p:blipFill>
        <p:spPr>
          <a:xfrm>
            <a:off x="10393045" y="1491615"/>
            <a:ext cx="998855" cy="999490"/>
          </a:xfrm>
          <a:prstGeom prst="rect">
            <a:avLst/>
          </a:prstGeom>
        </p:spPr>
      </p:pic>
      <p:pic>
        <p:nvPicPr>
          <p:cNvPr id="17" name="图片 16" descr="E:\素材\卡通\3896e60656130bde216a5d9f9217dcc2.png3896e60656130bde216a5d9f9217dcc2"/>
          <p:cNvPicPr>
            <a:picLocks noChangeAspect="1"/>
          </p:cNvPicPr>
          <p:nvPr/>
        </p:nvPicPr>
        <p:blipFill>
          <a:blip r:embed="rId6"/>
          <a:srcRect/>
          <a:stretch>
            <a:fillRect/>
          </a:stretch>
        </p:blipFill>
        <p:spPr>
          <a:xfrm>
            <a:off x="1595120" y="3195320"/>
            <a:ext cx="1956435" cy="3352165"/>
          </a:xfrm>
          <a:prstGeom prst="rect">
            <a:avLst/>
          </a:prstGeom>
        </p:spPr>
      </p:pic>
      <p:pic>
        <p:nvPicPr>
          <p:cNvPr id="18" name="图片 17" descr="E:\素材\卡通\e6242b6bd4fa7fa1d2cf0ac7212dcf8c.pnge6242b6bd4fa7fa1d2cf0ac7212dcf8c"/>
          <p:cNvPicPr>
            <a:picLocks noChangeAspect="1"/>
          </p:cNvPicPr>
          <p:nvPr/>
        </p:nvPicPr>
        <p:blipFill>
          <a:blip r:embed="rId7"/>
          <a:srcRect/>
          <a:stretch>
            <a:fillRect/>
          </a:stretch>
        </p:blipFill>
        <p:spPr>
          <a:xfrm>
            <a:off x="8963660" y="2491105"/>
            <a:ext cx="2200275" cy="4251325"/>
          </a:xfrm>
          <a:prstGeom prst="rect">
            <a:avLst/>
          </a:prstGeom>
        </p:spPr>
      </p:pic>
      <p:pic>
        <p:nvPicPr>
          <p:cNvPr id="21" name="图片 20" descr="E:\素材\卡通\3d53dc5502d6926647ec53656448988c.png3d53dc5502d6926647ec53656448988c"/>
          <p:cNvPicPr>
            <a:picLocks noChangeAspect="1"/>
          </p:cNvPicPr>
          <p:nvPr/>
        </p:nvPicPr>
        <p:blipFill>
          <a:blip r:embed="rId5"/>
          <a:srcRect/>
          <a:stretch>
            <a:fillRect/>
          </a:stretch>
        </p:blipFill>
        <p:spPr>
          <a:xfrm rot="3960000">
            <a:off x="1206500" y="1036955"/>
            <a:ext cx="1133475" cy="1134110"/>
          </a:xfrm>
          <a:prstGeom prst="rect">
            <a:avLst/>
          </a:prstGeom>
        </p:spPr>
      </p:pic>
      <p:sp>
        <p:nvSpPr>
          <p:cNvPr id="10" name="Rectangle 9"/>
          <p:cNvSpPr/>
          <p:nvPr/>
        </p:nvSpPr>
        <p:spPr>
          <a:xfrm>
            <a:off x="3383604" y="2870327"/>
            <a:ext cx="5829044" cy="1257269"/>
          </a:xfrm>
          <a:prstGeom prst="rect">
            <a:avLst/>
          </a:prstGeom>
          <a:noFill/>
          <a:ln>
            <a:noFill/>
          </a:ln>
          <a:effectLst/>
        </p:spPr>
        <p:txBody>
          <a:bodyPr lIns="91416" tIns="45710" rIns="91416" bIns="45710" rtlCol="0" anchor="ctr"/>
          <a:lstStyle/>
          <a:p>
            <a:pPr lvl="0" algn="ctr" defTabSz="914153">
              <a:defRPr/>
            </a:pPr>
            <a:r>
              <a:rPr lang="en-US" sz="4800" b="1" kern="0" dirty="0">
                <a:solidFill>
                  <a:srgbClr val="FF0000"/>
                </a:solidFill>
                <a:latin typeface="+mj-lt"/>
              </a:rPr>
              <a:t>2. </a:t>
            </a:r>
            <a:r>
              <a:rPr lang="en-US" sz="4800" b="1" kern="0" dirty="0" err="1">
                <a:solidFill>
                  <a:srgbClr val="FF0000"/>
                </a:solidFill>
                <a:latin typeface="+mj-lt"/>
              </a:rPr>
              <a:t>Kể</a:t>
            </a:r>
            <a:r>
              <a:rPr lang="en-US" sz="4800" b="1" kern="0" dirty="0">
                <a:solidFill>
                  <a:srgbClr val="FF0000"/>
                </a:solidFill>
                <a:latin typeface="+mj-lt"/>
              </a:rPr>
              <a:t> </a:t>
            </a:r>
            <a:r>
              <a:rPr lang="en-US" sz="4800" b="1" kern="0" dirty="0" err="1">
                <a:solidFill>
                  <a:srgbClr val="FF0000"/>
                </a:solidFill>
                <a:latin typeface="+mj-lt"/>
              </a:rPr>
              <a:t>lại</a:t>
            </a:r>
            <a:r>
              <a:rPr lang="en-US" sz="4800" b="1" kern="0" dirty="0">
                <a:solidFill>
                  <a:srgbClr val="FF0000"/>
                </a:solidFill>
                <a:latin typeface="+mj-lt"/>
              </a:rPr>
              <a:t> </a:t>
            </a:r>
            <a:r>
              <a:rPr lang="en-US" sz="4800" b="1" kern="0" dirty="0" err="1">
                <a:solidFill>
                  <a:srgbClr val="FF0000"/>
                </a:solidFill>
                <a:latin typeface="+mj-lt"/>
              </a:rPr>
              <a:t>câu</a:t>
            </a:r>
            <a:r>
              <a:rPr lang="en-US" sz="4800" b="1" kern="0" dirty="0">
                <a:solidFill>
                  <a:srgbClr val="FF0000"/>
                </a:solidFill>
                <a:latin typeface="+mj-lt"/>
              </a:rPr>
              <a:t> </a:t>
            </a:r>
            <a:r>
              <a:rPr lang="en-US" sz="4800" b="1" kern="0" dirty="0" err="1">
                <a:solidFill>
                  <a:srgbClr val="FF0000"/>
                </a:solidFill>
                <a:latin typeface="+mj-lt"/>
              </a:rPr>
              <a:t>chuyện</a:t>
            </a:r>
            <a:r>
              <a:rPr lang="en-US" sz="4800" b="1" kern="0" dirty="0">
                <a:solidFill>
                  <a:srgbClr val="FF0000"/>
                </a:solidFill>
                <a:latin typeface="+mj-lt"/>
              </a:rPr>
              <a:t> </a:t>
            </a:r>
          </a:p>
          <a:p>
            <a:pPr lvl="0" algn="ctr" defTabSz="914153">
              <a:defRPr/>
            </a:pPr>
            <a:r>
              <a:rPr lang="en-US" sz="4800" b="1" kern="0" dirty="0">
                <a:solidFill>
                  <a:srgbClr val="FF0000"/>
                </a:solidFill>
                <a:latin typeface="+mj-lt"/>
              </a:rPr>
              <a:t>“</a:t>
            </a:r>
            <a:r>
              <a:rPr lang="en-US" sz="4800" b="1" kern="0" dirty="0" err="1">
                <a:solidFill>
                  <a:srgbClr val="FF0000"/>
                </a:solidFill>
                <a:latin typeface="+mj-lt"/>
              </a:rPr>
              <a:t>Làm</a:t>
            </a:r>
            <a:r>
              <a:rPr lang="en-US" sz="4800" b="1" kern="0" dirty="0">
                <a:solidFill>
                  <a:srgbClr val="FF0000"/>
                </a:solidFill>
                <a:latin typeface="+mj-lt"/>
              </a:rPr>
              <a:t> </a:t>
            </a:r>
            <a:r>
              <a:rPr lang="en-US" sz="4800" b="1" kern="0" dirty="0" err="1">
                <a:solidFill>
                  <a:srgbClr val="FF0000"/>
                </a:solidFill>
                <a:latin typeface="+mj-lt"/>
              </a:rPr>
              <a:t>thế</a:t>
            </a:r>
            <a:r>
              <a:rPr lang="en-US" sz="4800" b="1" kern="0" dirty="0">
                <a:solidFill>
                  <a:srgbClr val="FF0000"/>
                </a:solidFill>
                <a:latin typeface="+mj-lt"/>
              </a:rPr>
              <a:t> </a:t>
            </a:r>
            <a:r>
              <a:rPr lang="en-US" sz="4800" b="1" kern="0" dirty="0" err="1">
                <a:solidFill>
                  <a:srgbClr val="FF0000"/>
                </a:solidFill>
                <a:latin typeface="+mj-lt"/>
              </a:rPr>
              <a:t>nào</a:t>
            </a:r>
            <a:r>
              <a:rPr lang="en-US" sz="4800" b="1" kern="0" dirty="0">
                <a:solidFill>
                  <a:srgbClr val="FF0000"/>
                </a:solidFill>
                <a:latin typeface="+mj-lt"/>
              </a:rPr>
              <a:t> </a:t>
            </a:r>
            <a:r>
              <a:rPr lang="en-US" sz="4800" b="1" kern="0" dirty="0" err="1">
                <a:solidFill>
                  <a:srgbClr val="FF0000"/>
                </a:solidFill>
                <a:latin typeface="+mj-lt"/>
              </a:rPr>
              <a:t>là</a:t>
            </a:r>
            <a:r>
              <a:rPr lang="en-US" sz="4800" b="1" kern="0" dirty="0">
                <a:solidFill>
                  <a:srgbClr val="FF0000"/>
                </a:solidFill>
                <a:latin typeface="+mj-lt"/>
              </a:rPr>
              <a:t> </a:t>
            </a:r>
            <a:r>
              <a:rPr lang="en-US" sz="4800" b="1" kern="0" dirty="0" err="1">
                <a:solidFill>
                  <a:srgbClr val="FF0000"/>
                </a:solidFill>
                <a:latin typeface="+mj-lt"/>
              </a:rPr>
              <a:t>đúng</a:t>
            </a:r>
            <a:r>
              <a:rPr lang="en-US" sz="4800" b="1" kern="0" dirty="0">
                <a:solidFill>
                  <a:srgbClr val="FF0000"/>
                </a:solidFill>
                <a:latin typeface="+mj-lt"/>
              </a:rPr>
              <a:t>”</a:t>
            </a:r>
            <a:endParaRPr kumimoji="0" lang="en-US" sz="4800" b="1" i="0" u="none" strike="noStrike" kern="0" cap="none" spc="0" normalizeH="0" baseline="0" noProof="0" dirty="0">
              <a:ln>
                <a:noFill/>
              </a:ln>
              <a:solidFill>
                <a:srgbClr val="FF0000"/>
              </a:solidFill>
              <a:effectLst/>
              <a:uLnTx/>
              <a:uFillTx/>
              <a:latin typeface="+mj-lt"/>
              <a:ea typeface="+mn-ea"/>
              <a:cs typeface="+mn-cs"/>
            </a:endParaRPr>
          </a:p>
        </p:txBody>
      </p:sp>
    </p:spTree>
    <p:extLst>
      <p:ext uri="{BB962C8B-B14F-4D97-AF65-F5344CB8AC3E}">
        <p14:creationId xmlns:p14="http://schemas.microsoft.com/office/powerpoint/2010/main" val="330080473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par>
                                <p:cTn id="10" presetID="50" presetClass="entr" presetSubtype="0" decel="10000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2000" fill="hold"/>
                                        <p:tgtEl>
                                          <p:spTgt spid="7"/>
                                        </p:tgtEl>
                                        <p:attrNameLst>
                                          <p:attrName>ppt_w</p:attrName>
                                        </p:attrNameLst>
                                      </p:cBhvr>
                                      <p:tavLst>
                                        <p:tav tm="0">
                                          <p:val>
                                            <p:strVal val="#ppt_w+.3"/>
                                          </p:val>
                                        </p:tav>
                                        <p:tav tm="100000">
                                          <p:val>
                                            <p:strVal val="#ppt_w"/>
                                          </p:val>
                                        </p:tav>
                                      </p:tavLst>
                                    </p:anim>
                                    <p:anim calcmode="lin" valueType="num">
                                      <p:cBhvr>
                                        <p:cTn id="13" dur="2000" fill="hold"/>
                                        <p:tgtEl>
                                          <p:spTgt spid="7"/>
                                        </p:tgtEl>
                                        <p:attrNameLst>
                                          <p:attrName>ppt_h</p:attrName>
                                        </p:attrNameLst>
                                      </p:cBhvr>
                                      <p:tavLst>
                                        <p:tav tm="0">
                                          <p:val>
                                            <p:strVal val="#ppt_h"/>
                                          </p:val>
                                        </p:tav>
                                        <p:tav tm="100000">
                                          <p:val>
                                            <p:strVal val="#ppt_h"/>
                                          </p:val>
                                        </p:tav>
                                      </p:tavLst>
                                    </p:anim>
                                    <p:animEffect transition="in" filter="fade">
                                      <p:cBhvr>
                                        <p:cTn id="14" dur="20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2000" fill="hold"/>
                                        <p:tgtEl>
                                          <p:spTgt spid="16"/>
                                        </p:tgtEl>
                                        <p:attrNameLst>
                                          <p:attrName>ppt_w</p:attrName>
                                        </p:attrNameLst>
                                      </p:cBhvr>
                                      <p:tavLst>
                                        <p:tav tm="0">
                                          <p:val>
                                            <p:fltVal val="0"/>
                                          </p:val>
                                        </p:tav>
                                        <p:tav tm="100000">
                                          <p:val>
                                            <p:strVal val="#ppt_w"/>
                                          </p:val>
                                        </p:tav>
                                      </p:tavLst>
                                    </p:anim>
                                    <p:anim calcmode="lin" valueType="num">
                                      <p:cBhvr>
                                        <p:cTn id="18" dur="2000" fill="hold"/>
                                        <p:tgtEl>
                                          <p:spTgt spid="16"/>
                                        </p:tgtEl>
                                        <p:attrNameLst>
                                          <p:attrName>ppt_h</p:attrName>
                                        </p:attrNameLst>
                                      </p:cBhvr>
                                      <p:tavLst>
                                        <p:tav tm="0">
                                          <p:val>
                                            <p:fltVal val="0"/>
                                          </p:val>
                                        </p:tav>
                                        <p:tav tm="100000">
                                          <p:val>
                                            <p:strVal val="#ppt_h"/>
                                          </p:val>
                                        </p:tav>
                                      </p:tavLst>
                                    </p:anim>
                                    <p:animEffect transition="in" filter="fade">
                                      <p:cBhvr>
                                        <p:cTn id="19" dur="2000"/>
                                        <p:tgtEl>
                                          <p:spTgt spid="16"/>
                                        </p:tgtEl>
                                      </p:cBhvr>
                                    </p:animEffect>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anim calcmode="lin" valueType="num">
                                      <p:cBhvr>
                                        <p:cTn id="23" dur="2000" fill="hold"/>
                                        <p:tgtEl>
                                          <p:spTgt spid="17"/>
                                        </p:tgtEl>
                                        <p:attrNameLst>
                                          <p:attrName>ppt_x</p:attrName>
                                        </p:attrNameLst>
                                      </p:cBhvr>
                                      <p:tavLst>
                                        <p:tav tm="0">
                                          <p:val>
                                            <p:strVal val="#ppt_x"/>
                                          </p:val>
                                        </p:tav>
                                        <p:tav tm="100000">
                                          <p:val>
                                            <p:strVal val="#ppt_x"/>
                                          </p:val>
                                        </p:tav>
                                      </p:tavLst>
                                    </p:anim>
                                    <p:anim calcmode="lin" valueType="num">
                                      <p:cBhvr>
                                        <p:cTn id="24" dur="2000" fill="hold"/>
                                        <p:tgtEl>
                                          <p:spTgt spid="17"/>
                                        </p:tgtEl>
                                        <p:attrNameLst>
                                          <p:attrName>ppt_y</p:attrName>
                                        </p:attrNameLst>
                                      </p:cBhvr>
                                      <p:tavLst>
                                        <p:tav tm="0">
                                          <p:val>
                                            <p:strVal val="#ppt_y+.1"/>
                                          </p:val>
                                        </p:tav>
                                        <p:tav tm="100000">
                                          <p:val>
                                            <p:strVal val="#ppt_y"/>
                                          </p:val>
                                        </p:tav>
                                      </p:tavLst>
                                    </p:anim>
                                  </p:childTnLst>
                                </p:cTn>
                              </p:par>
                              <p:par>
                                <p:cTn id="25" presetID="50" presetClass="entr" presetSubtype="0" decel="10000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2000" fill="hold"/>
                                        <p:tgtEl>
                                          <p:spTgt spid="18"/>
                                        </p:tgtEl>
                                        <p:attrNameLst>
                                          <p:attrName>ppt_w</p:attrName>
                                        </p:attrNameLst>
                                      </p:cBhvr>
                                      <p:tavLst>
                                        <p:tav tm="0">
                                          <p:val>
                                            <p:strVal val="#ppt_w+.3"/>
                                          </p:val>
                                        </p:tav>
                                        <p:tav tm="100000">
                                          <p:val>
                                            <p:strVal val="#ppt_w"/>
                                          </p:val>
                                        </p:tav>
                                      </p:tavLst>
                                    </p:anim>
                                    <p:anim calcmode="lin" valueType="num">
                                      <p:cBhvr>
                                        <p:cTn id="28" dur="2000" fill="hold"/>
                                        <p:tgtEl>
                                          <p:spTgt spid="18"/>
                                        </p:tgtEl>
                                        <p:attrNameLst>
                                          <p:attrName>ppt_h</p:attrName>
                                        </p:attrNameLst>
                                      </p:cBhvr>
                                      <p:tavLst>
                                        <p:tav tm="0">
                                          <p:val>
                                            <p:strVal val="#ppt_h"/>
                                          </p:val>
                                        </p:tav>
                                        <p:tav tm="100000">
                                          <p:val>
                                            <p:strVal val="#ppt_h"/>
                                          </p:val>
                                        </p:tav>
                                      </p:tavLst>
                                    </p:anim>
                                    <p:animEffect transition="in" filter="fade">
                                      <p:cBhvr>
                                        <p:cTn id="29" dur="2000"/>
                                        <p:tgtEl>
                                          <p:spTgt spid="18"/>
                                        </p:tgtEl>
                                      </p:cBhvr>
                                    </p:animEffect>
                                  </p:childTnLst>
                                </p:cTn>
                              </p:par>
                              <p:par>
                                <p:cTn id="30" presetID="47" presetClass="entr" presetSubtype="0"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2000"/>
                                        <p:tgtEl>
                                          <p:spTgt spid="21"/>
                                        </p:tgtEl>
                                      </p:cBhvr>
                                    </p:animEffect>
                                    <p:anim calcmode="lin" valueType="num">
                                      <p:cBhvr>
                                        <p:cTn id="33" dur="2000" fill="hold"/>
                                        <p:tgtEl>
                                          <p:spTgt spid="21"/>
                                        </p:tgtEl>
                                        <p:attrNameLst>
                                          <p:attrName>ppt_x</p:attrName>
                                        </p:attrNameLst>
                                      </p:cBhvr>
                                      <p:tavLst>
                                        <p:tav tm="0">
                                          <p:val>
                                            <p:strVal val="#ppt_x"/>
                                          </p:val>
                                        </p:tav>
                                        <p:tav tm="100000">
                                          <p:val>
                                            <p:strVal val="#ppt_x"/>
                                          </p:val>
                                        </p:tav>
                                      </p:tavLst>
                                    </p:anim>
                                    <p:anim calcmode="lin" valueType="num">
                                      <p:cBhvr>
                                        <p:cTn id="34" dur="2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4" presetClass="emph" presetSubtype="0" repeatCount="indefinite" fill="hold" nodeType="clickEffect">
                                  <p:stCondLst>
                                    <p:cond delay="0"/>
                                  </p:stCondLst>
                                  <p:iterate type="lt">
                                    <p:tmPct val="10000"/>
                                  </p:iterate>
                                  <p:childTnLst>
                                    <p:animMotion origin="layout" path="M -3.95833E-6 -2.96296E-6 L -3.95833E-6 -0.07222 " pathEditMode="relative" rAng="0" ptsTypes="AA">
                                      <p:cBhvr>
                                        <p:cTn id="38" dur="250" accel="50000" decel="50000" autoRev="1" fill="hold">
                                          <p:stCondLst>
                                            <p:cond delay="0"/>
                                          </p:stCondLst>
                                        </p:cTn>
                                        <p:tgtEl>
                                          <p:spTgt spid="10">
                                            <p:txEl>
                                              <p:pRg st="0" end="0"/>
                                            </p:txEl>
                                          </p:spTgt>
                                        </p:tgtEl>
                                        <p:attrNameLst>
                                          <p:attrName>ppt_x</p:attrName>
                                          <p:attrName>ppt_y</p:attrName>
                                        </p:attrNameLst>
                                      </p:cBhvr>
                                      <p:rCtr x="0" y="-3611"/>
                                    </p:animMotion>
                                    <p:animRot by="1500000">
                                      <p:cBhvr>
                                        <p:cTn id="39" dur="125" fill="hold">
                                          <p:stCondLst>
                                            <p:cond delay="0"/>
                                          </p:stCondLst>
                                        </p:cTn>
                                        <p:tgtEl>
                                          <p:spTgt spid="10">
                                            <p:txEl>
                                              <p:pRg st="0" end="0"/>
                                            </p:txEl>
                                          </p:spTgt>
                                        </p:tgtEl>
                                        <p:attrNameLst>
                                          <p:attrName>r</p:attrName>
                                        </p:attrNameLst>
                                      </p:cBhvr>
                                    </p:animRot>
                                    <p:animRot by="-1500000">
                                      <p:cBhvr>
                                        <p:cTn id="40" dur="125" fill="hold">
                                          <p:stCondLst>
                                            <p:cond delay="125"/>
                                          </p:stCondLst>
                                        </p:cTn>
                                        <p:tgtEl>
                                          <p:spTgt spid="10">
                                            <p:txEl>
                                              <p:pRg st="0" end="0"/>
                                            </p:txEl>
                                          </p:spTgt>
                                        </p:tgtEl>
                                        <p:attrNameLst>
                                          <p:attrName>r</p:attrName>
                                        </p:attrNameLst>
                                      </p:cBhvr>
                                    </p:animRot>
                                    <p:animRot by="-1500000">
                                      <p:cBhvr>
                                        <p:cTn id="41" dur="125" fill="hold">
                                          <p:stCondLst>
                                            <p:cond delay="250"/>
                                          </p:stCondLst>
                                        </p:cTn>
                                        <p:tgtEl>
                                          <p:spTgt spid="10">
                                            <p:txEl>
                                              <p:pRg st="0" end="0"/>
                                            </p:txEl>
                                          </p:spTgt>
                                        </p:tgtEl>
                                        <p:attrNameLst>
                                          <p:attrName>r</p:attrName>
                                        </p:attrNameLst>
                                      </p:cBhvr>
                                    </p:animRot>
                                    <p:animRot by="1500000">
                                      <p:cBhvr>
                                        <p:cTn id="42" dur="125" fill="hold">
                                          <p:stCondLst>
                                            <p:cond delay="375"/>
                                          </p:stCondLst>
                                        </p:cTn>
                                        <p:tgtEl>
                                          <p:spTgt spid="10">
                                            <p:txEl>
                                              <p:pRg st="0" end="0"/>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34" presetClass="emph" presetSubtype="0" repeatCount="indefinite" fill="hold" nodeType="clickEffect">
                                  <p:stCondLst>
                                    <p:cond delay="0"/>
                                  </p:stCondLst>
                                  <p:iterate type="lt">
                                    <p:tmPct val="10000"/>
                                  </p:iterate>
                                  <p:childTnLst>
                                    <p:animMotion origin="layout" path="M 4.79167E-6 4.81481E-6 L 4.79167E-6 -0.07223 " pathEditMode="relative" rAng="0" ptsTypes="AA">
                                      <p:cBhvr>
                                        <p:cTn id="46" dur="250" accel="50000" decel="50000" autoRev="1" fill="hold">
                                          <p:stCondLst>
                                            <p:cond delay="0"/>
                                          </p:stCondLst>
                                        </p:cTn>
                                        <p:tgtEl>
                                          <p:spTgt spid="10">
                                            <p:txEl>
                                              <p:pRg st="1" end="1"/>
                                            </p:txEl>
                                          </p:spTgt>
                                        </p:tgtEl>
                                        <p:attrNameLst>
                                          <p:attrName>ppt_x</p:attrName>
                                          <p:attrName>ppt_y</p:attrName>
                                        </p:attrNameLst>
                                      </p:cBhvr>
                                      <p:rCtr x="0" y="-3611"/>
                                    </p:animMotion>
                                    <p:animRot by="1500000">
                                      <p:cBhvr>
                                        <p:cTn id="47" dur="125" fill="hold">
                                          <p:stCondLst>
                                            <p:cond delay="0"/>
                                          </p:stCondLst>
                                        </p:cTn>
                                        <p:tgtEl>
                                          <p:spTgt spid="10">
                                            <p:txEl>
                                              <p:pRg st="1" end="1"/>
                                            </p:txEl>
                                          </p:spTgt>
                                        </p:tgtEl>
                                        <p:attrNameLst>
                                          <p:attrName>r</p:attrName>
                                        </p:attrNameLst>
                                      </p:cBhvr>
                                    </p:animRot>
                                    <p:animRot by="-1500000">
                                      <p:cBhvr>
                                        <p:cTn id="48" dur="125" fill="hold">
                                          <p:stCondLst>
                                            <p:cond delay="125"/>
                                          </p:stCondLst>
                                        </p:cTn>
                                        <p:tgtEl>
                                          <p:spTgt spid="10">
                                            <p:txEl>
                                              <p:pRg st="1" end="1"/>
                                            </p:txEl>
                                          </p:spTgt>
                                        </p:tgtEl>
                                        <p:attrNameLst>
                                          <p:attrName>r</p:attrName>
                                        </p:attrNameLst>
                                      </p:cBhvr>
                                    </p:animRot>
                                    <p:animRot by="-1500000">
                                      <p:cBhvr>
                                        <p:cTn id="49" dur="125" fill="hold">
                                          <p:stCondLst>
                                            <p:cond delay="250"/>
                                          </p:stCondLst>
                                        </p:cTn>
                                        <p:tgtEl>
                                          <p:spTgt spid="10">
                                            <p:txEl>
                                              <p:pRg st="1" end="1"/>
                                            </p:txEl>
                                          </p:spTgt>
                                        </p:tgtEl>
                                        <p:attrNameLst>
                                          <p:attrName>r</p:attrName>
                                        </p:attrNameLst>
                                      </p:cBhvr>
                                    </p:animRot>
                                    <p:animRot by="1500000">
                                      <p:cBhvr>
                                        <p:cTn id="50" dur="125" fill="hold">
                                          <p:stCondLst>
                                            <p:cond delay="375"/>
                                          </p:stCondLst>
                                        </p:cTn>
                                        <p:tgtEl>
                                          <p:spTgt spid="10">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407F73-784A-479B-AFAA-5DDB0B48FAAA}"/>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 name="Title 1">
            <a:extLst>
              <a:ext uri="{FF2B5EF4-FFF2-40B4-BE49-F238E27FC236}">
                <a16:creationId xmlns:a16="http://schemas.microsoft.com/office/drawing/2014/main" id="{5774D94E-1CF9-4665-8CF9-5F362AE12D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66998A4-328F-4270-9172-8AA6E3B2902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1B83AD6-F59A-4300-BF4B-91BA7B3BBCD3}"/>
              </a:ext>
            </a:extLst>
          </p:cNvPr>
          <p:cNvPicPr>
            <a:picLocks noChangeAspect="1"/>
          </p:cNvPicPr>
          <p:nvPr/>
        </p:nvPicPr>
        <p:blipFill>
          <a:blip r:embed="rId3"/>
          <a:stretch>
            <a:fillRect/>
          </a:stretch>
        </p:blipFill>
        <p:spPr>
          <a:xfrm>
            <a:off x="258393" y="198253"/>
            <a:ext cx="5572125" cy="2952750"/>
          </a:xfrm>
          <a:prstGeom prst="rect">
            <a:avLst/>
          </a:prstGeom>
        </p:spPr>
      </p:pic>
      <p:pic>
        <p:nvPicPr>
          <p:cNvPr id="5" name="Picture 4">
            <a:extLst>
              <a:ext uri="{FF2B5EF4-FFF2-40B4-BE49-F238E27FC236}">
                <a16:creationId xmlns:a16="http://schemas.microsoft.com/office/drawing/2014/main" id="{590BAC7D-FB63-4D1C-96FB-40BE8DA9174D}"/>
              </a:ext>
            </a:extLst>
          </p:cNvPr>
          <p:cNvPicPr>
            <a:picLocks noChangeAspect="1"/>
          </p:cNvPicPr>
          <p:nvPr/>
        </p:nvPicPr>
        <p:blipFill>
          <a:blip r:embed="rId4"/>
          <a:stretch>
            <a:fillRect/>
          </a:stretch>
        </p:blipFill>
        <p:spPr>
          <a:xfrm>
            <a:off x="6096000" y="545915"/>
            <a:ext cx="5686425" cy="2257425"/>
          </a:xfrm>
          <a:prstGeom prst="rect">
            <a:avLst/>
          </a:prstGeom>
        </p:spPr>
      </p:pic>
      <p:pic>
        <p:nvPicPr>
          <p:cNvPr id="6" name="Picture 5">
            <a:extLst>
              <a:ext uri="{FF2B5EF4-FFF2-40B4-BE49-F238E27FC236}">
                <a16:creationId xmlns:a16="http://schemas.microsoft.com/office/drawing/2014/main" id="{4B64073E-6B7A-4518-B3C6-44D9A77FD6FA}"/>
              </a:ext>
            </a:extLst>
          </p:cNvPr>
          <p:cNvPicPr>
            <a:picLocks noChangeAspect="1"/>
          </p:cNvPicPr>
          <p:nvPr/>
        </p:nvPicPr>
        <p:blipFill>
          <a:blip r:embed="rId5"/>
          <a:stretch>
            <a:fillRect/>
          </a:stretch>
        </p:blipFill>
        <p:spPr>
          <a:xfrm>
            <a:off x="2964601" y="3336962"/>
            <a:ext cx="6581775" cy="2714625"/>
          </a:xfrm>
          <a:prstGeom prst="rect">
            <a:avLst/>
          </a:prstGeom>
        </p:spPr>
      </p:pic>
    </p:spTree>
    <p:extLst>
      <p:ext uri="{BB962C8B-B14F-4D97-AF65-F5344CB8AC3E}">
        <p14:creationId xmlns:p14="http://schemas.microsoft.com/office/powerpoint/2010/main" val="669017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83bf2c0947695c562ac5d998569417a"/>
          <p:cNvPicPr>
            <a:picLocks noChangeAspect="1"/>
          </p:cNvPicPr>
          <p:nvPr/>
        </p:nvPicPr>
        <p:blipFill>
          <a:blip r:embed="rId3"/>
          <a:stretch>
            <a:fillRect/>
          </a:stretch>
        </p:blipFill>
        <p:spPr>
          <a:xfrm>
            <a:off x="989045" y="304165"/>
            <a:ext cx="9461241" cy="6248223"/>
          </a:xfrm>
          <a:prstGeom prst="rect">
            <a:avLst/>
          </a:prstGeom>
        </p:spPr>
      </p:pic>
      <p:pic>
        <p:nvPicPr>
          <p:cNvPr id="18" name="图片 17" descr="69a8f3e94da59fb9c00491d0266be90c"/>
          <p:cNvPicPr>
            <a:picLocks noChangeAspect="1"/>
          </p:cNvPicPr>
          <p:nvPr/>
        </p:nvPicPr>
        <p:blipFill>
          <a:blip r:embed="rId4"/>
          <a:stretch>
            <a:fillRect/>
          </a:stretch>
        </p:blipFill>
        <p:spPr>
          <a:xfrm>
            <a:off x="223520" y="304165"/>
            <a:ext cx="3070225" cy="2225040"/>
          </a:xfrm>
          <a:prstGeom prst="rect">
            <a:avLst/>
          </a:prstGeom>
        </p:spPr>
      </p:pic>
      <p:sp>
        <p:nvSpPr>
          <p:cNvPr id="7" name="Rectangle 6"/>
          <p:cNvSpPr/>
          <p:nvPr/>
        </p:nvSpPr>
        <p:spPr>
          <a:xfrm>
            <a:off x="1885953" y="3428276"/>
            <a:ext cx="7667423" cy="1257269"/>
          </a:xfrm>
          <a:prstGeom prst="rect">
            <a:avLst/>
          </a:prstGeom>
          <a:noFill/>
          <a:ln>
            <a:noFill/>
          </a:ln>
          <a:effectLst/>
        </p:spPr>
        <p:txBody>
          <a:bodyPr lIns="91416" tIns="45710" rIns="91416" bIns="45710" rtlCol="0" anchor="ctr"/>
          <a:lstStyle/>
          <a:p>
            <a:pPr marL="0" marR="0" lvl="0" indent="0" algn="ctr" defTabSz="914153" rtl="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err="1">
                <a:ln>
                  <a:noFill/>
                </a:ln>
                <a:solidFill>
                  <a:schemeClr val="bg1"/>
                </a:solidFill>
                <a:effectLst/>
                <a:uLnTx/>
                <a:uFillTx/>
                <a:latin typeface="Calibri" panose="020F0502020204030204" pitchFamily="34" charset="0"/>
              </a:rPr>
              <a:t>Thảo</a:t>
            </a:r>
            <a:r>
              <a:rPr kumimoji="0" lang="en-US" sz="7200" b="1" i="0" u="none" strike="noStrike" kern="0" cap="none" spc="0" normalizeH="0" noProof="0" dirty="0">
                <a:ln>
                  <a:noFill/>
                </a:ln>
                <a:solidFill>
                  <a:schemeClr val="bg1"/>
                </a:solidFill>
                <a:effectLst/>
                <a:uLnTx/>
                <a:uFillTx/>
                <a:latin typeface="Calibri" panose="020F0502020204030204" pitchFamily="34" charset="0"/>
              </a:rPr>
              <a:t> </a:t>
            </a:r>
            <a:r>
              <a:rPr kumimoji="0" lang="en-US" sz="7200" b="1" i="0" u="none" strike="noStrike" kern="0" cap="none" spc="0" normalizeH="0" noProof="0" dirty="0" err="1">
                <a:ln>
                  <a:noFill/>
                </a:ln>
                <a:solidFill>
                  <a:schemeClr val="bg1"/>
                </a:solidFill>
                <a:effectLst/>
                <a:uLnTx/>
                <a:uFillTx/>
                <a:latin typeface="Calibri" panose="020F0502020204030204" pitchFamily="34" charset="0"/>
              </a:rPr>
              <a:t>luận</a:t>
            </a:r>
            <a:r>
              <a:rPr kumimoji="0" lang="en-US" sz="7200" b="1" i="0" u="none" strike="noStrike" kern="0" cap="none" spc="0" normalizeH="0" noProof="0" dirty="0">
                <a:ln>
                  <a:noFill/>
                </a:ln>
                <a:solidFill>
                  <a:schemeClr val="bg1"/>
                </a:solidFill>
                <a:effectLst/>
                <a:uLnTx/>
                <a:uFillTx/>
                <a:latin typeface="Calibri" panose="020F0502020204030204" pitchFamily="34" charset="0"/>
              </a:rPr>
              <a:t> </a:t>
            </a:r>
            <a:r>
              <a:rPr kumimoji="0" lang="en-US" sz="7200" b="1" i="0" u="none" strike="noStrike" kern="0" cap="none" spc="0" normalizeH="0" noProof="0" dirty="0" err="1">
                <a:ln>
                  <a:noFill/>
                </a:ln>
                <a:solidFill>
                  <a:schemeClr val="bg1"/>
                </a:solidFill>
                <a:effectLst/>
                <a:uLnTx/>
                <a:uFillTx/>
                <a:latin typeface="Calibri" panose="020F0502020204030204" pitchFamily="34" charset="0"/>
              </a:rPr>
              <a:t>nhóm</a:t>
            </a:r>
            <a:endParaRPr kumimoji="0" lang="en-US" sz="7200" b="1" i="0" u="none" strike="noStrike" kern="0" cap="none" spc="0" normalizeH="0" baseline="0" noProof="0" dirty="0">
              <a:ln>
                <a:noFill/>
              </a:ln>
              <a:solidFill>
                <a:schemeClr val="bg1"/>
              </a:solidFill>
              <a:effectLst/>
              <a:uLnTx/>
              <a:uFillTx/>
              <a:latin typeface="Calibri" panose="020F0502020204030204" pitchFamily="34" charset="0"/>
            </a:endParaRPr>
          </a:p>
        </p:txBody>
      </p:sp>
    </p:spTree>
    <p:extLst>
      <p:ext uri="{BB962C8B-B14F-4D97-AF65-F5344CB8AC3E}">
        <p14:creationId xmlns:p14="http://schemas.microsoft.com/office/powerpoint/2010/main" val="2070156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3000">
        <p15:prstTrans prst="curtains"/>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nodeType="clickEffect">
                                  <p:stCondLst>
                                    <p:cond delay="0"/>
                                  </p:stCondLst>
                                  <p:iterate type="lt">
                                    <p:tmPct val="10000"/>
                                  </p:iterate>
                                  <p:childTnLst>
                                    <p:animMotion origin="layout" path="M -4.16667E-6 3.33333E-6 L -4.16667E-6 -0.07223 " pathEditMode="relative" rAng="0" ptsTypes="AA">
                                      <p:cBhvr>
                                        <p:cTn id="6" dur="250" accel="50000" decel="50000" autoRev="1" fill="hold">
                                          <p:stCondLst>
                                            <p:cond delay="0"/>
                                          </p:stCondLst>
                                        </p:cTn>
                                        <p:tgtEl>
                                          <p:spTgt spid="7">
                                            <p:txEl>
                                              <p:pRg st="0" end="0"/>
                                            </p:txEl>
                                          </p:spTgt>
                                        </p:tgtEl>
                                        <p:attrNameLst>
                                          <p:attrName>ppt_x</p:attrName>
                                          <p:attrName>ppt_y</p:attrName>
                                        </p:attrNameLst>
                                      </p:cBhvr>
                                      <p:rCtr x="0" y="-3611"/>
                                    </p:animMotion>
                                    <p:animRot by="1500000">
                                      <p:cBhvr>
                                        <p:cTn id="7" dur="125" fill="hold">
                                          <p:stCondLst>
                                            <p:cond delay="0"/>
                                          </p:stCondLst>
                                        </p:cTn>
                                        <p:tgtEl>
                                          <p:spTgt spid="7">
                                            <p:txEl>
                                              <p:pRg st="0" end="0"/>
                                            </p:txEl>
                                          </p:spTgt>
                                        </p:tgtEl>
                                        <p:attrNameLst>
                                          <p:attrName>r</p:attrName>
                                        </p:attrNameLst>
                                      </p:cBhvr>
                                    </p:animRot>
                                    <p:animRot by="-1500000">
                                      <p:cBhvr>
                                        <p:cTn id="8" dur="125" fill="hold">
                                          <p:stCondLst>
                                            <p:cond delay="125"/>
                                          </p:stCondLst>
                                        </p:cTn>
                                        <p:tgtEl>
                                          <p:spTgt spid="7">
                                            <p:txEl>
                                              <p:pRg st="0" end="0"/>
                                            </p:txEl>
                                          </p:spTgt>
                                        </p:tgtEl>
                                        <p:attrNameLst>
                                          <p:attrName>r</p:attrName>
                                        </p:attrNameLst>
                                      </p:cBhvr>
                                    </p:animRot>
                                    <p:animRot by="-1500000">
                                      <p:cBhvr>
                                        <p:cTn id="9" dur="125" fill="hold">
                                          <p:stCondLst>
                                            <p:cond delay="250"/>
                                          </p:stCondLst>
                                        </p:cTn>
                                        <p:tgtEl>
                                          <p:spTgt spid="7">
                                            <p:txEl>
                                              <p:pRg st="0" end="0"/>
                                            </p:txEl>
                                          </p:spTgt>
                                        </p:tgtEl>
                                        <p:attrNameLst>
                                          <p:attrName>r</p:attrName>
                                        </p:attrNameLst>
                                      </p:cBhvr>
                                    </p:animRot>
                                    <p:animRot by="1500000">
                                      <p:cBhvr>
                                        <p:cTn id="10" dur="125" fill="hold">
                                          <p:stCondLst>
                                            <p:cond delay="375"/>
                                          </p:stCondLst>
                                        </p:cTn>
                                        <p:tgtEl>
                                          <p:spTgt spid="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273E290-3667-46A2-9D28-ED7AEB7972E0}"/>
              </a:ext>
            </a:extLst>
          </p:cNvPr>
          <p:cNvPicPr>
            <a:picLocks noChangeAspect="1"/>
          </p:cNvPicPr>
          <p:nvPr/>
        </p:nvPicPr>
        <p:blipFill>
          <a:blip r:embed="rId3"/>
          <a:stretch>
            <a:fillRect/>
          </a:stretch>
        </p:blipFill>
        <p:spPr>
          <a:xfrm>
            <a:off x="2608188" y="145089"/>
            <a:ext cx="6367606" cy="3374287"/>
          </a:xfrm>
          <a:prstGeom prst="rect">
            <a:avLst/>
          </a:prstGeom>
        </p:spPr>
      </p:pic>
      <p:sp>
        <p:nvSpPr>
          <p:cNvPr id="8" name="Rectangle 7">
            <a:extLst>
              <a:ext uri="{FF2B5EF4-FFF2-40B4-BE49-F238E27FC236}">
                <a16:creationId xmlns:a16="http://schemas.microsoft.com/office/drawing/2014/main" id="{6245860E-F22D-496D-AA6E-D1AFA8AE6BF4}"/>
              </a:ext>
            </a:extLst>
          </p:cNvPr>
          <p:cNvSpPr/>
          <p:nvPr/>
        </p:nvSpPr>
        <p:spPr>
          <a:xfrm>
            <a:off x="2466753" y="3870251"/>
            <a:ext cx="6709145" cy="156298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800" dirty="0"/>
              <a:t>Tan học đã lâu, Huy và Nam vẫn mải mê chơi, bác bảo vệ thấy vậy đến nhắc nhở. Muộn rồi các cháu về đi.</a:t>
            </a:r>
            <a:endParaRPr lang="en-US" sz="2800" dirty="0"/>
          </a:p>
        </p:txBody>
      </p:sp>
      <p:sp>
        <p:nvSpPr>
          <p:cNvPr id="4" name="Rectangle 3">
            <a:extLst>
              <a:ext uri="{FF2B5EF4-FFF2-40B4-BE49-F238E27FC236}">
                <a16:creationId xmlns:a16="http://schemas.microsoft.com/office/drawing/2014/main" id="{35723D48-E828-469F-BC0A-9B1473CC9973}"/>
              </a:ext>
            </a:extLst>
          </p:cNvPr>
          <p:cNvSpPr/>
          <p:nvPr/>
        </p:nvSpPr>
        <p:spPr>
          <a:xfrm>
            <a:off x="10637358" y="14068"/>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97196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9B8B44-0FF1-41B6-8B49-9A2AB6410F93}"/>
              </a:ext>
            </a:extLst>
          </p:cNvPr>
          <p:cNvPicPr>
            <a:picLocks noChangeAspect="1"/>
          </p:cNvPicPr>
          <p:nvPr/>
        </p:nvPicPr>
        <p:blipFill>
          <a:blip r:embed="rId3"/>
          <a:stretch>
            <a:fillRect/>
          </a:stretch>
        </p:blipFill>
        <p:spPr>
          <a:xfrm>
            <a:off x="2502195" y="514017"/>
            <a:ext cx="6967839" cy="2766127"/>
          </a:xfrm>
          <a:prstGeom prst="rect">
            <a:avLst/>
          </a:prstGeom>
        </p:spPr>
      </p:pic>
      <p:sp>
        <p:nvSpPr>
          <p:cNvPr id="5" name="Rectangle 4">
            <a:extLst>
              <a:ext uri="{FF2B5EF4-FFF2-40B4-BE49-F238E27FC236}">
                <a16:creationId xmlns:a16="http://schemas.microsoft.com/office/drawing/2014/main" id="{D027D9EE-6FC2-48DF-9F0F-80ECD80346E0}"/>
              </a:ext>
            </a:extLst>
          </p:cNvPr>
          <p:cNvSpPr/>
          <p:nvPr/>
        </p:nvSpPr>
        <p:spPr>
          <a:xfrm>
            <a:off x="2466753" y="3870251"/>
            <a:ext cx="6709145" cy="156298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800" dirty="0"/>
              <a:t>Nam nói: Tớ sẽ nói thật với mẹ.</a:t>
            </a:r>
            <a:endParaRPr lang="en-US" sz="2800" dirty="0"/>
          </a:p>
          <a:p>
            <a:pPr algn="ctr"/>
            <a:r>
              <a:rPr lang="vi-VN" sz="2800" dirty="0"/>
              <a:t> Còn Huy nói: Tớ sẽ nói là ở lại làm bài tập cùng các bạn</a:t>
            </a:r>
            <a:endParaRPr lang="en-US" sz="2800" dirty="0"/>
          </a:p>
        </p:txBody>
      </p:sp>
      <p:sp>
        <p:nvSpPr>
          <p:cNvPr id="6" name="Rectangle 5">
            <a:extLst>
              <a:ext uri="{FF2B5EF4-FFF2-40B4-BE49-F238E27FC236}">
                <a16:creationId xmlns:a16="http://schemas.microsoft.com/office/drawing/2014/main" id="{4CE35CDB-2372-4DA4-B921-2C13B8B286F1}"/>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77539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C756E8-BC80-46A5-942E-FB7D0C354873}"/>
              </a:ext>
            </a:extLst>
          </p:cNvPr>
          <p:cNvPicPr>
            <a:picLocks noChangeAspect="1"/>
          </p:cNvPicPr>
          <p:nvPr/>
        </p:nvPicPr>
        <p:blipFill>
          <a:blip r:embed="rId2"/>
          <a:stretch>
            <a:fillRect/>
          </a:stretch>
        </p:blipFill>
        <p:spPr>
          <a:xfrm>
            <a:off x="2124628" y="391743"/>
            <a:ext cx="7712035" cy="3180796"/>
          </a:xfrm>
          <a:prstGeom prst="rect">
            <a:avLst/>
          </a:prstGeom>
        </p:spPr>
      </p:pic>
      <p:sp>
        <p:nvSpPr>
          <p:cNvPr id="3" name="Rectangle 2">
            <a:extLst>
              <a:ext uri="{FF2B5EF4-FFF2-40B4-BE49-F238E27FC236}">
                <a16:creationId xmlns:a16="http://schemas.microsoft.com/office/drawing/2014/main" id="{7FBF01A6-3D12-4292-B93A-0AF7FCE99918}"/>
              </a:ext>
            </a:extLst>
          </p:cNvPr>
          <p:cNvSpPr/>
          <p:nvPr/>
        </p:nvSpPr>
        <p:spPr>
          <a:xfrm>
            <a:off x="1217259" y="3870250"/>
            <a:ext cx="9526772" cy="241359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vi-VN" sz="2800" dirty="0"/>
              <a:t>Về nhà Nam nói: Con xin lỗi mẹ, lần sau tan học con sẽ về ngay ạ! Mẹ Nam vui vẻ vỗ vai con, nói: Lần sau con không được về nhà muộn nữa nhé!</a:t>
            </a:r>
          </a:p>
          <a:p>
            <a:pPr algn="just"/>
            <a:r>
              <a:rPr lang="vi-VN" sz="2800" dirty="0"/>
              <a:t>Trong khi đấy bố Huy rất tức giận khi bạn hàng xóm cùng lớp nói: Cô giáo có giao bài đâu mà cậu nói lại vậy?</a:t>
            </a:r>
          </a:p>
        </p:txBody>
      </p:sp>
    </p:spTree>
    <p:extLst>
      <p:ext uri="{BB962C8B-B14F-4D97-AF65-F5344CB8AC3E}">
        <p14:creationId xmlns:p14="http://schemas.microsoft.com/office/powerpoint/2010/main" val="133785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6FB30559-A1E4-4656-B527-8E3943A134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675" y="2734697"/>
            <a:ext cx="5348762" cy="3774303"/>
          </a:xfrm>
          <a:prstGeom prst="rect">
            <a:avLst/>
          </a:prstGeom>
        </p:spPr>
      </p:pic>
      <p:sp>
        <p:nvSpPr>
          <p:cNvPr id="21" name="Thought Bubble: Cloud 20">
            <a:extLst>
              <a:ext uri="{FF2B5EF4-FFF2-40B4-BE49-F238E27FC236}">
                <a16:creationId xmlns:a16="http://schemas.microsoft.com/office/drawing/2014/main" id="{5E382366-295A-4F11-9FB0-2AE1B8B647D8}"/>
              </a:ext>
            </a:extLst>
          </p:cNvPr>
          <p:cNvSpPr/>
          <p:nvPr/>
        </p:nvSpPr>
        <p:spPr>
          <a:xfrm>
            <a:off x="3169328" y="659718"/>
            <a:ext cx="6676007" cy="2261035"/>
          </a:xfrm>
          <a:prstGeom prst="cloudCallout">
            <a:avLst>
              <a:gd name="adj1" fmla="val -56784"/>
              <a:gd name="adj2" fmla="val 599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a:solidFill>
                  <a:prstClr val="white"/>
                </a:solidFill>
              </a:rPr>
              <a:t>Vì sao mẹ của Nam vui vẻ tha lỗi, còn bố của của Huy lại tức giận?</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hought Bubble: Cloud 4">
            <a:extLst>
              <a:ext uri="{FF2B5EF4-FFF2-40B4-BE49-F238E27FC236}">
                <a16:creationId xmlns:a16="http://schemas.microsoft.com/office/drawing/2014/main" id="{74E11B95-909B-40E1-A0F4-E37D892CCD38}"/>
              </a:ext>
            </a:extLst>
          </p:cNvPr>
          <p:cNvSpPr/>
          <p:nvPr/>
        </p:nvSpPr>
        <p:spPr>
          <a:xfrm>
            <a:off x="3169328" y="659717"/>
            <a:ext cx="6676007" cy="2261035"/>
          </a:xfrm>
          <a:prstGeom prst="cloudCallout">
            <a:avLst>
              <a:gd name="adj1" fmla="val -56784"/>
              <a:gd name="adj2" fmla="val 599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a:solidFill>
                  <a:prstClr val="white"/>
                </a:solidFill>
              </a:rPr>
              <a:t>Biết nhận lỗi và sửa lỗi sẽ mang lại điều gì?</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hought Bubble: Cloud 5">
            <a:extLst>
              <a:ext uri="{FF2B5EF4-FFF2-40B4-BE49-F238E27FC236}">
                <a16:creationId xmlns:a16="http://schemas.microsoft.com/office/drawing/2014/main" id="{3830EFB0-AE13-48E9-86B6-FF3B2AF00E2C}"/>
              </a:ext>
            </a:extLst>
          </p:cNvPr>
          <p:cNvSpPr/>
          <p:nvPr/>
        </p:nvSpPr>
        <p:spPr>
          <a:xfrm>
            <a:off x="3169328" y="659717"/>
            <a:ext cx="7133621" cy="2261035"/>
          </a:xfrm>
          <a:prstGeom prst="cloudCallout">
            <a:avLst>
              <a:gd name="adj1" fmla="val -56784"/>
              <a:gd name="adj2" fmla="val 599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dirty="0" err="1">
                <a:solidFill>
                  <a:prstClr val="white"/>
                </a:solidFill>
              </a:rPr>
              <a:t>Nếu</a:t>
            </a:r>
            <a:r>
              <a:rPr lang="en-US" sz="3200" dirty="0">
                <a:solidFill>
                  <a:prstClr val="white"/>
                </a:solidFill>
              </a:rPr>
              <a:t> </a:t>
            </a:r>
            <a:r>
              <a:rPr lang="en-US" sz="3200" dirty="0" err="1">
                <a:solidFill>
                  <a:prstClr val="white"/>
                </a:solidFill>
              </a:rPr>
              <a:t>không</a:t>
            </a:r>
            <a:r>
              <a:rPr lang="en-US" sz="3200" dirty="0">
                <a:solidFill>
                  <a:prstClr val="white"/>
                </a:solidFill>
              </a:rPr>
              <a:t> </a:t>
            </a:r>
            <a:r>
              <a:rPr lang="en-US" sz="3200" dirty="0" err="1">
                <a:solidFill>
                  <a:prstClr val="white"/>
                </a:solidFill>
              </a:rPr>
              <a:t>biết</a:t>
            </a:r>
            <a:r>
              <a:rPr lang="en-US" sz="3200" dirty="0">
                <a:solidFill>
                  <a:prstClr val="white"/>
                </a:solidFill>
              </a:rPr>
              <a:t> </a:t>
            </a:r>
            <a:r>
              <a:rPr lang="en-US" sz="3200" dirty="0" err="1">
                <a:solidFill>
                  <a:prstClr val="white"/>
                </a:solidFill>
              </a:rPr>
              <a:t>nhận</a:t>
            </a:r>
            <a:r>
              <a:rPr lang="en-US" sz="3200" dirty="0">
                <a:solidFill>
                  <a:prstClr val="white"/>
                </a:solidFill>
              </a:rPr>
              <a:t> </a:t>
            </a:r>
            <a:r>
              <a:rPr lang="en-US" sz="3200" dirty="0" err="1">
                <a:solidFill>
                  <a:prstClr val="white"/>
                </a:solidFill>
              </a:rPr>
              <a:t>lỗi</a:t>
            </a:r>
            <a:r>
              <a:rPr lang="en-US" sz="3200" dirty="0">
                <a:solidFill>
                  <a:prstClr val="white"/>
                </a:solidFill>
              </a:rPr>
              <a:t> </a:t>
            </a:r>
            <a:r>
              <a:rPr lang="en-US" sz="3200" dirty="0" err="1">
                <a:solidFill>
                  <a:prstClr val="white"/>
                </a:solidFill>
              </a:rPr>
              <a:t>và</a:t>
            </a:r>
            <a:r>
              <a:rPr lang="en-US" sz="3200" dirty="0">
                <a:solidFill>
                  <a:prstClr val="white"/>
                </a:solidFill>
              </a:rPr>
              <a:t> </a:t>
            </a:r>
            <a:r>
              <a:rPr lang="en-US" sz="3200" dirty="0" err="1">
                <a:solidFill>
                  <a:prstClr val="white"/>
                </a:solidFill>
              </a:rPr>
              <a:t>sửa</a:t>
            </a:r>
            <a:r>
              <a:rPr lang="en-US" sz="3200" dirty="0">
                <a:solidFill>
                  <a:prstClr val="white"/>
                </a:solidFill>
              </a:rPr>
              <a:t> </a:t>
            </a:r>
            <a:r>
              <a:rPr lang="en-US" sz="3200" dirty="0" err="1">
                <a:solidFill>
                  <a:prstClr val="white"/>
                </a:solidFill>
              </a:rPr>
              <a:t>lỗi</a:t>
            </a:r>
            <a:r>
              <a:rPr lang="en-US" sz="3200" dirty="0">
                <a:solidFill>
                  <a:prstClr val="white"/>
                </a:solidFill>
              </a:rPr>
              <a:t>, </a:t>
            </a:r>
            <a:r>
              <a:rPr lang="en-US" sz="3200" dirty="0" err="1">
                <a:solidFill>
                  <a:prstClr val="white"/>
                </a:solidFill>
              </a:rPr>
              <a:t>điều</a:t>
            </a:r>
            <a:r>
              <a:rPr lang="en-US" sz="3200" dirty="0">
                <a:solidFill>
                  <a:prstClr val="white"/>
                </a:solidFill>
              </a:rPr>
              <a:t> </a:t>
            </a:r>
            <a:r>
              <a:rPr lang="en-US" sz="3200" dirty="0" err="1">
                <a:solidFill>
                  <a:prstClr val="white"/>
                </a:solidFill>
              </a:rPr>
              <a:t>gì</a:t>
            </a:r>
            <a:r>
              <a:rPr lang="en-US" sz="3200" dirty="0">
                <a:solidFill>
                  <a:prstClr val="white"/>
                </a:solidFill>
              </a:rPr>
              <a:t> </a:t>
            </a:r>
            <a:r>
              <a:rPr lang="en-US" sz="3200" dirty="0" err="1">
                <a:solidFill>
                  <a:prstClr val="white"/>
                </a:solidFill>
              </a:rPr>
              <a:t>sẽ</a:t>
            </a:r>
            <a:r>
              <a:rPr lang="en-US" sz="3200" dirty="0">
                <a:solidFill>
                  <a:prstClr val="white"/>
                </a:solidFill>
              </a:rPr>
              <a:t> </a:t>
            </a:r>
            <a:r>
              <a:rPr lang="en-US" sz="3200" dirty="0" err="1">
                <a:solidFill>
                  <a:prstClr val="white"/>
                </a:solidFill>
              </a:rPr>
              <a:t>xảy</a:t>
            </a:r>
            <a:r>
              <a:rPr lang="en-US" sz="3200" dirty="0">
                <a:solidFill>
                  <a:prstClr val="white"/>
                </a:solidFill>
              </a:rPr>
              <a:t> ra?</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01859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ppt_x"/>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xit" presetSubtype="10" fill="hold" grpId="1" nodeType="clickEffect">
                                  <p:stCondLst>
                                    <p:cond delay="0"/>
                                  </p:stCondLst>
                                  <p:childTnLst>
                                    <p:animEffect transition="out" filter="randombar(horizontal)">
                                      <p:cBhvr>
                                        <p:cTn id="17" dur="500"/>
                                        <p:tgtEl>
                                          <p:spTgt spid="21"/>
                                        </p:tgtEl>
                                      </p:cBhvr>
                                    </p:animEffect>
                                    <p:set>
                                      <p:cBhvr>
                                        <p:cTn id="18" dur="1" fill="hold">
                                          <p:stCondLst>
                                            <p:cond delay="499"/>
                                          </p:stCondLst>
                                        </p:cTn>
                                        <p:tgtEl>
                                          <p:spTgt spid="2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5" grpId="0" animBg="1"/>
      <p:bldP spid="5" grpId="1"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3"/>
          <a:stretch>
            <a:fillRect/>
          </a:stretch>
        </p:blipFill>
        <p:spPr>
          <a:xfrm>
            <a:off x="-101600" y="-450849"/>
            <a:ext cx="12187767" cy="6849533"/>
          </a:xfrm>
          <a:prstGeom prst="rect">
            <a:avLst/>
          </a:prstGeom>
          <a:noFill/>
          <a:ln w="9525">
            <a:noFill/>
          </a:ln>
        </p:spPr>
      </p:pic>
      <p:sp>
        <p:nvSpPr>
          <p:cNvPr id="53252" name="Rectangle 4"/>
          <p:cNvSpPr/>
          <p:nvPr/>
        </p:nvSpPr>
        <p:spPr>
          <a:xfrm>
            <a:off x="1606867" y="1997839"/>
            <a:ext cx="8978265" cy="2862322"/>
          </a:xfrm>
          <a:prstGeom prst="rect">
            <a:avLst/>
          </a:prstGeom>
          <a:noFill/>
          <a:ln w="9525">
            <a:noFill/>
          </a:ln>
        </p:spPr>
        <p:txBody>
          <a:bodyPr wrap="square">
            <a:spAutoFit/>
          </a:bodyPr>
          <a:lstStyle/>
          <a:p>
            <a:pPr lvl="0" algn="just">
              <a:defRPr/>
            </a:pPr>
            <a:r>
              <a:rPr lang="vi-VN" sz="3600" dirty="0">
                <a:solidFill>
                  <a:prstClr val="black"/>
                </a:solidFill>
                <a:latin typeface="Calibri" panose="020F0502020204030204" pitchFamily="34" charset="0"/>
                <a:cs typeface="Calibri" panose="020F0502020204030204" pitchFamily="34" charset="0"/>
              </a:rPr>
              <a:t>Biết nhận lỗi và sửa lỗi là việc làm cần thiết vì mình sẽ được tha thứ và được mọi người tin tưởng. Không biết nhận lỗi và sửa lỗi sẽ thấy lo lắng sợ bị người khác phát hiện, mọi người xung quanh sẽ không tin tưởng mình.</a:t>
            </a:r>
            <a:endParaRPr kumimoji="0" lang="en-US" sz="3600" b="0" i="0" u="none" strike="noStrike" kern="1200" cap="none" spc="0" normalizeH="0" baseline="0" noProof="0" dirty="0">
              <a:ln>
                <a:noFill/>
              </a:ln>
              <a:solidFill>
                <a:srgbClr val="4F81BD"/>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endParaRPr>
          </a:p>
        </p:txBody>
      </p:sp>
      <p:sp>
        <p:nvSpPr>
          <p:cNvPr id="2" name="Text Box 1"/>
          <p:cNvSpPr txBox="1"/>
          <p:nvPr/>
        </p:nvSpPr>
        <p:spPr>
          <a:xfrm>
            <a:off x="1950825" y="556535"/>
            <a:ext cx="808291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Kết</a:t>
            </a:r>
            <a:r>
              <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 </a:t>
            </a: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luận</a:t>
            </a:r>
            <a:endPar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endParaRPr>
          </a:p>
        </p:txBody>
      </p:sp>
    </p:spTree>
    <p:extLst>
      <p:ext uri="{BB962C8B-B14F-4D97-AF65-F5344CB8AC3E}">
        <p14:creationId xmlns:p14="http://schemas.microsoft.com/office/powerpoint/2010/main" val="354128902"/>
      </p:ext>
    </p:extLst>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1" nodeType="clickEffect">
                                  <p:stCondLst>
                                    <p:cond delay="0"/>
                                  </p:stCondLst>
                                  <p:childTnLst>
                                    <p:set>
                                      <p:cBhvr>
                                        <p:cTn id="16" dur="1" fill="hold">
                                          <p:stCondLst>
                                            <p:cond delay="0"/>
                                          </p:stCondLst>
                                        </p:cTn>
                                        <p:tgtEl>
                                          <p:spTgt spid="53252"/>
                                        </p:tgtEl>
                                        <p:attrNameLst>
                                          <p:attrName>style.visibility</p:attrName>
                                        </p:attrNameLst>
                                      </p:cBhvr>
                                      <p:to>
                                        <p:strVal val="visible"/>
                                      </p:to>
                                    </p:set>
                                    <p:animEffect transition="in" filter="barn(inVertical)">
                                      <p:cBhvr>
                                        <p:cTn id="1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2" grpId="1"/>
      <p:bldP spid="2" grpId="0"/>
      <p:bldP spid="2"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162812" y="1412875"/>
            <a:ext cx="3596271"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1"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2</a:t>
              </a:r>
              <a:endParaRPr kumimoji="0" lang="zh-CN" altLang="en-US" sz="8000" b="1"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402302477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ǮǮǮǮǮǮǮǮǮǮǮǮǮǮǮǮǮǮ</a:t>
            </a:r>
            <a:endPar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24967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Thứ Hai ngày 15 tháng 11 </a:t>
            </a: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2756148" y="1829663"/>
            <a:ext cx="245827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Đạo đức</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6" name="TextBox 5">
            <a:extLst>
              <a:ext uri="{FF2B5EF4-FFF2-40B4-BE49-F238E27FC236}">
                <a16:creationId xmlns:a16="http://schemas.microsoft.com/office/drawing/2014/main" id="{294D5C60-A0BF-41B3-B2AF-979B6C6833F1}"/>
              </a:ext>
            </a:extLst>
          </p:cNvPr>
          <p:cNvSpPr txBox="1"/>
          <p:nvPr/>
        </p:nvSpPr>
        <p:spPr>
          <a:xfrm>
            <a:off x="811439" y="2494766"/>
            <a:ext cx="833725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Bài </a:t>
            </a:r>
            <a:r>
              <a:rPr lang="en-US" sz="3200" b="1">
                <a:solidFill>
                  <a:srgbClr val="FFFF00"/>
                </a:solidFill>
                <a:latin typeface="HP001 4 hàng" panose="020B0603050302020204" pitchFamily="34" charset="0"/>
              </a:rPr>
              <a:t>6: Nhận lỗi và sửa lỗi ( Tiết 1)</a:t>
            </a: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a:t>
            </a: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Tree>
    <p:extLst>
      <p:ext uri="{BB962C8B-B14F-4D97-AF65-F5344CB8AC3E}">
        <p14:creationId xmlns:p14="http://schemas.microsoft.com/office/powerpoint/2010/main" val="375754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组合 147">
            <a:extLst>
              <a:ext uri="{FF2B5EF4-FFF2-40B4-BE49-F238E27FC236}">
                <a16:creationId xmlns:a16="http://schemas.microsoft.com/office/drawing/2014/main" id="{5AAB55F0-51E5-4475-AF5E-A8477476D7AF}"/>
              </a:ext>
            </a:extLst>
          </p:cNvPr>
          <p:cNvGrpSpPr/>
          <p:nvPr/>
        </p:nvGrpSpPr>
        <p:grpSpPr>
          <a:xfrm>
            <a:off x="3228622" y="1343380"/>
            <a:ext cx="7408736" cy="3603040"/>
            <a:chOff x="1560688" y="2118360"/>
            <a:chExt cx="5261026" cy="2854215"/>
          </a:xfrm>
        </p:grpSpPr>
        <p:pic>
          <p:nvPicPr>
            <p:cNvPr id="3" name="图片 1">
              <a:extLst>
                <a:ext uri="{FF2B5EF4-FFF2-40B4-BE49-F238E27FC236}">
                  <a16:creationId xmlns:a16="http://schemas.microsoft.com/office/drawing/2014/main" id="{BA94BDF9-E0B5-44FB-B2FF-813D25FDAB37}"/>
                </a:ext>
              </a:extLst>
            </p:cNvPr>
            <p:cNvPicPr>
              <a:picLocks noChangeAspect="1"/>
            </p:cNvPicPr>
            <p:nvPr/>
          </p:nvPicPr>
          <p:blipFill>
            <a:blip r:embed="rId3"/>
            <a:stretch>
              <a:fillRect/>
            </a:stretch>
          </p:blipFill>
          <p:spPr>
            <a:xfrm>
              <a:off x="1560688" y="2118360"/>
              <a:ext cx="5261026" cy="2854215"/>
            </a:xfrm>
            <a:prstGeom prst="rect">
              <a:avLst/>
            </a:prstGeom>
          </p:spPr>
        </p:pic>
        <p:sp>
          <p:nvSpPr>
            <p:cNvPr id="4" name="文本框 141">
              <a:extLst>
                <a:ext uri="{FF2B5EF4-FFF2-40B4-BE49-F238E27FC236}">
                  <a16:creationId xmlns:a16="http://schemas.microsoft.com/office/drawing/2014/main" id="{B77C357C-B540-4866-AE22-893744A0F9F9}"/>
                </a:ext>
              </a:extLst>
            </p:cNvPr>
            <p:cNvSpPr txBox="1"/>
            <p:nvPr/>
          </p:nvSpPr>
          <p:spPr>
            <a:xfrm>
              <a:off x="2182854" y="2497081"/>
              <a:ext cx="3522295" cy="1048387"/>
            </a:xfrm>
            <a:prstGeom prst="rect">
              <a:avLst/>
            </a:prstGeom>
          </p:spPr>
          <p:txBody>
            <a:bodyPr wrap="square">
              <a:spAutoFit/>
              <a:scene3d>
                <a:camera prst="orthographicFront"/>
                <a:lightRig rig="threePt" dir="t"/>
              </a:scene3d>
              <a:sp3d contourW="12700"/>
            </a:bodyPr>
            <a:lstStyle>
              <a:defPPr>
                <a:defRPr lang="zh-CN"/>
              </a:defPPr>
              <a:lvl1pPr>
                <a:lnSpc>
                  <a:spcPct val="120000"/>
                </a:lnSpc>
                <a:defRPr sz="3600" b="0">
                  <a:solidFill>
                    <a:srgbClr val="1C75BC"/>
                  </a:solidFill>
                  <a:latin typeface="汉仪趣黑W" panose="00020600040101010101" pitchFamily="18" charset="-122"/>
                  <a:ea typeface="汉仪趣黑W" panose="00020600040101010101" pitchFamily="18"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err="1">
                  <a:ln>
                    <a:noFill/>
                  </a:ln>
                  <a:solidFill>
                    <a:srgbClr val="FFFFFF"/>
                  </a:solidFill>
                  <a:effectLst/>
                  <a:uLnTx/>
                  <a:uFillTx/>
                  <a:latin typeface="Calibri" panose="020F0502020204030204" pitchFamily="34" charset="0"/>
                  <a:ea typeface="字魂36号-正文宋楷" panose="02000000000000000000" pitchFamily="2" charset="-122"/>
                  <a:cs typeface="+mn-cs"/>
                </a:rPr>
                <a:t>Khởi</a:t>
              </a:r>
              <a:r>
                <a:rPr kumimoji="0" lang="en-US" altLang="zh-CN" sz="8000" b="1" i="0" u="none" strike="noStrike" kern="1200" cap="none" spc="0" normalizeH="0" baseline="0" noProof="0" dirty="0">
                  <a:ln>
                    <a:noFill/>
                  </a:ln>
                  <a:solidFill>
                    <a:srgbClr val="FFFFFF"/>
                  </a:solidFill>
                  <a:effectLst/>
                  <a:uLnTx/>
                  <a:uFillTx/>
                  <a:latin typeface="Calibri" panose="020F0502020204030204" pitchFamily="34" charset="0"/>
                  <a:ea typeface="字魂36号-正文宋楷" panose="02000000000000000000" pitchFamily="2" charset="-122"/>
                  <a:cs typeface="+mn-cs"/>
                </a:rPr>
                <a:t> </a:t>
              </a:r>
              <a:r>
                <a:rPr kumimoji="0" lang="en-US" altLang="zh-CN" sz="8000" b="1" i="0" u="none" strike="noStrike" kern="1200" cap="none" spc="0" normalizeH="0" baseline="0" noProof="0" dirty="0" err="1">
                  <a:ln>
                    <a:noFill/>
                  </a:ln>
                  <a:solidFill>
                    <a:srgbClr val="FFFFFF"/>
                  </a:solidFill>
                  <a:effectLst/>
                  <a:uLnTx/>
                  <a:uFillTx/>
                  <a:latin typeface="Calibri" panose="020F0502020204030204" pitchFamily="34" charset="0"/>
                  <a:ea typeface="字魂36号-正文宋楷" panose="02000000000000000000" pitchFamily="2" charset="-122"/>
                  <a:cs typeface="+mn-cs"/>
                </a:rPr>
                <a:t>động</a:t>
              </a:r>
              <a:endParaRPr kumimoji="0" lang="zh-CN" altLang="en-US" sz="8000" b="1" i="0" u="none" strike="noStrike" kern="1200" cap="none" spc="0" normalizeH="0" baseline="0" noProof="0" dirty="0">
                <a:ln>
                  <a:noFill/>
                </a:ln>
                <a:solidFill>
                  <a:srgbClr val="FFFFFF"/>
                </a:solidFill>
                <a:effectLst/>
                <a:uLnTx/>
                <a:uFillTx/>
                <a:latin typeface="Calibri" panose="020F0502020204030204" pitchFamily="34" charset="0"/>
                <a:ea typeface="字魂36号-正文宋楷" panose="02000000000000000000" pitchFamily="2" charset="-122"/>
                <a:cs typeface="+mn-cs"/>
              </a:endParaRPr>
            </a:p>
          </p:txBody>
        </p:sp>
      </p:grpSp>
      <p:sp>
        <p:nvSpPr>
          <p:cNvPr id="5" name="Rectangle 4">
            <a:extLst>
              <a:ext uri="{FF2B5EF4-FFF2-40B4-BE49-F238E27FC236}">
                <a16:creationId xmlns:a16="http://schemas.microsoft.com/office/drawing/2014/main" id="{8CD1AF42-78A5-4185-AB1D-F7CE65B34671}"/>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70108114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Bach tuyet\54774f4bc8287c7337fadd5fbb419d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Desktop\Bach tuyet\Snow_white_transpare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8400" y="2722179"/>
            <a:ext cx="1243539" cy="268023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ADMIN\Desktop\Bach tuyet\43ebd44d263606f876d42fd2f199ea61 (4).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98837">
                        <a14:foregroundMark x1="40116" y1="26626" x2="70349" y2="59553"/>
                        <a14:foregroundMark x1="64535" y1="35366" x2="77035" y2="44715"/>
                        <a14:foregroundMark x1="45640" y1="16463" x2="28198" y2="36585"/>
                        <a14:foregroundMark x1="44186" y1="40244" x2="60174" y2="57724"/>
                        <a14:foregroundMark x1="67151" y1="58943" x2="86628" y2="57317"/>
                      </a14:backgroundRemoval>
                    </a14:imgEffect>
                  </a14:imgLayer>
                </a14:imgProps>
              </a:ext>
              <a:ext uri="{28A0092B-C50C-407E-A947-70E740481C1C}">
                <a14:useLocalDpi xmlns:a14="http://schemas.microsoft.com/office/drawing/2010/main" val="0"/>
              </a:ext>
            </a:extLst>
          </a:blip>
          <a:srcRect/>
          <a:stretch>
            <a:fillRect/>
          </a:stretch>
        </p:blipFill>
        <p:spPr bwMode="auto">
          <a:xfrm rot="338519">
            <a:off x="10592437" y="4662277"/>
            <a:ext cx="1880249" cy="268919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ADMIN\Desktop\Bach tuyet\43ebd44d263606f876d42fd2f199ea61 (7).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36022" y1="32480" x2="72849" y2="415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148075" y="4667665"/>
            <a:ext cx="1913197" cy="255199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ADMIN\Desktop\Bach tuyet\RjAwOTQ4MTUyNEI3QjJCRTc2RjA6ZDA1ZjJmYTY2MjBkNDYzY2ZlZDNiOTA1Y2YxYTk1NzA6Ojo6OjA=.pn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50431" y1="17647" x2="56466" y2="31120"/>
                        <a14:foregroundMark x1="79526" y1="14611" x2="53879" y2="29412"/>
                        <a14:foregroundMark x1="77586" y1="15180" x2="59914" y2="22960"/>
                        <a14:foregroundMark x1="53017" y1="6641" x2="44397" y2="25427"/>
                        <a14:foregroundMark x1="57328" y1="8918" x2="88793" y2="17837"/>
                        <a14:foregroundMark x1="54526" y1="6072" x2="66810" y2="9488"/>
                        <a14:foregroundMark x1="76509" y1="31499" x2="69397" y2="43643"/>
                        <a14:foregroundMark x1="95690" y1="16698" x2="76940" y2="10247"/>
                        <a14:foregroundMark x1="77586" y1="33776" x2="74353" y2="40417"/>
                      </a14:backgroundRemoval>
                    </a14:imgEffect>
                  </a14:imgLayer>
                </a14:imgProps>
              </a:ext>
              <a:ext uri="{28A0092B-C50C-407E-A947-70E740481C1C}">
                <a14:useLocalDpi xmlns:a14="http://schemas.microsoft.com/office/drawing/2010/main" val="0"/>
              </a:ext>
            </a:extLst>
          </a:blip>
          <a:srcRect/>
          <a:stretch>
            <a:fillRect/>
          </a:stretch>
        </p:blipFill>
        <p:spPr bwMode="auto">
          <a:xfrm rot="20593735">
            <a:off x="9011" y="4789835"/>
            <a:ext cx="2123621" cy="2411959"/>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ADMIN\Desktop\Bach tuyet\43ebd44d263606f876d42fd2f199ea61 (2).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44267" y1="18935" x2="28800" y2="43984"/>
                        <a14:foregroundMark x1="27200" y1="21696" x2="14667" y2="33728"/>
                        <a14:foregroundMark x1="36533" y1="32150" x2="35467" y2="44576"/>
                        <a14:foregroundMark x1="32533" y1="42801" x2="63733" y2="38462"/>
                      </a14:backgroundRemoval>
                    </a14:imgEffect>
                  </a14:imgLayer>
                </a14:imgProps>
              </a:ext>
              <a:ext uri="{28A0092B-C50C-407E-A947-70E740481C1C}">
                <a14:useLocalDpi xmlns:a14="http://schemas.microsoft.com/office/drawing/2010/main" val="0"/>
              </a:ext>
            </a:extLst>
          </a:blip>
          <a:srcRect/>
          <a:stretch>
            <a:fillRect/>
          </a:stretch>
        </p:blipFill>
        <p:spPr bwMode="auto">
          <a:xfrm rot="20172978">
            <a:off x="7736843" y="4957294"/>
            <a:ext cx="1831975" cy="247682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Users\ADMIN\Desktop\Bach tuyet\43ebd44d263606f876d42fd2f199ea61 (3).jp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47640" y1="33252" x2="54382" y2="60391"/>
                      </a14:backgroundRemoval>
                    </a14:imgEffect>
                  </a14:imgLayer>
                </a14:imgProps>
              </a:ext>
              <a:ext uri="{28A0092B-C50C-407E-A947-70E740481C1C}">
                <a14:useLocalDpi xmlns:a14="http://schemas.microsoft.com/office/drawing/2010/main" val="0"/>
              </a:ext>
            </a:extLst>
          </a:blip>
          <a:srcRect/>
          <a:stretch>
            <a:fillRect/>
          </a:stretch>
        </p:blipFill>
        <p:spPr bwMode="auto">
          <a:xfrm>
            <a:off x="2082524" y="5232399"/>
            <a:ext cx="2212453" cy="2033468"/>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C:\Users\ADMIN\Desktop\Bach tuyet\43ebd44d263606f876d42fd2f199ea61 (5).jp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foregroundMark x1="50482" y1="26157" x2="67203" y2="63581"/>
                        <a14:foregroundMark x1="38907" y1="22133" x2="24116" y2="46680"/>
                      </a14:backgroundRemoval>
                    </a14:imgEffect>
                  </a14:imgLayer>
                </a14:imgProps>
              </a:ext>
              <a:ext uri="{28A0092B-C50C-407E-A947-70E740481C1C}">
                <a14:useLocalDpi xmlns:a14="http://schemas.microsoft.com/office/drawing/2010/main" val="0"/>
              </a:ext>
            </a:extLst>
          </a:blip>
          <a:srcRect/>
          <a:stretch>
            <a:fillRect/>
          </a:stretch>
        </p:blipFill>
        <p:spPr bwMode="auto">
          <a:xfrm rot="1608799">
            <a:off x="1408602" y="4577567"/>
            <a:ext cx="1656967" cy="264795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C:\Users\ADMIN\Desktop\Bach tuyet\43ebd44d263606f876d42fd2f199ea61 (8).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0" r="100000">
                        <a14:foregroundMark x1="53350" y1="9206" x2="64268" y2="52888"/>
                        <a14:foregroundMark x1="50372" y1="21841" x2="42432" y2="44585"/>
                        <a14:foregroundMark x1="38462" y1="36643" x2="57320" y2="45668"/>
                        <a14:foregroundMark x1="75682" y1="36282" x2="60298" y2="47834"/>
                        <a14:foregroundMark x1="71712" y1="29422" x2="76179" y2="37365"/>
                        <a14:foregroundMark x1="44417" y1="31949" x2="32506" y2="47112"/>
                        <a14:foregroundMark x1="35484" y1="33755" x2="44417" y2="42780"/>
                        <a14:foregroundMark x1="48387" y1="85740" x2="36476" y2="93321"/>
                        <a14:foregroundMark x1="46402" y1="14982" x2="37965" y2="30505"/>
                        <a14:foregroundMark x1="61787" y1="20397" x2="71216" y2="32310"/>
                        <a14:foregroundMark x1="50656" y1="20076" x2="55381" y2="26769"/>
                        <a14:foregroundMark x1="57743" y1="14532" x2="70341" y2="25048"/>
                      </a14:backgroundRemoval>
                    </a14:imgEffect>
                  </a14:imgLayer>
                </a14:imgProps>
              </a:ext>
              <a:ext uri="{28A0092B-C50C-407E-A947-70E740481C1C}">
                <a14:useLocalDpi xmlns:a14="http://schemas.microsoft.com/office/drawing/2010/main" val="0"/>
              </a:ext>
            </a:extLst>
          </a:blip>
          <a:srcRect/>
          <a:stretch>
            <a:fillRect/>
          </a:stretch>
        </p:blipFill>
        <p:spPr bwMode="auto">
          <a:xfrm>
            <a:off x="9448800" y="4363395"/>
            <a:ext cx="2111365" cy="29024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C:\Users\ADMIN\Desktop\Bach tuyet\511929473-photo-clip-tree.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75200" y="-2947963"/>
            <a:ext cx="9770739" cy="1030744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C:\Users\ADMIN\Desktop\Bach tuyet\511929473-photo-clip-tree.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19199" y="-2825162"/>
            <a:ext cx="6078553" cy="1030744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Users\ADMIN\Desktop\Tai nguyen thiet ke tro choi\Bảng gỗ\wooden-blank-sign-clipart-1.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84883" y="-1955800"/>
            <a:ext cx="9187917" cy="407987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2644461" y="584200"/>
            <a:ext cx="7515539" cy="1077218"/>
          </a:xfrm>
          <a:prstGeom prst="rect">
            <a:avLst/>
          </a:prstGeom>
          <a:noFill/>
        </p:spPr>
        <p:txBody>
          <a:bodyPr wrap="square" rtlCol="0">
            <a:spAutoFit/>
          </a:bodyPr>
          <a:lstStyle/>
          <a:p>
            <a:pPr algn="ctr" defTabSz="1219170"/>
            <a:r>
              <a:rPr lang="en-US" sz="3200" b="1" dirty="0">
                <a:solidFill>
                  <a:prstClr val="white"/>
                </a:solidFill>
                <a:latin typeface="Arial" panose="020B0604020202020204" pitchFamily="34" charset="0"/>
                <a:cs typeface="Arial" panose="020B0604020202020204" pitchFamily="34" charset="0"/>
              </a:rPr>
              <a:t>CHƠI TRỐN TÌM </a:t>
            </a:r>
          </a:p>
          <a:p>
            <a:pPr algn="ctr" defTabSz="1219170"/>
            <a:r>
              <a:rPr lang="en-US" sz="3200" b="1" dirty="0">
                <a:solidFill>
                  <a:prstClr val="white"/>
                </a:solidFill>
                <a:latin typeface="Arial" panose="020B0604020202020204" pitchFamily="34" charset="0"/>
                <a:cs typeface="Arial" panose="020B0604020202020204" pitchFamily="34" charset="0"/>
              </a:rPr>
              <a:t>CÙNG BẠCH TUYẾT VÀ 7 CHÚ LÙN</a:t>
            </a:r>
          </a:p>
        </p:txBody>
      </p:sp>
      <p:pic>
        <p:nvPicPr>
          <p:cNvPr id="15" name="Picture 11" descr="C:\Users\ADMIN\Desktop\Tai nguyen thiet ke tro choi\Angry birds epic birds\1505573783630 (2).png">
            <a:hlinkClick r:id="rId20" action="ppaction://hlinksldjump"/>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600170" y="5901542"/>
            <a:ext cx="1426197" cy="780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583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Bach tuyet\ a.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6162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Bach tuyet\Bamb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355339" flipH="1">
            <a:off x="7779459" y="3997351"/>
            <a:ext cx="13208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Bach tuyet\esquilo00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471667" flipH="1">
            <a:off x="5085415" y="4860489"/>
            <a:ext cx="1320800" cy="144584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Bach tuyet\767e08fbae2de8679fbba6d8cecba19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352524" flipH="1">
            <a:off x="2470377" y="4994982"/>
            <a:ext cx="1092200" cy="152544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DMIN\Desktop\Bach tuyet\Doc23.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9772646">
            <a:off x="10020325" y="4028629"/>
            <a:ext cx="1543159" cy="228676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324077" y="-273843"/>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5689600" y="-680243"/>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Users\ADMIN\Desktop\Bach tuyet\511929473-photo-clip-tree.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24665" y="-929641"/>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Users\ADMIN\Desktop\Bach tuyet\511929473-photo-clip-tre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63580" y="-536546"/>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ADMIN\Desktop\Bach tuyet\Snow_white_transparent.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5359" y="3430814"/>
            <a:ext cx="1825347" cy="393422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ADMIN\Desktop\Tai nguyen thiet ke tro choi\Bảng gỗ\wooden-blank-sign-clipart-1.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36800" y="-1955800"/>
            <a:ext cx="7921939" cy="4079875"/>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155427" y="2335959"/>
            <a:ext cx="6043340" cy="182117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000" dirty="0">
                <a:solidFill>
                  <a:srgbClr val="0000FF"/>
                </a:solidFill>
                <a:latin typeface="Calibri"/>
              </a:rPr>
              <a:t>A. </a:t>
            </a:r>
            <a:r>
              <a:rPr lang="en-US" sz="4000" dirty="0" err="1">
                <a:solidFill>
                  <a:srgbClr val="0000FF"/>
                </a:solidFill>
                <a:latin typeface="Calibri"/>
              </a:rPr>
              <a:t>Lén</a:t>
            </a:r>
            <a:r>
              <a:rPr lang="en-US" sz="4000" dirty="0">
                <a:solidFill>
                  <a:srgbClr val="0000FF"/>
                </a:solidFill>
                <a:latin typeface="Calibri"/>
              </a:rPr>
              <a:t> </a:t>
            </a:r>
            <a:r>
              <a:rPr lang="en-US" sz="4000" dirty="0" err="1">
                <a:solidFill>
                  <a:srgbClr val="0000FF"/>
                </a:solidFill>
                <a:latin typeface="Calibri"/>
              </a:rPr>
              <a:t>dọn</a:t>
            </a:r>
            <a:r>
              <a:rPr lang="en-US" sz="4000" dirty="0">
                <a:solidFill>
                  <a:srgbClr val="0000FF"/>
                </a:solidFill>
                <a:latin typeface="Calibri"/>
              </a:rPr>
              <a:t> </a:t>
            </a:r>
            <a:r>
              <a:rPr lang="en-US" sz="4000" dirty="0" err="1">
                <a:solidFill>
                  <a:srgbClr val="0000FF"/>
                </a:solidFill>
                <a:latin typeface="Calibri"/>
              </a:rPr>
              <a:t>dẹp</a:t>
            </a:r>
            <a:r>
              <a:rPr lang="en-US" sz="4000" dirty="0">
                <a:solidFill>
                  <a:srgbClr val="0000FF"/>
                </a:solidFill>
                <a:latin typeface="Calibri"/>
              </a:rPr>
              <a:t> </a:t>
            </a:r>
            <a:r>
              <a:rPr lang="en-US" sz="4000" dirty="0" err="1">
                <a:solidFill>
                  <a:srgbClr val="0000FF"/>
                </a:solidFill>
                <a:latin typeface="Calibri"/>
              </a:rPr>
              <a:t>và</a:t>
            </a:r>
            <a:r>
              <a:rPr lang="en-US" sz="4000" dirty="0">
                <a:solidFill>
                  <a:srgbClr val="0000FF"/>
                </a:solidFill>
                <a:latin typeface="Calibri"/>
              </a:rPr>
              <a:t> </a:t>
            </a:r>
            <a:r>
              <a:rPr lang="en-US" sz="4000" dirty="0" err="1">
                <a:solidFill>
                  <a:srgbClr val="0000FF"/>
                </a:solidFill>
                <a:latin typeface="Calibri"/>
              </a:rPr>
              <a:t>vứt</a:t>
            </a:r>
            <a:r>
              <a:rPr lang="en-US" sz="4000" dirty="0">
                <a:solidFill>
                  <a:srgbClr val="0000FF"/>
                </a:solidFill>
                <a:latin typeface="Calibri"/>
              </a:rPr>
              <a:t> </a:t>
            </a:r>
            <a:r>
              <a:rPr lang="en-US" sz="4000" dirty="0" err="1">
                <a:solidFill>
                  <a:srgbClr val="0000FF"/>
                </a:solidFill>
                <a:latin typeface="Calibri"/>
              </a:rPr>
              <a:t>vào</a:t>
            </a:r>
            <a:r>
              <a:rPr lang="en-US" sz="4000" dirty="0">
                <a:solidFill>
                  <a:srgbClr val="0000FF"/>
                </a:solidFill>
                <a:latin typeface="Calibri"/>
              </a:rPr>
              <a:t> </a:t>
            </a:r>
            <a:r>
              <a:rPr lang="en-US" sz="4000" dirty="0" err="1">
                <a:solidFill>
                  <a:srgbClr val="0000FF"/>
                </a:solidFill>
                <a:latin typeface="Calibri"/>
              </a:rPr>
              <a:t>thùng</a:t>
            </a:r>
            <a:r>
              <a:rPr lang="en-US" sz="4000" dirty="0">
                <a:solidFill>
                  <a:srgbClr val="0000FF"/>
                </a:solidFill>
                <a:latin typeface="Calibri"/>
              </a:rPr>
              <a:t> </a:t>
            </a:r>
            <a:r>
              <a:rPr lang="en-US" sz="4000" dirty="0" err="1">
                <a:solidFill>
                  <a:srgbClr val="0000FF"/>
                </a:solidFill>
                <a:latin typeface="Calibri"/>
              </a:rPr>
              <a:t>rác</a:t>
            </a:r>
            <a:r>
              <a:rPr lang="en-US" sz="4000" dirty="0">
                <a:solidFill>
                  <a:srgbClr val="0000FF"/>
                </a:solidFill>
                <a:latin typeface="Calibri"/>
              </a:rPr>
              <a:t> </a:t>
            </a:r>
            <a:r>
              <a:rPr lang="en-US" sz="4000" dirty="0" err="1">
                <a:solidFill>
                  <a:srgbClr val="0000FF"/>
                </a:solidFill>
                <a:latin typeface="Calibri"/>
              </a:rPr>
              <a:t>để</a:t>
            </a:r>
            <a:r>
              <a:rPr lang="en-US" sz="4000" dirty="0">
                <a:solidFill>
                  <a:srgbClr val="0000FF"/>
                </a:solidFill>
                <a:latin typeface="Calibri"/>
              </a:rPr>
              <a:t> </a:t>
            </a:r>
            <a:r>
              <a:rPr lang="en-US" sz="4000" dirty="0" err="1">
                <a:solidFill>
                  <a:srgbClr val="0000FF"/>
                </a:solidFill>
                <a:latin typeface="Calibri"/>
              </a:rPr>
              <a:t>không</a:t>
            </a:r>
            <a:r>
              <a:rPr lang="en-US" sz="4000" dirty="0">
                <a:solidFill>
                  <a:srgbClr val="0000FF"/>
                </a:solidFill>
                <a:latin typeface="Calibri"/>
              </a:rPr>
              <a:t> ai </a:t>
            </a:r>
            <a:r>
              <a:rPr lang="en-US" sz="4000" dirty="0" err="1">
                <a:solidFill>
                  <a:srgbClr val="0000FF"/>
                </a:solidFill>
                <a:latin typeface="Calibri"/>
              </a:rPr>
              <a:t>biết</a:t>
            </a:r>
            <a:endParaRPr lang="en-US" sz="4000" dirty="0">
              <a:solidFill>
                <a:srgbClr val="0000FF"/>
              </a:solidFill>
              <a:latin typeface="Calibri"/>
            </a:endParaRPr>
          </a:p>
        </p:txBody>
      </p:sp>
      <p:sp>
        <p:nvSpPr>
          <p:cNvPr id="27" name="Rounded Rectangle 26"/>
          <p:cNvSpPr/>
          <p:nvPr/>
        </p:nvSpPr>
        <p:spPr>
          <a:xfrm>
            <a:off x="6803433" y="2245869"/>
            <a:ext cx="5532781" cy="200923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000" dirty="0">
                <a:solidFill>
                  <a:srgbClr val="0000FF"/>
                </a:solidFill>
                <a:latin typeface="Calibri"/>
              </a:rPr>
              <a:t>B. </a:t>
            </a:r>
            <a:r>
              <a:rPr lang="en-US" sz="4000" dirty="0" err="1">
                <a:solidFill>
                  <a:srgbClr val="0000FF"/>
                </a:solidFill>
                <a:latin typeface="Calibri"/>
              </a:rPr>
              <a:t>Nói</a:t>
            </a:r>
            <a:r>
              <a:rPr lang="en-US" sz="4000" dirty="0">
                <a:solidFill>
                  <a:srgbClr val="0000FF"/>
                </a:solidFill>
                <a:latin typeface="Calibri"/>
              </a:rPr>
              <a:t> </a:t>
            </a:r>
            <a:r>
              <a:rPr lang="en-US" sz="4000" dirty="0" err="1">
                <a:solidFill>
                  <a:srgbClr val="0000FF"/>
                </a:solidFill>
                <a:latin typeface="Calibri"/>
              </a:rPr>
              <a:t>thật</a:t>
            </a:r>
            <a:r>
              <a:rPr lang="en-US" sz="4000" dirty="0">
                <a:solidFill>
                  <a:srgbClr val="0000FF"/>
                </a:solidFill>
                <a:latin typeface="Calibri"/>
              </a:rPr>
              <a:t> </a:t>
            </a:r>
            <a:r>
              <a:rPr lang="en-US" sz="4000" dirty="0" err="1">
                <a:solidFill>
                  <a:srgbClr val="0000FF"/>
                </a:solidFill>
                <a:latin typeface="Calibri"/>
              </a:rPr>
              <a:t>với</a:t>
            </a:r>
            <a:r>
              <a:rPr lang="en-US" sz="4000" dirty="0">
                <a:solidFill>
                  <a:srgbClr val="0000FF"/>
                </a:solidFill>
                <a:latin typeface="Calibri"/>
              </a:rPr>
              <a:t> </a:t>
            </a:r>
            <a:r>
              <a:rPr lang="en-US" sz="4000" dirty="0" err="1">
                <a:solidFill>
                  <a:srgbClr val="0000FF"/>
                </a:solidFill>
                <a:latin typeface="Calibri"/>
              </a:rPr>
              <a:t>bố</a:t>
            </a:r>
            <a:r>
              <a:rPr lang="en-US" sz="4000" dirty="0">
                <a:solidFill>
                  <a:srgbClr val="0000FF"/>
                </a:solidFill>
                <a:latin typeface="Calibri"/>
              </a:rPr>
              <a:t> </a:t>
            </a:r>
            <a:r>
              <a:rPr lang="en-US" sz="4000" dirty="0" err="1">
                <a:solidFill>
                  <a:srgbClr val="0000FF"/>
                </a:solidFill>
                <a:latin typeface="Calibri"/>
              </a:rPr>
              <a:t>mẹ</a:t>
            </a:r>
            <a:r>
              <a:rPr lang="en-US" sz="4000" dirty="0">
                <a:solidFill>
                  <a:srgbClr val="0000FF"/>
                </a:solidFill>
                <a:latin typeface="Calibri"/>
              </a:rPr>
              <a:t> </a:t>
            </a:r>
            <a:r>
              <a:rPr lang="en-US" sz="4000" dirty="0" err="1">
                <a:solidFill>
                  <a:srgbClr val="0000FF"/>
                </a:solidFill>
                <a:latin typeface="Calibri"/>
              </a:rPr>
              <a:t>và</a:t>
            </a:r>
            <a:r>
              <a:rPr lang="en-US" sz="4000" dirty="0">
                <a:solidFill>
                  <a:srgbClr val="0000FF"/>
                </a:solidFill>
                <a:latin typeface="Calibri"/>
              </a:rPr>
              <a:t> </a:t>
            </a:r>
            <a:r>
              <a:rPr lang="en-US" sz="4000" dirty="0" err="1">
                <a:solidFill>
                  <a:srgbClr val="0000FF"/>
                </a:solidFill>
                <a:latin typeface="Calibri"/>
              </a:rPr>
              <a:t>hứa</a:t>
            </a:r>
            <a:r>
              <a:rPr lang="en-US" sz="4000" dirty="0">
                <a:solidFill>
                  <a:srgbClr val="0000FF"/>
                </a:solidFill>
                <a:latin typeface="Calibri"/>
              </a:rPr>
              <a:t> </a:t>
            </a:r>
            <a:r>
              <a:rPr lang="en-US" sz="4000" dirty="0" err="1">
                <a:solidFill>
                  <a:srgbClr val="0000FF"/>
                </a:solidFill>
                <a:latin typeface="Calibri"/>
              </a:rPr>
              <a:t>lần</a:t>
            </a:r>
            <a:r>
              <a:rPr lang="en-US" sz="4000" dirty="0">
                <a:solidFill>
                  <a:srgbClr val="0000FF"/>
                </a:solidFill>
                <a:latin typeface="Calibri"/>
              </a:rPr>
              <a:t> </a:t>
            </a:r>
            <a:r>
              <a:rPr lang="en-US" sz="4000" dirty="0" err="1">
                <a:solidFill>
                  <a:srgbClr val="0000FF"/>
                </a:solidFill>
                <a:latin typeface="Calibri"/>
              </a:rPr>
              <a:t>sau</a:t>
            </a:r>
            <a:r>
              <a:rPr lang="en-US" sz="4000" dirty="0">
                <a:solidFill>
                  <a:srgbClr val="0000FF"/>
                </a:solidFill>
                <a:latin typeface="Calibri"/>
              </a:rPr>
              <a:t> </a:t>
            </a:r>
            <a:r>
              <a:rPr lang="en-US" sz="4000" dirty="0" err="1">
                <a:solidFill>
                  <a:srgbClr val="0000FF"/>
                </a:solidFill>
                <a:latin typeface="Calibri"/>
              </a:rPr>
              <a:t>sẽ</a:t>
            </a:r>
            <a:r>
              <a:rPr lang="en-US" sz="4000" dirty="0">
                <a:solidFill>
                  <a:srgbClr val="0000FF"/>
                </a:solidFill>
                <a:latin typeface="Calibri"/>
              </a:rPr>
              <a:t> </a:t>
            </a:r>
            <a:r>
              <a:rPr lang="en-US" sz="4000" dirty="0" err="1">
                <a:solidFill>
                  <a:srgbClr val="0000FF"/>
                </a:solidFill>
                <a:latin typeface="Calibri"/>
              </a:rPr>
              <a:t>cẩn</a:t>
            </a:r>
            <a:r>
              <a:rPr lang="en-US" sz="4000" dirty="0">
                <a:solidFill>
                  <a:srgbClr val="0000FF"/>
                </a:solidFill>
                <a:latin typeface="Calibri"/>
              </a:rPr>
              <a:t> </a:t>
            </a:r>
            <a:r>
              <a:rPr lang="en-US" sz="4000" dirty="0" err="1">
                <a:solidFill>
                  <a:srgbClr val="0000FF"/>
                </a:solidFill>
                <a:latin typeface="Calibri"/>
              </a:rPr>
              <a:t>thận</a:t>
            </a:r>
            <a:r>
              <a:rPr lang="en-US" sz="4000" dirty="0">
                <a:solidFill>
                  <a:srgbClr val="0000FF"/>
                </a:solidFill>
                <a:latin typeface="Calibri"/>
              </a:rPr>
              <a:t>.</a:t>
            </a:r>
          </a:p>
        </p:txBody>
      </p:sp>
      <p:sp>
        <p:nvSpPr>
          <p:cNvPr id="5" name="TextBox 4"/>
          <p:cNvSpPr txBox="1"/>
          <p:nvPr/>
        </p:nvSpPr>
        <p:spPr>
          <a:xfrm>
            <a:off x="2542861" y="482600"/>
            <a:ext cx="7413939" cy="1241237"/>
          </a:xfrm>
          <a:prstGeom prst="rect">
            <a:avLst/>
          </a:prstGeom>
          <a:noFill/>
        </p:spPr>
        <p:txBody>
          <a:bodyPr wrap="square" rtlCol="0">
            <a:spAutoFit/>
          </a:bodyPr>
          <a:lstStyle/>
          <a:p>
            <a:pPr algn="ctr" defTabSz="1219170"/>
            <a:r>
              <a:rPr lang="en-US" sz="3733" dirty="0">
                <a:solidFill>
                  <a:prstClr val="white"/>
                </a:solidFill>
                <a:latin typeface="Calibri"/>
              </a:rPr>
              <a:t>Do </a:t>
            </a:r>
            <a:r>
              <a:rPr lang="en-US" sz="3733" dirty="0" err="1">
                <a:solidFill>
                  <a:prstClr val="white"/>
                </a:solidFill>
                <a:latin typeface="Calibri"/>
              </a:rPr>
              <a:t>sơ</a:t>
            </a:r>
            <a:r>
              <a:rPr lang="en-US" sz="3733" dirty="0">
                <a:solidFill>
                  <a:prstClr val="white"/>
                </a:solidFill>
                <a:latin typeface="Calibri"/>
              </a:rPr>
              <a:t> ý, </a:t>
            </a:r>
            <a:r>
              <a:rPr lang="en-US" sz="3733" dirty="0" err="1">
                <a:solidFill>
                  <a:prstClr val="white"/>
                </a:solidFill>
                <a:latin typeface="Calibri"/>
              </a:rPr>
              <a:t>em</a:t>
            </a:r>
            <a:r>
              <a:rPr lang="en-US" sz="3733" dirty="0">
                <a:solidFill>
                  <a:prstClr val="white"/>
                </a:solidFill>
                <a:latin typeface="Calibri"/>
              </a:rPr>
              <a:t> </a:t>
            </a:r>
            <a:r>
              <a:rPr lang="en-US" sz="3733" dirty="0" err="1">
                <a:solidFill>
                  <a:prstClr val="white"/>
                </a:solidFill>
                <a:latin typeface="Calibri"/>
              </a:rPr>
              <a:t>đánh</a:t>
            </a:r>
            <a:r>
              <a:rPr lang="en-US" sz="3733" dirty="0">
                <a:solidFill>
                  <a:prstClr val="white"/>
                </a:solidFill>
                <a:latin typeface="Calibri"/>
              </a:rPr>
              <a:t> </a:t>
            </a:r>
            <a:r>
              <a:rPr lang="en-US" sz="3733" dirty="0" err="1">
                <a:solidFill>
                  <a:prstClr val="white"/>
                </a:solidFill>
                <a:latin typeface="Calibri"/>
              </a:rPr>
              <a:t>vỡ</a:t>
            </a:r>
            <a:r>
              <a:rPr lang="en-US" sz="3733" dirty="0">
                <a:solidFill>
                  <a:prstClr val="white"/>
                </a:solidFill>
                <a:latin typeface="Calibri"/>
              </a:rPr>
              <a:t> </a:t>
            </a:r>
            <a:r>
              <a:rPr lang="en-US" sz="3733" dirty="0" err="1">
                <a:solidFill>
                  <a:prstClr val="white"/>
                </a:solidFill>
                <a:latin typeface="Calibri"/>
              </a:rPr>
              <a:t>bát</a:t>
            </a:r>
            <a:r>
              <a:rPr lang="en-US" sz="3733" dirty="0">
                <a:solidFill>
                  <a:prstClr val="white"/>
                </a:solidFill>
                <a:latin typeface="Calibri"/>
              </a:rPr>
              <a:t>, </a:t>
            </a:r>
            <a:r>
              <a:rPr lang="en-US" sz="3733" dirty="0" err="1">
                <a:solidFill>
                  <a:prstClr val="white"/>
                </a:solidFill>
                <a:latin typeface="Calibri"/>
              </a:rPr>
              <a:t>em</a:t>
            </a:r>
            <a:r>
              <a:rPr lang="en-US" sz="3733" dirty="0">
                <a:solidFill>
                  <a:prstClr val="white"/>
                </a:solidFill>
                <a:latin typeface="Calibri"/>
              </a:rPr>
              <a:t> </a:t>
            </a:r>
            <a:r>
              <a:rPr lang="en-US" sz="3733" dirty="0" err="1">
                <a:solidFill>
                  <a:prstClr val="white"/>
                </a:solidFill>
                <a:latin typeface="Calibri"/>
              </a:rPr>
              <a:t>nên</a:t>
            </a:r>
            <a:r>
              <a:rPr lang="en-US" sz="3733" dirty="0">
                <a:solidFill>
                  <a:prstClr val="white"/>
                </a:solidFill>
                <a:latin typeface="Calibri"/>
              </a:rPr>
              <a:t> </a:t>
            </a:r>
          </a:p>
          <a:p>
            <a:pPr algn="ctr" defTabSz="1219170"/>
            <a:r>
              <a:rPr lang="en-US" sz="3733" dirty="0" err="1">
                <a:solidFill>
                  <a:prstClr val="white"/>
                </a:solidFill>
                <a:latin typeface="Calibri"/>
              </a:rPr>
              <a:t>xử</a:t>
            </a:r>
            <a:r>
              <a:rPr lang="en-US" sz="3733" dirty="0">
                <a:solidFill>
                  <a:prstClr val="white"/>
                </a:solidFill>
                <a:latin typeface="Calibri"/>
              </a:rPr>
              <a:t> </a:t>
            </a:r>
            <a:r>
              <a:rPr lang="en-US" sz="3733" dirty="0" err="1">
                <a:solidFill>
                  <a:prstClr val="white"/>
                </a:solidFill>
                <a:latin typeface="Calibri"/>
              </a:rPr>
              <a:t>lý</a:t>
            </a:r>
            <a:r>
              <a:rPr lang="en-US" sz="3733" dirty="0">
                <a:solidFill>
                  <a:prstClr val="white"/>
                </a:solidFill>
                <a:latin typeface="Calibri"/>
              </a:rPr>
              <a:t> </a:t>
            </a:r>
            <a:r>
              <a:rPr lang="en-US" sz="3733" dirty="0" err="1">
                <a:solidFill>
                  <a:prstClr val="white"/>
                </a:solidFill>
                <a:latin typeface="Calibri"/>
              </a:rPr>
              <a:t>như</a:t>
            </a:r>
            <a:r>
              <a:rPr lang="en-US" sz="3733" dirty="0">
                <a:solidFill>
                  <a:prstClr val="white"/>
                </a:solidFill>
                <a:latin typeface="Calibri"/>
              </a:rPr>
              <a:t> </a:t>
            </a:r>
            <a:r>
              <a:rPr lang="en-US" sz="3733" dirty="0" err="1">
                <a:solidFill>
                  <a:prstClr val="white"/>
                </a:solidFill>
                <a:latin typeface="Calibri"/>
              </a:rPr>
              <a:t>thế</a:t>
            </a:r>
            <a:r>
              <a:rPr lang="en-US" sz="3733" dirty="0">
                <a:solidFill>
                  <a:prstClr val="white"/>
                </a:solidFill>
                <a:latin typeface="Calibri"/>
              </a:rPr>
              <a:t> </a:t>
            </a:r>
            <a:r>
              <a:rPr lang="en-US" sz="3733" dirty="0" err="1">
                <a:solidFill>
                  <a:prstClr val="white"/>
                </a:solidFill>
                <a:latin typeface="Calibri"/>
              </a:rPr>
              <a:t>nào</a:t>
            </a:r>
            <a:r>
              <a:rPr lang="en-US" sz="3733" dirty="0">
                <a:solidFill>
                  <a:prstClr val="white"/>
                </a:solidFill>
                <a:latin typeface="Calibri"/>
              </a:rPr>
              <a:t>?</a:t>
            </a:r>
          </a:p>
        </p:txBody>
      </p:sp>
      <p:sp>
        <p:nvSpPr>
          <p:cNvPr id="6" name="Explosion 1 5"/>
          <p:cNvSpPr/>
          <p:nvPr/>
        </p:nvSpPr>
        <p:spPr>
          <a:xfrm>
            <a:off x="5080000" y="4356706"/>
            <a:ext cx="4017104" cy="2729895"/>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b="1" dirty="0">
                <a:solidFill>
                  <a:srgbClr val="0000FF"/>
                </a:solidFill>
                <a:latin typeface="Arial" panose="020B0604020202020204" pitchFamily="34" charset="0"/>
                <a:cs typeface="Arial" panose="020B0604020202020204" pitchFamily="34" charset="0"/>
              </a:rPr>
              <a:t>ĐÚNG RỒI</a:t>
            </a:r>
          </a:p>
        </p:txBody>
      </p:sp>
      <p:pic>
        <p:nvPicPr>
          <p:cNvPr id="1035" name="Picture 11"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272119" y="76200"/>
            <a:ext cx="1617133" cy="68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31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34"/>
                                        </p:tgtEl>
                                        <p:attrNameLst>
                                          <p:attrName>style.visibility</p:attrName>
                                        </p:attrNameLst>
                                      </p:cBhvr>
                                      <p:to>
                                        <p:strVal val="visible"/>
                                      </p:to>
                                    </p:set>
                                    <p:animEffect transition="in" filter="fade">
                                      <p:cBhvr>
                                        <p:cTn id="7" dur="1000"/>
                                        <p:tgtEl>
                                          <p:spTgt spid="1034"/>
                                        </p:tgtEl>
                                      </p:cBhvr>
                                    </p:animEffect>
                                    <p:anim calcmode="lin" valueType="num">
                                      <p:cBhvr>
                                        <p:cTn id="8" dur="1000" fill="hold"/>
                                        <p:tgtEl>
                                          <p:spTgt spid="1034"/>
                                        </p:tgtEl>
                                        <p:attrNameLst>
                                          <p:attrName>ppt_x</p:attrName>
                                        </p:attrNameLst>
                                      </p:cBhvr>
                                      <p:tavLst>
                                        <p:tav tm="0">
                                          <p:val>
                                            <p:strVal val="#ppt_x"/>
                                          </p:val>
                                        </p:tav>
                                        <p:tav tm="100000">
                                          <p:val>
                                            <p:strVal val="#ppt_x"/>
                                          </p:val>
                                        </p:tav>
                                      </p:tavLst>
                                    </p:anim>
                                    <p:anim calcmode="lin" valueType="num">
                                      <p:cBhvr>
                                        <p:cTn id="9" dur="1000" fill="hold"/>
                                        <p:tgtEl>
                                          <p:spTgt spid="103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30"/>
                                        </p:tgtEl>
                                        <p:attrNameLst>
                                          <p:attrName>style.visibility</p:attrName>
                                        </p:attrNameLst>
                                      </p:cBhvr>
                                      <p:to>
                                        <p:strVal val="visible"/>
                                      </p:to>
                                    </p:set>
                                  </p:childTnLst>
                                </p:cTn>
                              </p:par>
                              <p:par>
                                <p:cTn id="33" presetID="32" presetClass="emph" presetSubtype="0" repeatCount="indefinite" fill="hold" nodeType="withEffect">
                                  <p:stCondLst>
                                    <p:cond delay="0"/>
                                  </p:stCondLst>
                                  <p:childTnLst>
                                    <p:animRot by="120000">
                                      <p:cBhvr>
                                        <p:cTn id="34" dur="300" fill="hold">
                                          <p:stCondLst>
                                            <p:cond delay="0"/>
                                          </p:stCondLst>
                                        </p:cTn>
                                        <p:tgtEl>
                                          <p:spTgt spid="1030"/>
                                        </p:tgtEl>
                                        <p:attrNameLst>
                                          <p:attrName>r</p:attrName>
                                        </p:attrNameLst>
                                      </p:cBhvr>
                                    </p:animRot>
                                    <p:animRot by="-240000">
                                      <p:cBhvr>
                                        <p:cTn id="35" dur="600" fill="hold">
                                          <p:stCondLst>
                                            <p:cond delay="600"/>
                                          </p:stCondLst>
                                        </p:cTn>
                                        <p:tgtEl>
                                          <p:spTgt spid="1030"/>
                                        </p:tgtEl>
                                        <p:attrNameLst>
                                          <p:attrName>r</p:attrName>
                                        </p:attrNameLst>
                                      </p:cBhvr>
                                    </p:animRot>
                                    <p:animRot by="240000">
                                      <p:cBhvr>
                                        <p:cTn id="36" dur="600" fill="hold">
                                          <p:stCondLst>
                                            <p:cond delay="1200"/>
                                          </p:stCondLst>
                                        </p:cTn>
                                        <p:tgtEl>
                                          <p:spTgt spid="1030"/>
                                        </p:tgtEl>
                                        <p:attrNameLst>
                                          <p:attrName>r</p:attrName>
                                        </p:attrNameLst>
                                      </p:cBhvr>
                                    </p:animRot>
                                    <p:animRot by="-240000">
                                      <p:cBhvr>
                                        <p:cTn id="37" dur="600" fill="hold">
                                          <p:stCondLst>
                                            <p:cond delay="1800"/>
                                          </p:stCondLst>
                                        </p:cTn>
                                        <p:tgtEl>
                                          <p:spTgt spid="1030"/>
                                        </p:tgtEl>
                                        <p:attrNameLst>
                                          <p:attrName>r</p:attrName>
                                        </p:attrNameLst>
                                      </p:cBhvr>
                                    </p:animRot>
                                    <p:animRot by="120000">
                                      <p:cBhvr>
                                        <p:cTn id="38" dur="600" fill="hold">
                                          <p:stCondLst>
                                            <p:cond delay="2400"/>
                                          </p:stCondLst>
                                        </p:cTn>
                                        <p:tgtEl>
                                          <p:spTgt spid="1030"/>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29"/>
                                        </p:tgtEl>
                                        <p:attrNameLst>
                                          <p:attrName>style.visibility</p:attrName>
                                        </p:attrNameLst>
                                      </p:cBhvr>
                                      <p:to>
                                        <p:strVal val="visible"/>
                                      </p:to>
                                    </p:set>
                                  </p:childTnLst>
                                </p:cTn>
                              </p:par>
                              <p:par>
                                <p:cTn id="43" presetID="32" presetClass="emph" presetSubtype="0" repeatCount="indefinite" fill="hold" nodeType="withEffect">
                                  <p:stCondLst>
                                    <p:cond delay="0"/>
                                  </p:stCondLst>
                                  <p:childTnLst>
                                    <p:animRot by="120000">
                                      <p:cBhvr>
                                        <p:cTn id="44" dur="300" fill="hold">
                                          <p:stCondLst>
                                            <p:cond delay="0"/>
                                          </p:stCondLst>
                                        </p:cTn>
                                        <p:tgtEl>
                                          <p:spTgt spid="1029"/>
                                        </p:tgtEl>
                                        <p:attrNameLst>
                                          <p:attrName>r</p:attrName>
                                        </p:attrNameLst>
                                      </p:cBhvr>
                                    </p:animRot>
                                    <p:animRot by="-240000">
                                      <p:cBhvr>
                                        <p:cTn id="45" dur="600" fill="hold">
                                          <p:stCondLst>
                                            <p:cond delay="600"/>
                                          </p:stCondLst>
                                        </p:cTn>
                                        <p:tgtEl>
                                          <p:spTgt spid="1029"/>
                                        </p:tgtEl>
                                        <p:attrNameLst>
                                          <p:attrName>r</p:attrName>
                                        </p:attrNameLst>
                                      </p:cBhvr>
                                    </p:animRot>
                                    <p:animRot by="240000">
                                      <p:cBhvr>
                                        <p:cTn id="46" dur="600" fill="hold">
                                          <p:stCondLst>
                                            <p:cond delay="1200"/>
                                          </p:stCondLst>
                                        </p:cTn>
                                        <p:tgtEl>
                                          <p:spTgt spid="1029"/>
                                        </p:tgtEl>
                                        <p:attrNameLst>
                                          <p:attrName>r</p:attrName>
                                        </p:attrNameLst>
                                      </p:cBhvr>
                                    </p:animRot>
                                    <p:animRot by="-240000">
                                      <p:cBhvr>
                                        <p:cTn id="47" dur="600" fill="hold">
                                          <p:stCondLst>
                                            <p:cond delay="1800"/>
                                          </p:stCondLst>
                                        </p:cTn>
                                        <p:tgtEl>
                                          <p:spTgt spid="1029"/>
                                        </p:tgtEl>
                                        <p:attrNameLst>
                                          <p:attrName>r</p:attrName>
                                        </p:attrNameLst>
                                      </p:cBhvr>
                                    </p:animRot>
                                    <p:animRot by="120000">
                                      <p:cBhvr>
                                        <p:cTn id="48" dur="600" fill="hold">
                                          <p:stCondLst>
                                            <p:cond delay="2400"/>
                                          </p:stCondLst>
                                        </p:cTn>
                                        <p:tgtEl>
                                          <p:spTgt spid="10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4"/>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031"/>
                                        </p:tgtEl>
                                        <p:attrNameLst>
                                          <p:attrName>style.visibility</p:attrName>
                                        </p:attrNameLst>
                                      </p:cBhvr>
                                      <p:to>
                                        <p:strVal val="visible"/>
                                      </p:to>
                                    </p:set>
                                  </p:childTnLst>
                                </p:cTn>
                              </p:par>
                              <p:par>
                                <p:cTn id="54" presetID="32" presetClass="emph" presetSubtype="0" repeatCount="indefinite" fill="hold" nodeType="withEffect">
                                  <p:stCondLst>
                                    <p:cond delay="0"/>
                                  </p:stCondLst>
                                  <p:childTnLst>
                                    <p:animRot by="120000">
                                      <p:cBhvr>
                                        <p:cTn id="55" dur="300" fill="hold">
                                          <p:stCondLst>
                                            <p:cond delay="0"/>
                                          </p:stCondLst>
                                        </p:cTn>
                                        <p:tgtEl>
                                          <p:spTgt spid="1031"/>
                                        </p:tgtEl>
                                        <p:attrNameLst>
                                          <p:attrName>r</p:attrName>
                                        </p:attrNameLst>
                                      </p:cBhvr>
                                    </p:animRot>
                                    <p:animRot by="-240000">
                                      <p:cBhvr>
                                        <p:cTn id="56" dur="600" fill="hold">
                                          <p:stCondLst>
                                            <p:cond delay="600"/>
                                          </p:stCondLst>
                                        </p:cTn>
                                        <p:tgtEl>
                                          <p:spTgt spid="1031"/>
                                        </p:tgtEl>
                                        <p:attrNameLst>
                                          <p:attrName>r</p:attrName>
                                        </p:attrNameLst>
                                      </p:cBhvr>
                                    </p:animRot>
                                    <p:animRot by="240000">
                                      <p:cBhvr>
                                        <p:cTn id="57" dur="600" fill="hold">
                                          <p:stCondLst>
                                            <p:cond delay="1200"/>
                                          </p:stCondLst>
                                        </p:cTn>
                                        <p:tgtEl>
                                          <p:spTgt spid="1031"/>
                                        </p:tgtEl>
                                        <p:attrNameLst>
                                          <p:attrName>r</p:attrName>
                                        </p:attrNameLst>
                                      </p:cBhvr>
                                    </p:animRot>
                                    <p:animRot by="-240000">
                                      <p:cBhvr>
                                        <p:cTn id="58" dur="600" fill="hold">
                                          <p:stCondLst>
                                            <p:cond delay="1800"/>
                                          </p:stCondLst>
                                        </p:cTn>
                                        <p:tgtEl>
                                          <p:spTgt spid="1031"/>
                                        </p:tgtEl>
                                        <p:attrNameLst>
                                          <p:attrName>r</p:attrName>
                                        </p:attrNameLst>
                                      </p:cBhvr>
                                    </p:animRot>
                                    <p:animRot by="120000">
                                      <p:cBhvr>
                                        <p:cTn id="59" dur="600" fill="hold">
                                          <p:stCondLst>
                                            <p:cond delay="2400"/>
                                          </p:stCondLst>
                                        </p:cTn>
                                        <p:tgtEl>
                                          <p:spTgt spid="1031"/>
                                        </p:tgtEl>
                                        <p:attrNameLst>
                                          <p:attrName>r</p:attrName>
                                        </p:attrNameLst>
                                      </p:cBhvr>
                                    </p:animRot>
                                  </p:child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27"/>
                    </p:tgtEl>
                  </p:cond>
                </p:stCondLst>
                <p:endSync evt="end" delay="0">
                  <p:rtn val="all"/>
                </p:endSync>
                <p:childTnLst>
                  <p:par>
                    <p:cTn id="61" fill="hold">
                      <p:stCondLst>
                        <p:cond delay="0"/>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032"/>
                                        </p:tgtEl>
                                        <p:attrNameLst>
                                          <p:attrName>style.visibility</p:attrName>
                                        </p:attrNameLst>
                                      </p:cBhvr>
                                      <p:to>
                                        <p:strVal val="visible"/>
                                      </p:to>
                                    </p:set>
                                  </p:childTnLst>
                                </p:cTn>
                              </p:par>
                              <p:par>
                                <p:cTn id="65" presetID="21" presetClass="emph" presetSubtype="0" repeatCount="indefinite" fill="hold" grpId="1" nodeType="withEffect">
                                  <p:stCondLst>
                                    <p:cond delay="0"/>
                                  </p:stCondLst>
                                  <p:childTnLst>
                                    <p:animClr clrSpc="hsl" dir="cw">
                                      <p:cBhvr override="childStyle">
                                        <p:cTn id="66" dur="500" fill="hold"/>
                                        <p:tgtEl>
                                          <p:spTgt spid="27"/>
                                        </p:tgtEl>
                                        <p:attrNameLst>
                                          <p:attrName>style.color</p:attrName>
                                        </p:attrNameLst>
                                      </p:cBhvr>
                                      <p:by>
                                        <p:hsl h="7200000" s="0" l="0"/>
                                      </p:by>
                                    </p:animClr>
                                    <p:animClr clrSpc="hsl" dir="cw">
                                      <p:cBhvr>
                                        <p:cTn id="67" dur="500" fill="hold"/>
                                        <p:tgtEl>
                                          <p:spTgt spid="27"/>
                                        </p:tgtEl>
                                        <p:attrNameLst>
                                          <p:attrName>fillcolor</p:attrName>
                                        </p:attrNameLst>
                                      </p:cBhvr>
                                      <p:by>
                                        <p:hsl h="7200000" s="0" l="0"/>
                                      </p:by>
                                    </p:animClr>
                                    <p:animClr clrSpc="hsl" dir="cw">
                                      <p:cBhvr>
                                        <p:cTn id="68" dur="500" fill="hold"/>
                                        <p:tgtEl>
                                          <p:spTgt spid="27"/>
                                        </p:tgtEl>
                                        <p:attrNameLst>
                                          <p:attrName>stroke.color</p:attrName>
                                        </p:attrNameLst>
                                      </p:cBhvr>
                                      <p:by>
                                        <p:hsl h="7200000" s="0" l="0"/>
                                      </p:by>
                                    </p:animClr>
                                    <p:set>
                                      <p:cBhvr>
                                        <p:cTn id="69" dur="500" fill="hold"/>
                                        <p:tgtEl>
                                          <p:spTgt spid="27"/>
                                        </p:tgtEl>
                                        <p:attrNameLst>
                                          <p:attrName>fill.type</p:attrName>
                                        </p:attrNameLst>
                                      </p:cBhvr>
                                      <p:to>
                                        <p:strVal val="solid"/>
                                      </p:to>
                                    </p:set>
                                  </p:childTnLst>
                                </p:cTn>
                              </p:par>
                              <p:par>
                                <p:cTn id="70" presetID="32" presetClass="emph" presetSubtype="0" repeatCount="indefinite" fill="hold" nodeType="withEffect">
                                  <p:stCondLst>
                                    <p:cond delay="0"/>
                                  </p:stCondLst>
                                  <p:childTnLst>
                                    <p:animRot by="120000">
                                      <p:cBhvr>
                                        <p:cTn id="71" dur="300" fill="hold">
                                          <p:stCondLst>
                                            <p:cond delay="0"/>
                                          </p:stCondLst>
                                        </p:cTn>
                                        <p:tgtEl>
                                          <p:spTgt spid="1032"/>
                                        </p:tgtEl>
                                        <p:attrNameLst>
                                          <p:attrName>r</p:attrName>
                                        </p:attrNameLst>
                                      </p:cBhvr>
                                    </p:animRot>
                                    <p:animRot by="-240000">
                                      <p:cBhvr>
                                        <p:cTn id="72" dur="600" fill="hold">
                                          <p:stCondLst>
                                            <p:cond delay="600"/>
                                          </p:stCondLst>
                                        </p:cTn>
                                        <p:tgtEl>
                                          <p:spTgt spid="1032"/>
                                        </p:tgtEl>
                                        <p:attrNameLst>
                                          <p:attrName>r</p:attrName>
                                        </p:attrNameLst>
                                      </p:cBhvr>
                                    </p:animRot>
                                    <p:animRot by="240000">
                                      <p:cBhvr>
                                        <p:cTn id="73" dur="600" fill="hold">
                                          <p:stCondLst>
                                            <p:cond delay="1200"/>
                                          </p:stCondLst>
                                        </p:cTn>
                                        <p:tgtEl>
                                          <p:spTgt spid="1032"/>
                                        </p:tgtEl>
                                        <p:attrNameLst>
                                          <p:attrName>r</p:attrName>
                                        </p:attrNameLst>
                                      </p:cBhvr>
                                    </p:animRot>
                                    <p:animRot by="-240000">
                                      <p:cBhvr>
                                        <p:cTn id="74" dur="600" fill="hold">
                                          <p:stCondLst>
                                            <p:cond delay="1800"/>
                                          </p:stCondLst>
                                        </p:cTn>
                                        <p:tgtEl>
                                          <p:spTgt spid="1032"/>
                                        </p:tgtEl>
                                        <p:attrNameLst>
                                          <p:attrName>r</p:attrName>
                                        </p:attrNameLst>
                                      </p:cBhvr>
                                    </p:animRot>
                                    <p:animRot by="120000">
                                      <p:cBhvr>
                                        <p:cTn id="75" dur="600" fill="hold">
                                          <p:stCondLst>
                                            <p:cond delay="2400"/>
                                          </p:stCondLst>
                                        </p:cTn>
                                        <p:tgtEl>
                                          <p:spTgt spid="1032"/>
                                        </p:tgtEl>
                                        <p:attrNameLst>
                                          <p:attrName>r</p:attrName>
                                        </p:attrNameLst>
                                      </p:cBhvr>
                                    </p:animRot>
                                  </p:childTnLst>
                                </p:cTn>
                              </p:par>
                              <p:par>
                                <p:cTn id="76" presetID="1" presetClass="entr" presetSubtype="0" fill="hold" grpId="0" nodeType="withEffect">
                                  <p:stCondLst>
                                    <p:cond delay="0"/>
                                  </p:stCondLst>
                                  <p:childTnLst>
                                    <p:set>
                                      <p:cBhvr>
                                        <p:cTn id="77" dur="1" fill="hold">
                                          <p:stCondLst>
                                            <p:cond delay="0"/>
                                          </p:stCondLst>
                                        </p:cTn>
                                        <p:tgtEl>
                                          <p:spTgt spid="6"/>
                                        </p:tgtEl>
                                        <p:attrNameLst>
                                          <p:attrName>style.visibility</p:attrName>
                                        </p:attrNameLst>
                                      </p:cBhvr>
                                      <p:to>
                                        <p:strVal val="visible"/>
                                      </p:to>
                                    </p:set>
                                  </p:childTnLst>
                                </p:cTn>
                              </p:par>
                              <p:par>
                                <p:cTn id="78" presetID="26" presetClass="emph" presetSubtype="0" repeatCount="3000" fill="hold" grpId="1" nodeType="withEffect">
                                  <p:stCondLst>
                                    <p:cond delay="0"/>
                                  </p:stCondLst>
                                  <p:childTnLst>
                                    <p:animEffect transition="out" filter="fade">
                                      <p:cBhvr>
                                        <p:cTn id="79" dur="500" tmFilter="0, 0; .2, .5; .8, .5; 1, 0"/>
                                        <p:tgtEl>
                                          <p:spTgt spid="6"/>
                                        </p:tgtEl>
                                      </p:cBhvr>
                                    </p:animEffect>
                                    <p:animScale>
                                      <p:cBhvr>
                                        <p:cTn id="80" dur="250" autoRev="1" fill="hold"/>
                                        <p:tgtEl>
                                          <p:spTgt spid="6"/>
                                        </p:tgtEl>
                                      </p:cBhvr>
                                      <p:by x="105000" y="105000"/>
                                    </p:animScale>
                                  </p:childTnLst>
                                </p:cTn>
                              </p:par>
                              <p:par>
                                <p:cTn id="81" presetID="1" presetClass="exit" presetSubtype="0" fill="hold" grpId="2" nodeType="withEffect">
                                  <p:stCondLst>
                                    <p:cond delay="2500"/>
                                  </p:stCondLst>
                                  <p:childTnLst>
                                    <p:set>
                                      <p:cBhvr>
                                        <p:cTn id="82"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4" grpId="0" animBg="1"/>
      <p:bldP spid="27" grpId="0" animBg="1"/>
      <p:bldP spid="27" grpId="1" animBg="1"/>
      <p:bldP spid="5" grpId="0"/>
      <p:bldP spid="6" grpId="0" animBg="1"/>
      <p:bldP spid="6" grpId="1" animBg="1"/>
      <p:bldP spid="6" grpId="2"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Bach tuyet\54774f4bc8287c7337fadd5fbb419d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ADMIN\Desktop\Bach tuyet\Bamb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355339" flipH="1">
            <a:off x="3835675" y="4063363"/>
            <a:ext cx="13208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C:\Users\ADMIN\Desktop\Bach tuyet\esquilo00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71667" flipH="1">
            <a:off x="10368615" y="4415267"/>
            <a:ext cx="1320800" cy="144584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ADMIN\Desktop\Bach tuyet\767e08fbae2de8679fbba6d8cecba19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352524" flipH="1">
            <a:off x="8504048" y="4385149"/>
            <a:ext cx="1092200" cy="152544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C:\Users\ADMIN\Desktop\Bach tuyet\43ebd44d263606f876d42fd2f199ea61 (7).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36022" y1="33071" x2="71505" y2="40157"/>
                      </a14:backgroundRemoval>
                    </a14:imgEffect>
                  </a14:imgLayer>
                </a14:imgProps>
              </a:ext>
              <a:ext uri="{28A0092B-C50C-407E-A947-70E740481C1C}">
                <a14:useLocalDpi xmlns:a14="http://schemas.microsoft.com/office/drawing/2010/main" val="0"/>
              </a:ext>
            </a:extLst>
          </a:blip>
          <a:srcRect/>
          <a:stretch>
            <a:fillRect/>
          </a:stretch>
        </p:blipFill>
        <p:spPr bwMode="auto">
          <a:xfrm rot="20483591" flipH="1">
            <a:off x="5873242" y="3818719"/>
            <a:ext cx="1789713" cy="241383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1625600" y="-657027"/>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C:\Users\ADMIN\Desktop\Bach tuyet\511929473-photo-clip-tree.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39375" y="-1222614"/>
            <a:ext cx="7213600" cy="830921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sers\ADMIN\Desktop\Bach tuyet\511929473-photo-clip-tre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57600" y="-624841"/>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6096000" y="-657029"/>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0" descr="C:\Users\ADMIN\Desktop\Tai nguyen thiet ke tro choi\Bảng gỗ\wooden-blank-sign-clipart-1.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35200" y="-1955800"/>
            <a:ext cx="7921939" cy="4079875"/>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3272367" y="617032"/>
            <a:ext cx="5892800" cy="1241237"/>
          </a:xfrm>
          <a:prstGeom prst="rect">
            <a:avLst/>
          </a:prstGeom>
          <a:noFill/>
        </p:spPr>
        <p:txBody>
          <a:bodyPr wrap="square" rtlCol="0">
            <a:spAutoFit/>
          </a:bodyPr>
          <a:lstStyle/>
          <a:p>
            <a:pPr algn="ctr" defTabSz="1219170"/>
            <a:r>
              <a:rPr lang="en-US" sz="3733" dirty="0" err="1">
                <a:solidFill>
                  <a:prstClr val="white"/>
                </a:solidFill>
                <a:latin typeface="Calibri"/>
              </a:rPr>
              <a:t>Nhận</a:t>
            </a:r>
            <a:r>
              <a:rPr lang="en-US" sz="3733" dirty="0">
                <a:solidFill>
                  <a:prstClr val="white"/>
                </a:solidFill>
                <a:latin typeface="Calibri"/>
              </a:rPr>
              <a:t> </a:t>
            </a:r>
            <a:r>
              <a:rPr lang="en-US" sz="3733" dirty="0" err="1">
                <a:solidFill>
                  <a:prstClr val="white"/>
                </a:solidFill>
                <a:latin typeface="Calibri"/>
              </a:rPr>
              <a:t>được</a:t>
            </a:r>
            <a:r>
              <a:rPr lang="en-US" sz="3733" dirty="0">
                <a:solidFill>
                  <a:prstClr val="white"/>
                </a:solidFill>
                <a:latin typeface="Calibri"/>
              </a:rPr>
              <a:t> </a:t>
            </a:r>
            <a:r>
              <a:rPr lang="en-US" sz="3733" dirty="0" err="1">
                <a:solidFill>
                  <a:prstClr val="white"/>
                </a:solidFill>
                <a:latin typeface="Calibri"/>
              </a:rPr>
              <a:t>bài</a:t>
            </a:r>
            <a:r>
              <a:rPr lang="en-US" sz="3733" dirty="0">
                <a:solidFill>
                  <a:prstClr val="white"/>
                </a:solidFill>
                <a:latin typeface="Calibri"/>
              </a:rPr>
              <a:t> </a:t>
            </a:r>
            <a:r>
              <a:rPr lang="en-US" sz="3733" dirty="0" err="1">
                <a:solidFill>
                  <a:prstClr val="white"/>
                </a:solidFill>
                <a:latin typeface="Calibri"/>
              </a:rPr>
              <a:t>kiểm</a:t>
            </a:r>
            <a:r>
              <a:rPr lang="en-US" sz="3733" dirty="0">
                <a:solidFill>
                  <a:prstClr val="white"/>
                </a:solidFill>
                <a:latin typeface="Calibri"/>
              </a:rPr>
              <a:t> </a:t>
            </a:r>
            <a:r>
              <a:rPr lang="en-US" sz="3733" dirty="0" err="1">
                <a:solidFill>
                  <a:prstClr val="white"/>
                </a:solidFill>
                <a:latin typeface="Calibri"/>
              </a:rPr>
              <a:t>tra</a:t>
            </a:r>
            <a:r>
              <a:rPr lang="en-US" sz="3733" dirty="0">
                <a:solidFill>
                  <a:prstClr val="white"/>
                </a:solidFill>
                <a:latin typeface="Calibri"/>
              </a:rPr>
              <a:t> </a:t>
            </a:r>
            <a:r>
              <a:rPr lang="en-US" sz="3733" dirty="0" err="1">
                <a:solidFill>
                  <a:prstClr val="white"/>
                </a:solidFill>
                <a:latin typeface="Calibri"/>
              </a:rPr>
              <a:t>điểm</a:t>
            </a:r>
            <a:r>
              <a:rPr lang="en-US" sz="3733" dirty="0">
                <a:solidFill>
                  <a:prstClr val="white"/>
                </a:solidFill>
                <a:latin typeface="Calibri"/>
              </a:rPr>
              <a:t> </a:t>
            </a:r>
            <a:r>
              <a:rPr lang="en-US" sz="3733" dirty="0" err="1">
                <a:solidFill>
                  <a:prstClr val="white"/>
                </a:solidFill>
                <a:latin typeface="Calibri"/>
              </a:rPr>
              <a:t>thấp</a:t>
            </a:r>
            <a:r>
              <a:rPr lang="en-US" sz="3733" dirty="0">
                <a:solidFill>
                  <a:prstClr val="white"/>
                </a:solidFill>
                <a:latin typeface="Calibri"/>
              </a:rPr>
              <a:t>, </a:t>
            </a:r>
            <a:r>
              <a:rPr lang="en-US" sz="3733" dirty="0" err="1">
                <a:solidFill>
                  <a:prstClr val="white"/>
                </a:solidFill>
                <a:latin typeface="Calibri"/>
              </a:rPr>
              <a:t>về</a:t>
            </a:r>
            <a:r>
              <a:rPr lang="en-US" sz="3733" dirty="0">
                <a:solidFill>
                  <a:prstClr val="white"/>
                </a:solidFill>
                <a:latin typeface="Calibri"/>
              </a:rPr>
              <a:t> </a:t>
            </a:r>
            <a:r>
              <a:rPr lang="en-US" sz="3733" dirty="0" err="1">
                <a:solidFill>
                  <a:prstClr val="white"/>
                </a:solidFill>
                <a:latin typeface="Calibri"/>
              </a:rPr>
              <a:t>nhà</a:t>
            </a:r>
            <a:r>
              <a:rPr lang="en-US" sz="3733" dirty="0">
                <a:solidFill>
                  <a:prstClr val="white"/>
                </a:solidFill>
                <a:latin typeface="Calibri"/>
              </a:rPr>
              <a:t> </a:t>
            </a:r>
            <a:r>
              <a:rPr lang="en-US" sz="3733" dirty="0" err="1">
                <a:solidFill>
                  <a:prstClr val="white"/>
                </a:solidFill>
                <a:latin typeface="Calibri"/>
              </a:rPr>
              <a:t>em</a:t>
            </a:r>
            <a:r>
              <a:rPr lang="en-US" sz="3733" dirty="0">
                <a:solidFill>
                  <a:prstClr val="white"/>
                </a:solidFill>
                <a:latin typeface="Calibri"/>
              </a:rPr>
              <a:t> </a:t>
            </a:r>
            <a:r>
              <a:rPr lang="en-US" sz="3733" dirty="0" err="1">
                <a:solidFill>
                  <a:prstClr val="white"/>
                </a:solidFill>
                <a:latin typeface="Calibri"/>
              </a:rPr>
              <a:t>sẽ</a:t>
            </a:r>
            <a:r>
              <a:rPr lang="en-US" sz="3733" dirty="0">
                <a:solidFill>
                  <a:prstClr val="white"/>
                </a:solidFill>
                <a:latin typeface="Calibri"/>
              </a:rPr>
              <a:t> </a:t>
            </a:r>
            <a:r>
              <a:rPr lang="en-US" sz="3733" dirty="0" err="1">
                <a:solidFill>
                  <a:prstClr val="white"/>
                </a:solidFill>
                <a:latin typeface="Calibri"/>
              </a:rPr>
              <a:t>làm</a:t>
            </a:r>
            <a:r>
              <a:rPr lang="en-US" sz="3733" dirty="0">
                <a:solidFill>
                  <a:prstClr val="white"/>
                </a:solidFill>
                <a:latin typeface="Calibri"/>
              </a:rPr>
              <a:t> </a:t>
            </a:r>
            <a:r>
              <a:rPr lang="en-US" sz="3733" dirty="0" err="1">
                <a:solidFill>
                  <a:prstClr val="white"/>
                </a:solidFill>
                <a:latin typeface="Calibri"/>
              </a:rPr>
              <a:t>gì</a:t>
            </a:r>
            <a:r>
              <a:rPr lang="en-US" sz="3733" dirty="0">
                <a:solidFill>
                  <a:prstClr val="white"/>
                </a:solidFill>
                <a:latin typeface="Calibri"/>
              </a:rPr>
              <a:t>?</a:t>
            </a:r>
          </a:p>
        </p:txBody>
      </p:sp>
      <p:pic>
        <p:nvPicPr>
          <p:cNvPr id="47" name="Picture 11" descr="C:\Users\ADMIN\Desktop\Tai nguyen thiet ke tro choi\Bảng gỗ\Picture1 (2).png">
            <a:hlinkClick r:id="" action="ppaction://hlinkshowjump?jump=nextslide"/>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270067" y="550174"/>
            <a:ext cx="1617133" cy="687477"/>
          </a:xfrm>
          <a:prstGeom prst="rect">
            <a:avLst/>
          </a:prstGeom>
          <a:noFill/>
          <a:extLst>
            <a:ext uri="{909E8E84-426E-40DD-AFC4-6F175D3DCCD1}">
              <a14:hiddenFill xmlns:a14="http://schemas.microsoft.com/office/drawing/2010/main">
                <a:solidFill>
                  <a:srgbClr val="FFFFFF"/>
                </a:solidFill>
              </a14:hiddenFill>
            </a:ext>
          </a:extLst>
        </p:spPr>
      </p:pic>
      <p:sp>
        <p:nvSpPr>
          <p:cNvPr id="48" name="Explosion 1 47"/>
          <p:cNvSpPr/>
          <p:nvPr/>
        </p:nvSpPr>
        <p:spPr>
          <a:xfrm>
            <a:off x="5250697" y="4439014"/>
            <a:ext cx="4017104" cy="2729895"/>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b="1" dirty="0">
                <a:solidFill>
                  <a:srgbClr val="0000FF"/>
                </a:solidFill>
                <a:latin typeface="Arial" panose="020B0604020202020204" pitchFamily="34" charset="0"/>
                <a:cs typeface="Arial" panose="020B0604020202020204" pitchFamily="34" charset="0"/>
              </a:rPr>
              <a:t>ĐÚNG RỒI</a:t>
            </a:r>
          </a:p>
        </p:txBody>
      </p:sp>
      <p:sp>
        <p:nvSpPr>
          <p:cNvPr id="50" name="Rounded Rectangle 49"/>
          <p:cNvSpPr/>
          <p:nvPr/>
        </p:nvSpPr>
        <p:spPr>
          <a:xfrm>
            <a:off x="152400" y="2103826"/>
            <a:ext cx="5994400" cy="1249805"/>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000" dirty="0">
                <a:solidFill>
                  <a:srgbClr val="0000FF"/>
                </a:solidFill>
                <a:latin typeface="Calibri"/>
              </a:rPr>
              <a:t>A. </a:t>
            </a:r>
            <a:r>
              <a:rPr lang="en-US" sz="4000" dirty="0" err="1">
                <a:solidFill>
                  <a:srgbClr val="0000FF"/>
                </a:solidFill>
                <a:latin typeface="Calibri"/>
              </a:rPr>
              <a:t>Nhận</a:t>
            </a:r>
            <a:r>
              <a:rPr lang="en-US" sz="4000" dirty="0">
                <a:solidFill>
                  <a:srgbClr val="0000FF"/>
                </a:solidFill>
                <a:latin typeface="Calibri"/>
              </a:rPr>
              <a:t> </a:t>
            </a:r>
            <a:r>
              <a:rPr lang="en-US" sz="4000" dirty="0" err="1">
                <a:solidFill>
                  <a:srgbClr val="0000FF"/>
                </a:solidFill>
                <a:latin typeface="Calibri"/>
              </a:rPr>
              <a:t>lỗi</a:t>
            </a:r>
            <a:r>
              <a:rPr lang="en-US" sz="4000" dirty="0">
                <a:solidFill>
                  <a:srgbClr val="0000FF"/>
                </a:solidFill>
                <a:latin typeface="Calibri"/>
              </a:rPr>
              <a:t> </a:t>
            </a:r>
            <a:r>
              <a:rPr lang="en-US" sz="4000" dirty="0" err="1">
                <a:solidFill>
                  <a:srgbClr val="0000FF"/>
                </a:solidFill>
                <a:latin typeface="Calibri"/>
              </a:rPr>
              <a:t>với</a:t>
            </a:r>
            <a:r>
              <a:rPr lang="en-US" sz="4000" dirty="0">
                <a:solidFill>
                  <a:srgbClr val="0000FF"/>
                </a:solidFill>
                <a:latin typeface="Calibri"/>
              </a:rPr>
              <a:t> </a:t>
            </a:r>
            <a:r>
              <a:rPr lang="en-US" sz="4000" dirty="0" err="1">
                <a:solidFill>
                  <a:srgbClr val="0000FF"/>
                </a:solidFill>
                <a:latin typeface="Calibri"/>
              </a:rPr>
              <a:t>bố</a:t>
            </a:r>
            <a:r>
              <a:rPr lang="en-US" sz="4000" dirty="0">
                <a:solidFill>
                  <a:srgbClr val="0000FF"/>
                </a:solidFill>
                <a:latin typeface="Calibri"/>
              </a:rPr>
              <a:t> </a:t>
            </a:r>
            <a:r>
              <a:rPr lang="en-US" sz="4000" dirty="0" err="1">
                <a:solidFill>
                  <a:srgbClr val="0000FF"/>
                </a:solidFill>
                <a:latin typeface="Calibri"/>
              </a:rPr>
              <a:t>mẹ</a:t>
            </a:r>
            <a:r>
              <a:rPr lang="en-US" sz="4000" dirty="0">
                <a:solidFill>
                  <a:srgbClr val="0000FF"/>
                </a:solidFill>
                <a:latin typeface="Calibri"/>
              </a:rPr>
              <a:t> </a:t>
            </a:r>
            <a:r>
              <a:rPr lang="en-US" sz="4000" dirty="0" err="1">
                <a:solidFill>
                  <a:srgbClr val="0000FF"/>
                </a:solidFill>
                <a:latin typeface="Calibri"/>
              </a:rPr>
              <a:t>và</a:t>
            </a:r>
            <a:r>
              <a:rPr lang="en-US" sz="4000" dirty="0">
                <a:solidFill>
                  <a:srgbClr val="0000FF"/>
                </a:solidFill>
                <a:latin typeface="Calibri"/>
              </a:rPr>
              <a:t> </a:t>
            </a:r>
            <a:r>
              <a:rPr lang="en-US" sz="4000" dirty="0" err="1">
                <a:solidFill>
                  <a:srgbClr val="0000FF"/>
                </a:solidFill>
                <a:latin typeface="Calibri"/>
              </a:rPr>
              <a:t>hứa</a:t>
            </a:r>
            <a:r>
              <a:rPr lang="en-US" sz="4000" dirty="0">
                <a:solidFill>
                  <a:srgbClr val="0000FF"/>
                </a:solidFill>
                <a:latin typeface="Calibri"/>
              </a:rPr>
              <a:t> </a:t>
            </a:r>
            <a:r>
              <a:rPr lang="en-US" sz="4000" dirty="0" err="1">
                <a:solidFill>
                  <a:srgbClr val="0000FF"/>
                </a:solidFill>
                <a:latin typeface="Calibri"/>
              </a:rPr>
              <a:t>sẽ</a:t>
            </a:r>
            <a:r>
              <a:rPr lang="en-US" sz="4000" dirty="0">
                <a:solidFill>
                  <a:srgbClr val="0000FF"/>
                </a:solidFill>
                <a:latin typeface="Calibri"/>
              </a:rPr>
              <a:t> </a:t>
            </a:r>
            <a:r>
              <a:rPr lang="en-US" sz="4000" dirty="0" err="1">
                <a:solidFill>
                  <a:srgbClr val="0000FF"/>
                </a:solidFill>
                <a:latin typeface="Calibri"/>
              </a:rPr>
              <a:t>chăm</a:t>
            </a:r>
            <a:r>
              <a:rPr lang="en-US" sz="4000" dirty="0">
                <a:solidFill>
                  <a:srgbClr val="0000FF"/>
                </a:solidFill>
                <a:latin typeface="Calibri"/>
              </a:rPr>
              <a:t> </a:t>
            </a:r>
            <a:r>
              <a:rPr lang="en-US" sz="4000" dirty="0" err="1">
                <a:solidFill>
                  <a:srgbClr val="0000FF"/>
                </a:solidFill>
                <a:latin typeface="Calibri"/>
              </a:rPr>
              <a:t>chỉ</a:t>
            </a:r>
            <a:r>
              <a:rPr lang="en-US" sz="4000" dirty="0">
                <a:solidFill>
                  <a:srgbClr val="0000FF"/>
                </a:solidFill>
                <a:latin typeface="Calibri"/>
              </a:rPr>
              <a:t> </a:t>
            </a:r>
            <a:r>
              <a:rPr lang="en-US" sz="4000" dirty="0" err="1">
                <a:solidFill>
                  <a:srgbClr val="0000FF"/>
                </a:solidFill>
                <a:latin typeface="Calibri"/>
              </a:rPr>
              <a:t>học</a:t>
            </a:r>
            <a:r>
              <a:rPr lang="en-US" sz="4000" dirty="0">
                <a:solidFill>
                  <a:srgbClr val="0000FF"/>
                </a:solidFill>
                <a:latin typeface="Calibri"/>
              </a:rPr>
              <a:t> </a:t>
            </a:r>
            <a:r>
              <a:rPr lang="en-US" sz="4000" dirty="0" err="1">
                <a:solidFill>
                  <a:srgbClr val="0000FF"/>
                </a:solidFill>
                <a:latin typeface="Calibri"/>
              </a:rPr>
              <a:t>hành</a:t>
            </a:r>
            <a:r>
              <a:rPr lang="en-US" sz="4000" dirty="0">
                <a:solidFill>
                  <a:srgbClr val="0000FF"/>
                </a:solidFill>
                <a:latin typeface="Calibri"/>
              </a:rPr>
              <a:t>.</a:t>
            </a:r>
          </a:p>
        </p:txBody>
      </p:sp>
      <p:sp>
        <p:nvSpPr>
          <p:cNvPr id="52" name="Rounded Rectangle 51"/>
          <p:cNvSpPr/>
          <p:nvPr/>
        </p:nvSpPr>
        <p:spPr>
          <a:xfrm>
            <a:off x="6992103" y="2070094"/>
            <a:ext cx="5047497"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000" dirty="0">
                <a:solidFill>
                  <a:srgbClr val="0000FF"/>
                </a:solidFill>
                <a:latin typeface="Calibri"/>
              </a:rPr>
              <a:t>B. </a:t>
            </a:r>
            <a:r>
              <a:rPr lang="en-US" sz="4000" dirty="0" err="1">
                <a:solidFill>
                  <a:srgbClr val="0000FF"/>
                </a:solidFill>
                <a:latin typeface="Calibri"/>
              </a:rPr>
              <a:t>Giấu</a:t>
            </a:r>
            <a:r>
              <a:rPr lang="en-US" sz="4000" dirty="0">
                <a:solidFill>
                  <a:srgbClr val="0000FF"/>
                </a:solidFill>
                <a:latin typeface="Calibri"/>
              </a:rPr>
              <a:t> </a:t>
            </a:r>
            <a:r>
              <a:rPr lang="en-US" sz="4000" dirty="0" err="1">
                <a:solidFill>
                  <a:srgbClr val="0000FF"/>
                </a:solidFill>
                <a:latin typeface="Calibri"/>
              </a:rPr>
              <a:t>đi</a:t>
            </a:r>
            <a:r>
              <a:rPr lang="en-US" sz="4000" dirty="0">
                <a:solidFill>
                  <a:srgbClr val="0000FF"/>
                </a:solidFill>
                <a:latin typeface="Calibri"/>
              </a:rPr>
              <a:t> </a:t>
            </a:r>
            <a:r>
              <a:rPr lang="en-US" sz="4000" dirty="0" err="1">
                <a:solidFill>
                  <a:srgbClr val="0000FF"/>
                </a:solidFill>
                <a:latin typeface="Calibri"/>
              </a:rPr>
              <a:t>để</a:t>
            </a:r>
            <a:r>
              <a:rPr lang="en-US" sz="4000" dirty="0">
                <a:solidFill>
                  <a:srgbClr val="0000FF"/>
                </a:solidFill>
                <a:latin typeface="Calibri"/>
              </a:rPr>
              <a:t> </a:t>
            </a:r>
            <a:r>
              <a:rPr lang="en-US" sz="4000" dirty="0" err="1">
                <a:solidFill>
                  <a:srgbClr val="0000FF"/>
                </a:solidFill>
                <a:latin typeface="Calibri"/>
              </a:rPr>
              <a:t>không</a:t>
            </a:r>
            <a:r>
              <a:rPr lang="en-US" sz="4000" dirty="0">
                <a:solidFill>
                  <a:srgbClr val="0000FF"/>
                </a:solidFill>
                <a:latin typeface="Calibri"/>
              </a:rPr>
              <a:t> ai </a:t>
            </a:r>
            <a:r>
              <a:rPr lang="en-US" sz="4000" dirty="0" err="1">
                <a:solidFill>
                  <a:srgbClr val="0000FF"/>
                </a:solidFill>
                <a:latin typeface="Calibri"/>
              </a:rPr>
              <a:t>biết</a:t>
            </a:r>
            <a:r>
              <a:rPr lang="en-US" sz="4000" dirty="0">
                <a:solidFill>
                  <a:srgbClr val="0000FF"/>
                </a:solidFill>
                <a:latin typeface="Calibri"/>
              </a:rPr>
              <a:t> </a:t>
            </a:r>
            <a:r>
              <a:rPr lang="en-US" sz="4000" dirty="0" err="1">
                <a:solidFill>
                  <a:srgbClr val="0000FF"/>
                </a:solidFill>
                <a:latin typeface="Calibri"/>
              </a:rPr>
              <a:t>bị</a:t>
            </a:r>
            <a:r>
              <a:rPr lang="en-US" sz="4000" dirty="0">
                <a:solidFill>
                  <a:srgbClr val="0000FF"/>
                </a:solidFill>
                <a:latin typeface="Calibri"/>
              </a:rPr>
              <a:t> </a:t>
            </a:r>
            <a:r>
              <a:rPr lang="en-US" sz="4000" dirty="0" err="1">
                <a:solidFill>
                  <a:srgbClr val="0000FF"/>
                </a:solidFill>
                <a:latin typeface="Calibri"/>
              </a:rPr>
              <a:t>điểm</a:t>
            </a:r>
            <a:r>
              <a:rPr lang="en-US" sz="4000" dirty="0">
                <a:solidFill>
                  <a:srgbClr val="0000FF"/>
                </a:solidFill>
                <a:latin typeface="Calibri"/>
              </a:rPr>
              <a:t> </a:t>
            </a:r>
            <a:r>
              <a:rPr lang="en-US" sz="4000" dirty="0" err="1">
                <a:solidFill>
                  <a:srgbClr val="0000FF"/>
                </a:solidFill>
                <a:latin typeface="Calibri"/>
              </a:rPr>
              <a:t>kém</a:t>
            </a:r>
            <a:r>
              <a:rPr lang="en-US" sz="4000" dirty="0">
                <a:solidFill>
                  <a:srgbClr val="0000FF"/>
                </a:solidFill>
                <a:latin typeface="Calibri"/>
              </a:rPr>
              <a:t>.</a:t>
            </a:r>
          </a:p>
        </p:txBody>
      </p:sp>
      <p:pic>
        <p:nvPicPr>
          <p:cNvPr id="53" name="Picture 4" descr="C:\Users\ADMIN\Desktop\Bach tuyet\Blanca_Nieves.8.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H="1">
            <a:off x="-227371" y="3455232"/>
            <a:ext cx="2287981" cy="3969859"/>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1" descr="C:\Users\ADMIN\Desktop\Tai nguyen thiet ke tro choi\Bảng gỗ\Picture1 (2).png">
            <a:hlinkClick r:id="" action="ppaction://hlinkshowjump?jump=previousslide"/>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flipH="1">
            <a:off x="203201" y="506323"/>
            <a:ext cx="1646767" cy="68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50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fade">
                                      <p:cBhvr>
                                        <p:cTn id="19" dur="1000"/>
                                        <p:tgtEl>
                                          <p:spTgt spid="50"/>
                                        </p:tgtEl>
                                      </p:cBhvr>
                                    </p:animEffect>
                                    <p:anim calcmode="lin" valueType="num">
                                      <p:cBhvr>
                                        <p:cTn id="20" dur="1000" fill="hold"/>
                                        <p:tgtEl>
                                          <p:spTgt spid="50"/>
                                        </p:tgtEl>
                                        <p:attrNameLst>
                                          <p:attrName>ppt_x</p:attrName>
                                        </p:attrNameLst>
                                      </p:cBhvr>
                                      <p:tavLst>
                                        <p:tav tm="0">
                                          <p:val>
                                            <p:strVal val="#ppt_x"/>
                                          </p:val>
                                        </p:tav>
                                        <p:tav tm="100000">
                                          <p:val>
                                            <p:strVal val="#ppt_x"/>
                                          </p:val>
                                        </p:tav>
                                      </p:tavLst>
                                    </p:anim>
                                    <p:anim calcmode="lin" valueType="num">
                                      <p:cBhvr>
                                        <p:cTn id="21"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2"/>
                                        </p:tgtEl>
                                        <p:attrNameLst>
                                          <p:attrName>style.visibility</p:attrName>
                                        </p:attrNameLst>
                                      </p:cBhvr>
                                      <p:to>
                                        <p:strVal val="visible"/>
                                      </p:to>
                                    </p:set>
                                    <p:animEffect transition="in" filter="fade">
                                      <p:cBhvr>
                                        <p:cTn id="26" dur="1000"/>
                                        <p:tgtEl>
                                          <p:spTgt spid="52"/>
                                        </p:tgtEl>
                                      </p:cBhvr>
                                    </p:animEffect>
                                    <p:anim calcmode="lin" valueType="num">
                                      <p:cBhvr>
                                        <p:cTn id="27" dur="1000" fill="hold"/>
                                        <p:tgtEl>
                                          <p:spTgt spid="52"/>
                                        </p:tgtEl>
                                        <p:attrNameLst>
                                          <p:attrName>ppt_x</p:attrName>
                                        </p:attrNameLst>
                                      </p:cBhvr>
                                      <p:tavLst>
                                        <p:tav tm="0">
                                          <p:val>
                                            <p:strVal val="#ppt_x"/>
                                          </p:val>
                                        </p:tav>
                                        <p:tav tm="100000">
                                          <p:val>
                                            <p:strVal val="#ppt_x"/>
                                          </p:val>
                                        </p:tav>
                                      </p:tavLst>
                                    </p:anim>
                                    <p:anim calcmode="lin" valueType="num">
                                      <p:cBhvr>
                                        <p:cTn id="28"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32" presetClass="emph" presetSubtype="0" repeatCount="indefinite" fill="hold" nodeType="withEffect">
                                  <p:stCondLst>
                                    <p:cond delay="0"/>
                                  </p:stCondLst>
                                  <p:childTnLst>
                                    <p:animRot by="120000">
                                      <p:cBhvr>
                                        <p:cTn id="34" dur="300" fill="hold">
                                          <p:stCondLst>
                                            <p:cond delay="0"/>
                                          </p:stCondLst>
                                        </p:cTn>
                                        <p:tgtEl>
                                          <p:spTgt spid="21"/>
                                        </p:tgtEl>
                                        <p:attrNameLst>
                                          <p:attrName>r</p:attrName>
                                        </p:attrNameLst>
                                      </p:cBhvr>
                                    </p:animRot>
                                    <p:animRot by="-240000">
                                      <p:cBhvr>
                                        <p:cTn id="35" dur="600" fill="hold">
                                          <p:stCondLst>
                                            <p:cond delay="600"/>
                                          </p:stCondLst>
                                        </p:cTn>
                                        <p:tgtEl>
                                          <p:spTgt spid="21"/>
                                        </p:tgtEl>
                                        <p:attrNameLst>
                                          <p:attrName>r</p:attrName>
                                        </p:attrNameLst>
                                      </p:cBhvr>
                                    </p:animRot>
                                    <p:animRot by="240000">
                                      <p:cBhvr>
                                        <p:cTn id="36" dur="600" fill="hold">
                                          <p:stCondLst>
                                            <p:cond delay="1200"/>
                                          </p:stCondLst>
                                        </p:cTn>
                                        <p:tgtEl>
                                          <p:spTgt spid="21"/>
                                        </p:tgtEl>
                                        <p:attrNameLst>
                                          <p:attrName>r</p:attrName>
                                        </p:attrNameLst>
                                      </p:cBhvr>
                                    </p:animRot>
                                    <p:animRot by="-240000">
                                      <p:cBhvr>
                                        <p:cTn id="37" dur="600" fill="hold">
                                          <p:stCondLst>
                                            <p:cond delay="1800"/>
                                          </p:stCondLst>
                                        </p:cTn>
                                        <p:tgtEl>
                                          <p:spTgt spid="21"/>
                                        </p:tgtEl>
                                        <p:attrNameLst>
                                          <p:attrName>r</p:attrName>
                                        </p:attrNameLst>
                                      </p:cBhvr>
                                    </p:animRot>
                                    <p:animRot by="120000">
                                      <p:cBhvr>
                                        <p:cTn id="38" dur="600" fill="hold">
                                          <p:stCondLst>
                                            <p:cond delay="2400"/>
                                          </p:stCondLst>
                                        </p:cTn>
                                        <p:tgtEl>
                                          <p:spTgt spid="21"/>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32" presetClass="emph" presetSubtype="0" repeatCount="indefinite" fill="hold" nodeType="withEffect">
                                  <p:stCondLst>
                                    <p:cond delay="0"/>
                                  </p:stCondLst>
                                  <p:childTnLst>
                                    <p:animRot by="120000">
                                      <p:cBhvr>
                                        <p:cTn id="44" dur="300" fill="hold">
                                          <p:stCondLst>
                                            <p:cond delay="0"/>
                                          </p:stCondLst>
                                        </p:cTn>
                                        <p:tgtEl>
                                          <p:spTgt spid="26"/>
                                        </p:tgtEl>
                                        <p:attrNameLst>
                                          <p:attrName>r</p:attrName>
                                        </p:attrNameLst>
                                      </p:cBhvr>
                                    </p:animRot>
                                    <p:animRot by="-240000">
                                      <p:cBhvr>
                                        <p:cTn id="45" dur="600" fill="hold">
                                          <p:stCondLst>
                                            <p:cond delay="600"/>
                                          </p:stCondLst>
                                        </p:cTn>
                                        <p:tgtEl>
                                          <p:spTgt spid="26"/>
                                        </p:tgtEl>
                                        <p:attrNameLst>
                                          <p:attrName>r</p:attrName>
                                        </p:attrNameLst>
                                      </p:cBhvr>
                                    </p:animRot>
                                    <p:animRot by="240000">
                                      <p:cBhvr>
                                        <p:cTn id="46" dur="600" fill="hold">
                                          <p:stCondLst>
                                            <p:cond delay="1200"/>
                                          </p:stCondLst>
                                        </p:cTn>
                                        <p:tgtEl>
                                          <p:spTgt spid="26"/>
                                        </p:tgtEl>
                                        <p:attrNameLst>
                                          <p:attrName>r</p:attrName>
                                        </p:attrNameLst>
                                      </p:cBhvr>
                                    </p:animRot>
                                    <p:animRot by="-240000">
                                      <p:cBhvr>
                                        <p:cTn id="47" dur="600" fill="hold">
                                          <p:stCondLst>
                                            <p:cond delay="1800"/>
                                          </p:stCondLst>
                                        </p:cTn>
                                        <p:tgtEl>
                                          <p:spTgt spid="26"/>
                                        </p:tgtEl>
                                        <p:attrNameLst>
                                          <p:attrName>r</p:attrName>
                                        </p:attrNameLst>
                                      </p:cBhvr>
                                    </p:animRot>
                                    <p:animRot by="120000">
                                      <p:cBhvr>
                                        <p:cTn id="48" dur="600" fill="hold">
                                          <p:stCondLst>
                                            <p:cond delay="2400"/>
                                          </p:stCondLst>
                                        </p:cTn>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50"/>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27"/>
                                        </p:tgtEl>
                                        <p:attrNameLst>
                                          <p:attrName>style.visibility</p:attrName>
                                        </p:attrNameLst>
                                      </p:cBhvr>
                                      <p:to>
                                        <p:strVal val="visible"/>
                                      </p:to>
                                    </p:set>
                                  </p:childTnLst>
                                </p:cTn>
                              </p:par>
                              <p:par>
                                <p:cTn id="54" presetID="32" presetClass="emph" presetSubtype="0" repeatCount="indefinite" fill="hold" nodeType="withEffect">
                                  <p:stCondLst>
                                    <p:cond delay="0"/>
                                  </p:stCondLst>
                                  <p:childTnLst>
                                    <p:animRot by="120000">
                                      <p:cBhvr>
                                        <p:cTn id="55" dur="200" fill="hold">
                                          <p:stCondLst>
                                            <p:cond delay="0"/>
                                          </p:stCondLst>
                                        </p:cTn>
                                        <p:tgtEl>
                                          <p:spTgt spid="27"/>
                                        </p:tgtEl>
                                        <p:attrNameLst>
                                          <p:attrName>r</p:attrName>
                                        </p:attrNameLst>
                                      </p:cBhvr>
                                    </p:animRot>
                                    <p:animRot by="-240000">
                                      <p:cBhvr>
                                        <p:cTn id="56" dur="400" fill="hold">
                                          <p:stCondLst>
                                            <p:cond delay="400"/>
                                          </p:stCondLst>
                                        </p:cTn>
                                        <p:tgtEl>
                                          <p:spTgt spid="27"/>
                                        </p:tgtEl>
                                        <p:attrNameLst>
                                          <p:attrName>r</p:attrName>
                                        </p:attrNameLst>
                                      </p:cBhvr>
                                    </p:animRot>
                                    <p:animRot by="240000">
                                      <p:cBhvr>
                                        <p:cTn id="57" dur="400" fill="hold">
                                          <p:stCondLst>
                                            <p:cond delay="800"/>
                                          </p:stCondLst>
                                        </p:cTn>
                                        <p:tgtEl>
                                          <p:spTgt spid="27"/>
                                        </p:tgtEl>
                                        <p:attrNameLst>
                                          <p:attrName>r</p:attrName>
                                        </p:attrNameLst>
                                      </p:cBhvr>
                                    </p:animRot>
                                    <p:animRot by="-240000">
                                      <p:cBhvr>
                                        <p:cTn id="58" dur="400" fill="hold">
                                          <p:stCondLst>
                                            <p:cond delay="1200"/>
                                          </p:stCondLst>
                                        </p:cTn>
                                        <p:tgtEl>
                                          <p:spTgt spid="27"/>
                                        </p:tgtEl>
                                        <p:attrNameLst>
                                          <p:attrName>r</p:attrName>
                                        </p:attrNameLst>
                                      </p:cBhvr>
                                    </p:animRot>
                                    <p:animRot by="120000">
                                      <p:cBhvr>
                                        <p:cTn id="59" dur="400" fill="hold">
                                          <p:stCondLst>
                                            <p:cond delay="1600"/>
                                          </p:stCondLst>
                                        </p:cTn>
                                        <p:tgtEl>
                                          <p:spTgt spid="27"/>
                                        </p:tgtEl>
                                        <p:attrNameLst>
                                          <p:attrName>r</p:attrName>
                                        </p:attrNameLst>
                                      </p:cBhvr>
                                    </p:animRot>
                                  </p:childTnLst>
                                </p:cTn>
                              </p:par>
                              <p:par>
                                <p:cTn id="60" presetID="1" presetClass="entr" presetSubtype="0" fill="hold" grpId="0" nodeType="withEffect">
                                  <p:stCondLst>
                                    <p:cond delay="0"/>
                                  </p:stCondLst>
                                  <p:childTnLst>
                                    <p:set>
                                      <p:cBhvr>
                                        <p:cTn id="61" dur="1" fill="hold">
                                          <p:stCondLst>
                                            <p:cond delay="0"/>
                                          </p:stCondLst>
                                        </p:cTn>
                                        <p:tgtEl>
                                          <p:spTgt spid="48"/>
                                        </p:tgtEl>
                                        <p:attrNameLst>
                                          <p:attrName>style.visibility</p:attrName>
                                        </p:attrNameLst>
                                      </p:cBhvr>
                                      <p:to>
                                        <p:strVal val="visible"/>
                                      </p:to>
                                    </p:set>
                                  </p:childTnLst>
                                </p:cTn>
                              </p:par>
                              <p:par>
                                <p:cTn id="62" presetID="26" presetClass="emph" presetSubtype="0" repeatCount="3000" fill="hold" grpId="1" nodeType="withEffect">
                                  <p:stCondLst>
                                    <p:cond delay="0"/>
                                  </p:stCondLst>
                                  <p:childTnLst>
                                    <p:animEffect transition="out" filter="fade">
                                      <p:cBhvr>
                                        <p:cTn id="63" dur="500" tmFilter="0, 0; .2, .5; .8, .5; 1, 0"/>
                                        <p:tgtEl>
                                          <p:spTgt spid="48"/>
                                        </p:tgtEl>
                                      </p:cBhvr>
                                    </p:animEffect>
                                    <p:animScale>
                                      <p:cBhvr>
                                        <p:cTn id="64" dur="250" autoRev="1" fill="hold"/>
                                        <p:tgtEl>
                                          <p:spTgt spid="48"/>
                                        </p:tgtEl>
                                      </p:cBhvr>
                                      <p:by x="105000" y="105000"/>
                                    </p:animScale>
                                  </p:childTnLst>
                                </p:cTn>
                              </p:par>
                              <p:par>
                                <p:cTn id="65" presetID="1" presetClass="exit" presetSubtype="0" fill="hold" grpId="2" nodeType="withEffect">
                                  <p:stCondLst>
                                    <p:cond delay="2500"/>
                                  </p:stCondLst>
                                  <p:childTnLst>
                                    <p:set>
                                      <p:cBhvr>
                                        <p:cTn id="66"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67" restart="whenNotActive" fill="hold" evtFilter="cancelBubble" nodeType="interactiveSeq">
                <p:stCondLst>
                  <p:cond evt="onClick" delay="0">
                    <p:tgtEl>
                      <p:spTgt spid="52"/>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childTnLst>
                                </p:cTn>
                              </p:par>
                              <p:par>
                                <p:cTn id="72" presetID="32" presetClass="emph" presetSubtype="0" repeatCount="indefinite" fill="hold" nodeType="withEffect">
                                  <p:stCondLst>
                                    <p:cond delay="0"/>
                                  </p:stCondLst>
                                  <p:childTnLst>
                                    <p:animRot by="120000">
                                      <p:cBhvr>
                                        <p:cTn id="73" dur="300" fill="hold">
                                          <p:stCondLst>
                                            <p:cond delay="0"/>
                                          </p:stCondLst>
                                        </p:cTn>
                                        <p:tgtEl>
                                          <p:spTgt spid="25"/>
                                        </p:tgtEl>
                                        <p:attrNameLst>
                                          <p:attrName>r</p:attrName>
                                        </p:attrNameLst>
                                      </p:cBhvr>
                                    </p:animRot>
                                    <p:animRot by="-240000">
                                      <p:cBhvr>
                                        <p:cTn id="74" dur="600" fill="hold">
                                          <p:stCondLst>
                                            <p:cond delay="600"/>
                                          </p:stCondLst>
                                        </p:cTn>
                                        <p:tgtEl>
                                          <p:spTgt spid="25"/>
                                        </p:tgtEl>
                                        <p:attrNameLst>
                                          <p:attrName>r</p:attrName>
                                        </p:attrNameLst>
                                      </p:cBhvr>
                                    </p:animRot>
                                    <p:animRot by="240000">
                                      <p:cBhvr>
                                        <p:cTn id="75" dur="600" fill="hold">
                                          <p:stCondLst>
                                            <p:cond delay="1200"/>
                                          </p:stCondLst>
                                        </p:cTn>
                                        <p:tgtEl>
                                          <p:spTgt spid="25"/>
                                        </p:tgtEl>
                                        <p:attrNameLst>
                                          <p:attrName>r</p:attrName>
                                        </p:attrNameLst>
                                      </p:cBhvr>
                                    </p:animRot>
                                    <p:animRot by="-240000">
                                      <p:cBhvr>
                                        <p:cTn id="76" dur="600" fill="hold">
                                          <p:stCondLst>
                                            <p:cond delay="1800"/>
                                          </p:stCondLst>
                                        </p:cTn>
                                        <p:tgtEl>
                                          <p:spTgt spid="25"/>
                                        </p:tgtEl>
                                        <p:attrNameLst>
                                          <p:attrName>r</p:attrName>
                                        </p:attrNameLst>
                                      </p:cBhvr>
                                    </p:animRot>
                                    <p:animRot by="120000">
                                      <p:cBhvr>
                                        <p:cTn id="77" dur="600" fill="hold">
                                          <p:stCondLst>
                                            <p:cond delay="2400"/>
                                          </p:stCondLst>
                                        </p:cTn>
                                        <p:tgtEl>
                                          <p:spTgt spid="25"/>
                                        </p:tgtEl>
                                        <p:attrNameLst>
                                          <p:attrName>r</p:attrName>
                                        </p:attrNameLst>
                                      </p:cBhvr>
                                    </p:animRot>
                                  </p:childTnLst>
                                </p:cTn>
                              </p:par>
                            </p:childTnLst>
                          </p:cTn>
                        </p:par>
                      </p:childTnLst>
                    </p:cTn>
                  </p:par>
                </p:childTnLst>
              </p:cTn>
              <p:nextCondLst>
                <p:cond evt="onClick" delay="0">
                  <p:tgtEl>
                    <p:spTgt spid="52"/>
                  </p:tgtEl>
                </p:cond>
              </p:nextCondLst>
            </p:seq>
          </p:childTnLst>
        </p:cTn>
      </p:par>
    </p:tnLst>
    <p:bldLst>
      <p:bldP spid="46" grpId="0"/>
      <p:bldP spid="48" grpId="0" animBg="1"/>
      <p:bldP spid="48" grpId="1" animBg="1"/>
      <p:bldP spid="48" grpId="2" animBg="1"/>
      <p:bldP spid="50" grpId="0" animBg="1"/>
      <p:bldP spid="5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组合 147">
            <a:extLst>
              <a:ext uri="{FF2B5EF4-FFF2-40B4-BE49-F238E27FC236}">
                <a16:creationId xmlns:a16="http://schemas.microsoft.com/office/drawing/2014/main" id="{5AAB55F0-51E5-4475-AF5E-A8477476D7AF}"/>
              </a:ext>
            </a:extLst>
          </p:cNvPr>
          <p:cNvGrpSpPr/>
          <p:nvPr/>
        </p:nvGrpSpPr>
        <p:grpSpPr>
          <a:xfrm>
            <a:off x="3228622" y="1343380"/>
            <a:ext cx="7408736" cy="3603040"/>
            <a:chOff x="1560688" y="2118360"/>
            <a:chExt cx="5261026" cy="2854215"/>
          </a:xfrm>
        </p:grpSpPr>
        <p:pic>
          <p:nvPicPr>
            <p:cNvPr id="3" name="图片 1">
              <a:extLst>
                <a:ext uri="{FF2B5EF4-FFF2-40B4-BE49-F238E27FC236}">
                  <a16:creationId xmlns:a16="http://schemas.microsoft.com/office/drawing/2014/main" id="{BA94BDF9-E0B5-44FB-B2FF-813D25FDAB37}"/>
                </a:ext>
              </a:extLst>
            </p:cNvPr>
            <p:cNvPicPr>
              <a:picLocks noChangeAspect="1"/>
            </p:cNvPicPr>
            <p:nvPr/>
          </p:nvPicPr>
          <p:blipFill>
            <a:blip r:embed="rId3"/>
            <a:stretch>
              <a:fillRect/>
            </a:stretch>
          </p:blipFill>
          <p:spPr>
            <a:xfrm>
              <a:off x="1560688" y="2118360"/>
              <a:ext cx="5261026" cy="2854215"/>
            </a:xfrm>
            <a:prstGeom prst="rect">
              <a:avLst/>
            </a:prstGeom>
          </p:spPr>
        </p:pic>
        <p:sp>
          <p:nvSpPr>
            <p:cNvPr id="4" name="文本框 141">
              <a:extLst>
                <a:ext uri="{FF2B5EF4-FFF2-40B4-BE49-F238E27FC236}">
                  <a16:creationId xmlns:a16="http://schemas.microsoft.com/office/drawing/2014/main" id="{B77C357C-B540-4866-AE22-893744A0F9F9}"/>
                </a:ext>
              </a:extLst>
            </p:cNvPr>
            <p:cNvSpPr txBox="1"/>
            <p:nvPr/>
          </p:nvSpPr>
          <p:spPr>
            <a:xfrm>
              <a:off x="2182854" y="2497081"/>
              <a:ext cx="3522295" cy="1048387"/>
            </a:xfrm>
            <a:prstGeom prst="rect">
              <a:avLst/>
            </a:prstGeom>
          </p:spPr>
          <p:txBody>
            <a:bodyPr wrap="square">
              <a:spAutoFit/>
              <a:scene3d>
                <a:camera prst="orthographicFront"/>
                <a:lightRig rig="threePt" dir="t"/>
              </a:scene3d>
              <a:sp3d contourW="12700"/>
            </a:bodyPr>
            <a:lstStyle>
              <a:defPPr>
                <a:defRPr lang="zh-CN"/>
              </a:defPPr>
              <a:lvl1pPr>
                <a:lnSpc>
                  <a:spcPct val="120000"/>
                </a:lnSpc>
                <a:defRPr sz="3600" b="0">
                  <a:solidFill>
                    <a:srgbClr val="1C75BC"/>
                  </a:solidFill>
                  <a:latin typeface="汉仪趣黑W" panose="00020600040101010101" pitchFamily="18" charset="-122"/>
                  <a:ea typeface="汉仪趣黑W" panose="00020600040101010101" pitchFamily="18"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err="1">
                  <a:ln>
                    <a:noFill/>
                  </a:ln>
                  <a:solidFill>
                    <a:srgbClr val="FFFFFF"/>
                  </a:solidFill>
                  <a:effectLst/>
                  <a:uLnTx/>
                  <a:uFillTx/>
                  <a:latin typeface="Calibri" panose="020F0502020204030204" pitchFamily="34" charset="0"/>
                  <a:ea typeface="字魂36号-正文宋楷" panose="02000000000000000000" pitchFamily="2" charset="-122"/>
                  <a:cs typeface="+mn-cs"/>
                </a:rPr>
                <a:t>Luyện</a:t>
              </a:r>
              <a:r>
                <a:rPr kumimoji="0" lang="en-US" altLang="zh-CN" sz="8000" b="1" i="0" u="none" strike="noStrike" kern="1200" cap="none" spc="0" normalizeH="0" baseline="0" noProof="0" dirty="0">
                  <a:ln>
                    <a:noFill/>
                  </a:ln>
                  <a:solidFill>
                    <a:srgbClr val="FFFFFF"/>
                  </a:solidFill>
                  <a:effectLst/>
                  <a:uLnTx/>
                  <a:uFillTx/>
                  <a:latin typeface="Calibri" panose="020F0502020204030204" pitchFamily="34" charset="0"/>
                  <a:ea typeface="字魂36号-正文宋楷" panose="02000000000000000000" pitchFamily="2" charset="-122"/>
                  <a:cs typeface="+mn-cs"/>
                </a:rPr>
                <a:t> </a:t>
              </a:r>
              <a:r>
                <a:rPr kumimoji="0" lang="en-US" altLang="zh-CN" sz="8000" b="1" i="0" u="none" strike="noStrike" kern="1200" cap="none" spc="0" normalizeH="0" baseline="0" noProof="0" dirty="0" err="1">
                  <a:ln>
                    <a:noFill/>
                  </a:ln>
                  <a:solidFill>
                    <a:srgbClr val="FFFFFF"/>
                  </a:solidFill>
                  <a:effectLst/>
                  <a:uLnTx/>
                  <a:uFillTx/>
                  <a:latin typeface="Calibri" panose="020F0502020204030204" pitchFamily="34" charset="0"/>
                  <a:ea typeface="字魂36号-正文宋楷" panose="02000000000000000000" pitchFamily="2" charset="-122"/>
                  <a:cs typeface="+mn-cs"/>
                </a:rPr>
                <a:t>tập</a:t>
              </a:r>
              <a:endParaRPr kumimoji="0" lang="zh-CN" altLang="en-US" sz="8000" b="1" i="0" u="none" strike="noStrike" kern="1200" cap="none" spc="0" normalizeH="0" baseline="0" noProof="0" dirty="0">
                <a:ln>
                  <a:noFill/>
                </a:ln>
                <a:solidFill>
                  <a:srgbClr val="FFFFFF"/>
                </a:solidFill>
                <a:effectLst/>
                <a:uLnTx/>
                <a:uFillTx/>
                <a:latin typeface="Calibri" panose="020F0502020204030204" pitchFamily="34" charset="0"/>
                <a:ea typeface="字魂36号-正文宋楷" panose="02000000000000000000" pitchFamily="2" charset="-122"/>
                <a:cs typeface="+mn-cs"/>
              </a:endParaRPr>
            </a:p>
          </p:txBody>
        </p:sp>
      </p:grpSp>
      <p:sp>
        <p:nvSpPr>
          <p:cNvPr id="5" name="Rectangle 4">
            <a:extLst>
              <a:ext uri="{FF2B5EF4-FFF2-40B4-BE49-F238E27FC236}">
                <a16:creationId xmlns:a16="http://schemas.microsoft.com/office/drawing/2014/main" id="{F1E9E085-102F-4E72-B06E-ACF71010F1DF}"/>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01847638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E15E6A-788D-4232-A4BB-E2C55CAAAFBE}"/>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TextBox 4">
            <a:extLst>
              <a:ext uri="{FF2B5EF4-FFF2-40B4-BE49-F238E27FC236}">
                <a16:creationId xmlns:a16="http://schemas.microsoft.com/office/drawing/2014/main" id="{114FBFDE-89E0-43B3-AB35-0E99994EB559}"/>
              </a:ext>
            </a:extLst>
          </p:cNvPr>
          <p:cNvSpPr txBox="1"/>
          <p:nvPr/>
        </p:nvSpPr>
        <p:spPr>
          <a:xfrm>
            <a:off x="499730" y="124594"/>
            <a:ext cx="10515600" cy="1077218"/>
          </a:xfrm>
          <a:prstGeom prst="rect">
            <a:avLst/>
          </a:prstGeom>
          <a:noFill/>
        </p:spPr>
        <p:txBody>
          <a:bodyPr wrap="square" rtlCol="0">
            <a:spAutoFit/>
          </a:bodyPr>
          <a:lstStyle/>
          <a:p>
            <a:pPr algn="ct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Em</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đồng</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tình</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hoặc</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không</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đồng</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tình</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với</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việc</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làm</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của</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bạn</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nào</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Vì</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en-US" sz="3200" b="1"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sao</a:t>
            </a:r>
            <a:r>
              <a:rPr lang="en-US" sz="3200" b="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a:t>
            </a:r>
            <a:endParaRPr lang="en-US" sz="3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ECE5B518-8E45-4D9D-BDDF-E038CE450864}"/>
              </a:ext>
            </a:extLst>
          </p:cNvPr>
          <p:cNvPicPr>
            <a:picLocks noChangeAspect="1"/>
          </p:cNvPicPr>
          <p:nvPr/>
        </p:nvPicPr>
        <p:blipFill>
          <a:blip r:embed="rId3"/>
          <a:stretch>
            <a:fillRect/>
          </a:stretch>
        </p:blipFill>
        <p:spPr>
          <a:xfrm>
            <a:off x="2695575" y="1413023"/>
            <a:ext cx="6800850" cy="2266950"/>
          </a:xfrm>
          <a:prstGeom prst="rect">
            <a:avLst/>
          </a:prstGeom>
        </p:spPr>
      </p:pic>
      <p:pic>
        <p:nvPicPr>
          <p:cNvPr id="7" name="Picture 6">
            <a:extLst>
              <a:ext uri="{FF2B5EF4-FFF2-40B4-BE49-F238E27FC236}">
                <a16:creationId xmlns:a16="http://schemas.microsoft.com/office/drawing/2014/main" id="{B218C883-57F5-457A-B67E-B301511BD9D2}"/>
              </a:ext>
            </a:extLst>
          </p:cNvPr>
          <p:cNvPicPr>
            <a:picLocks noChangeAspect="1"/>
          </p:cNvPicPr>
          <p:nvPr/>
        </p:nvPicPr>
        <p:blipFill>
          <a:blip r:embed="rId4"/>
          <a:stretch>
            <a:fillRect/>
          </a:stretch>
        </p:blipFill>
        <p:spPr>
          <a:xfrm>
            <a:off x="2776980" y="3912449"/>
            <a:ext cx="6829425" cy="2371725"/>
          </a:xfrm>
          <a:prstGeom prst="rect">
            <a:avLst/>
          </a:prstGeom>
        </p:spPr>
      </p:pic>
    </p:spTree>
    <p:extLst>
      <p:ext uri="{BB962C8B-B14F-4D97-AF65-F5344CB8AC3E}">
        <p14:creationId xmlns:p14="http://schemas.microsoft.com/office/powerpoint/2010/main" val="258853943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83bf2c0947695c562ac5d998569417a"/>
          <p:cNvPicPr>
            <a:picLocks noChangeAspect="1"/>
          </p:cNvPicPr>
          <p:nvPr/>
        </p:nvPicPr>
        <p:blipFill>
          <a:blip r:embed="rId3"/>
          <a:stretch>
            <a:fillRect/>
          </a:stretch>
        </p:blipFill>
        <p:spPr>
          <a:xfrm>
            <a:off x="989045" y="304165"/>
            <a:ext cx="9461241" cy="6248223"/>
          </a:xfrm>
          <a:prstGeom prst="rect">
            <a:avLst/>
          </a:prstGeom>
        </p:spPr>
      </p:pic>
      <p:pic>
        <p:nvPicPr>
          <p:cNvPr id="18" name="图片 17" descr="69a8f3e94da59fb9c00491d0266be90c"/>
          <p:cNvPicPr>
            <a:picLocks noChangeAspect="1"/>
          </p:cNvPicPr>
          <p:nvPr/>
        </p:nvPicPr>
        <p:blipFill>
          <a:blip r:embed="rId4"/>
          <a:stretch>
            <a:fillRect/>
          </a:stretch>
        </p:blipFill>
        <p:spPr>
          <a:xfrm>
            <a:off x="223520" y="304165"/>
            <a:ext cx="3070225" cy="2225040"/>
          </a:xfrm>
          <a:prstGeom prst="rect">
            <a:avLst/>
          </a:prstGeom>
        </p:spPr>
      </p:pic>
      <p:sp>
        <p:nvSpPr>
          <p:cNvPr id="7" name="Rectangle 6"/>
          <p:cNvSpPr/>
          <p:nvPr/>
        </p:nvSpPr>
        <p:spPr>
          <a:xfrm>
            <a:off x="1885953" y="3428276"/>
            <a:ext cx="7667423" cy="1257269"/>
          </a:xfrm>
          <a:prstGeom prst="rect">
            <a:avLst/>
          </a:prstGeom>
          <a:noFill/>
          <a:ln>
            <a:noFill/>
          </a:ln>
          <a:effectLst/>
        </p:spPr>
        <p:txBody>
          <a:bodyPr lIns="91416" tIns="45710" rIns="91416" bIns="45710" rtlCol="0" anchor="ctr"/>
          <a:lstStyle/>
          <a:p>
            <a:pPr marL="0" marR="0" lvl="0" indent="0" algn="ctr" defTabSz="914153" rtl="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err="1">
                <a:ln>
                  <a:noFill/>
                </a:ln>
                <a:solidFill>
                  <a:prstClr val="white"/>
                </a:solidFill>
                <a:effectLst/>
                <a:uLnTx/>
                <a:uFillTx/>
                <a:latin typeface="Calibri" panose="020F0502020204030204" pitchFamily="34" charset="0"/>
                <a:ea typeface="+mn-ea"/>
                <a:cs typeface="+mn-cs"/>
              </a:rPr>
              <a:t>Thảo</a:t>
            </a:r>
            <a:r>
              <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n-US" sz="7200" b="1" i="0" u="none" strike="noStrike" kern="0" cap="none" spc="0" normalizeH="0" baseline="0" noProof="0" dirty="0" err="1">
                <a:ln>
                  <a:noFill/>
                </a:ln>
                <a:solidFill>
                  <a:prstClr val="white"/>
                </a:solidFill>
                <a:effectLst/>
                <a:uLnTx/>
                <a:uFillTx/>
                <a:latin typeface="Calibri" panose="020F0502020204030204" pitchFamily="34" charset="0"/>
                <a:ea typeface="+mn-ea"/>
                <a:cs typeface="+mn-cs"/>
              </a:rPr>
              <a:t>luận</a:t>
            </a:r>
            <a:r>
              <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 </a:t>
            </a:r>
          </a:p>
          <a:p>
            <a:pPr marL="0" marR="0" lvl="0" indent="0" algn="ctr" defTabSz="914153" rtl="0" eaLnBrk="1" fontAlgn="auto" latinLnBrk="0" hangingPunct="1">
              <a:lnSpc>
                <a:spcPct val="100000"/>
              </a:lnSpc>
              <a:spcBef>
                <a:spcPts val="0"/>
              </a:spcBef>
              <a:spcAft>
                <a:spcPts val="0"/>
              </a:spcAft>
              <a:buClrTx/>
              <a:buSzTx/>
              <a:buFontTx/>
              <a:buNone/>
              <a:tabLst/>
              <a:defRPr/>
            </a:pPr>
            <a:r>
              <a:rPr lang="en-US" sz="7200" b="1" kern="0" dirty="0" err="1">
                <a:solidFill>
                  <a:prstClr val="white"/>
                </a:solidFill>
                <a:latin typeface="Calibri" panose="020F0502020204030204" pitchFamily="34" charset="0"/>
              </a:rPr>
              <a:t>nhóm</a:t>
            </a:r>
            <a:r>
              <a:rPr lang="en-US" sz="7200" b="1" kern="0" dirty="0">
                <a:solidFill>
                  <a:prstClr val="white"/>
                </a:solidFill>
                <a:latin typeface="Calibri" panose="020F0502020204030204" pitchFamily="34" charset="0"/>
              </a:rPr>
              <a:t> </a:t>
            </a:r>
            <a:r>
              <a:rPr lang="en-US" sz="7200" b="1" kern="0" dirty="0" err="1">
                <a:solidFill>
                  <a:prstClr val="white"/>
                </a:solidFill>
                <a:latin typeface="Calibri" panose="020F0502020204030204" pitchFamily="34" charset="0"/>
              </a:rPr>
              <a:t>đôi</a:t>
            </a:r>
            <a:endPar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7135072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3000">
        <p15:prstTrans prst="curtains"/>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nodeType="clickEffect">
                                  <p:stCondLst>
                                    <p:cond delay="0"/>
                                  </p:stCondLst>
                                  <p:iterate type="lt">
                                    <p:tmPct val="10000"/>
                                  </p:iterate>
                                  <p:childTnLst>
                                    <p:animMotion origin="layout" path="M 2.5E-6 -4.07407E-6 L 2.5E-6 -0.07222 " pathEditMode="relative" rAng="0" ptsTypes="AA">
                                      <p:cBhvr>
                                        <p:cTn id="6" dur="250" accel="50000" decel="50000" autoRev="1" fill="hold">
                                          <p:stCondLst>
                                            <p:cond delay="0"/>
                                          </p:stCondLst>
                                        </p:cTn>
                                        <p:tgtEl>
                                          <p:spTgt spid="7">
                                            <p:txEl>
                                              <p:pRg st="0" end="0"/>
                                            </p:txEl>
                                          </p:spTgt>
                                        </p:tgtEl>
                                        <p:attrNameLst>
                                          <p:attrName>ppt_x</p:attrName>
                                          <p:attrName>ppt_y</p:attrName>
                                        </p:attrNameLst>
                                      </p:cBhvr>
                                      <p:rCtr x="0" y="-3611"/>
                                    </p:animMotion>
                                    <p:animRot by="1500000">
                                      <p:cBhvr>
                                        <p:cTn id="7" dur="125" fill="hold">
                                          <p:stCondLst>
                                            <p:cond delay="0"/>
                                          </p:stCondLst>
                                        </p:cTn>
                                        <p:tgtEl>
                                          <p:spTgt spid="7">
                                            <p:txEl>
                                              <p:pRg st="0" end="0"/>
                                            </p:txEl>
                                          </p:spTgt>
                                        </p:tgtEl>
                                        <p:attrNameLst>
                                          <p:attrName>r</p:attrName>
                                        </p:attrNameLst>
                                      </p:cBhvr>
                                    </p:animRot>
                                    <p:animRot by="-1500000">
                                      <p:cBhvr>
                                        <p:cTn id="8" dur="125" fill="hold">
                                          <p:stCondLst>
                                            <p:cond delay="125"/>
                                          </p:stCondLst>
                                        </p:cTn>
                                        <p:tgtEl>
                                          <p:spTgt spid="7">
                                            <p:txEl>
                                              <p:pRg st="0" end="0"/>
                                            </p:txEl>
                                          </p:spTgt>
                                        </p:tgtEl>
                                        <p:attrNameLst>
                                          <p:attrName>r</p:attrName>
                                        </p:attrNameLst>
                                      </p:cBhvr>
                                    </p:animRot>
                                    <p:animRot by="-1500000">
                                      <p:cBhvr>
                                        <p:cTn id="9" dur="125" fill="hold">
                                          <p:stCondLst>
                                            <p:cond delay="250"/>
                                          </p:stCondLst>
                                        </p:cTn>
                                        <p:tgtEl>
                                          <p:spTgt spid="7">
                                            <p:txEl>
                                              <p:pRg st="0" end="0"/>
                                            </p:txEl>
                                          </p:spTgt>
                                        </p:tgtEl>
                                        <p:attrNameLst>
                                          <p:attrName>r</p:attrName>
                                        </p:attrNameLst>
                                      </p:cBhvr>
                                    </p:animRot>
                                    <p:animRot by="1500000">
                                      <p:cBhvr>
                                        <p:cTn id="10" dur="125" fill="hold">
                                          <p:stCondLst>
                                            <p:cond delay="375"/>
                                          </p:stCondLst>
                                        </p:cTn>
                                        <p:tgtEl>
                                          <p:spTgt spid="7">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repeatCount="indefinite" fill="hold" nodeType="clickEffect">
                                  <p:stCondLst>
                                    <p:cond delay="0"/>
                                  </p:stCondLst>
                                  <p:iterate type="lt">
                                    <p:tmPct val="10000"/>
                                  </p:iterate>
                                  <p:childTnLst>
                                    <p:animMotion origin="layout" path="M -4.16667E-6 3.33333E-6 L -4.16667E-6 -0.07223 " pathEditMode="relative" rAng="0" ptsTypes="AA">
                                      <p:cBhvr>
                                        <p:cTn id="14" dur="250" accel="50000" decel="50000" autoRev="1" fill="hold">
                                          <p:stCondLst>
                                            <p:cond delay="0"/>
                                          </p:stCondLst>
                                        </p:cTn>
                                        <p:tgtEl>
                                          <p:spTgt spid="7">
                                            <p:txEl>
                                              <p:pRg st="1" end="1"/>
                                            </p:txEl>
                                          </p:spTgt>
                                        </p:tgtEl>
                                        <p:attrNameLst>
                                          <p:attrName>ppt_x</p:attrName>
                                          <p:attrName>ppt_y</p:attrName>
                                        </p:attrNameLst>
                                      </p:cBhvr>
                                      <p:rCtr x="0" y="-3611"/>
                                    </p:animMotion>
                                    <p:animRot by="1500000">
                                      <p:cBhvr>
                                        <p:cTn id="15" dur="125" fill="hold">
                                          <p:stCondLst>
                                            <p:cond delay="0"/>
                                          </p:stCondLst>
                                        </p:cTn>
                                        <p:tgtEl>
                                          <p:spTgt spid="7">
                                            <p:txEl>
                                              <p:pRg st="1" end="1"/>
                                            </p:txEl>
                                          </p:spTgt>
                                        </p:tgtEl>
                                        <p:attrNameLst>
                                          <p:attrName>r</p:attrName>
                                        </p:attrNameLst>
                                      </p:cBhvr>
                                    </p:animRot>
                                    <p:animRot by="-1500000">
                                      <p:cBhvr>
                                        <p:cTn id="16" dur="125" fill="hold">
                                          <p:stCondLst>
                                            <p:cond delay="125"/>
                                          </p:stCondLst>
                                        </p:cTn>
                                        <p:tgtEl>
                                          <p:spTgt spid="7">
                                            <p:txEl>
                                              <p:pRg st="1" end="1"/>
                                            </p:txEl>
                                          </p:spTgt>
                                        </p:tgtEl>
                                        <p:attrNameLst>
                                          <p:attrName>r</p:attrName>
                                        </p:attrNameLst>
                                      </p:cBhvr>
                                    </p:animRot>
                                    <p:animRot by="-1500000">
                                      <p:cBhvr>
                                        <p:cTn id="17" dur="125" fill="hold">
                                          <p:stCondLst>
                                            <p:cond delay="250"/>
                                          </p:stCondLst>
                                        </p:cTn>
                                        <p:tgtEl>
                                          <p:spTgt spid="7">
                                            <p:txEl>
                                              <p:pRg st="1" end="1"/>
                                            </p:txEl>
                                          </p:spTgt>
                                        </p:tgtEl>
                                        <p:attrNameLst>
                                          <p:attrName>r</p:attrName>
                                        </p:attrNameLst>
                                      </p:cBhvr>
                                    </p:animRot>
                                    <p:animRot by="1500000">
                                      <p:cBhvr>
                                        <p:cTn id="18" dur="125" fill="hold">
                                          <p:stCondLst>
                                            <p:cond delay="375"/>
                                          </p:stCondLst>
                                        </p:cTn>
                                        <p:tgtEl>
                                          <p:spTgt spid="7">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5D905C-C028-4EF3-BB07-4A3CF7F3E5B7}"/>
              </a:ext>
            </a:extLst>
          </p:cNvPr>
          <p:cNvPicPr>
            <a:picLocks noChangeAspect="1"/>
          </p:cNvPicPr>
          <p:nvPr/>
        </p:nvPicPr>
        <p:blipFill>
          <a:blip r:embed="rId2"/>
          <a:stretch>
            <a:fillRect/>
          </a:stretch>
        </p:blipFill>
        <p:spPr>
          <a:xfrm>
            <a:off x="1611054" y="0"/>
            <a:ext cx="8551899" cy="2850633"/>
          </a:xfrm>
          <a:prstGeom prst="rect">
            <a:avLst/>
          </a:prstGeom>
        </p:spPr>
      </p:pic>
      <p:pic>
        <p:nvPicPr>
          <p:cNvPr id="8" name="Picture 7">
            <a:extLst>
              <a:ext uri="{FF2B5EF4-FFF2-40B4-BE49-F238E27FC236}">
                <a16:creationId xmlns:a16="http://schemas.microsoft.com/office/drawing/2014/main" id="{D125A184-F684-47A8-918C-55CD0FDE394D}"/>
              </a:ext>
            </a:extLst>
          </p:cNvPr>
          <p:cNvPicPr>
            <a:picLocks noChangeAspect="1"/>
          </p:cNvPicPr>
          <p:nvPr/>
        </p:nvPicPr>
        <p:blipFill>
          <a:blip r:embed="rId3"/>
          <a:stretch>
            <a:fillRect/>
          </a:stretch>
        </p:blipFill>
        <p:spPr>
          <a:xfrm>
            <a:off x="1820845" y="3000022"/>
            <a:ext cx="7930668" cy="2754165"/>
          </a:xfrm>
          <a:prstGeom prst="rect">
            <a:avLst/>
          </a:prstGeom>
        </p:spPr>
      </p:pic>
      <p:pic>
        <p:nvPicPr>
          <p:cNvPr id="5" name="Picture 4" descr="Icon&#10;&#10;Description automatically generated">
            <a:extLst>
              <a:ext uri="{FF2B5EF4-FFF2-40B4-BE49-F238E27FC236}">
                <a16:creationId xmlns:a16="http://schemas.microsoft.com/office/drawing/2014/main" id="{05E855A0-08E6-4B0A-BDA4-B947D34DC9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798" y="232808"/>
            <a:ext cx="1239256" cy="1193505"/>
          </a:xfrm>
          <a:prstGeom prst="rect">
            <a:avLst/>
          </a:prstGeom>
        </p:spPr>
      </p:pic>
      <p:pic>
        <p:nvPicPr>
          <p:cNvPr id="7" name="Picture 6" descr="Icon&#10;&#10;Description automatically generated">
            <a:extLst>
              <a:ext uri="{FF2B5EF4-FFF2-40B4-BE49-F238E27FC236}">
                <a16:creationId xmlns:a16="http://schemas.microsoft.com/office/drawing/2014/main" id="{EFE76BAC-1B9C-4A64-AE87-302296AA3A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098" y="3586881"/>
            <a:ext cx="1331747" cy="1331747"/>
          </a:xfrm>
          <a:prstGeom prst="rect">
            <a:avLst/>
          </a:prstGeom>
        </p:spPr>
      </p:pic>
      <p:sp>
        <p:nvSpPr>
          <p:cNvPr id="3" name="Cloud 2">
            <a:extLst>
              <a:ext uri="{FF2B5EF4-FFF2-40B4-BE49-F238E27FC236}">
                <a16:creationId xmlns:a16="http://schemas.microsoft.com/office/drawing/2014/main" id="{D2FA2658-4DD3-45B7-B969-649F39D3434C}"/>
              </a:ext>
            </a:extLst>
          </p:cNvPr>
          <p:cNvSpPr/>
          <p:nvPr/>
        </p:nvSpPr>
        <p:spPr>
          <a:xfrm>
            <a:off x="6748130" y="1708934"/>
            <a:ext cx="5443870" cy="150982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t>Thể</a:t>
            </a:r>
            <a:r>
              <a:rPr lang="en-US" sz="2800" dirty="0"/>
              <a:t> </a:t>
            </a:r>
            <a:r>
              <a:rPr lang="en-US" sz="2800" dirty="0" err="1"/>
              <a:t>hiện</a:t>
            </a:r>
            <a:r>
              <a:rPr lang="en-US" sz="2800" dirty="0"/>
              <a:t> </a:t>
            </a:r>
            <a:r>
              <a:rPr lang="en-US" sz="2800" dirty="0" err="1"/>
              <a:t>thái</a:t>
            </a:r>
            <a:r>
              <a:rPr lang="en-US" sz="2800" dirty="0"/>
              <a:t> </a:t>
            </a:r>
            <a:r>
              <a:rPr lang="en-US" sz="2800" dirty="0" err="1"/>
              <a:t>độ</a:t>
            </a:r>
            <a:r>
              <a:rPr lang="en-US" sz="2800" dirty="0"/>
              <a:t> </a:t>
            </a:r>
            <a:r>
              <a:rPr lang="en-US" sz="2800" dirty="0" err="1"/>
              <a:t>biết</a:t>
            </a:r>
            <a:r>
              <a:rPr lang="en-US" sz="2800" dirty="0"/>
              <a:t> </a:t>
            </a:r>
            <a:r>
              <a:rPr lang="en-US" sz="2800" dirty="0" err="1"/>
              <a:t>nhận</a:t>
            </a:r>
            <a:r>
              <a:rPr lang="en-US" sz="2800" dirty="0"/>
              <a:t> </a:t>
            </a:r>
            <a:r>
              <a:rPr lang="en-US" sz="2800" dirty="0" err="1"/>
              <a:t>lỗi</a:t>
            </a:r>
            <a:r>
              <a:rPr lang="en-US" sz="2800" dirty="0"/>
              <a:t> </a:t>
            </a:r>
            <a:r>
              <a:rPr lang="en-US" sz="2800" dirty="0" err="1"/>
              <a:t>và</a:t>
            </a:r>
            <a:r>
              <a:rPr lang="en-US" sz="2800" dirty="0"/>
              <a:t> </a:t>
            </a:r>
            <a:r>
              <a:rPr lang="en-US" sz="2800" dirty="0" err="1"/>
              <a:t>sửa</a:t>
            </a:r>
            <a:r>
              <a:rPr lang="en-US" sz="2800" dirty="0"/>
              <a:t> </a:t>
            </a:r>
            <a:r>
              <a:rPr lang="en-US" sz="2800" dirty="0" err="1"/>
              <a:t>sai</a:t>
            </a:r>
            <a:r>
              <a:rPr lang="en-US" sz="2800" dirty="0"/>
              <a:t>.</a:t>
            </a:r>
          </a:p>
        </p:txBody>
      </p:sp>
      <p:sp>
        <p:nvSpPr>
          <p:cNvPr id="9" name="Cloud 8">
            <a:extLst>
              <a:ext uri="{FF2B5EF4-FFF2-40B4-BE49-F238E27FC236}">
                <a16:creationId xmlns:a16="http://schemas.microsoft.com/office/drawing/2014/main" id="{38150DDE-C230-4B24-A5E8-7672A0155A6B}"/>
              </a:ext>
            </a:extLst>
          </p:cNvPr>
          <p:cNvSpPr/>
          <p:nvPr/>
        </p:nvSpPr>
        <p:spPr>
          <a:xfrm>
            <a:off x="4763911" y="5149066"/>
            <a:ext cx="6781451" cy="150982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t>Thể</a:t>
            </a:r>
            <a:r>
              <a:rPr lang="en-US" sz="2800" dirty="0"/>
              <a:t> </a:t>
            </a:r>
            <a:r>
              <a:rPr lang="en-US" sz="2800" dirty="0" err="1"/>
              <a:t>hiện</a:t>
            </a:r>
            <a:r>
              <a:rPr lang="en-US" sz="2800" dirty="0"/>
              <a:t> </a:t>
            </a:r>
            <a:r>
              <a:rPr lang="en-US" sz="2800" dirty="0" err="1"/>
              <a:t>thái</a:t>
            </a:r>
            <a:r>
              <a:rPr lang="en-US" sz="2800" dirty="0"/>
              <a:t> </a:t>
            </a:r>
            <a:r>
              <a:rPr lang="en-US" sz="2800" dirty="0" err="1"/>
              <a:t>độ</a:t>
            </a:r>
            <a:r>
              <a:rPr lang="en-US" sz="2800" dirty="0"/>
              <a:t> </a:t>
            </a:r>
            <a:r>
              <a:rPr lang="en-US" sz="2800" dirty="0" err="1"/>
              <a:t>cố</a:t>
            </a:r>
            <a:r>
              <a:rPr lang="en-US" sz="2800" dirty="0"/>
              <a:t> </a:t>
            </a:r>
            <a:r>
              <a:rPr lang="en-US" sz="2800" dirty="0" err="1"/>
              <a:t>chấp</a:t>
            </a:r>
            <a:r>
              <a:rPr lang="en-US" sz="2800" dirty="0"/>
              <a:t>, </a:t>
            </a:r>
            <a:r>
              <a:rPr lang="en-US" sz="2800" dirty="0" err="1"/>
              <a:t>bảo</a:t>
            </a:r>
            <a:r>
              <a:rPr lang="en-US" sz="2800" dirty="0"/>
              <a:t> </a:t>
            </a:r>
            <a:r>
              <a:rPr lang="en-US" sz="2800" dirty="0" err="1"/>
              <a:t>vệ</a:t>
            </a:r>
            <a:r>
              <a:rPr lang="en-US" sz="2800" dirty="0"/>
              <a:t> </a:t>
            </a:r>
            <a:r>
              <a:rPr lang="en-US" sz="2800" dirty="0" err="1"/>
              <a:t>quan</a:t>
            </a:r>
            <a:r>
              <a:rPr lang="en-US" sz="2800" dirty="0"/>
              <a:t> </a:t>
            </a:r>
            <a:r>
              <a:rPr lang="en-US" sz="2800" dirty="0" err="1"/>
              <a:t>điểm</a:t>
            </a:r>
            <a:r>
              <a:rPr lang="en-US" sz="2800" dirty="0"/>
              <a:t> </a:t>
            </a:r>
            <a:r>
              <a:rPr lang="en-US" sz="2800" dirty="0" err="1"/>
              <a:t>của</a:t>
            </a:r>
            <a:r>
              <a:rPr lang="en-US" sz="2800" dirty="0"/>
              <a:t> </a:t>
            </a:r>
            <a:r>
              <a:rPr lang="en-US" sz="2800" dirty="0" err="1"/>
              <a:t>mình</a:t>
            </a:r>
            <a:r>
              <a:rPr lang="en-US" sz="2800" dirty="0"/>
              <a:t>, </a:t>
            </a:r>
            <a:r>
              <a:rPr lang="en-US" sz="2800" dirty="0" err="1"/>
              <a:t>không</a:t>
            </a:r>
            <a:r>
              <a:rPr lang="en-US" sz="2800" dirty="0"/>
              <a:t> </a:t>
            </a:r>
            <a:r>
              <a:rPr lang="en-US" sz="2800" dirty="0" err="1"/>
              <a:t>biết</a:t>
            </a:r>
            <a:r>
              <a:rPr lang="en-US" sz="2800" dirty="0"/>
              <a:t> </a:t>
            </a:r>
            <a:r>
              <a:rPr lang="en-US" sz="2800" dirty="0" err="1"/>
              <a:t>nhận</a:t>
            </a:r>
            <a:r>
              <a:rPr lang="en-US" sz="2800" dirty="0"/>
              <a:t> </a:t>
            </a:r>
            <a:r>
              <a:rPr lang="en-US" sz="2800" dirty="0" err="1"/>
              <a:t>lỗi</a:t>
            </a:r>
            <a:r>
              <a:rPr lang="en-US" sz="2800" dirty="0"/>
              <a:t>.</a:t>
            </a:r>
          </a:p>
        </p:txBody>
      </p:sp>
    </p:spTree>
    <p:extLst>
      <p:ext uri="{BB962C8B-B14F-4D97-AF65-F5344CB8AC3E}">
        <p14:creationId xmlns:p14="http://schemas.microsoft.com/office/powerpoint/2010/main" val="103044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8D93168-F9D8-4BE4-A068-13A470CC6BFC}"/>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Rectangle: Rounded Corners 7">
            <a:extLst>
              <a:ext uri="{FF2B5EF4-FFF2-40B4-BE49-F238E27FC236}">
                <a16:creationId xmlns:a16="http://schemas.microsoft.com/office/drawing/2014/main" id="{C3273E2B-CC0E-4780-BE37-27CF9A90595A}"/>
              </a:ext>
            </a:extLst>
          </p:cNvPr>
          <p:cNvSpPr/>
          <p:nvPr/>
        </p:nvSpPr>
        <p:spPr>
          <a:xfrm>
            <a:off x="1392865" y="127591"/>
            <a:ext cx="9186530" cy="96756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defRPr/>
            </a:pPr>
            <a:r>
              <a:rPr lang="vi-VN" sz="3200" dirty="0">
                <a:solidFill>
                  <a:prstClr val="white"/>
                </a:solidFill>
                <a:latin typeface="Calibri" panose="020F0502020204030204" pitchFamily="34" charset="0"/>
              </a:rPr>
              <a:t>Thực hành nói lời xin lỗi</a:t>
            </a:r>
            <a:r>
              <a:rPr lang="en-US" sz="3200" dirty="0">
                <a:solidFill>
                  <a:prstClr val="white"/>
                </a:solidFill>
                <a:latin typeface="Calibri" panose="020F0502020204030204" pitchFamily="34" charset="0"/>
              </a:rPr>
              <a:t> </a:t>
            </a:r>
            <a:r>
              <a:rPr lang="en-US" sz="3200" dirty="0" err="1">
                <a:solidFill>
                  <a:prstClr val="white"/>
                </a:solidFill>
                <a:latin typeface="Calibri" panose="020F0502020204030204" pitchFamily="34" charset="0"/>
              </a:rPr>
              <a:t>trong</a:t>
            </a:r>
            <a:r>
              <a:rPr lang="en-US" sz="3200" dirty="0">
                <a:solidFill>
                  <a:prstClr val="white"/>
                </a:solidFill>
                <a:latin typeface="Calibri" panose="020F0502020204030204" pitchFamily="34" charset="0"/>
              </a:rPr>
              <a:t> </a:t>
            </a:r>
            <a:r>
              <a:rPr lang="en-US" sz="3200" dirty="0" err="1">
                <a:solidFill>
                  <a:prstClr val="white"/>
                </a:solidFill>
                <a:latin typeface="Calibri" panose="020F0502020204030204" pitchFamily="34" charset="0"/>
              </a:rPr>
              <a:t>tình</a:t>
            </a:r>
            <a:r>
              <a:rPr lang="en-US" sz="3200" dirty="0">
                <a:solidFill>
                  <a:prstClr val="white"/>
                </a:solidFill>
                <a:latin typeface="Calibri" panose="020F0502020204030204" pitchFamily="34" charset="0"/>
              </a:rPr>
              <a:t> </a:t>
            </a:r>
            <a:r>
              <a:rPr lang="en-US" sz="3200" dirty="0" err="1">
                <a:solidFill>
                  <a:prstClr val="white"/>
                </a:solidFill>
                <a:latin typeface="Calibri" panose="020F0502020204030204" pitchFamily="34" charset="0"/>
              </a:rPr>
              <a:t>huống</a:t>
            </a:r>
            <a:r>
              <a:rPr lang="en-US" sz="3200" dirty="0">
                <a:solidFill>
                  <a:prstClr val="white"/>
                </a:solidFill>
                <a:latin typeface="Calibri" panose="020F0502020204030204" pitchFamily="34" charset="0"/>
              </a:rPr>
              <a:t> </a:t>
            </a:r>
            <a:r>
              <a:rPr lang="en-US" sz="3200" dirty="0" err="1">
                <a:solidFill>
                  <a:prstClr val="white"/>
                </a:solidFill>
                <a:latin typeface="Calibri" panose="020F0502020204030204" pitchFamily="34" charset="0"/>
              </a:rPr>
              <a:t>dưới</a:t>
            </a:r>
            <a:r>
              <a:rPr lang="en-US" sz="3200" dirty="0">
                <a:solidFill>
                  <a:prstClr val="white"/>
                </a:solidFill>
                <a:latin typeface="Calibri" panose="020F0502020204030204" pitchFamily="34" charset="0"/>
              </a:rPr>
              <a:t> </a:t>
            </a:r>
            <a:r>
              <a:rPr lang="en-US" sz="3200" dirty="0" err="1">
                <a:solidFill>
                  <a:prstClr val="white"/>
                </a:solidFill>
                <a:latin typeface="Calibri" panose="020F0502020204030204" pitchFamily="34" charset="0"/>
              </a:rPr>
              <a:t>đây</a:t>
            </a:r>
            <a:endParaRPr kumimoji="0" lang="en-US" sz="3200" b="0" i="0" u="none" strike="noStrike" kern="1200" cap="none" spc="0" normalizeH="0" baseline="0" noProof="0" dirty="0">
              <a:ln>
                <a:noFill/>
              </a:ln>
              <a:solidFill>
                <a:prstClr val="white"/>
              </a:solidFill>
              <a:effectLst/>
              <a:uLnTx/>
              <a:uFillTx/>
              <a:latin typeface="Calibri" panose="020F0502020204030204" pitchFamily="34" charset="0"/>
            </a:endParaRPr>
          </a:p>
        </p:txBody>
      </p:sp>
      <p:pic>
        <p:nvPicPr>
          <p:cNvPr id="9" name="Picture 8">
            <a:extLst>
              <a:ext uri="{FF2B5EF4-FFF2-40B4-BE49-F238E27FC236}">
                <a16:creationId xmlns:a16="http://schemas.microsoft.com/office/drawing/2014/main" id="{BDD4D96E-FC1A-454A-920D-07544C9144A4}"/>
              </a:ext>
            </a:extLst>
          </p:cNvPr>
          <p:cNvPicPr>
            <a:picLocks noChangeAspect="1"/>
          </p:cNvPicPr>
          <p:nvPr/>
        </p:nvPicPr>
        <p:blipFill>
          <a:blip r:embed="rId3"/>
          <a:stretch>
            <a:fillRect/>
          </a:stretch>
        </p:blipFill>
        <p:spPr>
          <a:xfrm>
            <a:off x="204774" y="1916113"/>
            <a:ext cx="7911748" cy="3821154"/>
          </a:xfrm>
          <a:prstGeom prst="rect">
            <a:avLst/>
          </a:prstGeom>
        </p:spPr>
      </p:pic>
      <p:sp>
        <p:nvSpPr>
          <p:cNvPr id="10" name="Thought Bubble: Cloud 9">
            <a:extLst>
              <a:ext uri="{FF2B5EF4-FFF2-40B4-BE49-F238E27FC236}">
                <a16:creationId xmlns:a16="http://schemas.microsoft.com/office/drawing/2014/main" id="{C1426700-9205-4090-ADCB-4AF1737DD86F}"/>
              </a:ext>
            </a:extLst>
          </p:cNvPr>
          <p:cNvSpPr/>
          <p:nvPr/>
        </p:nvSpPr>
        <p:spPr>
          <a:xfrm>
            <a:off x="6513689" y="1343379"/>
            <a:ext cx="5565422" cy="2449688"/>
          </a:xfrm>
          <a:prstGeom prst="cloudCallout">
            <a:avLst>
              <a:gd name="adj1" fmla="val -75555"/>
              <a:gd name="adj2" fmla="val 342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t>Tớ</a:t>
            </a:r>
            <a:r>
              <a:rPr lang="en-US" sz="2800" dirty="0"/>
              <a:t> </a:t>
            </a:r>
            <a:r>
              <a:rPr lang="en-US" sz="2800" dirty="0" err="1"/>
              <a:t>xin</a:t>
            </a:r>
            <a:r>
              <a:rPr lang="en-US" sz="2800" dirty="0"/>
              <a:t> </a:t>
            </a:r>
            <a:r>
              <a:rPr lang="en-US" sz="2800" dirty="0" err="1"/>
              <a:t>lỗi</a:t>
            </a:r>
            <a:r>
              <a:rPr lang="en-US" sz="2800" dirty="0"/>
              <a:t> </a:t>
            </a:r>
            <a:r>
              <a:rPr lang="en-US" sz="2800" dirty="0" err="1"/>
              <a:t>cậu</a:t>
            </a:r>
            <a:r>
              <a:rPr lang="en-US" sz="2800" dirty="0"/>
              <a:t>! </a:t>
            </a:r>
            <a:r>
              <a:rPr lang="en-US" sz="2800" dirty="0" err="1"/>
              <a:t>Vì</a:t>
            </a:r>
            <a:r>
              <a:rPr lang="en-US" sz="2800" dirty="0"/>
              <a:t> </a:t>
            </a:r>
            <a:r>
              <a:rPr lang="en-US" sz="2800" dirty="0" err="1"/>
              <a:t>sơ</a:t>
            </a:r>
            <a:r>
              <a:rPr lang="en-US" sz="2800" dirty="0"/>
              <a:t> ý </a:t>
            </a:r>
            <a:r>
              <a:rPr lang="en-US" sz="2800" dirty="0" err="1"/>
              <a:t>tớ</a:t>
            </a:r>
            <a:r>
              <a:rPr lang="en-US" sz="2800" dirty="0"/>
              <a:t> </a:t>
            </a:r>
            <a:r>
              <a:rPr lang="en-US" sz="2800" dirty="0" err="1"/>
              <a:t>để</a:t>
            </a:r>
            <a:r>
              <a:rPr lang="en-US" sz="2800" dirty="0"/>
              <a:t> </a:t>
            </a:r>
            <a:r>
              <a:rPr lang="en-US" sz="2800" dirty="0" err="1"/>
              <a:t>quên</a:t>
            </a:r>
            <a:r>
              <a:rPr lang="en-US" sz="2800" dirty="0"/>
              <a:t> </a:t>
            </a:r>
            <a:r>
              <a:rPr lang="en-US" sz="2800" dirty="0" err="1"/>
              <a:t>truyện</a:t>
            </a:r>
            <a:r>
              <a:rPr lang="en-US" sz="2800" dirty="0"/>
              <a:t> ở </a:t>
            </a:r>
            <a:r>
              <a:rPr lang="en-US" sz="2800" dirty="0" err="1"/>
              <a:t>nhà</a:t>
            </a:r>
            <a:r>
              <a:rPr lang="en-US" sz="2800" dirty="0"/>
              <a:t> </a:t>
            </a:r>
            <a:r>
              <a:rPr lang="en-US" sz="2800" dirty="0" err="1"/>
              <a:t>rồi</a:t>
            </a:r>
            <a:r>
              <a:rPr lang="en-US" sz="2800" dirty="0"/>
              <a:t>. Mai </a:t>
            </a:r>
            <a:r>
              <a:rPr lang="en-US" sz="2800" dirty="0" err="1"/>
              <a:t>tớ</a:t>
            </a:r>
            <a:r>
              <a:rPr lang="en-US" sz="2800" dirty="0"/>
              <a:t> </a:t>
            </a:r>
            <a:r>
              <a:rPr lang="en-US" sz="2800" dirty="0" err="1"/>
              <a:t>mang</a:t>
            </a:r>
            <a:r>
              <a:rPr lang="en-US" sz="2800" dirty="0"/>
              <a:t> </a:t>
            </a:r>
            <a:r>
              <a:rPr lang="en-US" sz="2800" dirty="0" err="1"/>
              <a:t>trả</a:t>
            </a:r>
            <a:r>
              <a:rPr lang="en-US" sz="2800" dirty="0"/>
              <a:t> </a:t>
            </a:r>
            <a:r>
              <a:rPr lang="en-US" sz="2800" dirty="0" err="1"/>
              <a:t>cậu</a:t>
            </a:r>
            <a:r>
              <a:rPr lang="en-US" sz="2800" dirty="0"/>
              <a:t> </a:t>
            </a:r>
            <a:r>
              <a:rPr lang="en-US" sz="2800" dirty="0" err="1"/>
              <a:t>nhé</a:t>
            </a:r>
            <a:r>
              <a:rPr lang="en-US" sz="2800" dirty="0"/>
              <a:t>!</a:t>
            </a:r>
          </a:p>
        </p:txBody>
      </p:sp>
    </p:spTree>
    <p:extLst>
      <p:ext uri="{BB962C8B-B14F-4D97-AF65-F5344CB8AC3E}">
        <p14:creationId xmlns:p14="http://schemas.microsoft.com/office/powerpoint/2010/main" val="38723751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2659f7d1966f7424a7bb26eb2650b6f3"/>
          <p:cNvPicPr>
            <a:picLocks noChangeAspect="1"/>
          </p:cNvPicPr>
          <p:nvPr/>
        </p:nvPicPr>
        <p:blipFill>
          <a:blip r:embed="rId3"/>
          <a:stretch>
            <a:fillRect/>
          </a:stretch>
        </p:blipFill>
        <p:spPr>
          <a:xfrm>
            <a:off x="-6350" y="1864995"/>
            <a:ext cx="12200890" cy="4978400"/>
          </a:xfrm>
          <a:prstGeom prst="rect">
            <a:avLst/>
          </a:prstGeom>
        </p:spPr>
      </p:pic>
      <p:pic>
        <p:nvPicPr>
          <p:cNvPr id="7" name="图片 6" descr="E:\素材\卡通\6c15d9f7fcf645b55bbd0c997ed8f306.png6c15d9f7fcf645b55bbd0c997ed8f306"/>
          <p:cNvPicPr>
            <a:picLocks noChangeAspect="1"/>
          </p:cNvPicPr>
          <p:nvPr/>
        </p:nvPicPr>
        <p:blipFill>
          <a:blip r:embed="rId4"/>
          <a:srcRect/>
          <a:stretch>
            <a:fillRect/>
          </a:stretch>
        </p:blipFill>
        <p:spPr>
          <a:xfrm>
            <a:off x="1168400" y="-421640"/>
            <a:ext cx="9364345" cy="6814185"/>
          </a:xfrm>
          <a:prstGeom prst="rect">
            <a:avLst/>
          </a:prstGeom>
        </p:spPr>
      </p:pic>
      <p:pic>
        <p:nvPicPr>
          <p:cNvPr id="16" name="图片 15" descr="E:\素材\卡通\3d53dc5502d6926647ec53656448988c.png3d53dc5502d6926647ec53656448988c"/>
          <p:cNvPicPr>
            <a:picLocks noChangeAspect="1"/>
          </p:cNvPicPr>
          <p:nvPr/>
        </p:nvPicPr>
        <p:blipFill>
          <a:blip r:embed="rId5"/>
          <a:srcRect/>
          <a:stretch>
            <a:fillRect/>
          </a:stretch>
        </p:blipFill>
        <p:spPr>
          <a:xfrm>
            <a:off x="10393045" y="1491615"/>
            <a:ext cx="998855" cy="999490"/>
          </a:xfrm>
          <a:prstGeom prst="rect">
            <a:avLst/>
          </a:prstGeom>
        </p:spPr>
      </p:pic>
      <p:pic>
        <p:nvPicPr>
          <p:cNvPr id="17" name="图片 16" descr="E:\素材\卡通\3896e60656130bde216a5d9f9217dcc2.png3896e60656130bde216a5d9f9217dcc2"/>
          <p:cNvPicPr>
            <a:picLocks noChangeAspect="1"/>
          </p:cNvPicPr>
          <p:nvPr/>
        </p:nvPicPr>
        <p:blipFill>
          <a:blip r:embed="rId6"/>
          <a:srcRect/>
          <a:stretch>
            <a:fillRect/>
          </a:stretch>
        </p:blipFill>
        <p:spPr>
          <a:xfrm>
            <a:off x="1595120" y="3195320"/>
            <a:ext cx="1956435" cy="3352165"/>
          </a:xfrm>
          <a:prstGeom prst="rect">
            <a:avLst/>
          </a:prstGeom>
        </p:spPr>
      </p:pic>
      <p:pic>
        <p:nvPicPr>
          <p:cNvPr id="18" name="图片 17" descr="E:\素材\卡通\e6242b6bd4fa7fa1d2cf0ac7212dcf8c.pnge6242b6bd4fa7fa1d2cf0ac7212dcf8c"/>
          <p:cNvPicPr>
            <a:picLocks noChangeAspect="1"/>
          </p:cNvPicPr>
          <p:nvPr/>
        </p:nvPicPr>
        <p:blipFill>
          <a:blip r:embed="rId7"/>
          <a:srcRect/>
          <a:stretch>
            <a:fillRect/>
          </a:stretch>
        </p:blipFill>
        <p:spPr>
          <a:xfrm>
            <a:off x="8963660" y="2491105"/>
            <a:ext cx="2200275" cy="4251325"/>
          </a:xfrm>
          <a:prstGeom prst="rect">
            <a:avLst/>
          </a:prstGeom>
        </p:spPr>
      </p:pic>
      <p:pic>
        <p:nvPicPr>
          <p:cNvPr id="21" name="图片 20" descr="E:\素材\卡通\3d53dc5502d6926647ec53656448988c.png3d53dc5502d6926647ec53656448988c"/>
          <p:cNvPicPr>
            <a:picLocks noChangeAspect="1"/>
          </p:cNvPicPr>
          <p:nvPr/>
        </p:nvPicPr>
        <p:blipFill>
          <a:blip r:embed="rId5"/>
          <a:srcRect/>
          <a:stretch>
            <a:fillRect/>
          </a:stretch>
        </p:blipFill>
        <p:spPr>
          <a:xfrm rot="3960000">
            <a:off x="1206500" y="1036955"/>
            <a:ext cx="1133475" cy="1134110"/>
          </a:xfrm>
          <a:prstGeom prst="rect">
            <a:avLst/>
          </a:prstGeom>
        </p:spPr>
      </p:pic>
      <p:sp>
        <p:nvSpPr>
          <p:cNvPr id="10" name="Rectangle 9"/>
          <p:cNvSpPr/>
          <p:nvPr/>
        </p:nvSpPr>
        <p:spPr>
          <a:xfrm>
            <a:off x="3343086" y="2800365"/>
            <a:ext cx="5829044" cy="1257269"/>
          </a:xfrm>
          <a:prstGeom prst="rect">
            <a:avLst/>
          </a:prstGeom>
          <a:noFill/>
          <a:ln>
            <a:noFill/>
          </a:ln>
          <a:effectLst/>
        </p:spPr>
        <p:txBody>
          <a:bodyPr lIns="91416" tIns="45710" rIns="91416" bIns="45710" rtlCol="0" anchor="ctr"/>
          <a:lstStyle/>
          <a:p>
            <a:pPr marL="0" marR="0" lvl="0" indent="0" algn="ctr" defTabSz="914153"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a:ln>
                  <a:noFill/>
                </a:ln>
                <a:solidFill>
                  <a:srgbClr val="FF0000"/>
                </a:solidFill>
                <a:effectLst/>
                <a:uLnTx/>
                <a:uFillTx/>
                <a:latin typeface="Calibri Light"/>
                <a:ea typeface="+mn-ea"/>
                <a:cs typeface="+mn-cs"/>
              </a:rPr>
              <a:t>3. </a:t>
            </a:r>
            <a:r>
              <a:rPr kumimoji="0" lang="en-US" sz="6000" b="1" i="0" u="none" strike="noStrike" kern="0" cap="none" spc="0" normalizeH="0" baseline="0" noProof="0" dirty="0" err="1">
                <a:ln>
                  <a:noFill/>
                </a:ln>
                <a:solidFill>
                  <a:srgbClr val="FF0000"/>
                </a:solidFill>
                <a:effectLst/>
                <a:uLnTx/>
                <a:uFillTx/>
                <a:latin typeface="Calibri Light"/>
                <a:ea typeface="+mn-ea"/>
                <a:cs typeface="+mn-cs"/>
              </a:rPr>
              <a:t>Xử</a:t>
            </a:r>
            <a:r>
              <a:rPr kumimoji="0" lang="en-US" sz="6000" b="1" i="0" u="none" strike="noStrike" kern="0" cap="none" spc="0" normalizeH="0" noProof="0" dirty="0">
                <a:ln>
                  <a:noFill/>
                </a:ln>
                <a:solidFill>
                  <a:srgbClr val="FF0000"/>
                </a:solidFill>
                <a:effectLst/>
                <a:uLnTx/>
                <a:uFillTx/>
                <a:latin typeface="Calibri Light"/>
                <a:ea typeface="+mn-ea"/>
                <a:cs typeface="+mn-cs"/>
              </a:rPr>
              <a:t> </a:t>
            </a:r>
            <a:r>
              <a:rPr kumimoji="0" lang="en-US" sz="6000" b="1" i="0" u="none" strike="noStrike" kern="0" cap="none" spc="0" normalizeH="0" noProof="0" dirty="0" err="1">
                <a:ln>
                  <a:noFill/>
                </a:ln>
                <a:solidFill>
                  <a:srgbClr val="FF0000"/>
                </a:solidFill>
                <a:effectLst/>
                <a:uLnTx/>
                <a:uFillTx/>
                <a:latin typeface="Calibri Light"/>
                <a:ea typeface="+mn-ea"/>
                <a:cs typeface="+mn-cs"/>
              </a:rPr>
              <a:t>lý</a:t>
            </a:r>
            <a:r>
              <a:rPr kumimoji="0" lang="en-US" sz="6000" b="1" i="0" u="none" strike="noStrike" kern="0" cap="none" spc="0" normalizeH="0" noProof="0" dirty="0">
                <a:ln>
                  <a:noFill/>
                </a:ln>
                <a:solidFill>
                  <a:srgbClr val="FF0000"/>
                </a:solidFill>
                <a:effectLst/>
                <a:uLnTx/>
                <a:uFillTx/>
                <a:latin typeface="Calibri Light"/>
                <a:ea typeface="+mn-ea"/>
                <a:cs typeface="+mn-cs"/>
              </a:rPr>
              <a:t> </a:t>
            </a:r>
            <a:r>
              <a:rPr kumimoji="0" lang="en-US" sz="6000" b="1" i="0" u="none" strike="noStrike" kern="0" cap="none" spc="0" normalizeH="0" noProof="0" dirty="0" err="1">
                <a:ln>
                  <a:noFill/>
                </a:ln>
                <a:solidFill>
                  <a:srgbClr val="FF0000"/>
                </a:solidFill>
                <a:effectLst/>
                <a:uLnTx/>
                <a:uFillTx/>
                <a:latin typeface="Calibri Light"/>
                <a:ea typeface="+mn-ea"/>
                <a:cs typeface="+mn-cs"/>
              </a:rPr>
              <a:t>tình</a:t>
            </a:r>
            <a:r>
              <a:rPr kumimoji="0" lang="en-US" sz="6000" b="1" i="0" u="none" strike="noStrike" kern="0" cap="none" spc="0" normalizeH="0" noProof="0" dirty="0">
                <a:ln>
                  <a:noFill/>
                </a:ln>
                <a:solidFill>
                  <a:srgbClr val="FF0000"/>
                </a:solidFill>
                <a:effectLst/>
                <a:uLnTx/>
                <a:uFillTx/>
                <a:latin typeface="Calibri Light"/>
                <a:ea typeface="+mn-ea"/>
                <a:cs typeface="+mn-cs"/>
              </a:rPr>
              <a:t> </a:t>
            </a:r>
            <a:r>
              <a:rPr kumimoji="0" lang="en-US" sz="6000" b="1" i="0" u="none" strike="noStrike" kern="0" cap="none" spc="0" normalizeH="0" noProof="0" dirty="0" err="1">
                <a:ln>
                  <a:noFill/>
                </a:ln>
                <a:solidFill>
                  <a:srgbClr val="FF0000"/>
                </a:solidFill>
                <a:effectLst/>
                <a:uLnTx/>
                <a:uFillTx/>
                <a:latin typeface="Calibri Light"/>
                <a:ea typeface="+mn-ea"/>
                <a:cs typeface="+mn-cs"/>
              </a:rPr>
              <a:t>huống</a:t>
            </a:r>
            <a:endParaRPr kumimoji="0" lang="en-US" sz="6000" b="1" i="0" u="none" strike="noStrike" kern="0" cap="none" spc="0" normalizeH="0" baseline="0" noProof="0" dirty="0">
              <a:ln>
                <a:noFill/>
              </a:ln>
              <a:solidFill>
                <a:srgbClr val="FF0000"/>
              </a:solidFill>
              <a:effectLst/>
              <a:uLnTx/>
              <a:uFillTx/>
              <a:latin typeface="Calibri Light"/>
              <a:ea typeface="+mn-ea"/>
              <a:cs typeface="+mn-cs"/>
            </a:endParaRPr>
          </a:p>
        </p:txBody>
      </p:sp>
    </p:spTree>
    <p:extLst>
      <p:ext uri="{BB962C8B-B14F-4D97-AF65-F5344CB8AC3E}">
        <p14:creationId xmlns:p14="http://schemas.microsoft.com/office/powerpoint/2010/main" val="37705867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3000">
        <p15:prstTrans prst="curtains"/>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par>
                                <p:cTn id="10" presetID="50" presetClass="entr" presetSubtype="0" decel="10000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2000" fill="hold"/>
                                        <p:tgtEl>
                                          <p:spTgt spid="7"/>
                                        </p:tgtEl>
                                        <p:attrNameLst>
                                          <p:attrName>ppt_w</p:attrName>
                                        </p:attrNameLst>
                                      </p:cBhvr>
                                      <p:tavLst>
                                        <p:tav tm="0">
                                          <p:val>
                                            <p:strVal val="#ppt_w+.3"/>
                                          </p:val>
                                        </p:tav>
                                        <p:tav tm="100000">
                                          <p:val>
                                            <p:strVal val="#ppt_w"/>
                                          </p:val>
                                        </p:tav>
                                      </p:tavLst>
                                    </p:anim>
                                    <p:anim calcmode="lin" valueType="num">
                                      <p:cBhvr>
                                        <p:cTn id="13" dur="2000" fill="hold"/>
                                        <p:tgtEl>
                                          <p:spTgt spid="7"/>
                                        </p:tgtEl>
                                        <p:attrNameLst>
                                          <p:attrName>ppt_h</p:attrName>
                                        </p:attrNameLst>
                                      </p:cBhvr>
                                      <p:tavLst>
                                        <p:tav tm="0">
                                          <p:val>
                                            <p:strVal val="#ppt_h"/>
                                          </p:val>
                                        </p:tav>
                                        <p:tav tm="100000">
                                          <p:val>
                                            <p:strVal val="#ppt_h"/>
                                          </p:val>
                                        </p:tav>
                                      </p:tavLst>
                                    </p:anim>
                                    <p:animEffect transition="in" filter="fade">
                                      <p:cBhvr>
                                        <p:cTn id="14" dur="20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2000" fill="hold"/>
                                        <p:tgtEl>
                                          <p:spTgt spid="16"/>
                                        </p:tgtEl>
                                        <p:attrNameLst>
                                          <p:attrName>ppt_w</p:attrName>
                                        </p:attrNameLst>
                                      </p:cBhvr>
                                      <p:tavLst>
                                        <p:tav tm="0">
                                          <p:val>
                                            <p:fltVal val="0"/>
                                          </p:val>
                                        </p:tav>
                                        <p:tav tm="100000">
                                          <p:val>
                                            <p:strVal val="#ppt_w"/>
                                          </p:val>
                                        </p:tav>
                                      </p:tavLst>
                                    </p:anim>
                                    <p:anim calcmode="lin" valueType="num">
                                      <p:cBhvr>
                                        <p:cTn id="18" dur="2000" fill="hold"/>
                                        <p:tgtEl>
                                          <p:spTgt spid="16"/>
                                        </p:tgtEl>
                                        <p:attrNameLst>
                                          <p:attrName>ppt_h</p:attrName>
                                        </p:attrNameLst>
                                      </p:cBhvr>
                                      <p:tavLst>
                                        <p:tav tm="0">
                                          <p:val>
                                            <p:fltVal val="0"/>
                                          </p:val>
                                        </p:tav>
                                        <p:tav tm="100000">
                                          <p:val>
                                            <p:strVal val="#ppt_h"/>
                                          </p:val>
                                        </p:tav>
                                      </p:tavLst>
                                    </p:anim>
                                    <p:animEffect transition="in" filter="fade">
                                      <p:cBhvr>
                                        <p:cTn id="19" dur="2000"/>
                                        <p:tgtEl>
                                          <p:spTgt spid="16"/>
                                        </p:tgtEl>
                                      </p:cBhvr>
                                    </p:animEffect>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anim calcmode="lin" valueType="num">
                                      <p:cBhvr>
                                        <p:cTn id="23" dur="2000" fill="hold"/>
                                        <p:tgtEl>
                                          <p:spTgt spid="17"/>
                                        </p:tgtEl>
                                        <p:attrNameLst>
                                          <p:attrName>ppt_x</p:attrName>
                                        </p:attrNameLst>
                                      </p:cBhvr>
                                      <p:tavLst>
                                        <p:tav tm="0">
                                          <p:val>
                                            <p:strVal val="#ppt_x"/>
                                          </p:val>
                                        </p:tav>
                                        <p:tav tm="100000">
                                          <p:val>
                                            <p:strVal val="#ppt_x"/>
                                          </p:val>
                                        </p:tav>
                                      </p:tavLst>
                                    </p:anim>
                                    <p:anim calcmode="lin" valueType="num">
                                      <p:cBhvr>
                                        <p:cTn id="24" dur="2000" fill="hold"/>
                                        <p:tgtEl>
                                          <p:spTgt spid="17"/>
                                        </p:tgtEl>
                                        <p:attrNameLst>
                                          <p:attrName>ppt_y</p:attrName>
                                        </p:attrNameLst>
                                      </p:cBhvr>
                                      <p:tavLst>
                                        <p:tav tm="0">
                                          <p:val>
                                            <p:strVal val="#ppt_y+.1"/>
                                          </p:val>
                                        </p:tav>
                                        <p:tav tm="100000">
                                          <p:val>
                                            <p:strVal val="#ppt_y"/>
                                          </p:val>
                                        </p:tav>
                                      </p:tavLst>
                                    </p:anim>
                                  </p:childTnLst>
                                </p:cTn>
                              </p:par>
                              <p:par>
                                <p:cTn id="25" presetID="50" presetClass="entr" presetSubtype="0" decel="10000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2000" fill="hold"/>
                                        <p:tgtEl>
                                          <p:spTgt spid="18"/>
                                        </p:tgtEl>
                                        <p:attrNameLst>
                                          <p:attrName>ppt_w</p:attrName>
                                        </p:attrNameLst>
                                      </p:cBhvr>
                                      <p:tavLst>
                                        <p:tav tm="0">
                                          <p:val>
                                            <p:strVal val="#ppt_w+.3"/>
                                          </p:val>
                                        </p:tav>
                                        <p:tav tm="100000">
                                          <p:val>
                                            <p:strVal val="#ppt_w"/>
                                          </p:val>
                                        </p:tav>
                                      </p:tavLst>
                                    </p:anim>
                                    <p:anim calcmode="lin" valueType="num">
                                      <p:cBhvr>
                                        <p:cTn id="28" dur="2000" fill="hold"/>
                                        <p:tgtEl>
                                          <p:spTgt spid="18"/>
                                        </p:tgtEl>
                                        <p:attrNameLst>
                                          <p:attrName>ppt_h</p:attrName>
                                        </p:attrNameLst>
                                      </p:cBhvr>
                                      <p:tavLst>
                                        <p:tav tm="0">
                                          <p:val>
                                            <p:strVal val="#ppt_h"/>
                                          </p:val>
                                        </p:tav>
                                        <p:tav tm="100000">
                                          <p:val>
                                            <p:strVal val="#ppt_h"/>
                                          </p:val>
                                        </p:tav>
                                      </p:tavLst>
                                    </p:anim>
                                    <p:animEffect transition="in" filter="fade">
                                      <p:cBhvr>
                                        <p:cTn id="29" dur="2000"/>
                                        <p:tgtEl>
                                          <p:spTgt spid="18"/>
                                        </p:tgtEl>
                                      </p:cBhvr>
                                    </p:animEffect>
                                  </p:childTnLst>
                                </p:cTn>
                              </p:par>
                              <p:par>
                                <p:cTn id="30" presetID="47" presetClass="entr" presetSubtype="0"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2000"/>
                                        <p:tgtEl>
                                          <p:spTgt spid="21"/>
                                        </p:tgtEl>
                                      </p:cBhvr>
                                    </p:animEffect>
                                    <p:anim calcmode="lin" valueType="num">
                                      <p:cBhvr>
                                        <p:cTn id="33" dur="2000" fill="hold"/>
                                        <p:tgtEl>
                                          <p:spTgt spid="21"/>
                                        </p:tgtEl>
                                        <p:attrNameLst>
                                          <p:attrName>ppt_x</p:attrName>
                                        </p:attrNameLst>
                                      </p:cBhvr>
                                      <p:tavLst>
                                        <p:tav tm="0">
                                          <p:val>
                                            <p:strVal val="#ppt_x"/>
                                          </p:val>
                                        </p:tav>
                                        <p:tav tm="100000">
                                          <p:val>
                                            <p:strVal val="#ppt_x"/>
                                          </p:val>
                                        </p:tav>
                                      </p:tavLst>
                                    </p:anim>
                                    <p:anim calcmode="lin" valueType="num">
                                      <p:cBhvr>
                                        <p:cTn id="34" dur="2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4" presetClass="emph" presetSubtype="0" repeatCount="indefinite" fill="hold" nodeType="clickEffect">
                                  <p:stCondLst>
                                    <p:cond delay="0"/>
                                  </p:stCondLst>
                                  <p:iterate type="lt">
                                    <p:tmPct val="10000"/>
                                  </p:iterate>
                                  <p:childTnLst>
                                    <p:animMotion origin="layout" path="M -2.29167E-6 0 L -2.29167E-6 -0.07222 " pathEditMode="relative" rAng="0" ptsTypes="AA">
                                      <p:cBhvr>
                                        <p:cTn id="38" dur="250" accel="50000" decel="50000" autoRev="1" fill="hold">
                                          <p:stCondLst>
                                            <p:cond delay="0"/>
                                          </p:stCondLst>
                                        </p:cTn>
                                        <p:tgtEl>
                                          <p:spTgt spid="10">
                                            <p:txEl>
                                              <p:pRg st="0" end="0"/>
                                            </p:txEl>
                                          </p:spTgt>
                                        </p:tgtEl>
                                        <p:attrNameLst>
                                          <p:attrName>ppt_x</p:attrName>
                                          <p:attrName>ppt_y</p:attrName>
                                        </p:attrNameLst>
                                      </p:cBhvr>
                                      <p:rCtr x="0" y="-3611"/>
                                    </p:animMotion>
                                    <p:animRot by="1500000">
                                      <p:cBhvr>
                                        <p:cTn id="39" dur="125" fill="hold">
                                          <p:stCondLst>
                                            <p:cond delay="0"/>
                                          </p:stCondLst>
                                        </p:cTn>
                                        <p:tgtEl>
                                          <p:spTgt spid="10">
                                            <p:txEl>
                                              <p:pRg st="0" end="0"/>
                                            </p:txEl>
                                          </p:spTgt>
                                        </p:tgtEl>
                                        <p:attrNameLst>
                                          <p:attrName>r</p:attrName>
                                        </p:attrNameLst>
                                      </p:cBhvr>
                                    </p:animRot>
                                    <p:animRot by="-1500000">
                                      <p:cBhvr>
                                        <p:cTn id="40" dur="125" fill="hold">
                                          <p:stCondLst>
                                            <p:cond delay="125"/>
                                          </p:stCondLst>
                                        </p:cTn>
                                        <p:tgtEl>
                                          <p:spTgt spid="10">
                                            <p:txEl>
                                              <p:pRg st="0" end="0"/>
                                            </p:txEl>
                                          </p:spTgt>
                                        </p:tgtEl>
                                        <p:attrNameLst>
                                          <p:attrName>r</p:attrName>
                                        </p:attrNameLst>
                                      </p:cBhvr>
                                    </p:animRot>
                                    <p:animRot by="-1500000">
                                      <p:cBhvr>
                                        <p:cTn id="41" dur="125" fill="hold">
                                          <p:stCondLst>
                                            <p:cond delay="250"/>
                                          </p:stCondLst>
                                        </p:cTn>
                                        <p:tgtEl>
                                          <p:spTgt spid="10">
                                            <p:txEl>
                                              <p:pRg st="0" end="0"/>
                                            </p:txEl>
                                          </p:spTgt>
                                        </p:tgtEl>
                                        <p:attrNameLst>
                                          <p:attrName>r</p:attrName>
                                        </p:attrNameLst>
                                      </p:cBhvr>
                                    </p:animRot>
                                    <p:animRot by="1500000">
                                      <p:cBhvr>
                                        <p:cTn id="42" dur="125" fill="hold">
                                          <p:stCondLst>
                                            <p:cond delay="375"/>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162812" y="1412875"/>
            <a:ext cx="3596271"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1"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1</a:t>
              </a:r>
              <a:endParaRPr kumimoji="0" lang="zh-CN" altLang="en-US" sz="8000" b="1"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298915-548F-4D5C-8BF1-0BBEF4FD7B8F}"/>
              </a:ext>
            </a:extLst>
          </p:cNvPr>
          <p:cNvPicPr>
            <a:picLocks noChangeAspect="1"/>
          </p:cNvPicPr>
          <p:nvPr/>
        </p:nvPicPr>
        <p:blipFill>
          <a:blip r:embed="rId3"/>
          <a:stretch>
            <a:fillRect/>
          </a:stretch>
        </p:blipFill>
        <p:spPr>
          <a:xfrm>
            <a:off x="1975556" y="334788"/>
            <a:ext cx="8669124" cy="2679346"/>
          </a:xfrm>
          <a:prstGeom prst="rect">
            <a:avLst/>
          </a:prstGeom>
        </p:spPr>
      </p:pic>
      <p:pic>
        <p:nvPicPr>
          <p:cNvPr id="6" name="Picture 5">
            <a:extLst>
              <a:ext uri="{FF2B5EF4-FFF2-40B4-BE49-F238E27FC236}">
                <a16:creationId xmlns:a16="http://schemas.microsoft.com/office/drawing/2014/main" id="{2A8CE141-94FA-4B19-88E1-BBCF297B1261}"/>
              </a:ext>
            </a:extLst>
          </p:cNvPr>
          <p:cNvPicPr>
            <a:picLocks noChangeAspect="1"/>
          </p:cNvPicPr>
          <p:nvPr/>
        </p:nvPicPr>
        <p:blipFill>
          <a:blip r:embed="rId4"/>
          <a:stretch>
            <a:fillRect/>
          </a:stretch>
        </p:blipFill>
        <p:spPr>
          <a:xfrm>
            <a:off x="2111022" y="3468940"/>
            <a:ext cx="8292748" cy="2528810"/>
          </a:xfrm>
          <a:prstGeom prst="rect">
            <a:avLst/>
          </a:prstGeom>
        </p:spPr>
      </p:pic>
      <p:sp>
        <p:nvSpPr>
          <p:cNvPr id="4" name="Rectangle 3">
            <a:extLst>
              <a:ext uri="{FF2B5EF4-FFF2-40B4-BE49-F238E27FC236}">
                <a16:creationId xmlns:a16="http://schemas.microsoft.com/office/drawing/2014/main" id="{946B3406-D51A-46BE-AE8D-EB20F6615E2E}"/>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4563906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66D741-DD9F-4BB7-9EB1-C870DDAD7617}"/>
              </a:ext>
            </a:extLst>
          </p:cNvPr>
          <p:cNvPicPr>
            <a:picLocks noChangeAspect="1"/>
          </p:cNvPicPr>
          <p:nvPr/>
        </p:nvPicPr>
        <p:blipFill>
          <a:blip r:embed="rId3"/>
          <a:stretch>
            <a:fillRect/>
          </a:stretch>
        </p:blipFill>
        <p:spPr>
          <a:xfrm>
            <a:off x="1703218" y="1535289"/>
            <a:ext cx="9409812" cy="3189993"/>
          </a:xfrm>
          <a:prstGeom prst="rect">
            <a:avLst/>
          </a:prstGeom>
        </p:spPr>
      </p:pic>
      <p:sp>
        <p:nvSpPr>
          <p:cNvPr id="3" name="Rectangle 2">
            <a:extLst>
              <a:ext uri="{FF2B5EF4-FFF2-40B4-BE49-F238E27FC236}">
                <a16:creationId xmlns:a16="http://schemas.microsoft.com/office/drawing/2014/main" id="{994221FF-A78D-40B0-8127-B31090D1CCB3}"/>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17380203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vector graphics, clipart&#10;&#10;Description automatically generated">
            <a:extLst>
              <a:ext uri="{FF2B5EF4-FFF2-40B4-BE49-F238E27FC236}">
                <a16:creationId xmlns:a16="http://schemas.microsoft.com/office/drawing/2014/main" id="{5DE9235C-3291-4349-81D0-097852E39A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2056" y="507137"/>
            <a:ext cx="6084154" cy="4532695"/>
          </a:xfrm>
          <a:prstGeom prst="rect">
            <a:avLst/>
          </a:prstGeom>
        </p:spPr>
      </p:pic>
      <p:sp>
        <p:nvSpPr>
          <p:cNvPr id="4" name="TextBox 3">
            <a:extLst>
              <a:ext uri="{FF2B5EF4-FFF2-40B4-BE49-F238E27FC236}">
                <a16:creationId xmlns:a16="http://schemas.microsoft.com/office/drawing/2014/main" id="{F85216ED-B626-4C85-9FCC-18BF11B98FDB}"/>
              </a:ext>
            </a:extLst>
          </p:cNvPr>
          <p:cNvSpPr txBox="1"/>
          <p:nvPr/>
        </p:nvSpPr>
        <p:spPr>
          <a:xfrm>
            <a:off x="1871331" y="5188688"/>
            <a:ext cx="87612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Cùng thảo luận nhóm để giải quyết tình huống</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51596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EA6120-CBE6-4F96-8670-639BB907DACD}"/>
              </a:ext>
            </a:extLst>
          </p:cNvPr>
          <p:cNvPicPr>
            <a:picLocks noChangeAspect="1"/>
          </p:cNvPicPr>
          <p:nvPr/>
        </p:nvPicPr>
        <p:blipFill>
          <a:blip r:embed="rId3"/>
          <a:stretch>
            <a:fillRect/>
          </a:stretch>
        </p:blipFill>
        <p:spPr>
          <a:xfrm>
            <a:off x="2197491" y="0"/>
            <a:ext cx="8443346" cy="2609565"/>
          </a:xfrm>
          <a:prstGeom prst="rect">
            <a:avLst/>
          </a:prstGeom>
        </p:spPr>
      </p:pic>
      <p:pic>
        <p:nvPicPr>
          <p:cNvPr id="7" name="Picture 6">
            <a:extLst>
              <a:ext uri="{FF2B5EF4-FFF2-40B4-BE49-F238E27FC236}">
                <a16:creationId xmlns:a16="http://schemas.microsoft.com/office/drawing/2014/main" id="{751B11D0-07E1-453F-A202-5991321B27AE}"/>
              </a:ext>
            </a:extLst>
          </p:cNvPr>
          <p:cNvPicPr>
            <a:picLocks noChangeAspect="1"/>
          </p:cNvPicPr>
          <p:nvPr/>
        </p:nvPicPr>
        <p:blipFill>
          <a:blip r:embed="rId4"/>
          <a:stretch>
            <a:fillRect/>
          </a:stretch>
        </p:blipFill>
        <p:spPr>
          <a:xfrm>
            <a:off x="2470345" y="3494902"/>
            <a:ext cx="7897637" cy="2408324"/>
          </a:xfrm>
          <a:prstGeom prst="rect">
            <a:avLst/>
          </a:prstGeom>
        </p:spPr>
      </p:pic>
      <p:sp>
        <p:nvSpPr>
          <p:cNvPr id="8" name="Rectangle: Rounded Corners 7">
            <a:extLst>
              <a:ext uri="{FF2B5EF4-FFF2-40B4-BE49-F238E27FC236}">
                <a16:creationId xmlns:a16="http://schemas.microsoft.com/office/drawing/2014/main" id="{68C1D05E-4AE8-430C-9BAF-157F98C740A2}"/>
              </a:ext>
            </a:extLst>
          </p:cNvPr>
          <p:cNvSpPr/>
          <p:nvPr/>
        </p:nvSpPr>
        <p:spPr>
          <a:xfrm>
            <a:off x="1286933" y="2675467"/>
            <a:ext cx="10001956" cy="753533"/>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vi-VN" sz="2400" dirty="0"/>
              <a:t>Xin lỗi cô vì đã làm ảnh hưởng đến lớp học và các bạn. Nói rõ lí do rằng bị bạn Quang trêu nên mới nhỏm dậy.</a:t>
            </a:r>
            <a:endParaRPr lang="en-US" sz="2400" dirty="0"/>
          </a:p>
        </p:txBody>
      </p:sp>
      <p:sp>
        <p:nvSpPr>
          <p:cNvPr id="9" name="Rectangle: Rounded Corners 8">
            <a:extLst>
              <a:ext uri="{FF2B5EF4-FFF2-40B4-BE49-F238E27FC236}">
                <a16:creationId xmlns:a16="http://schemas.microsoft.com/office/drawing/2014/main" id="{AF7C07DF-6026-4E69-8709-F1EE86B9058D}"/>
              </a:ext>
            </a:extLst>
          </p:cNvPr>
          <p:cNvSpPr/>
          <p:nvPr/>
        </p:nvSpPr>
        <p:spPr>
          <a:xfrm>
            <a:off x="1399821" y="5984650"/>
            <a:ext cx="9889067" cy="75353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vi-VN" sz="2400"/>
              <a:t>Xin lỗi anh trai vì đã không để ý va vào anh. Cùng anh dọn bát đũa.</a:t>
            </a:r>
            <a:endParaRPr lang="en-US" sz="2400" dirty="0"/>
          </a:p>
        </p:txBody>
      </p:sp>
      <p:sp>
        <p:nvSpPr>
          <p:cNvPr id="6" name="Rectangle 5">
            <a:extLst>
              <a:ext uri="{FF2B5EF4-FFF2-40B4-BE49-F238E27FC236}">
                <a16:creationId xmlns:a16="http://schemas.microsoft.com/office/drawing/2014/main" id="{6BE61007-E7E5-43B0-8A5C-D94060C507D2}"/>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56856429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7B36DD-AC89-458F-8F9C-CC6071A7EE59}"/>
              </a:ext>
            </a:extLst>
          </p:cNvPr>
          <p:cNvPicPr>
            <a:picLocks noChangeAspect="1"/>
          </p:cNvPicPr>
          <p:nvPr/>
        </p:nvPicPr>
        <p:blipFill>
          <a:blip r:embed="rId2"/>
          <a:stretch>
            <a:fillRect/>
          </a:stretch>
        </p:blipFill>
        <p:spPr>
          <a:xfrm>
            <a:off x="1545173" y="598312"/>
            <a:ext cx="9409812" cy="3189993"/>
          </a:xfrm>
          <a:prstGeom prst="rect">
            <a:avLst/>
          </a:prstGeom>
        </p:spPr>
      </p:pic>
      <p:sp>
        <p:nvSpPr>
          <p:cNvPr id="2" name="Rectangle: Rounded Corners 1">
            <a:extLst>
              <a:ext uri="{FF2B5EF4-FFF2-40B4-BE49-F238E27FC236}">
                <a16:creationId xmlns:a16="http://schemas.microsoft.com/office/drawing/2014/main" id="{EAB65436-8688-497E-9CE0-AED69A4E711D}"/>
              </a:ext>
            </a:extLst>
          </p:cNvPr>
          <p:cNvSpPr/>
          <p:nvPr/>
        </p:nvSpPr>
        <p:spPr>
          <a:xfrm>
            <a:off x="2438400" y="4109156"/>
            <a:ext cx="7981244" cy="89182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dirty="0"/>
              <a:t>Mai </a:t>
            </a:r>
            <a:r>
              <a:rPr lang="en-US" sz="2400" dirty="0" err="1"/>
              <a:t>xin</a:t>
            </a:r>
            <a:r>
              <a:rPr lang="en-US" sz="2400" dirty="0"/>
              <a:t> </a:t>
            </a:r>
            <a:r>
              <a:rPr lang="en-US" sz="2400" dirty="0" err="1"/>
              <a:t>lỗi</a:t>
            </a:r>
            <a:r>
              <a:rPr lang="en-US" sz="2400" dirty="0"/>
              <a:t> </a:t>
            </a:r>
            <a:r>
              <a:rPr lang="en-US" sz="2400" dirty="0" err="1"/>
              <a:t>hùng</a:t>
            </a:r>
            <a:r>
              <a:rPr lang="en-US" sz="2400" dirty="0"/>
              <a:t> </a:t>
            </a:r>
            <a:r>
              <a:rPr lang="en-US" sz="2400" dirty="0" err="1"/>
              <a:t>vì</a:t>
            </a:r>
            <a:r>
              <a:rPr lang="en-US" sz="2400" dirty="0"/>
              <a:t> </a:t>
            </a:r>
            <a:r>
              <a:rPr lang="en-US" sz="2400" dirty="0" err="1"/>
              <a:t>đã</a:t>
            </a:r>
            <a:r>
              <a:rPr lang="en-US" sz="2400" dirty="0"/>
              <a:t> </a:t>
            </a:r>
            <a:r>
              <a:rPr lang="en-US" sz="2400" dirty="0" err="1"/>
              <a:t>dẫm</a:t>
            </a:r>
            <a:r>
              <a:rPr lang="en-US" sz="2400" dirty="0"/>
              <a:t> </a:t>
            </a:r>
            <a:r>
              <a:rPr lang="en-US" sz="2400" dirty="0" err="1"/>
              <a:t>phải</a:t>
            </a:r>
            <a:r>
              <a:rPr lang="en-US" sz="2400" dirty="0"/>
              <a:t> </a:t>
            </a:r>
            <a:r>
              <a:rPr lang="en-US" sz="2400" dirty="0" err="1"/>
              <a:t>chân</a:t>
            </a:r>
            <a:r>
              <a:rPr lang="en-US" sz="2400" dirty="0"/>
              <a:t> </a:t>
            </a:r>
            <a:r>
              <a:rPr lang="en-US" sz="2400" dirty="0" err="1"/>
              <a:t>bạn</a:t>
            </a:r>
            <a:r>
              <a:rPr lang="en-US" sz="2400" dirty="0"/>
              <a:t>, </a:t>
            </a:r>
            <a:r>
              <a:rPr lang="en-US" sz="2400" dirty="0" err="1"/>
              <a:t>hỏi</a:t>
            </a:r>
            <a:r>
              <a:rPr lang="en-US" sz="2400" dirty="0"/>
              <a:t> </a:t>
            </a:r>
            <a:r>
              <a:rPr lang="en-US" sz="2400" dirty="0" err="1"/>
              <a:t>chân</a:t>
            </a:r>
            <a:r>
              <a:rPr lang="en-US" sz="2400" dirty="0"/>
              <a:t> </a:t>
            </a:r>
            <a:r>
              <a:rPr lang="en-US" sz="2400" dirty="0" err="1"/>
              <a:t>bạn</a:t>
            </a:r>
            <a:r>
              <a:rPr lang="en-US" sz="2400" dirty="0"/>
              <a:t> </a:t>
            </a:r>
            <a:r>
              <a:rPr lang="en-US" sz="2400" dirty="0" err="1"/>
              <a:t>có</a:t>
            </a:r>
            <a:r>
              <a:rPr lang="en-US" sz="2400" dirty="0"/>
              <a:t> </a:t>
            </a:r>
            <a:r>
              <a:rPr lang="en-US" sz="2400" dirty="0" err="1"/>
              <a:t>bị</a:t>
            </a:r>
            <a:r>
              <a:rPr lang="en-US" sz="2400" dirty="0"/>
              <a:t> </a:t>
            </a:r>
            <a:r>
              <a:rPr lang="en-US" sz="2400" dirty="0" err="1"/>
              <a:t>sao</a:t>
            </a:r>
            <a:r>
              <a:rPr lang="en-US" sz="2400" dirty="0"/>
              <a:t> </a:t>
            </a:r>
            <a:r>
              <a:rPr lang="en-US" sz="2400" dirty="0" err="1"/>
              <a:t>không</a:t>
            </a:r>
            <a:r>
              <a:rPr lang="en-US" sz="2400" dirty="0"/>
              <a:t>.</a:t>
            </a:r>
          </a:p>
        </p:txBody>
      </p:sp>
    </p:spTree>
    <p:extLst>
      <p:ext uri="{BB962C8B-B14F-4D97-AF65-F5344CB8AC3E}">
        <p14:creationId xmlns:p14="http://schemas.microsoft.com/office/powerpoint/2010/main" val="197340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3"/>
          <a:stretch>
            <a:fillRect/>
          </a:stretch>
        </p:blipFill>
        <p:spPr>
          <a:xfrm>
            <a:off x="-101600" y="-450849"/>
            <a:ext cx="12187767" cy="6849533"/>
          </a:xfrm>
          <a:prstGeom prst="rect">
            <a:avLst/>
          </a:prstGeom>
          <a:noFill/>
          <a:ln w="9525">
            <a:noFill/>
          </a:ln>
        </p:spPr>
      </p:pic>
      <p:sp>
        <p:nvSpPr>
          <p:cNvPr id="53252" name="Rectangle 4"/>
          <p:cNvSpPr/>
          <p:nvPr/>
        </p:nvSpPr>
        <p:spPr>
          <a:xfrm>
            <a:off x="1606867" y="2290855"/>
            <a:ext cx="8978265" cy="1754326"/>
          </a:xfrm>
          <a:prstGeom prst="rect">
            <a:avLst/>
          </a:prstGeom>
          <a:noFill/>
          <a:ln w="9525">
            <a:noFill/>
          </a:ln>
        </p:spPr>
        <p:txBody>
          <a:bodyPr wrap="square">
            <a:spAutoFit/>
          </a:bodyPr>
          <a:lstStyle/>
          <a:p>
            <a:pPr lvl="0" algn="just">
              <a:defRPr/>
            </a:pPr>
            <a:r>
              <a:rPr lang="vi-VN" sz="3600" dirty="0">
                <a:solidFill>
                  <a:prstClr val="black"/>
                </a:solidFill>
                <a:latin typeface="Calibri" panose="020F0502020204030204" pitchFamily="34" charset="0"/>
                <a:cs typeface="Calibri" panose="020F0502020204030204" pitchFamily="34" charset="0"/>
              </a:rPr>
              <a:t>Chúng ta cần biết nhận lỗi và sửa lỗi. Nếu không biết nhận lỗi mà đổ lỗi cho người khác là hành động đáng bị phê phán.</a:t>
            </a:r>
            <a:endParaRPr kumimoji="0" lang="en-US" sz="3600" b="0" i="0" u="none" strike="noStrike" kern="1200" cap="none" spc="0" normalizeH="0" baseline="0" noProof="0" dirty="0">
              <a:ln>
                <a:noFill/>
              </a:ln>
              <a:solidFill>
                <a:srgbClr val="4F81BD"/>
              </a:solidFill>
              <a:effectLst>
                <a:outerShdw blurRad="38100" dist="25400" dir="5400000" algn="ctr" rotWithShape="0">
                  <a:srgbClr val="6E747A">
                    <a:alpha val="43000"/>
                  </a:srgbClr>
                </a:outerShdw>
              </a:effectLst>
              <a:uLnTx/>
              <a:uFillTx/>
              <a:latin typeface="Calibri" panose="020F0502020204030204" pitchFamily="34" charset="0"/>
              <a:ea typeface="+mn-ea"/>
              <a:cs typeface="Calibri" panose="020F0502020204030204" pitchFamily="34" charset="0"/>
            </a:endParaRPr>
          </a:p>
        </p:txBody>
      </p:sp>
      <p:sp>
        <p:nvSpPr>
          <p:cNvPr id="2" name="Text Box 1"/>
          <p:cNvSpPr txBox="1"/>
          <p:nvPr/>
        </p:nvSpPr>
        <p:spPr>
          <a:xfrm>
            <a:off x="1875367" y="939307"/>
            <a:ext cx="808291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Kết</a:t>
            </a:r>
            <a:r>
              <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 </a:t>
            </a: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luận</a:t>
            </a:r>
            <a:endPar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endParaRPr>
          </a:p>
        </p:txBody>
      </p:sp>
    </p:spTree>
    <p:extLst>
      <p:ext uri="{BB962C8B-B14F-4D97-AF65-F5344CB8AC3E}">
        <p14:creationId xmlns:p14="http://schemas.microsoft.com/office/powerpoint/2010/main" val="29544778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1" nodeType="clickEffect">
                                  <p:stCondLst>
                                    <p:cond delay="0"/>
                                  </p:stCondLst>
                                  <p:childTnLst>
                                    <p:set>
                                      <p:cBhvr>
                                        <p:cTn id="16" dur="1" fill="hold">
                                          <p:stCondLst>
                                            <p:cond delay="0"/>
                                          </p:stCondLst>
                                        </p:cTn>
                                        <p:tgtEl>
                                          <p:spTgt spid="53252"/>
                                        </p:tgtEl>
                                        <p:attrNameLst>
                                          <p:attrName>style.visibility</p:attrName>
                                        </p:attrNameLst>
                                      </p:cBhvr>
                                      <p:to>
                                        <p:strVal val="visible"/>
                                      </p:to>
                                    </p:set>
                                    <p:animEffect transition="in" filter="barn(inVertical)">
                                      <p:cBhvr>
                                        <p:cTn id="1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2" grpId="1"/>
      <p:bldP spid="2" grpId="0"/>
      <p:bldP spid="2"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522785" y="3006461"/>
            <a:ext cx="3587992"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Vận dụng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3259314"/>
            <a:ext cx="7818554" cy="3873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18762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barn(inVertical)">
                                      <p:cBhvr>
                                        <p:cTn id="6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P spid="2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6FB30559-A1E4-4656-B527-8E3943A134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675" y="2734697"/>
            <a:ext cx="5348762" cy="3774303"/>
          </a:xfrm>
          <a:prstGeom prst="rect">
            <a:avLst/>
          </a:prstGeom>
        </p:spPr>
      </p:pic>
      <p:sp>
        <p:nvSpPr>
          <p:cNvPr id="21" name="Thought Bubble: Cloud 20">
            <a:extLst>
              <a:ext uri="{FF2B5EF4-FFF2-40B4-BE49-F238E27FC236}">
                <a16:creationId xmlns:a16="http://schemas.microsoft.com/office/drawing/2014/main" id="{5E382366-295A-4F11-9FB0-2AE1B8B647D8}"/>
              </a:ext>
            </a:extLst>
          </p:cNvPr>
          <p:cNvSpPr/>
          <p:nvPr/>
        </p:nvSpPr>
        <p:spPr>
          <a:xfrm>
            <a:off x="3169328" y="659718"/>
            <a:ext cx="6676007" cy="2261035"/>
          </a:xfrm>
          <a:prstGeom prst="cloudCallout">
            <a:avLst>
              <a:gd name="adj1" fmla="val -56784"/>
              <a:gd name="adj2" fmla="val 599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dirty="0">
                <a:solidFill>
                  <a:prstClr val="white"/>
                </a:solidFill>
              </a:rPr>
              <a:t>Chia </a:t>
            </a:r>
            <a:r>
              <a:rPr lang="en-US" sz="3600" dirty="0" err="1">
                <a:solidFill>
                  <a:prstClr val="white"/>
                </a:solidFill>
              </a:rPr>
              <a:t>sẻ</a:t>
            </a:r>
            <a:r>
              <a:rPr lang="en-US" sz="3600" dirty="0">
                <a:solidFill>
                  <a:prstClr val="white"/>
                </a:solidFill>
              </a:rPr>
              <a:t> </a:t>
            </a:r>
            <a:r>
              <a:rPr lang="en-US" sz="3600" dirty="0" err="1">
                <a:solidFill>
                  <a:prstClr val="white"/>
                </a:solidFill>
              </a:rPr>
              <a:t>với</a:t>
            </a:r>
            <a:r>
              <a:rPr lang="en-US" sz="3600" dirty="0">
                <a:solidFill>
                  <a:prstClr val="white"/>
                </a:solidFill>
              </a:rPr>
              <a:t> </a:t>
            </a:r>
            <a:r>
              <a:rPr lang="en-US" sz="3600" dirty="0" err="1">
                <a:solidFill>
                  <a:prstClr val="white"/>
                </a:solidFill>
              </a:rPr>
              <a:t>bạn</a:t>
            </a:r>
            <a:r>
              <a:rPr lang="en-US" sz="3600" dirty="0">
                <a:solidFill>
                  <a:prstClr val="white"/>
                </a:solidFill>
              </a:rPr>
              <a:t> </a:t>
            </a:r>
            <a:r>
              <a:rPr lang="en-US" sz="3600" dirty="0" err="1">
                <a:solidFill>
                  <a:prstClr val="white"/>
                </a:solidFill>
              </a:rPr>
              <a:t>về</a:t>
            </a:r>
            <a:r>
              <a:rPr lang="en-US" sz="3600" dirty="0">
                <a:solidFill>
                  <a:prstClr val="white"/>
                </a:solidFill>
              </a:rPr>
              <a:t> </a:t>
            </a:r>
            <a:r>
              <a:rPr lang="en-US" sz="3600" dirty="0" err="1">
                <a:solidFill>
                  <a:prstClr val="white"/>
                </a:solidFill>
              </a:rPr>
              <a:t>những</a:t>
            </a:r>
            <a:r>
              <a:rPr lang="en-US" sz="3600" dirty="0">
                <a:solidFill>
                  <a:prstClr val="white"/>
                </a:solidFill>
              </a:rPr>
              <a:t> </a:t>
            </a:r>
            <a:r>
              <a:rPr lang="en-US" sz="3600" dirty="0" err="1">
                <a:solidFill>
                  <a:prstClr val="white"/>
                </a:solidFill>
              </a:rPr>
              <a:t>lần</a:t>
            </a:r>
            <a:r>
              <a:rPr lang="en-US" sz="3600" dirty="0">
                <a:solidFill>
                  <a:prstClr val="white"/>
                </a:solidFill>
              </a:rPr>
              <a:t> </a:t>
            </a:r>
            <a:r>
              <a:rPr lang="en-US" sz="3600" dirty="0" err="1">
                <a:solidFill>
                  <a:prstClr val="white"/>
                </a:solidFill>
              </a:rPr>
              <a:t>em</a:t>
            </a:r>
            <a:r>
              <a:rPr lang="en-US" sz="3600" dirty="0">
                <a:solidFill>
                  <a:prstClr val="white"/>
                </a:solidFill>
              </a:rPr>
              <a:t> </a:t>
            </a:r>
            <a:r>
              <a:rPr lang="en-US" sz="3600" dirty="0" err="1">
                <a:solidFill>
                  <a:prstClr val="white"/>
                </a:solidFill>
              </a:rPr>
              <a:t>đã</a:t>
            </a:r>
            <a:r>
              <a:rPr lang="en-US" sz="3600" dirty="0">
                <a:solidFill>
                  <a:prstClr val="white"/>
                </a:solidFill>
              </a:rPr>
              <a:t> </a:t>
            </a:r>
            <a:r>
              <a:rPr lang="en-US" sz="3600" dirty="0" err="1">
                <a:solidFill>
                  <a:prstClr val="white"/>
                </a:solidFill>
              </a:rPr>
              <a:t>mắc</a:t>
            </a:r>
            <a:r>
              <a:rPr lang="en-US" sz="3600" dirty="0">
                <a:solidFill>
                  <a:prstClr val="white"/>
                </a:solidFill>
              </a:rPr>
              <a:t> </a:t>
            </a:r>
            <a:r>
              <a:rPr lang="en-US" sz="3600" dirty="0" err="1">
                <a:solidFill>
                  <a:prstClr val="white"/>
                </a:solidFill>
              </a:rPr>
              <a:t>lỗi</a:t>
            </a:r>
            <a:r>
              <a:rPr lang="en-US" sz="3600" dirty="0">
                <a:solidFill>
                  <a:prstClr val="white"/>
                </a:solidFill>
              </a:rPr>
              <a:t> </a:t>
            </a:r>
            <a:r>
              <a:rPr lang="en-US" sz="3600" dirty="0" err="1">
                <a:solidFill>
                  <a:prstClr val="white"/>
                </a:solidFill>
              </a:rPr>
              <a:t>và</a:t>
            </a:r>
            <a:r>
              <a:rPr lang="en-US" sz="3600" dirty="0">
                <a:solidFill>
                  <a:prstClr val="white"/>
                </a:solidFill>
              </a:rPr>
              <a:t> </a:t>
            </a:r>
            <a:r>
              <a:rPr lang="en-US" sz="3600" dirty="0" err="1">
                <a:solidFill>
                  <a:prstClr val="white"/>
                </a:solidFill>
              </a:rPr>
              <a:t>sửa</a:t>
            </a:r>
            <a:r>
              <a:rPr lang="en-US" sz="3600" dirty="0">
                <a:solidFill>
                  <a:prstClr val="white"/>
                </a:solidFill>
              </a:rPr>
              <a:t> </a:t>
            </a:r>
            <a:r>
              <a:rPr lang="en-US" sz="3600" dirty="0" err="1">
                <a:solidFill>
                  <a:prstClr val="white"/>
                </a:solidFill>
              </a:rPr>
              <a:t>lỗi</a:t>
            </a:r>
            <a:r>
              <a:rPr lang="en-US" sz="3600" dirty="0">
                <a:solidFill>
                  <a:prstClr val="white"/>
                </a:solidFill>
              </a:rPr>
              <a:t>.</a:t>
            </a:r>
            <a:endParaRPr kumimoji="0" lang="en-US" sz="3600" b="0" i="0" u="none" strike="noStrike" kern="1200" cap="none" spc="0" normalizeH="0" baseline="0" noProof="0" dirty="0">
              <a:ln>
                <a:noFill/>
              </a:ln>
              <a:solidFill>
                <a:prstClr val="white"/>
              </a:solidFill>
              <a:effectLst/>
              <a:uLnTx/>
              <a:uFillTx/>
              <a:latin typeface="Calibri"/>
            </a:endParaRPr>
          </a:p>
        </p:txBody>
      </p:sp>
      <p:sp>
        <p:nvSpPr>
          <p:cNvPr id="5" name="Thought Bubble: Cloud 4">
            <a:extLst>
              <a:ext uri="{FF2B5EF4-FFF2-40B4-BE49-F238E27FC236}">
                <a16:creationId xmlns:a16="http://schemas.microsoft.com/office/drawing/2014/main" id="{C8C02881-39A6-4E06-BC78-10B0DB4C90D8}"/>
              </a:ext>
            </a:extLst>
          </p:cNvPr>
          <p:cNvSpPr/>
          <p:nvPr/>
        </p:nvSpPr>
        <p:spPr>
          <a:xfrm>
            <a:off x="3169327" y="659718"/>
            <a:ext cx="6676007" cy="2261035"/>
          </a:xfrm>
          <a:prstGeom prst="cloudCallout">
            <a:avLst>
              <a:gd name="adj1" fmla="val -56784"/>
              <a:gd name="adj2" fmla="val 599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dirty="0">
                <a:solidFill>
                  <a:prstClr val="white"/>
                </a:solidFill>
              </a:rPr>
              <a:t>Chia sẻ về một lần em chưa biết nhận lỗi? </a:t>
            </a:r>
            <a:endParaRPr kumimoji="0" lang="en-US" sz="3600" b="0" i="0" u="none" strike="noStrike" kern="1200" cap="none" spc="0" normalizeH="0" baseline="0" noProof="0" dirty="0">
              <a:ln>
                <a:noFill/>
              </a:ln>
              <a:solidFill>
                <a:prstClr val="white"/>
              </a:solidFill>
              <a:effectLst/>
              <a:uLnTx/>
              <a:uFillTx/>
              <a:latin typeface="Calibri"/>
            </a:endParaRPr>
          </a:p>
        </p:txBody>
      </p:sp>
      <p:sp>
        <p:nvSpPr>
          <p:cNvPr id="6" name="TextBox 5">
            <a:extLst>
              <a:ext uri="{FF2B5EF4-FFF2-40B4-BE49-F238E27FC236}">
                <a16:creationId xmlns:a16="http://schemas.microsoft.com/office/drawing/2014/main" id="{98842B75-FE6D-4B35-839F-839BBAD8D5A7}"/>
              </a:ext>
            </a:extLst>
          </p:cNvPr>
          <p:cNvSpPr txBox="1"/>
          <p:nvPr/>
        </p:nvSpPr>
        <p:spPr>
          <a:xfrm>
            <a:off x="967563" y="6351192"/>
            <a:ext cx="9987422" cy="369332"/>
          </a:xfrm>
          <a:prstGeom prst="rect">
            <a:avLst/>
          </a:prstGeom>
          <a:noFill/>
        </p:spPr>
        <p:txBody>
          <a:bodyPr wrap="square">
            <a:spAutoFit/>
          </a:bodyPr>
          <a:lstStyle/>
          <a:p>
            <a:r>
              <a:rPr lang="vi-VN" b="1" dirty="0">
                <a:solidFill>
                  <a:srgbClr val="FF0000"/>
                </a:solidFill>
              </a:rPr>
              <a:t>Bản quyền thuộc về: FB Hương Thảo https://www.facebook.com/huongthaoGADT/</a:t>
            </a:r>
          </a:p>
        </p:txBody>
      </p:sp>
    </p:spTree>
    <p:extLst>
      <p:ext uri="{BB962C8B-B14F-4D97-AF65-F5344CB8AC3E}">
        <p14:creationId xmlns:p14="http://schemas.microsoft.com/office/powerpoint/2010/main" val="4010259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ppt_x"/>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1"/>
                                        </p:tgtEl>
                                      </p:cBhvr>
                                    </p:animEffect>
                                    <p:set>
                                      <p:cBhvr>
                                        <p:cTn id="18" dur="1" fill="hold">
                                          <p:stCondLst>
                                            <p:cond delay="499"/>
                                          </p:stCondLst>
                                        </p:cTn>
                                        <p:tgtEl>
                                          <p:spTgt spid="2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E50328-2BBB-4B8E-A68C-EAF3F6F517C5}"/>
              </a:ext>
            </a:extLst>
          </p:cNvPr>
          <p:cNvPicPr>
            <a:picLocks noChangeAspect="1"/>
          </p:cNvPicPr>
          <p:nvPr/>
        </p:nvPicPr>
        <p:blipFill>
          <a:blip r:embed="rId2"/>
          <a:stretch>
            <a:fillRect/>
          </a:stretch>
        </p:blipFill>
        <p:spPr>
          <a:xfrm>
            <a:off x="968909" y="1517826"/>
            <a:ext cx="10254182" cy="3629907"/>
          </a:xfrm>
          <a:prstGeom prst="rect">
            <a:avLst/>
          </a:prstGeom>
        </p:spPr>
      </p:pic>
    </p:spTree>
    <p:extLst>
      <p:ext uri="{BB962C8B-B14F-4D97-AF65-F5344CB8AC3E}">
        <p14:creationId xmlns:p14="http://schemas.microsoft.com/office/powerpoint/2010/main" val="265686992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3" name="Rectangle 2"/>
          <p:cNvSpPr/>
          <p:nvPr/>
        </p:nvSpPr>
        <p:spPr>
          <a:xfrm>
            <a:off x="2258761" y="1258029"/>
            <a:ext cx="7674477" cy="1156062"/>
          </a:xfrm>
          <a:prstGeom prst="rect">
            <a:avLst/>
          </a:prstGeom>
          <a:noFill/>
        </p:spPr>
        <p:txBody>
          <a:bodyPr wrap="square" lIns="123802" tIns="61901" rIns="123802" bIns="61901">
            <a:spAutoFit/>
            <a:scene3d>
              <a:camera prst="orthographicFront"/>
              <a:lightRig rig="soft" dir="t">
                <a:rot lat="0" lon="0" rev="15600000"/>
              </a:lightRig>
            </a:scene3d>
            <a:sp3d extrusionH="57150" prstMaterial="softEdge">
              <a:bevelT w="25400" h="38100"/>
            </a:sp3d>
          </a:bodyPr>
          <a:lstStyle/>
          <a:p>
            <a:pPr marL="0" marR="0" lvl="0" indent="0" algn="ctr" defTabSz="968474" rtl="0" eaLnBrk="1" fontAlgn="auto" latinLnBrk="0" hangingPunct="1">
              <a:lnSpc>
                <a:spcPct val="100000"/>
              </a:lnSpc>
              <a:spcBef>
                <a:spcPts val="0"/>
              </a:spcBef>
              <a:spcAft>
                <a:spcPts val="0"/>
              </a:spcAft>
              <a:buClrTx/>
              <a:buSzTx/>
              <a:buFontTx/>
              <a:buNone/>
              <a:tabLst/>
              <a:defRPr/>
            </a:pPr>
            <a:r>
              <a:rPr kumimoji="0" lang="en-US" sz="6700" b="1" i="0" u="none" strike="noStrike" kern="1200" cap="none" spc="0" normalizeH="0" baseline="0" noProof="0" dirty="0" err="1">
                <a:ln/>
                <a:solidFill>
                  <a:srgbClr val="FF0000"/>
                </a:solidFill>
                <a:effectLst/>
                <a:uLnTx/>
                <a:uFillTx/>
                <a:latin typeface="+mj-lt"/>
                <a:ea typeface="+mn-ea"/>
                <a:cs typeface="+mn-cs"/>
              </a:rPr>
              <a:t>Chào</a:t>
            </a:r>
            <a:r>
              <a:rPr kumimoji="0" lang="en-US" sz="6700" b="1" i="0" u="none" strike="noStrike" kern="1200" cap="none" spc="0" normalizeH="0" noProof="0" dirty="0">
                <a:ln/>
                <a:solidFill>
                  <a:srgbClr val="FF0000"/>
                </a:solidFill>
                <a:effectLst/>
                <a:uLnTx/>
                <a:uFillTx/>
                <a:latin typeface="+mj-lt"/>
                <a:ea typeface="+mn-ea"/>
                <a:cs typeface="+mn-cs"/>
              </a:rPr>
              <a:t> </a:t>
            </a:r>
            <a:r>
              <a:rPr kumimoji="0" lang="en-US" sz="6700" b="1" i="0" u="none" strike="noStrike" kern="1200" cap="none" spc="0" normalizeH="0" noProof="0" dirty="0" err="1">
                <a:ln/>
                <a:solidFill>
                  <a:srgbClr val="FF0000"/>
                </a:solidFill>
                <a:effectLst/>
                <a:uLnTx/>
                <a:uFillTx/>
                <a:latin typeface="+mj-lt"/>
                <a:ea typeface="+mn-ea"/>
                <a:cs typeface="+mn-cs"/>
              </a:rPr>
              <a:t>tạm</a:t>
            </a:r>
            <a:r>
              <a:rPr kumimoji="0" lang="en-US" sz="6700" b="1" i="0" u="none" strike="noStrike" kern="1200" cap="none" spc="0" normalizeH="0" noProof="0" dirty="0">
                <a:ln/>
                <a:solidFill>
                  <a:srgbClr val="FF0000"/>
                </a:solidFill>
                <a:effectLst/>
                <a:uLnTx/>
                <a:uFillTx/>
                <a:latin typeface="+mj-lt"/>
                <a:ea typeface="+mn-ea"/>
                <a:cs typeface="+mn-cs"/>
              </a:rPr>
              <a:t> </a:t>
            </a:r>
            <a:r>
              <a:rPr kumimoji="0" lang="en-US" sz="6700" b="1" i="0" u="none" strike="noStrike" kern="1200" cap="none" spc="0" normalizeH="0" noProof="0" dirty="0" err="1">
                <a:ln/>
                <a:solidFill>
                  <a:srgbClr val="FF0000"/>
                </a:solidFill>
                <a:effectLst/>
                <a:uLnTx/>
                <a:uFillTx/>
                <a:latin typeface="+mj-lt"/>
                <a:ea typeface="+mn-ea"/>
                <a:cs typeface="+mn-cs"/>
              </a:rPr>
              <a:t>biệt</a:t>
            </a:r>
            <a:r>
              <a:rPr kumimoji="0" lang="en-US" sz="6700" b="1" i="0" u="none" strike="noStrike" kern="1200" cap="none" spc="0" normalizeH="0" noProof="0" dirty="0">
                <a:ln/>
                <a:solidFill>
                  <a:srgbClr val="FF0000"/>
                </a:solidFill>
                <a:effectLst/>
                <a:uLnTx/>
                <a:uFillTx/>
                <a:latin typeface="+mj-lt"/>
                <a:ea typeface="+mn-ea"/>
                <a:cs typeface="+mn-cs"/>
              </a:rPr>
              <a:t> </a:t>
            </a:r>
            <a:r>
              <a:rPr kumimoji="0" lang="en-US" sz="6700" b="1" i="0" u="none" strike="noStrike" kern="1200" cap="none" spc="0" normalizeH="0" noProof="0" dirty="0" err="1">
                <a:ln/>
                <a:solidFill>
                  <a:srgbClr val="FF0000"/>
                </a:solidFill>
                <a:effectLst/>
                <a:uLnTx/>
                <a:uFillTx/>
                <a:latin typeface="+mj-lt"/>
                <a:ea typeface="+mn-ea"/>
                <a:cs typeface="+mn-cs"/>
              </a:rPr>
              <a:t>các</a:t>
            </a:r>
            <a:r>
              <a:rPr kumimoji="0" lang="en-US" sz="6700" b="1" i="0" u="none" strike="noStrike" kern="1200" cap="none" spc="0" normalizeH="0" noProof="0" dirty="0">
                <a:ln/>
                <a:solidFill>
                  <a:srgbClr val="FF0000"/>
                </a:solidFill>
                <a:effectLst/>
                <a:uLnTx/>
                <a:uFillTx/>
                <a:latin typeface="+mj-lt"/>
                <a:ea typeface="+mn-ea"/>
                <a:cs typeface="+mn-cs"/>
              </a:rPr>
              <a:t> </a:t>
            </a:r>
            <a:r>
              <a:rPr kumimoji="0" lang="en-US" sz="6700" b="1" i="0" u="none" strike="noStrike" kern="1200" cap="none" spc="0" normalizeH="0" noProof="0" dirty="0" err="1">
                <a:ln/>
                <a:solidFill>
                  <a:srgbClr val="FF0000"/>
                </a:solidFill>
                <a:effectLst/>
                <a:uLnTx/>
                <a:uFillTx/>
                <a:latin typeface="+mj-lt"/>
                <a:ea typeface="+mn-ea"/>
                <a:cs typeface="+mn-cs"/>
              </a:rPr>
              <a:t>em</a:t>
            </a:r>
            <a:endParaRPr kumimoji="0" lang="en-US" sz="6700" b="1" i="0" u="none" strike="noStrike" kern="1200" cap="none" spc="0" normalizeH="0" baseline="0" noProof="0" dirty="0">
              <a:ln/>
              <a:solidFill>
                <a:srgbClr val="FF0000"/>
              </a:solidFill>
              <a:effectLst/>
              <a:uLnTx/>
              <a:uFillTx/>
              <a:latin typeface="+mj-lt"/>
              <a:ea typeface="+mn-ea"/>
              <a:cs typeface="+mn-cs"/>
            </a:endParaRPr>
          </a:p>
        </p:txBody>
      </p:sp>
    </p:spTree>
    <p:extLst>
      <p:ext uri="{BB962C8B-B14F-4D97-AF65-F5344CB8AC3E}">
        <p14:creationId xmlns:p14="http://schemas.microsoft.com/office/powerpoint/2010/main" val="1439413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97AD6415-0D34-4BF4-8129-4A51D0B6B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7000" y="-2667002"/>
            <a:ext cx="6858001" cy="12192001"/>
          </a:xfrm>
          <a:prstGeom prst="rect">
            <a:avLst/>
          </a:prstGeom>
        </p:spPr>
      </p:pic>
      <p:pic>
        <p:nvPicPr>
          <p:cNvPr id="21" name="图片 20">
            <a:extLst>
              <a:ext uri="{FF2B5EF4-FFF2-40B4-BE49-F238E27FC236}">
                <a16:creationId xmlns:a16="http://schemas.microsoft.com/office/drawing/2014/main" id="{CCB0F79B-1EC2-478A-9461-E54493A30A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515" y="-411764"/>
            <a:ext cx="11626969" cy="7118815"/>
          </a:xfrm>
          <a:prstGeom prst="rect">
            <a:avLst/>
          </a:prstGeom>
        </p:spPr>
      </p:pic>
      <p:sp>
        <p:nvSpPr>
          <p:cNvPr id="71" name="文本框 48">
            <a:extLst>
              <a:ext uri="{FF2B5EF4-FFF2-40B4-BE49-F238E27FC236}">
                <a16:creationId xmlns:a16="http://schemas.microsoft.com/office/drawing/2014/main" id="{EF8686D2-9397-40D5-8291-89FC993C2B54}"/>
              </a:ext>
            </a:extLst>
          </p:cNvPr>
          <p:cNvSpPr txBox="1">
            <a:spLocks noChangeArrowheads="1"/>
          </p:cNvSpPr>
          <p:nvPr/>
        </p:nvSpPr>
        <p:spPr bwMode="auto">
          <a:xfrm>
            <a:off x="3659308" y="3356381"/>
            <a:ext cx="680314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lvl="0" defTabSz="685800">
              <a:defRPr/>
            </a:pPr>
            <a:r>
              <a:rPr lang="vi-VN" altLang="zh-CN" sz="2800" b="1" dirty="0">
                <a:solidFill>
                  <a:prstClr val="black"/>
                </a:solidFill>
                <a:latin typeface="Calibri" panose="020F0502020204030204" pitchFamily="34" charset="0"/>
                <a:ea typeface="仓耳羽辰体-谷力 W05" panose="02020400000000000000" pitchFamily="18" charset="-122"/>
              </a:rPr>
              <a:t>Nêu được vì sao phải nhận lỗi và sửa lỗi</a:t>
            </a:r>
            <a:endParaRPr kumimoji="0" lang="zh-CN" altLang="en-US" sz="2800" b="1" i="0" u="none" strike="noStrike" kern="120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endParaRPr>
          </a:p>
        </p:txBody>
      </p:sp>
      <p:sp>
        <p:nvSpPr>
          <p:cNvPr id="72" name="文本框 48">
            <a:extLst>
              <a:ext uri="{FF2B5EF4-FFF2-40B4-BE49-F238E27FC236}">
                <a16:creationId xmlns:a16="http://schemas.microsoft.com/office/drawing/2014/main" id="{7DE5AAD4-A1CB-4A2C-BC76-7E2F17B15A81}"/>
              </a:ext>
            </a:extLst>
          </p:cNvPr>
          <p:cNvSpPr txBox="1">
            <a:spLocks noChangeArrowheads="1"/>
          </p:cNvSpPr>
          <p:nvPr/>
        </p:nvSpPr>
        <p:spPr bwMode="auto">
          <a:xfrm>
            <a:off x="3537476" y="2549815"/>
            <a:ext cx="680314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prstClr val="black"/>
                </a:solidFill>
                <a:effectLst/>
                <a:uLnTx/>
                <a:uFillTx/>
                <a:latin typeface="Calibri" panose="020F0502020204030204" pitchFamily="34" charset="0"/>
                <a:ea typeface="仓耳羽辰体-谷力 W05" panose="02020400000000000000" pitchFamily="18" charset="-122"/>
              </a:rPr>
              <a:t>Nêu</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được</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một</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số</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biểu</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hiện</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nhận</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lỗi</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sửa</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lỗi</a:t>
            </a:r>
            <a:endParaRPr kumimoji="0" lang="zh-CN" altLang="en-US" sz="2800" b="1" i="0" u="none" strike="noStrike" kern="120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endParaRPr>
          </a:p>
        </p:txBody>
      </p:sp>
      <p:sp>
        <p:nvSpPr>
          <p:cNvPr id="75" name="文本框 11">
            <a:extLst>
              <a:ext uri="{FF2B5EF4-FFF2-40B4-BE49-F238E27FC236}">
                <a16:creationId xmlns:a16="http://schemas.microsoft.com/office/drawing/2014/main" id="{32D5894E-C1A1-402C-B2BE-BC04A3138FFE}"/>
              </a:ext>
            </a:extLst>
          </p:cNvPr>
          <p:cNvSpPr txBox="1"/>
          <p:nvPr/>
        </p:nvSpPr>
        <p:spPr bwMode="auto">
          <a:xfrm>
            <a:off x="3595270" y="1515620"/>
            <a:ext cx="5314275" cy="769441"/>
          </a:xfrm>
          <a:prstGeom prst="rect">
            <a:avLst/>
          </a:prstGeom>
          <a:noFill/>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600" normalizeH="0" baseline="0" noProof="0" dirty="0" err="1">
                <a:ln>
                  <a:noFill/>
                </a:ln>
                <a:solidFill>
                  <a:srgbClr val="7030A0"/>
                </a:solidFill>
                <a:effectLst/>
                <a:uLnTx/>
                <a:uFillTx/>
                <a:latin typeface="Calibri" panose="020F0502020204030204" pitchFamily="34" charset="0"/>
                <a:ea typeface="仓耳羽辰体-谷力 W05" panose="02020400000000000000" pitchFamily="18" charset="-122"/>
              </a:rPr>
              <a:t>Mục</a:t>
            </a:r>
            <a:r>
              <a:rPr kumimoji="0" lang="en-US" altLang="zh-CN" sz="4400" b="1" i="0" u="none" strike="noStrike" kern="1200" cap="none" spc="600" normalizeH="0" baseline="0" noProof="0" dirty="0">
                <a:ln>
                  <a:noFill/>
                </a:ln>
                <a:solidFill>
                  <a:srgbClr val="7030A0"/>
                </a:solidFill>
                <a:effectLst/>
                <a:uLnTx/>
                <a:uFillTx/>
                <a:latin typeface="Calibri" panose="020F0502020204030204" pitchFamily="34" charset="0"/>
                <a:ea typeface="仓耳羽辰体-谷力 W05" panose="02020400000000000000" pitchFamily="18" charset="-122"/>
              </a:rPr>
              <a:t> </a:t>
            </a:r>
            <a:r>
              <a:rPr kumimoji="0" lang="en-US" altLang="zh-CN" sz="4400" b="1" i="0" u="none" strike="noStrike" kern="1200" cap="none" spc="600" normalizeH="0" baseline="0" noProof="0" dirty="0" err="1">
                <a:ln>
                  <a:noFill/>
                </a:ln>
                <a:solidFill>
                  <a:srgbClr val="7030A0"/>
                </a:solidFill>
                <a:effectLst/>
                <a:uLnTx/>
                <a:uFillTx/>
                <a:latin typeface="Calibri" panose="020F0502020204030204" pitchFamily="34" charset="0"/>
                <a:ea typeface="仓耳羽辰体-谷力 W05" panose="02020400000000000000" pitchFamily="18" charset="-122"/>
              </a:rPr>
              <a:t>tiêu</a:t>
            </a:r>
            <a:r>
              <a:rPr kumimoji="0" lang="en-US" altLang="zh-CN" sz="4400" b="1" i="0" u="none" strike="noStrike" kern="1200" cap="none" spc="600" normalizeH="0" baseline="0" noProof="0" dirty="0">
                <a:ln>
                  <a:noFill/>
                </a:ln>
                <a:solidFill>
                  <a:srgbClr val="7030A0"/>
                </a:solidFill>
                <a:effectLst/>
                <a:uLnTx/>
                <a:uFillTx/>
                <a:latin typeface="Calibri" panose="020F0502020204030204" pitchFamily="34" charset="0"/>
                <a:ea typeface="仓耳羽辰体-谷力 W05" panose="02020400000000000000" pitchFamily="18" charset="-122"/>
              </a:rPr>
              <a:t> </a:t>
            </a:r>
            <a:r>
              <a:rPr kumimoji="0" lang="en-US" altLang="zh-CN" sz="4400" b="1" i="0" u="none" strike="noStrike" kern="1200" cap="none" spc="600" normalizeH="0" baseline="0" noProof="0" dirty="0" err="1">
                <a:ln>
                  <a:noFill/>
                </a:ln>
                <a:solidFill>
                  <a:srgbClr val="7030A0"/>
                </a:solidFill>
                <a:effectLst/>
                <a:uLnTx/>
                <a:uFillTx/>
                <a:latin typeface="Calibri" panose="020F0502020204030204" pitchFamily="34" charset="0"/>
                <a:ea typeface="仓耳羽辰体-谷力 W05" panose="02020400000000000000" pitchFamily="18" charset="-122"/>
              </a:rPr>
              <a:t>bài</a:t>
            </a:r>
            <a:r>
              <a:rPr kumimoji="0" lang="en-US" altLang="zh-CN" sz="4400" b="1" i="0" u="none" strike="noStrike" kern="1200" cap="none" spc="600" normalizeH="0" baseline="0" noProof="0" dirty="0">
                <a:ln>
                  <a:noFill/>
                </a:ln>
                <a:solidFill>
                  <a:srgbClr val="7030A0"/>
                </a:solidFill>
                <a:effectLst/>
                <a:uLnTx/>
                <a:uFillTx/>
                <a:latin typeface="Calibri" panose="020F0502020204030204" pitchFamily="34" charset="0"/>
                <a:ea typeface="仓耳羽辰体-谷力 W05" panose="02020400000000000000" pitchFamily="18" charset="-122"/>
              </a:rPr>
              <a:t> </a:t>
            </a:r>
            <a:r>
              <a:rPr kumimoji="0" lang="en-US" altLang="zh-CN" sz="4400" b="1" i="0" u="none" strike="noStrike" kern="1200" cap="none" spc="600" normalizeH="0" baseline="0" noProof="0" dirty="0" err="1">
                <a:ln>
                  <a:noFill/>
                </a:ln>
                <a:solidFill>
                  <a:srgbClr val="7030A0"/>
                </a:solidFill>
                <a:effectLst/>
                <a:uLnTx/>
                <a:uFillTx/>
                <a:latin typeface="Calibri" panose="020F0502020204030204" pitchFamily="34" charset="0"/>
                <a:ea typeface="仓耳羽辰体-谷力 W05" panose="02020400000000000000" pitchFamily="18" charset="-122"/>
              </a:rPr>
              <a:t>học</a:t>
            </a:r>
            <a:endParaRPr kumimoji="0" lang="zh-CN" altLang="en-US" sz="4400" b="1" i="0" u="none" strike="noStrike" kern="1200" cap="none" spc="600" normalizeH="0" baseline="0" noProof="0" dirty="0">
              <a:ln>
                <a:noFill/>
              </a:ln>
              <a:solidFill>
                <a:srgbClr val="7030A0"/>
              </a:solidFill>
              <a:effectLst/>
              <a:uLnTx/>
              <a:uFillTx/>
              <a:latin typeface="Calibri" panose="020F0502020204030204" pitchFamily="34" charset="0"/>
              <a:ea typeface="仓耳羽辰体-谷力 W05" panose="02020400000000000000" pitchFamily="18" charset="-122"/>
            </a:endParaRPr>
          </a:p>
        </p:txBody>
      </p:sp>
      <p:sp>
        <p:nvSpPr>
          <p:cNvPr id="76" name="矩形 75">
            <a:extLst>
              <a:ext uri="{FF2B5EF4-FFF2-40B4-BE49-F238E27FC236}">
                <a16:creationId xmlns:a16="http://schemas.microsoft.com/office/drawing/2014/main" id="{ADA5548B-B884-46E1-813A-9DC0FFE5CE4E}"/>
              </a:ext>
            </a:extLst>
          </p:cNvPr>
          <p:cNvSpPr/>
          <p:nvPr/>
        </p:nvSpPr>
        <p:spPr>
          <a:xfrm>
            <a:off x="2833627" y="2541324"/>
            <a:ext cx="528838" cy="494725"/>
          </a:xfrm>
          <a:prstGeom prst="rect">
            <a:avLst/>
          </a:prstGeom>
          <a:solidFill>
            <a:srgbClr val="FFA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panose="020F0502020204030204" pitchFamily="34" charset="0"/>
              <a:ea typeface="仓耳羽辰体-谷力 W05" panose="02020400000000000000" pitchFamily="18" charset="-122"/>
            </a:endParaRPr>
          </a:p>
        </p:txBody>
      </p:sp>
      <p:sp>
        <p:nvSpPr>
          <p:cNvPr id="77" name="文本框 76">
            <a:extLst>
              <a:ext uri="{FF2B5EF4-FFF2-40B4-BE49-F238E27FC236}">
                <a16:creationId xmlns:a16="http://schemas.microsoft.com/office/drawing/2014/main" id="{F390EFA1-3D0A-4C48-8A91-495039687E5F}"/>
              </a:ext>
            </a:extLst>
          </p:cNvPr>
          <p:cNvSpPr txBox="1"/>
          <p:nvPr/>
        </p:nvSpPr>
        <p:spPr>
          <a:xfrm>
            <a:off x="2770556" y="2541324"/>
            <a:ext cx="66048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仓耳羽辰体-谷力 W05" panose="02020400000000000000" pitchFamily="18" charset="-122"/>
              </a:rPr>
              <a:t>01</a:t>
            </a:r>
            <a:endParaRPr kumimoji="0" lang="zh-CN" altLang="en-US" sz="2800" b="0" i="0" u="none" strike="noStrike" kern="1200" cap="none" spc="0" normalizeH="0" baseline="0" noProof="0" dirty="0">
              <a:ln>
                <a:noFill/>
              </a:ln>
              <a:solidFill>
                <a:prstClr val="white"/>
              </a:solidFill>
              <a:effectLst/>
              <a:uLnTx/>
              <a:uFillTx/>
              <a:latin typeface="Calibri" panose="020F0502020204030204" pitchFamily="34" charset="0"/>
              <a:ea typeface="仓耳羽辰体-谷力 W05" panose="02020400000000000000" pitchFamily="18" charset="-122"/>
            </a:endParaRPr>
          </a:p>
        </p:txBody>
      </p:sp>
      <p:sp>
        <p:nvSpPr>
          <p:cNvPr id="78" name="矩形 77">
            <a:extLst>
              <a:ext uri="{FF2B5EF4-FFF2-40B4-BE49-F238E27FC236}">
                <a16:creationId xmlns:a16="http://schemas.microsoft.com/office/drawing/2014/main" id="{0F6D8453-2CCA-4B8F-BA89-D0CD939CC633}"/>
              </a:ext>
            </a:extLst>
          </p:cNvPr>
          <p:cNvSpPr/>
          <p:nvPr/>
        </p:nvSpPr>
        <p:spPr>
          <a:xfrm>
            <a:off x="2847955" y="3356381"/>
            <a:ext cx="528838" cy="494725"/>
          </a:xfrm>
          <a:prstGeom prst="rect">
            <a:avLst/>
          </a:prstGeom>
          <a:solidFill>
            <a:srgbClr val="FFA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panose="020F0502020204030204" pitchFamily="34" charset="0"/>
              <a:ea typeface="仓耳羽辰体-谷力 W05" panose="02020400000000000000" pitchFamily="18" charset="-122"/>
            </a:endParaRPr>
          </a:p>
        </p:txBody>
      </p:sp>
      <p:sp>
        <p:nvSpPr>
          <p:cNvPr id="79" name="文本框 78">
            <a:extLst>
              <a:ext uri="{FF2B5EF4-FFF2-40B4-BE49-F238E27FC236}">
                <a16:creationId xmlns:a16="http://schemas.microsoft.com/office/drawing/2014/main" id="{52FCA020-6A30-4DE0-BB68-77D76FD3B1A0}"/>
              </a:ext>
            </a:extLst>
          </p:cNvPr>
          <p:cNvSpPr txBox="1"/>
          <p:nvPr/>
        </p:nvSpPr>
        <p:spPr>
          <a:xfrm>
            <a:off x="2782131" y="3323321"/>
            <a:ext cx="66048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仓耳羽辰体-谷力 W05" panose="02020400000000000000" pitchFamily="18" charset="-122"/>
              </a:rPr>
              <a:t>02</a:t>
            </a:r>
            <a:endParaRPr kumimoji="0" lang="zh-CN" altLang="en-US" sz="2800" b="0" i="0" u="none" strike="noStrike" kern="1200" cap="none" spc="0" normalizeH="0" baseline="0" noProof="0" dirty="0">
              <a:ln>
                <a:noFill/>
              </a:ln>
              <a:solidFill>
                <a:prstClr val="white"/>
              </a:solidFill>
              <a:effectLst/>
              <a:uLnTx/>
              <a:uFillTx/>
              <a:latin typeface="Calibri" panose="020F0502020204030204" pitchFamily="34" charset="0"/>
              <a:ea typeface="仓耳羽辰体-谷力 W05" panose="02020400000000000000" pitchFamily="18" charset="-122"/>
            </a:endParaRPr>
          </a:p>
        </p:txBody>
      </p:sp>
      <p:sp>
        <p:nvSpPr>
          <p:cNvPr id="23" name="文本框 48">
            <a:extLst>
              <a:ext uri="{FF2B5EF4-FFF2-40B4-BE49-F238E27FC236}">
                <a16:creationId xmlns:a16="http://schemas.microsoft.com/office/drawing/2014/main" id="{A70FED79-04F3-4C7C-B2A1-786D60970E29}"/>
              </a:ext>
            </a:extLst>
          </p:cNvPr>
          <p:cNvSpPr txBox="1">
            <a:spLocks noChangeArrowheads="1"/>
          </p:cNvSpPr>
          <p:nvPr/>
        </p:nvSpPr>
        <p:spPr bwMode="auto">
          <a:xfrm>
            <a:off x="3644980" y="4179195"/>
            <a:ext cx="6526309"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4213"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prstClr val="black"/>
                </a:solidFill>
                <a:effectLst/>
                <a:uLnTx/>
                <a:uFillTx/>
                <a:latin typeface="Calibri" panose="020F0502020204030204" pitchFamily="34" charset="0"/>
                <a:ea typeface="仓耳羽辰体-谷力 W05" panose="02020400000000000000" pitchFamily="18" charset="-122"/>
              </a:rPr>
              <a:t>Thực</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hiện</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được</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việc</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nhận</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lỗi</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và</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sửa</a:t>
            </a:r>
            <a:r>
              <a:rPr kumimoji="0" lang="en-US" altLang="zh-CN" sz="2800" b="1" i="0" u="none" strike="noStrike" kern="1200" cap="none" spc="0" normalizeH="0" noProof="0" dirty="0">
                <a:ln>
                  <a:noFill/>
                </a:ln>
                <a:solidFill>
                  <a:prstClr val="black"/>
                </a:solidFill>
                <a:effectLst/>
                <a:uLnTx/>
                <a:uFillTx/>
                <a:latin typeface="Calibri" panose="020F0502020204030204" pitchFamily="34" charset="0"/>
                <a:ea typeface="仓耳羽辰体-谷力 W05" panose="02020400000000000000" pitchFamily="18" charset="-122"/>
              </a:rPr>
              <a:t> </a:t>
            </a:r>
            <a:r>
              <a:rPr kumimoji="0" lang="en-US" altLang="zh-CN" sz="2800" b="1" i="0" u="none" strike="noStrike" kern="1200" cap="none" spc="0" normalizeH="0" noProof="0" dirty="0" err="1">
                <a:ln>
                  <a:noFill/>
                </a:ln>
                <a:solidFill>
                  <a:prstClr val="black"/>
                </a:solidFill>
                <a:effectLst/>
                <a:uLnTx/>
                <a:uFillTx/>
                <a:latin typeface="Calibri" panose="020F0502020204030204" pitchFamily="34" charset="0"/>
                <a:ea typeface="仓耳羽辰体-谷力 W05" panose="02020400000000000000" pitchFamily="18" charset="-122"/>
              </a:rPr>
              <a:t>lỗi</a:t>
            </a:r>
            <a:endParaRPr kumimoji="0" lang="zh-CN" altLang="en-US" sz="2800" b="1" i="0" u="none" strike="noStrike" kern="120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endParaRPr>
          </a:p>
        </p:txBody>
      </p:sp>
      <p:sp>
        <p:nvSpPr>
          <p:cNvPr id="24" name="矩形 23">
            <a:extLst>
              <a:ext uri="{FF2B5EF4-FFF2-40B4-BE49-F238E27FC236}">
                <a16:creationId xmlns:a16="http://schemas.microsoft.com/office/drawing/2014/main" id="{5E14E475-E82E-4267-84CC-3A56FE53F448}"/>
              </a:ext>
            </a:extLst>
          </p:cNvPr>
          <p:cNvSpPr/>
          <p:nvPr/>
        </p:nvSpPr>
        <p:spPr>
          <a:xfrm>
            <a:off x="2833627" y="4120263"/>
            <a:ext cx="528838" cy="494725"/>
          </a:xfrm>
          <a:prstGeom prst="rect">
            <a:avLst/>
          </a:prstGeom>
          <a:solidFill>
            <a:srgbClr val="FFA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panose="020F0502020204030204" pitchFamily="34" charset="0"/>
              <a:ea typeface="仓耳羽辰体-谷力 W05" panose="02020400000000000000" pitchFamily="18" charset="-122"/>
            </a:endParaRPr>
          </a:p>
        </p:txBody>
      </p:sp>
      <p:sp>
        <p:nvSpPr>
          <p:cNvPr id="25" name="文本框 24">
            <a:extLst>
              <a:ext uri="{FF2B5EF4-FFF2-40B4-BE49-F238E27FC236}">
                <a16:creationId xmlns:a16="http://schemas.microsoft.com/office/drawing/2014/main" id="{5461E852-A25B-407C-A53B-B2316C02EEAD}"/>
              </a:ext>
            </a:extLst>
          </p:cNvPr>
          <p:cNvSpPr txBox="1"/>
          <p:nvPr/>
        </p:nvSpPr>
        <p:spPr>
          <a:xfrm>
            <a:off x="2774823" y="4105318"/>
            <a:ext cx="66048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white"/>
                </a:solidFill>
                <a:effectLst/>
                <a:uLnTx/>
                <a:uFillTx/>
                <a:latin typeface="Calibri" panose="020F0502020204030204" pitchFamily="34" charset="0"/>
                <a:ea typeface="仓耳羽辰体-谷力 W05" panose="02020400000000000000" pitchFamily="18" charset="-122"/>
              </a:rPr>
              <a:t>03</a:t>
            </a:r>
            <a:endParaRPr kumimoji="0" lang="zh-CN" altLang="en-US" sz="2800" b="0" i="0" u="none" strike="noStrike" kern="1200" cap="none" spc="0" normalizeH="0" baseline="0" noProof="0" dirty="0">
              <a:ln>
                <a:noFill/>
              </a:ln>
              <a:solidFill>
                <a:prstClr val="white"/>
              </a:solidFill>
              <a:effectLst/>
              <a:uLnTx/>
              <a:uFillTx/>
              <a:latin typeface="Calibri" panose="020F0502020204030204" pitchFamily="34" charset="0"/>
              <a:ea typeface="仓耳羽辰体-谷力 W05" panose="02020400000000000000" pitchFamily="18" charset="-122"/>
            </a:endParaRPr>
          </a:p>
        </p:txBody>
      </p:sp>
    </p:spTree>
    <p:extLst>
      <p:ext uri="{BB962C8B-B14F-4D97-AF65-F5344CB8AC3E}">
        <p14:creationId xmlns:p14="http://schemas.microsoft.com/office/powerpoint/2010/main" val="393402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5"/>
                                        </p:tgtEl>
                                        <p:attrNameLst>
                                          <p:attrName>style.visibility</p:attrName>
                                        </p:attrNameLst>
                                      </p:cBhvr>
                                      <p:to>
                                        <p:strVal val="visible"/>
                                      </p:to>
                                    </p:set>
                                    <p:animEffect transition="in" filter="barn(inVertical)">
                                      <p:cBhvr>
                                        <p:cTn id="14" dur="500"/>
                                        <p:tgtEl>
                                          <p:spTgt spid="7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7"/>
                                        </p:tgtEl>
                                        <p:attrNameLst>
                                          <p:attrName>style.visibility</p:attrName>
                                        </p:attrNameLst>
                                      </p:cBhvr>
                                      <p:to>
                                        <p:strVal val="visible"/>
                                      </p:to>
                                    </p:set>
                                    <p:animEffect transition="in" filter="barn(inVertical)">
                                      <p:cBhvr>
                                        <p:cTn id="19" dur="500"/>
                                        <p:tgtEl>
                                          <p:spTgt spid="7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2"/>
                                        </p:tgtEl>
                                        <p:attrNameLst>
                                          <p:attrName>style.visibility</p:attrName>
                                        </p:attrNameLst>
                                      </p:cBhvr>
                                      <p:to>
                                        <p:strVal val="visible"/>
                                      </p:to>
                                    </p:set>
                                    <p:animEffect transition="in" filter="fade">
                                      <p:cBhvr>
                                        <p:cTn id="24" dur="1000"/>
                                        <p:tgtEl>
                                          <p:spTgt spid="72"/>
                                        </p:tgtEl>
                                      </p:cBhvr>
                                    </p:animEffect>
                                    <p:anim calcmode="lin" valueType="num">
                                      <p:cBhvr>
                                        <p:cTn id="25" dur="1000" fill="hold"/>
                                        <p:tgtEl>
                                          <p:spTgt spid="72"/>
                                        </p:tgtEl>
                                        <p:attrNameLst>
                                          <p:attrName>ppt_x</p:attrName>
                                        </p:attrNameLst>
                                      </p:cBhvr>
                                      <p:tavLst>
                                        <p:tav tm="0">
                                          <p:val>
                                            <p:strVal val="#ppt_x"/>
                                          </p:val>
                                        </p:tav>
                                        <p:tav tm="100000">
                                          <p:val>
                                            <p:strVal val="#ppt_x"/>
                                          </p:val>
                                        </p:tav>
                                      </p:tavLst>
                                    </p:anim>
                                    <p:anim calcmode="lin" valueType="num">
                                      <p:cBhvr>
                                        <p:cTn id="26"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9"/>
                                        </p:tgtEl>
                                        <p:attrNameLst>
                                          <p:attrName>style.visibility</p:attrName>
                                        </p:attrNameLst>
                                      </p:cBhvr>
                                      <p:to>
                                        <p:strVal val="visible"/>
                                      </p:to>
                                    </p:set>
                                    <p:animEffect transition="in" filter="barn(inVertical)">
                                      <p:cBhvr>
                                        <p:cTn id="31" dur="500"/>
                                        <p:tgtEl>
                                          <p:spTgt spid="79"/>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1"/>
                                        </p:tgtEl>
                                        <p:attrNameLst>
                                          <p:attrName>style.visibility</p:attrName>
                                        </p:attrNameLst>
                                      </p:cBhvr>
                                      <p:to>
                                        <p:strVal val="visible"/>
                                      </p:to>
                                    </p:set>
                                    <p:animEffect transition="in" filter="fade">
                                      <p:cBhvr>
                                        <p:cTn id="36" dur="1000"/>
                                        <p:tgtEl>
                                          <p:spTgt spid="71"/>
                                        </p:tgtEl>
                                      </p:cBhvr>
                                    </p:animEffect>
                                    <p:anim calcmode="lin" valueType="num">
                                      <p:cBhvr>
                                        <p:cTn id="37" dur="1000" fill="hold"/>
                                        <p:tgtEl>
                                          <p:spTgt spid="71"/>
                                        </p:tgtEl>
                                        <p:attrNameLst>
                                          <p:attrName>ppt_x</p:attrName>
                                        </p:attrNameLst>
                                      </p:cBhvr>
                                      <p:tavLst>
                                        <p:tav tm="0">
                                          <p:val>
                                            <p:strVal val="#ppt_x"/>
                                          </p:val>
                                        </p:tav>
                                        <p:tav tm="100000">
                                          <p:val>
                                            <p:strVal val="#ppt_x"/>
                                          </p:val>
                                        </p:tav>
                                      </p:tavLst>
                                    </p:anim>
                                    <p:anim calcmode="lin" valueType="num">
                                      <p:cBhvr>
                                        <p:cTn id="38"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barn(inVertical)">
                                      <p:cBhvr>
                                        <p:cTn id="43" dur="50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75" grpId="0"/>
      <p:bldP spid="77" grpId="0"/>
      <p:bldP spid="79" grpId="0"/>
      <p:bldP spid="23"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组合 147">
            <a:extLst>
              <a:ext uri="{FF2B5EF4-FFF2-40B4-BE49-F238E27FC236}">
                <a16:creationId xmlns:a16="http://schemas.microsoft.com/office/drawing/2014/main" id="{5AAB55F0-51E5-4475-AF5E-A8477476D7AF}"/>
              </a:ext>
            </a:extLst>
          </p:cNvPr>
          <p:cNvGrpSpPr/>
          <p:nvPr/>
        </p:nvGrpSpPr>
        <p:grpSpPr>
          <a:xfrm>
            <a:off x="3228622" y="1343380"/>
            <a:ext cx="7408736" cy="3603040"/>
            <a:chOff x="1560688" y="2118360"/>
            <a:chExt cx="5261026" cy="2854215"/>
          </a:xfrm>
        </p:grpSpPr>
        <p:pic>
          <p:nvPicPr>
            <p:cNvPr id="3" name="图片 1">
              <a:extLst>
                <a:ext uri="{FF2B5EF4-FFF2-40B4-BE49-F238E27FC236}">
                  <a16:creationId xmlns:a16="http://schemas.microsoft.com/office/drawing/2014/main" id="{BA94BDF9-E0B5-44FB-B2FF-813D25FDAB37}"/>
                </a:ext>
              </a:extLst>
            </p:cNvPr>
            <p:cNvPicPr>
              <a:picLocks noChangeAspect="1"/>
            </p:cNvPicPr>
            <p:nvPr/>
          </p:nvPicPr>
          <p:blipFill>
            <a:blip r:embed="rId4"/>
            <a:stretch>
              <a:fillRect/>
            </a:stretch>
          </p:blipFill>
          <p:spPr>
            <a:xfrm>
              <a:off x="1560688" y="2118360"/>
              <a:ext cx="5261026" cy="2854215"/>
            </a:xfrm>
            <a:prstGeom prst="rect">
              <a:avLst/>
            </a:prstGeom>
          </p:spPr>
        </p:pic>
        <p:sp>
          <p:nvSpPr>
            <p:cNvPr id="4" name="文本框 141">
              <a:extLst>
                <a:ext uri="{FF2B5EF4-FFF2-40B4-BE49-F238E27FC236}">
                  <a16:creationId xmlns:a16="http://schemas.microsoft.com/office/drawing/2014/main" id="{B77C357C-B540-4866-AE22-893744A0F9F9}"/>
                </a:ext>
              </a:extLst>
            </p:cNvPr>
            <p:cNvSpPr txBox="1"/>
            <p:nvPr/>
          </p:nvSpPr>
          <p:spPr>
            <a:xfrm>
              <a:off x="2182854" y="2497081"/>
              <a:ext cx="3522295" cy="1048387"/>
            </a:xfrm>
            <a:prstGeom prst="rect">
              <a:avLst/>
            </a:prstGeom>
          </p:spPr>
          <p:txBody>
            <a:bodyPr wrap="square">
              <a:spAutoFit/>
              <a:scene3d>
                <a:camera prst="orthographicFront"/>
                <a:lightRig rig="threePt" dir="t"/>
              </a:scene3d>
              <a:sp3d contourW="12700"/>
            </a:bodyPr>
            <a:lstStyle>
              <a:defPPr>
                <a:defRPr lang="zh-CN"/>
              </a:defPPr>
              <a:lvl1pPr>
                <a:lnSpc>
                  <a:spcPct val="120000"/>
                </a:lnSpc>
                <a:defRPr sz="3600" b="0">
                  <a:solidFill>
                    <a:srgbClr val="1C75BC"/>
                  </a:solidFill>
                  <a:latin typeface="汉仪趣黑W" panose="00020600040101010101" pitchFamily="18" charset="-122"/>
                  <a:ea typeface="汉仪趣黑W" panose="00020600040101010101" pitchFamily="18"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err="1">
                  <a:ln>
                    <a:noFill/>
                  </a:ln>
                  <a:solidFill>
                    <a:srgbClr val="FFFFFF"/>
                  </a:solidFill>
                  <a:effectLst/>
                  <a:uLnTx/>
                  <a:uFillTx/>
                  <a:latin typeface="Calibri" panose="020F0502020204030204" pitchFamily="34" charset="0"/>
                  <a:ea typeface="字魂36号-正文宋楷" panose="02000000000000000000" pitchFamily="2" charset="-122"/>
                </a:rPr>
                <a:t>Khởi</a:t>
              </a:r>
              <a:r>
                <a:rPr kumimoji="0" lang="en-US" altLang="zh-CN" sz="8000" b="1" i="0" u="none" strike="noStrike" kern="1200" cap="none" spc="0" normalizeH="0" baseline="0" noProof="0" dirty="0">
                  <a:ln>
                    <a:noFill/>
                  </a:ln>
                  <a:solidFill>
                    <a:srgbClr val="FFFFFF"/>
                  </a:solidFill>
                  <a:effectLst/>
                  <a:uLnTx/>
                  <a:uFillTx/>
                  <a:latin typeface="Calibri" panose="020F0502020204030204" pitchFamily="34" charset="0"/>
                  <a:ea typeface="字魂36号-正文宋楷" panose="02000000000000000000" pitchFamily="2" charset="-122"/>
                </a:rPr>
                <a:t> </a:t>
              </a:r>
              <a:r>
                <a:rPr kumimoji="0" lang="en-US" altLang="zh-CN" sz="8000" b="1" i="0" u="none" strike="noStrike" kern="1200" cap="none" spc="0" normalizeH="0" baseline="0" noProof="0" dirty="0" err="1">
                  <a:ln>
                    <a:noFill/>
                  </a:ln>
                  <a:solidFill>
                    <a:srgbClr val="FFFFFF"/>
                  </a:solidFill>
                  <a:effectLst/>
                  <a:uLnTx/>
                  <a:uFillTx/>
                  <a:latin typeface="Calibri" panose="020F0502020204030204" pitchFamily="34" charset="0"/>
                  <a:ea typeface="字魂36号-正文宋楷" panose="02000000000000000000" pitchFamily="2" charset="-122"/>
                </a:rPr>
                <a:t>động</a:t>
              </a:r>
              <a:endParaRPr kumimoji="0" lang="zh-CN" altLang="en-US" sz="8000" b="1" i="0" u="none" strike="noStrike" kern="1200" cap="none" spc="0" normalizeH="0" baseline="0" noProof="0" dirty="0">
                <a:ln>
                  <a:noFill/>
                </a:ln>
                <a:solidFill>
                  <a:srgbClr val="FFFFFF"/>
                </a:solidFill>
                <a:effectLst/>
                <a:uLnTx/>
                <a:uFillTx/>
                <a:latin typeface="Calibri" panose="020F0502020204030204" pitchFamily="34" charset="0"/>
                <a:ea typeface="字魂36号-正文宋楷" panose="02000000000000000000" pitchFamily="2" charset="-122"/>
              </a:endParaRPr>
            </a:p>
          </p:txBody>
        </p:sp>
      </p:grpSp>
      <p:sp>
        <p:nvSpPr>
          <p:cNvPr id="5" name="Rectangle 4">
            <a:extLst>
              <a:ext uri="{FF2B5EF4-FFF2-40B4-BE49-F238E27FC236}">
                <a16:creationId xmlns:a16="http://schemas.microsoft.com/office/drawing/2014/main" id="{F8CEB09E-93AA-4227-A469-A31D1B024186}"/>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7248081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ự biết nhận lỗi">
            <a:hlinkClick r:id="" action="ppaction://media"/>
            <a:extLst>
              <a:ext uri="{FF2B5EF4-FFF2-40B4-BE49-F238E27FC236}">
                <a16:creationId xmlns:a16="http://schemas.microsoft.com/office/drawing/2014/main" id="{ABE3BDFB-03FF-4155-8615-7F672BC4CED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4980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7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4" name="组合 3"/>
          <p:cNvGrpSpPr/>
          <p:nvPr/>
        </p:nvGrpSpPr>
        <p:grpSpPr>
          <a:xfrm>
            <a:off x="0" y="0"/>
            <a:ext cx="12192000" cy="168812"/>
            <a:chOff x="0" y="0"/>
            <a:chExt cx="12192000" cy="168812"/>
          </a:xfrm>
        </p:grpSpPr>
        <p:sp>
          <p:nvSpPr>
            <p:cNvPr id="5" name="矩形 4"/>
            <p:cNvSpPr/>
            <p:nvPr/>
          </p:nvSpPr>
          <p:spPr>
            <a:xfrm>
              <a:off x="0" y="0"/>
              <a:ext cx="1561514" cy="168812"/>
            </a:xfrm>
            <a:prstGeom prst="rect">
              <a:avLst/>
            </a:prstGeom>
            <a:solidFill>
              <a:srgbClr val="FCDD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矩形 5"/>
            <p:cNvSpPr/>
            <p:nvPr/>
          </p:nvSpPr>
          <p:spPr>
            <a:xfrm>
              <a:off x="1561514" y="0"/>
              <a:ext cx="1561514" cy="168812"/>
            </a:xfrm>
            <a:prstGeom prst="rect">
              <a:avLst/>
            </a:prstGeom>
            <a:solidFill>
              <a:srgbClr val="059B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矩形 6"/>
            <p:cNvSpPr/>
            <p:nvPr/>
          </p:nvSpPr>
          <p:spPr>
            <a:xfrm>
              <a:off x="3123028" y="0"/>
              <a:ext cx="1561514" cy="168812"/>
            </a:xfrm>
            <a:prstGeom prst="rect">
              <a:avLst/>
            </a:prstGeom>
            <a:solidFill>
              <a:srgbClr val="E13E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8" name="矩形 7"/>
            <p:cNvSpPr/>
            <p:nvPr/>
          </p:nvSpPr>
          <p:spPr>
            <a:xfrm>
              <a:off x="4684542" y="0"/>
              <a:ext cx="1561514" cy="168812"/>
            </a:xfrm>
            <a:prstGeom prst="rect">
              <a:avLst/>
            </a:prstGeom>
            <a:solidFill>
              <a:srgbClr val="8C7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9" name="矩形 8"/>
            <p:cNvSpPr/>
            <p:nvPr/>
          </p:nvSpPr>
          <p:spPr>
            <a:xfrm>
              <a:off x="6239023" y="0"/>
              <a:ext cx="1561514" cy="168812"/>
            </a:xfrm>
            <a:prstGeom prst="rect">
              <a:avLst/>
            </a:prstGeom>
            <a:solidFill>
              <a:srgbClr val="FCDD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0" name="矩形 9"/>
            <p:cNvSpPr/>
            <p:nvPr/>
          </p:nvSpPr>
          <p:spPr>
            <a:xfrm>
              <a:off x="7800537" y="0"/>
              <a:ext cx="1561514" cy="168812"/>
            </a:xfrm>
            <a:prstGeom prst="rect">
              <a:avLst/>
            </a:prstGeom>
            <a:solidFill>
              <a:srgbClr val="059B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矩形 10"/>
            <p:cNvSpPr/>
            <p:nvPr/>
          </p:nvSpPr>
          <p:spPr>
            <a:xfrm>
              <a:off x="9362051" y="0"/>
              <a:ext cx="1561514" cy="168812"/>
            </a:xfrm>
            <a:prstGeom prst="rect">
              <a:avLst/>
            </a:prstGeom>
            <a:solidFill>
              <a:srgbClr val="E13E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2" name="矩形 11"/>
            <p:cNvSpPr/>
            <p:nvPr/>
          </p:nvSpPr>
          <p:spPr>
            <a:xfrm>
              <a:off x="10923565" y="0"/>
              <a:ext cx="1268435" cy="168812"/>
            </a:xfrm>
            <a:prstGeom prst="rect">
              <a:avLst/>
            </a:prstGeom>
            <a:solidFill>
              <a:srgbClr val="8C7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13" name="组合 12"/>
          <p:cNvGrpSpPr/>
          <p:nvPr/>
        </p:nvGrpSpPr>
        <p:grpSpPr>
          <a:xfrm rot="10800000">
            <a:off x="0" y="6689188"/>
            <a:ext cx="12192000" cy="168812"/>
            <a:chOff x="0" y="0"/>
            <a:chExt cx="12192000" cy="168812"/>
          </a:xfrm>
        </p:grpSpPr>
        <p:sp>
          <p:nvSpPr>
            <p:cNvPr id="14" name="矩形 13"/>
            <p:cNvSpPr/>
            <p:nvPr/>
          </p:nvSpPr>
          <p:spPr>
            <a:xfrm>
              <a:off x="0" y="0"/>
              <a:ext cx="1561514" cy="168812"/>
            </a:xfrm>
            <a:prstGeom prst="rect">
              <a:avLst/>
            </a:prstGeom>
            <a:solidFill>
              <a:srgbClr val="FCDD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5" name="矩形 14"/>
            <p:cNvSpPr/>
            <p:nvPr/>
          </p:nvSpPr>
          <p:spPr>
            <a:xfrm>
              <a:off x="1561514" y="0"/>
              <a:ext cx="1561514" cy="168812"/>
            </a:xfrm>
            <a:prstGeom prst="rect">
              <a:avLst/>
            </a:prstGeom>
            <a:solidFill>
              <a:srgbClr val="059B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6" name="矩形 15"/>
            <p:cNvSpPr/>
            <p:nvPr/>
          </p:nvSpPr>
          <p:spPr>
            <a:xfrm>
              <a:off x="3123028" y="0"/>
              <a:ext cx="1561514" cy="168812"/>
            </a:xfrm>
            <a:prstGeom prst="rect">
              <a:avLst/>
            </a:prstGeom>
            <a:solidFill>
              <a:srgbClr val="E13E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7" name="矩形 16"/>
            <p:cNvSpPr/>
            <p:nvPr/>
          </p:nvSpPr>
          <p:spPr>
            <a:xfrm>
              <a:off x="4684542" y="0"/>
              <a:ext cx="1561514" cy="168812"/>
            </a:xfrm>
            <a:prstGeom prst="rect">
              <a:avLst/>
            </a:prstGeom>
            <a:solidFill>
              <a:srgbClr val="8C7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8" name="矩形 17"/>
            <p:cNvSpPr/>
            <p:nvPr/>
          </p:nvSpPr>
          <p:spPr>
            <a:xfrm>
              <a:off x="6239023" y="0"/>
              <a:ext cx="1561514" cy="168812"/>
            </a:xfrm>
            <a:prstGeom prst="rect">
              <a:avLst/>
            </a:prstGeom>
            <a:solidFill>
              <a:srgbClr val="FCDD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9" name="矩形 18"/>
            <p:cNvSpPr/>
            <p:nvPr/>
          </p:nvSpPr>
          <p:spPr>
            <a:xfrm>
              <a:off x="7800537" y="0"/>
              <a:ext cx="1561514" cy="168812"/>
            </a:xfrm>
            <a:prstGeom prst="rect">
              <a:avLst/>
            </a:prstGeom>
            <a:solidFill>
              <a:srgbClr val="059B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0" name="矩形 19"/>
            <p:cNvSpPr/>
            <p:nvPr/>
          </p:nvSpPr>
          <p:spPr>
            <a:xfrm>
              <a:off x="9362051" y="0"/>
              <a:ext cx="1561514" cy="168812"/>
            </a:xfrm>
            <a:prstGeom prst="rect">
              <a:avLst/>
            </a:prstGeom>
            <a:solidFill>
              <a:srgbClr val="E13E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1" name="矩形 20"/>
            <p:cNvSpPr/>
            <p:nvPr/>
          </p:nvSpPr>
          <p:spPr>
            <a:xfrm>
              <a:off x="10923565" y="0"/>
              <a:ext cx="1268435" cy="168812"/>
            </a:xfrm>
            <a:prstGeom prst="rect">
              <a:avLst/>
            </a:prstGeom>
            <a:solidFill>
              <a:srgbClr val="8C7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3" name="图片 2" descr="2"/>
          <p:cNvPicPr>
            <a:picLocks noChangeAspect="1"/>
          </p:cNvPicPr>
          <p:nvPr/>
        </p:nvPicPr>
        <p:blipFill>
          <a:blip r:embed="rId3"/>
          <a:stretch>
            <a:fillRect/>
          </a:stretch>
        </p:blipFill>
        <p:spPr>
          <a:xfrm>
            <a:off x="884764" y="2555974"/>
            <a:ext cx="3689350" cy="3127375"/>
          </a:xfrm>
          <a:prstGeom prst="rect">
            <a:avLst/>
          </a:prstGeom>
        </p:spPr>
      </p:pic>
      <p:pic>
        <p:nvPicPr>
          <p:cNvPr id="2" name="图片 1"/>
          <p:cNvPicPr>
            <a:picLocks noChangeAspect="1"/>
          </p:cNvPicPr>
          <p:nvPr/>
        </p:nvPicPr>
        <p:blipFill>
          <a:blip r:embed="rId4"/>
          <a:stretch>
            <a:fillRect/>
          </a:stretch>
        </p:blipFill>
        <p:spPr>
          <a:xfrm>
            <a:off x="11185525" y="2517775"/>
            <a:ext cx="744855" cy="902335"/>
          </a:xfrm>
          <a:prstGeom prst="rect">
            <a:avLst/>
          </a:prstGeom>
        </p:spPr>
      </p:pic>
      <p:grpSp>
        <p:nvGrpSpPr>
          <p:cNvPr id="32" name="组合 31"/>
          <p:cNvGrpSpPr/>
          <p:nvPr/>
        </p:nvGrpSpPr>
        <p:grpSpPr>
          <a:xfrm>
            <a:off x="10036175" y="614680"/>
            <a:ext cx="1512570" cy="1823085"/>
            <a:chOff x="4378324" y="1762126"/>
            <a:chExt cx="1023937" cy="1233488"/>
          </a:xfrm>
        </p:grpSpPr>
        <p:sp>
          <p:nvSpPr>
            <p:cNvPr id="33" name="Freeform 722"/>
            <p:cNvSpPr/>
            <p:nvPr/>
          </p:nvSpPr>
          <p:spPr bwMode="auto">
            <a:xfrm>
              <a:off x="4854574" y="2789239"/>
              <a:ext cx="87312" cy="141288"/>
            </a:xfrm>
            <a:custGeom>
              <a:avLst/>
              <a:gdLst>
                <a:gd name="T0" fmla="*/ 5 w 32"/>
                <a:gd name="T1" fmla="*/ 18 h 52"/>
                <a:gd name="T2" fmla="*/ 1 w 32"/>
                <a:gd name="T3" fmla="*/ 9 h 52"/>
                <a:gd name="T4" fmla="*/ 1 w 32"/>
                <a:gd name="T5" fmla="*/ 3 h 52"/>
                <a:gd name="T6" fmla="*/ 6 w 32"/>
                <a:gd name="T7" fmla="*/ 0 h 52"/>
                <a:gd name="T8" fmla="*/ 17 w 32"/>
                <a:gd name="T9" fmla="*/ 3 h 52"/>
                <a:gd name="T10" fmla="*/ 13 w 32"/>
                <a:gd name="T11" fmla="*/ 12 h 52"/>
                <a:gd name="T12" fmla="*/ 3 w 32"/>
                <a:gd name="T13" fmla="*/ 37 h 52"/>
                <a:gd name="T14" fmla="*/ 9 w 32"/>
                <a:gd name="T15" fmla="*/ 47 h 52"/>
                <a:gd name="T16" fmla="*/ 18 w 32"/>
                <a:gd name="T17" fmla="*/ 52 h 52"/>
                <a:gd name="T18" fmla="*/ 29 w 32"/>
                <a:gd name="T19" fmla="*/ 46 h 52"/>
                <a:gd name="T20" fmla="*/ 32 w 32"/>
                <a:gd name="T21" fmla="*/ 40 h 52"/>
                <a:gd name="T22" fmla="*/ 30 w 32"/>
                <a:gd name="T23" fmla="*/ 33 h 52"/>
                <a:gd name="T24" fmla="*/ 22 w 32"/>
                <a:gd name="T25" fmla="*/ 22 h 52"/>
                <a:gd name="T26" fmla="*/ 17 w 32"/>
                <a:gd name="T27" fmla="*/ 16 h 52"/>
                <a:gd name="T28" fmla="*/ 12 w 32"/>
                <a:gd name="T29" fmla="*/ 14 h 52"/>
                <a:gd name="T30" fmla="*/ 12 w 32"/>
                <a:gd name="T31" fmla="*/ 1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52">
                  <a:moveTo>
                    <a:pt x="5" y="18"/>
                  </a:moveTo>
                  <a:cubicBezTo>
                    <a:pt x="3" y="16"/>
                    <a:pt x="1" y="12"/>
                    <a:pt x="1" y="9"/>
                  </a:cubicBezTo>
                  <a:cubicBezTo>
                    <a:pt x="0" y="8"/>
                    <a:pt x="0" y="5"/>
                    <a:pt x="1" y="3"/>
                  </a:cubicBezTo>
                  <a:cubicBezTo>
                    <a:pt x="2" y="1"/>
                    <a:pt x="4" y="1"/>
                    <a:pt x="6" y="0"/>
                  </a:cubicBezTo>
                  <a:cubicBezTo>
                    <a:pt x="9" y="0"/>
                    <a:pt x="15" y="0"/>
                    <a:pt x="17" y="3"/>
                  </a:cubicBezTo>
                  <a:cubicBezTo>
                    <a:pt x="18" y="7"/>
                    <a:pt x="15" y="10"/>
                    <a:pt x="13" y="12"/>
                  </a:cubicBezTo>
                  <a:cubicBezTo>
                    <a:pt x="6" y="19"/>
                    <a:pt x="1" y="28"/>
                    <a:pt x="3" y="37"/>
                  </a:cubicBezTo>
                  <a:cubicBezTo>
                    <a:pt x="4" y="41"/>
                    <a:pt x="6" y="44"/>
                    <a:pt x="9" y="47"/>
                  </a:cubicBezTo>
                  <a:cubicBezTo>
                    <a:pt x="11" y="50"/>
                    <a:pt x="14" y="51"/>
                    <a:pt x="18" y="52"/>
                  </a:cubicBezTo>
                  <a:cubicBezTo>
                    <a:pt x="21" y="52"/>
                    <a:pt x="27" y="49"/>
                    <a:pt x="29" y="46"/>
                  </a:cubicBezTo>
                  <a:cubicBezTo>
                    <a:pt x="30" y="44"/>
                    <a:pt x="32" y="42"/>
                    <a:pt x="32" y="40"/>
                  </a:cubicBezTo>
                  <a:cubicBezTo>
                    <a:pt x="32" y="37"/>
                    <a:pt x="31" y="35"/>
                    <a:pt x="30" y="33"/>
                  </a:cubicBezTo>
                  <a:cubicBezTo>
                    <a:pt x="28" y="29"/>
                    <a:pt x="26" y="25"/>
                    <a:pt x="22" y="22"/>
                  </a:cubicBezTo>
                  <a:cubicBezTo>
                    <a:pt x="21" y="20"/>
                    <a:pt x="19" y="18"/>
                    <a:pt x="17" y="16"/>
                  </a:cubicBezTo>
                  <a:cubicBezTo>
                    <a:pt x="15" y="15"/>
                    <a:pt x="13" y="15"/>
                    <a:pt x="12" y="14"/>
                  </a:cubicBezTo>
                  <a:cubicBezTo>
                    <a:pt x="12" y="14"/>
                    <a:pt x="12" y="14"/>
                    <a:pt x="12" y="14"/>
                  </a:cubicBezTo>
                </a:path>
              </a:pathLst>
            </a:custGeom>
            <a:solidFill>
              <a:srgbClr val="C7B29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34" name="Freeform 723"/>
            <p:cNvSpPr/>
            <p:nvPr/>
          </p:nvSpPr>
          <p:spPr bwMode="auto">
            <a:xfrm>
              <a:off x="4532311" y="2735264"/>
              <a:ext cx="128587" cy="149225"/>
            </a:xfrm>
            <a:custGeom>
              <a:avLst/>
              <a:gdLst>
                <a:gd name="T0" fmla="*/ 33 w 47"/>
                <a:gd name="T1" fmla="*/ 22 h 55"/>
                <a:gd name="T2" fmla="*/ 23 w 47"/>
                <a:gd name="T3" fmla="*/ 23 h 55"/>
                <a:gd name="T4" fmla="*/ 7 w 47"/>
                <a:gd name="T5" fmla="*/ 32 h 55"/>
                <a:gd name="T6" fmla="*/ 1 w 47"/>
                <a:gd name="T7" fmla="*/ 42 h 55"/>
                <a:gd name="T8" fmla="*/ 2 w 47"/>
                <a:gd name="T9" fmla="*/ 50 h 55"/>
                <a:gd name="T10" fmla="*/ 20 w 47"/>
                <a:gd name="T11" fmla="*/ 49 h 55"/>
                <a:gd name="T12" fmla="*/ 33 w 47"/>
                <a:gd name="T13" fmla="*/ 34 h 55"/>
                <a:gd name="T14" fmla="*/ 35 w 47"/>
                <a:gd name="T15" fmla="*/ 26 h 55"/>
                <a:gd name="T16" fmla="*/ 39 w 47"/>
                <a:gd name="T17" fmla="*/ 16 h 55"/>
                <a:gd name="T18" fmla="*/ 42 w 47"/>
                <a:gd name="T19" fmla="*/ 3 h 55"/>
                <a:gd name="T20" fmla="*/ 29 w 47"/>
                <a:gd name="T21" fmla="*/ 6 h 55"/>
                <a:gd name="T22" fmla="*/ 32 w 47"/>
                <a:gd name="T23" fmla="*/ 18 h 55"/>
                <a:gd name="T24" fmla="*/ 33 w 47"/>
                <a:gd name="T25"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55">
                  <a:moveTo>
                    <a:pt x="33" y="22"/>
                  </a:moveTo>
                  <a:cubicBezTo>
                    <a:pt x="33" y="19"/>
                    <a:pt x="24" y="23"/>
                    <a:pt x="23" y="23"/>
                  </a:cubicBezTo>
                  <a:cubicBezTo>
                    <a:pt x="17" y="25"/>
                    <a:pt x="11" y="28"/>
                    <a:pt x="7" y="32"/>
                  </a:cubicBezTo>
                  <a:cubicBezTo>
                    <a:pt x="5" y="34"/>
                    <a:pt x="2" y="38"/>
                    <a:pt x="1" y="42"/>
                  </a:cubicBezTo>
                  <a:cubicBezTo>
                    <a:pt x="0" y="44"/>
                    <a:pt x="1" y="48"/>
                    <a:pt x="2" y="50"/>
                  </a:cubicBezTo>
                  <a:cubicBezTo>
                    <a:pt x="6" y="55"/>
                    <a:pt x="15" y="52"/>
                    <a:pt x="20" y="49"/>
                  </a:cubicBezTo>
                  <a:cubicBezTo>
                    <a:pt x="25" y="46"/>
                    <a:pt x="30" y="40"/>
                    <a:pt x="33" y="34"/>
                  </a:cubicBezTo>
                  <a:cubicBezTo>
                    <a:pt x="35" y="31"/>
                    <a:pt x="35" y="29"/>
                    <a:pt x="35" y="26"/>
                  </a:cubicBezTo>
                  <a:cubicBezTo>
                    <a:pt x="36" y="22"/>
                    <a:pt x="38" y="19"/>
                    <a:pt x="39" y="16"/>
                  </a:cubicBezTo>
                  <a:cubicBezTo>
                    <a:pt x="41" y="12"/>
                    <a:pt x="47" y="7"/>
                    <a:pt x="42" y="3"/>
                  </a:cubicBezTo>
                  <a:cubicBezTo>
                    <a:pt x="38" y="0"/>
                    <a:pt x="29" y="0"/>
                    <a:pt x="29" y="6"/>
                  </a:cubicBezTo>
                  <a:cubicBezTo>
                    <a:pt x="28" y="11"/>
                    <a:pt x="30" y="15"/>
                    <a:pt x="32" y="18"/>
                  </a:cubicBezTo>
                  <a:cubicBezTo>
                    <a:pt x="32" y="20"/>
                    <a:pt x="33" y="21"/>
                    <a:pt x="33" y="22"/>
                  </a:cubicBezTo>
                </a:path>
              </a:pathLst>
            </a:custGeom>
            <a:solidFill>
              <a:srgbClr val="C7B29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35" name="Freeform 724"/>
            <p:cNvSpPr/>
            <p:nvPr/>
          </p:nvSpPr>
          <p:spPr bwMode="auto">
            <a:xfrm>
              <a:off x="4603749" y="2762251"/>
              <a:ext cx="303212" cy="233363"/>
            </a:xfrm>
            <a:custGeom>
              <a:avLst/>
              <a:gdLst>
                <a:gd name="T0" fmla="*/ 85 w 112"/>
                <a:gd name="T1" fmla="*/ 24 h 86"/>
                <a:gd name="T2" fmla="*/ 64 w 112"/>
                <a:gd name="T3" fmla="*/ 13 h 86"/>
                <a:gd name="T4" fmla="*/ 32 w 112"/>
                <a:gd name="T5" fmla="*/ 1 h 86"/>
                <a:gd name="T6" fmla="*/ 5 w 112"/>
                <a:gd name="T7" fmla="*/ 15 h 86"/>
                <a:gd name="T8" fmla="*/ 4 w 112"/>
                <a:gd name="T9" fmla="*/ 53 h 86"/>
                <a:gd name="T10" fmla="*/ 32 w 112"/>
                <a:gd name="T11" fmla="*/ 78 h 86"/>
                <a:gd name="T12" fmla="*/ 98 w 112"/>
                <a:gd name="T13" fmla="*/ 64 h 86"/>
                <a:gd name="T14" fmla="*/ 78 w 112"/>
                <a:gd name="T15" fmla="*/ 18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86">
                  <a:moveTo>
                    <a:pt x="85" y="24"/>
                  </a:moveTo>
                  <a:cubicBezTo>
                    <a:pt x="79" y="20"/>
                    <a:pt x="72" y="16"/>
                    <a:pt x="64" y="13"/>
                  </a:cubicBezTo>
                  <a:cubicBezTo>
                    <a:pt x="54" y="9"/>
                    <a:pt x="43" y="1"/>
                    <a:pt x="32" y="1"/>
                  </a:cubicBezTo>
                  <a:cubicBezTo>
                    <a:pt x="20" y="0"/>
                    <a:pt x="10" y="3"/>
                    <a:pt x="5" y="15"/>
                  </a:cubicBezTo>
                  <a:cubicBezTo>
                    <a:pt x="0" y="26"/>
                    <a:pt x="1" y="41"/>
                    <a:pt x="4" y="53"/>
                  </a:cubicBezTo>
                  <a:cubicBezTo>
                    <a:pt x="7" y="67"/>
                    <a:pt x="19" y="73"/>
                    <a:pt x="32" y="78"/>
                  </a:cubicBezTo>
                  <a:cubicBezTo>
                    <a:pt x="52" y="86"/>
                    <a:pt x="85" y="84"/>
                    <a:pt x="98" y="64"/>
                  </a:cubicBezTo>
                  <a:cubicBezTo>
                    <a:pt x="112" y="41"/>
                    <a:pt x="97" y="30"/>
                    <a:pt x="78" y="18"/>
                  </a:cubicBezTo>
                </a:path>
              </a:pathLst>
            </a:custGeom>
            <a:solidFill>
              <a:srgbClr val="C69C6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36" name="Freeform 725"/>
            <p:cNvSpPr>
              <a:spLocks noEditPoints="1"/>
            </p:cNvSpPr>
            <p:nvPr/>
          </p:nvSpPr>
          <p:spPr bwMode="auto">
            <a:xfrm>
              <a:off x="4611686" y="2770189"/>
              <a:ext cx="273050" cy="214313"/>
            </a:xfrm>
            <a:custGeom>
              <a:avLst/>
              <a:gdLst>
                <a:gd name="T0" fmla="*/ 51 w 101"/>
                <a:gd name="T1" fmla="*/ 79 h 79"/>
                <a:gd name="T2" fmla="*/ 32 w 101"/>
                <a:gd name="T3" fmla="*/ 76 h 79"/>
                <a:gd name="T4" fmla="*/ 1 w 101"/>
                <a:gd name="T5" fmla="*/ 37 h 79"/>
                <a:gd name="T6" fmla="*/ 2 w 101"/>
                <a:gd name="T7" fmla="*/ 26 h 79"/>
                <a:gd name="T8" fmla="*/ 7 w 101"/>
                <a:gd name="T9" fmla="*/ 7 h 79"/>
                <a:gd name="T10" fmla="*/ 8 w 101"/>
                <a:gd name="T11" fmla="*/ 6 h 79"/>
                <a:gd name="T12" fmla="*/ 8 w 101"/>
                <a:gd name="T13" fmla="*/ 4 h 79"/>
                <a:gd name="T14" fmla="*/ 11 w 101"/>
                <a:gd name="T15" fmla="*/ 0 h 79"/>
                <a:gd name="T16" fmla="*/ 12 w 101"/>
                <a:gd name="T17" fmla="*/ 0 h 79"/>
                <a:gd name="T18" fmla="*/ 74 w 101"/>
                <a:gd name="T19" fmla="*/ 12 h 79"/>
                <a:gd name="T20" fmla="*/ 101 w 101"/>
                <a:gd name="T21" fmla="*/ 37 h 79"/>
                <a:gd name="T22" fmla="*/ 89 w 101"/>
                <a:gd name="T23" fmla="*/ 63 h 79"/>
                <a:gd name="T24" fmla="*/ 51 w 101"/>
                <a:gd name="T25" fmla="*/ 79 h 79"/>
                <a:gd name="T26" fmla="*/ 14 w 101"/>
                <a:gd name="T27" fmla="*/ 10 h 79"/>
                <a:gd name="T28" fmla="*/ 9 w 101"/>
                <a:gd name="T29" fmla="*/ 27 h 79"/>
                <a:gd name="T30" fmla="*/ 8 w 101"/>
                <a:gd name="T31" fmla="*/ 37 h 79"/>
                <a:gd name="T32" fmla="*/ 34 w 101"/>
                <a:gd name="T33" fmla="*/ 69 h 79"/>
                <a:gd name="T34" fmla="*/ 51 w 101"/>
                <a:gd name="T35" fmla="*/ 71 h 79"/>
                <a:gd name="T36" fmla="*/ 83 w 101"/>
                <a:gd name="T37" fmla="*/ 58 h 79"/>
                <a:gd name="T38" fmla="*/ 93 w 101"/>
                <a:gd name="T39" fmla="*/ 37 h 79"/>
                <a:gd name="T40" fmla="*/ 72 w 101"/>
                <a:gd name="T41" fmla="*/ 19 h 79"/>
                <a:gd name="T42" fmla="*/ 15 w 101"/>
                <a:gd name="T43" fmla="*/ 8 h 79"/>
                <a:gd name="T44" fmla="*/ 14 w 101"/>
                <a:gd name="T45" fmla="*/ 1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79">
                  <a:moveTo>
                    <a:pt x="51" y="79"/>
                  </a:moveTo>
                  <a:cubicBezTo>
                    <a:pt x="44" y="79"/>
                    <a:pt x="38" y="78"/>
                    <a:pt x="32" y="76"/>
                  </a:cubicBezTo>
                  <a:cubicBezTo>
                    <a:pt x="11" y="71"/>
                    <a:pt x="0" y="56"/>
                    <a:pt x="1" y="37"/>
                  </a:cubicBezTo>
                  <a:cubicBezTo>
                    <a:pt x="1" y="33"/>
                    <a:pt x="1" y="30"/>
                    <a:pt x="2" y="26"/>
                  </a:cubicBezTo>
                  <a:cubicBezTo>
                    <a:pt x="3" y="20"/>
                    <a:pt x="5" y="13"/>
                    <a:pt x="7" y="7"/>
                  </a:cubicBezTo>
                  <a:cubicBezTo>
                    <a:pt x="8" y="7"/>
                    <a:pt x="8" y="6"/>
                    <a:pt x="8" y="6"/>
                  </a:cubicBezTo>
                  <a:cubicBezTo>
                    <a:pt x="8" y="6"/>
                    <a:pt x="8" y="5"/>
                    <a:pt x="8" y="4"/>
                  </a:cubicBezTo>
                  <a:cubicBezTo>
                    <a:pt x="7" y="2"/>
                    <a:pt x="9" y="0"/>
                    <a:pt x="11" y="0"/>
                  </a:cubicBezTo>
                  <a:cubicBezTo>
                    <a:pt x="11" y="0"/>
                    <a:pt x="12" y="0"/>
                    <a:pt x="12" y="0"/>
                  </a:cubicBezTo>
                  <a:cubicBezTo>
                    <a:pt x="33" y="0"/>
                    <a:pt x="55" y="7"/>
                    <a:pt x="74" y="12"/>
                  </a:cubicBezTo>
                  <a:cubicBezTo>
                    <a:pt x="90" y="16"/>
                    <a:pt x="101" y="24"/>
                    <a:pt x="101" y="37"/>
                  </a:cubicBezTo>
                  <a:cubicBezTo>
                    <a:pt x="101" y="45"/>
                    <a:pt x="97" y="54"/>
                    <a:pt x="89" y="63"/>
                  </a:cubicBezTo>
                  <a:cubicBezTo>
                    <a:pt x="80" y="74"/>
                    <a:pt x="65" y="79"/>
                    <a:pt x="51" y="79"/>
                  </a:cubicBezTo>
                  <a:close/>
                  <a:moveTo>
                    <a:pt x="14" y="10"/>
                  </a:moveTo>
                  <a:cubicBezTo>
                    <a:pt x="12" y="15"/>
                    <a:pt x="10" y="21"/>
                    <a:pt x="9" y="27"/>
                  </a:cubicBezTo>
                  <a:cubicBezTo>
                    <a:pt x="9" y="30"/>
                    <a:pt x="8" y="34"/>
                    <a:pt x="8" y="37"/>
                  </a:cubicBezTo>
                  <a:cubicBezTo>
                    <a:pt x="9" y="54"/>
                    <a:pt x="15" y="64"/>
                    <a:pt x="34" y="69"/>
                  </a:cubicBezTo>
                  <a:cubicBezTo>
                    <a:pt x="39" y="70"/>
                    <a:pt x="45" y="71"/>
                    <a:pt x="51" y="71"/>
                  </a:cubicBezTo>
                  <a:cubicBezTo>
                    <a:pt x="63" y="71"/>
                    <a:pt x="76" y="67"/>
                    <a:pt x="83" y="58"/>
                  </a:cubicBezTo>
                  <a:cubicBezTo>
                    <a:pt x="90" y="49"/>
                    <a:pt x="93" y="42"/>
                    <a:pt x="93" y="37"/>
                  </a:cubicBezTo>
                  <a:cubicBezTo>
                    <a:pt x="93" y="29"/>
                    <a:pt x="87" y="23"/>
                    <a:pt x="72" y="19"/>
                  </a:cubicBezTo>
                  <a:cubicBezTo>
                    <a:pt x="54" y="15"/>
                    <a:pt x="33" y="9"/>
                    <a:pt x="15" y="8"/>
                  </a:cubicBezTo>
                  <a:cubicBezTo>
                    <a:pt x="15" y="9"/>
                    <a:pt x="15" y="10"/>
                    <a:pt x="14" y="10"/>
                  </a:cubicBezTo>
                  <a:close/>
                </a:path>
              </a:pathLst>
            </a:custGeom>
            <a:solidFill>
              <a:srgbClr val="6133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37" name="Freeform 726"/>
            <p:cNvSpPr>
              <a:spLocks noEditPoints="1"/>
            </p:cNvSpPr>
            <p:nvPr/>
          </p:nvSpPr>
          <p:spPr bwMode="auto">
            <a:xfrm>
              <a:off x="4846636" y="2781301"/>
              <a:ext cx="71437" cy="68263"/>
            </a:xfrm>
            <a:custGeom>
              <a:avLst/>
              <a:gdLst>
                <a:gd name="T0" fmla="*/ 4 w 26"/>
                <a:gd name="T1" fmla="*/ 23 h 25"/>
                <a:gd name="T2" fmla="*/ 0 w 26"/>
                <a:gd name="T3" fmla="*/ 10 h 25"/>
                <a:gd name="T4" fmla="*/ 3 w 26"/>
                <a:gd name="T5" fmla="*/ 2 h 25"/>
                <a:gd name="T6" fmla="*/ 10 w 26"/>
                <a:gd name="T7" fmla="*/ 0 h 25"/>
                <a:gd name="T8" fmla="*/ 25 w 26"/>
                <a:gd name="T9" fmla="*/ 5 h 25"/>
                <a:gd name="T10" fmla="*/ 26 w 26"/>
                <a:gd name="T11" fmla="*/ 9 h 25"/>
                <a:gd name="T12" fmla="*/ 11 w 26"/>
                <a:gd name="T13" fmla="*/ 23 h 25"/>
                <a:gd name="T14" fmla="*/ 9 w 26"/>
                <a:gd name="T15" fmla="*/ 24 h 25"/>
                <a:gd name="T16" fmla="*/ 7 w 26"/>
                <a:gd name="T17" fmla="*/ 25 h 25"/>
                <a:gd name="T18" fmla="*/ 4 w 26"/>
                <a:gd name="T19" fmla="*/ 23 h 25"/>
                <a:gd name="T20" fmla="*/ 9 w 26"/>
                <a:gd name="T21" fmla="*/ 16 h 25"/>
                <a:gd name="T22" fmla="*/ 9 w 26"/>
                <a:gd name="T23" fmla="*/ 16 h 25"/>
                <a:gd name="T24" fmla="*/ 8 w 26"/>
                <a:gd name="T25" fmla="*/ 8 h 25"/>
                <a:gd name="T26" fmla="*/ 8 w 26"/>
                <a:gd name="T27" fmla="*/ 10 h 25"/>
                <a:gd name="T28" fmla="*/ 9 w 26"/>
                <a:gd name="T29" fmla="*/ 16 h 25"/>
                <a:gd name="T30" fmla="*/ 10 w 26"/>
                <a:gd name="T31" fmla="*/ 16 h 25"/>
                <a:gd name="T32" fmla="*/ 14 w 26"/>
                <a:gd name="T33" fmla="*/ 13 h 25"/>
                <a:gd name="T34" fmla="*/ 17 w 26"/>
                <a:gd name="T35" fmla="*/ 10 h 25"/>
                <a:gd name="T36" fmla="*/ 10 w 26"/>
                <a:gd name="T37" fmla="*/ 8 h 25"/>
                <a:gd name="T38" fmla="*/ 9 w 26"/>
                <a:gd name="T39" fmla="*/ 8 h 25"/>
                <a:gd name="T40" fmla="*/ 8 w 26"/>
                <a:gd name="T41" fmla="*/ 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25">
                  <a:moveTo>
                    <a:pt x="4" y="23"/>
                  </a:moveTo>
                  <a:cubicBezTo>
                    <a:pt x="2" y="20"/>
                    <a:pt x="0" y="15"/>
                    <a:pt x="0" y="10"/>
                  </a:cubicBezTo>
                  <a:cubicBezTo>
                    <a:pt x="0" y="7"/>
                    <a:pt x="1" y="4"/>
                    <a:pt x="3" y="2"/>
                  </a:cubicBezTo>
                  <a:cubicBezTo>
                    <a:pt x="5" y="1"/>
                    <a:pt x="8" y="0"/>
                    <a:pt x="10" y="0"/>
                  </a:cubicBezTo>
                  <a:cubicBezTo>
                    <a:pt x="15" y="1"/>
                    <a:pt x="21" y="2"/>
                    <a:pt x="25" y="5"/>
                  </a:cubicBezTo>
                  <a:cubicBezTo>
                    <a:pt x="26" y="6"/>
                    <a:pt x="26" y="8"/>
                    <a:pt x="26" y="9"/>
                  </a:cubicBezTo>
                  <a:cubicBezTo>
                    <a:pt x="24" y="16"/>
                    <a:pt x="17" y="21"/>
                    <a:pt x="11" y="23"/>
                  </a:cubicBezTo>
                  <a:cubicBezTo>
                    <a:pt x="11" y="24"/>
                    <a:pt x="10" y="24"/>
                    <a:pt x="9" y="24"/>
                  </a:cubicBezTo>
                  <a:cubicBezTo>
                    <a:pt x="9" y="24"/>
                    <a:pt x="8" y="25"/>
                    <a:pt x="7" y="25"/>
                  </a:cubicBezTo>
                  <a:cubicBezTo>
                    <a:pt x="6" y="25"/>
                    <a:pt x="5" y="24"/>
                    <a:pt x="4" y="23"/>
                  </a:cubicBezTo>
                  <a:close/>
                  <a:moveTo>
                    <a:pt x="9" y="16"/>
                  </a:moveTo>
                  <a:cubicBezTo>
                    <a:pt x="9" y="16"/>
                    <a:pt x="9" y="16"/>
                    <a:pt x="9" y="16"/>
                  </a:cubicBezTo>
                  <a:close/>
                  <a:moveTo>
                    <a:pt x="8" y="8"/>
                  </a:moveTo>
                  <a:cubicBezTo>
                    <a:pt x="8" y="8"/>
                    <a:pt x="8" y="9"/>
                    <a:pt x="8" y="10"/>
                  </a:cubicBezTo>
                  <a:cubicBezTo>
                    <a:pt x="8" y="12"/>
                    <a:pt x="8" y="14"/>
                    <a:pt x="9" y="16"/>
                  </a:cubicBezTo>
                  <a:cubicBezTo>
                    <a:pt x="10" y="16"/>
                    <a:pt x="10" y="16"/>
                    <a:pt x="10" y="16"/>
                  </a:cubicBezTo>
                  <a:cubicBezTo>
                    <a:pt x="11" y="15"/>
                    <a:pt x="13" y="14"/>
                    <a:pt x="14" y="13"/>
                  </a:cubicBezTo>
                  <a:cubicBezTo>
                    <a:pt x="15" y="12"/>
                    <a:pt x="16" y="11"/>
                    <a:pt x="17" y="10"/>
                  </a:cubicBezTo>
                  <a:cubicBezTo>
                    <a:pt x="15" y="9"/>
                    <a:pt x="12" y="8"/>
                    <a:pt x="10" y="8"/>
                  </a:cubicBezTo>
                  <a:cubicBezTo>
                    <a:pt x="9" y="8"/>
                    <a:pt x="9" y="8"/>
                    <a:pt x="9" y="8"/>
                  </a:cubicBezTo>
                  <a:cubicBezTo>
                    <a:pt x="8" y="8"/>
                    <a:pt x="8" y="8"/>
                    <a:pt x="8" y="8"/>
                  </a:cubicBezTo>
                  <a:close/>
                </a:path>
              </a:pathLst>
            </a:custGeom>
            <a:solidFill>
              <a:srgbClr val="6133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38" name="Freeform 727"/>
            <p:cNvSpPr>
              <a:spLocks noEditPoints="1"/>
            </p:cNvSpPr>
            <p:nvPr/>
          </p:nvSpPr>
          <p:spPr bwMode="auto">
            <a:xfrm>
              <a:off x="4860924" y="2819401"/>
              <a:ext cx="88900" cy="115888"/>
            </a:xfrm>
            <a:custGeom>
              <a:avLst/>
              <a:gdLst>
                <a:gd name="T0" fmla="*/ 16 w 33"/>
                <a:gd name="T1" fmla="*/ 43 h 43"/>
                <a:gd name="T2" fmla="*/ 0 w 33"/>
                <a:gd name="T3" fmla="*/ 20 h 43"/>
                <a:gd name="T4" fmla="*/ 1 w 33"/>
                <a:gd name="T5" fmla="*/ 5 h 43"/>
                <a:gd name="T6" fmla="*/ 1 w 33"/>
                <a:gd name="T7" fmla="*/ 3 h 43"/>
                <a:gd name="T8" fmla="*/ 5 w 33"/>
                <a:gd name="T9" fmla="*/ 1 h 43"/>
                <a:gd name="T10" fmla="*/ 7 w 33"/>
                <a:gd name="T11" fmla="*/ 1 h 43"/>
                <a:gd name="T12" fmla="*/ 30 w 33"/>
                <a:gd name="T13" fmla="*/ 18 h 43"/>
                <a:gd name="T14" fmla="*/ 32 w 33"/>
                <a:gd name="T15" fmla="*/ 28 h 43"/>
                <a:gd name="T16" fmla="*/ 19 w 33"/>
                <a:gd name="T17" fmla="*/ 42 h 43"/>
                <a:gd name="T18" fmla="*/ 16 w 33"/>
                <a:gd name="T19" fmla="*/ 43 h 43"/>
                <a:gd name="T20" fmla="*/ 8 w 33"/>
                <a:gd name="T21" fmla="*/ 20 h 43"/>
                <a:gd name="T22" fmla="*/ 16 w 33"/>
                <a:gd name="T23" fmla="*/ 35 h 43"/>
                <a:gd name="T24" fmla="*/ 18 w 33"/>
                <a:gd name="T25" fmla="*/ 35 h 43"/>
                <a:gd name="T26" fmla="*/ 24 w 33"/>
                <a:gd name="T27" fmla="*/ 28 h 43"/>
                <a:gd name="T28" fmla="*/ 23 w 33"/>
                <a:gd name="T29" fmla="*/ 22 h 43"/>
                <a:gd name="T30" fmla="*/ 8 w 33"/>
                <a:gd name="T31" fmla="*/ 10 h 43"/>
                <a:gd name="T32" fmla="*/ 8 w 33"/>
                <a:gd name="T33" fmla="*/ 2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43">
                  <a:moveTo>
                    <a:pt x="16" y="43"/>
                  </a:moveTo>
                  <a:cubicBezTo>
                    <a:pt x="2" y="42"/>
                    <a:pt x="0" y="29"/>
                    <a:pt x="0" y="20"/>
                  </a:cubicBezTo>
                  <a:cubicBezTo>
                    <a:pt x="0" y="14"/>
                    <a:pt x="1" y="8"/>
                    <a:pt x="1" y="5"/>
                  </a:cubicBezTo>
                  <a:cubicBezTo>
                    <a:pt x="1" y="5"/>
                    <a:pt x="0" y="5"/>
                    <a:pt x="1" y="3"/>
                  </a:cubicBezTo>
                  <a:cubicBezTo>
                    <a:pt x="2" y="1"/>
                    <a:pt x="4" y="0"/>
                    <a:pt x="5" y="1"/>
                  </a:cubicBezTo>
                  <a:cubicBezTo>
                    <a:pt x="6" y="1"/>
                    <a:pt x="7" y="1"/>
                    <a:pt x="7" y="1"/>
                  </a:cubicBezTo>
                  <a:cubicBezTo>
                    <a:pt x="16" y="4"/>
                    <a:pt x="25" y="9"/>
                    <a:pt x="30" y="18"/>
                  </a:cubicBezTo>
                  <a:cubicBezTo>
                    <a:pt x="31" y="21"/>
                    <a:pt x="32" y="24"/>
                    <a:pt x="32" y="28"/>
                  </a:cubicBezTo>
                  <a:cubicBezTo>
                    <a:pt x="33" y="34"/>
                    <a:pt x="28" y="41"/>
                    <a:pt x="19" y="42"/>
                  </a:cubicBezTo>
                  <a:cubicBezTo>
                    <a:pt x="18" y="43"/>
                    <a:pt x="17" y="43"/>
                    <a:pt x="16" y="43"/>
                  </a:cubicBezTo>
                  <a:close/>
                  <a:moveTo>
                    <a:pt x="8" y="20"/>
                  </a:moveTo>
                  <a:cubicBezTo>
                    <a:pt x="8" y="29"/>
                    <a:pt x="9" y="35"/>
                    <a:pt x="16" y="35"/>
                  </a:cubicBezTo>
                  <a:cubicBezTo>
                    <a:pt x="16" y="35"/>
                    <a:pt x="17" y="35"/>
                    <a:pt x="18" y="35"/>
                  </a:cubicBezTo>
                  <a:cubicBezTo>
                    <a:pt x="23" y="34"/>
                    <a:pt x="24" y="31"/>
                    <a:pt x="24" y="28"/>
                  </a:cubicBezTo>
                  <a:cubicBezTo>
                    <a:pt x="24" y="26"/>
                    <a:pt x="24" y="24"/>
                    <a:pt x="23" y="22"/>
                  </a:cubicBezTo>
                  <a:cubicBezTo>
                    <a:pt x="20" y="16"/>
                    <a:pt x="14" y="12"/>
                    <a:pt x="8" y="10"/>
                  </a:cubicBezTo>
                  <a:cubicBezTo>
                    <a:pt x="8" y="13"/>
                    <a:pt x="8" y="16"/>
                    <a:pt x="8" y="20"/>
                  </a:cubicBezTo>
                  <a:close/>
                </a:path>
              </a:pathLst>
            </a:custGeom>
            <a:solidFill>
              <a:srgbClr val="6133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39" name="Freeform 728"/>
            <p:cNvSpPr>
              <a:spLocks noEditPoints="1"/>
            </p:cNvSpPr>
            <p:nvPr/>
          </p:nvSpPr>
          <p:spPr bwMode="auto">
            <a:xfrm>
              <a:off x="4527549" y="2727326"/>
              <a:ext cx="138112" cy="168275"/>
            </a:xfrm>
            <a:custGeom>
              <a:avLst/>
              <a:gdLst>
                <a:gd name="T0" fmla="*/ 3 w 51"/>
                <a:gd name="T1" fmla="*/ 57 h 62"/>
                <a:gd name="T2" fmla="*/ 0 w 51"/>
                <a:gd name="T3" fmla="*/ 48 h 62"/>
                <a:gd name="T4" fmla="*/ 29 w 51"/>
                <a:gd name="T5" fmla="*/ 19 h 62"/>
                <a:gd name="T6" fmla="*/ 25 w 51"/>
                <a:gd name="T7" fmla="*/ 10 h 62"/>
                <a:gd name="T8" fmla="*/ 27 w 51"/>
                <a:gd name="T9" fmla="*/ 5 h 62"/>
                <a:gd name="T10" fmla="*/ 36 w 51"/>
                <a:gd name="T11" fmla="*/ 0 h 62"/>
                <a:gd name="T12" fmla="*/ 51 w 51"/>
                <a:gd name="T13" fmla="*/ 8 h 62"/>
                <a:gd name="T14" fmla="*/ 51 w 51"/>
                <a:gd name="T15" fmla="*/ 11 h 62"/>
                <a:gd name="T16" fmla="*/ 44 w 51"/>
                <a:gd name="T17" fmla="*/ 24 h 62"/>
                <a:gd name="T18" fmla="*/ 44 w 51"/>
                <a:gd name="T19" fmla="*/ 24 h 62"/>
                <a:gd name="T20" fmla="*/ 41 w 51"/>
                <a:gd name="T21" fmla="*/ 25 h 62"/>
                <a:gd name="T22" fmla="*/ 41 w 51"/>
                <a:gd name="T23" fmla="*/ 26 h 62"/>
                <a:gd name="T24" fmla="*/ 32 w 51"/>
                <a:gd name="T25" fmla="*/ 52 h 62"/>
                <a:gd name="T26" fmla="*/ 14 w 51"/>
                <a:gd name="T27" fmla="*/ 62 h 62"/>
                <a:gd name="T28" fmla="*/ 14 w 51"/>
                <a:gd name="T29" fmla="*/ 62 h 62"/>
                <a:gd name="T30" fmla="*/ 3 w 51"/>
                <a:gd name="T31" fmla="*/ 57 h 62"/>
                <a:gd name="T32" fmla="*/ 17 w 51"/>
                <a:gd name="T33" fmla="*/ 34 h 62"/>
                <a:gd name="T34" fmla="*/ 8 w 51"/>
                <a:gd name="T35" fmla="*/ 48 h 62"/>
                <a:gd name="T36" fmla="*/ 9 w 51"/>
                <a:gd name="T37" fmla="*/ 52 h 62"/>
                <a:gd name="T38" fmla="*/ 14 w 51"/>
                <a:gd name="T39" fmla="*/ 54 h 62"/>
                <a:gd name="T40" fmla="*/ 26 w 51"/>
                <a:gd name="T41" fmla="*/ 47 h 62"/>
                <a:gd name="T42" fmla="*/ 33 w 51"/>
                <a:gd name="T43" fmla="*/ 26 h 62"/>
                <a:gd name="T44" fmla="*/ 32 w 51"/>
                <a:gd name="T45" fmla="*/ 26 h 62"/>
                <a:gd name="T46" fmla="*/ 32 w 51"/>
                <a:gd name="T47" fmla="*/ 26 h 62"/>
                <a:gd name="T48" fmla="*/ 17 w 51"/>
                <a:gd name="T49" fmla="*/ 34 h 62"/>
                <a:gd name="T50" fmla="*/ 36 w 51"/>
                <a:gd name="T51" fmla="*/ 8 h 62"/>
                <a:gd name="T52" fmla="*/ 33 w 51"/>
                <a:gd name="T53" fmla="*/ 9 h 62"/>
                <a:gd name="T54" fmla="*/ 33 w 51"/>
                <a:gd name="T55" fmla="*/ 10 h 62"/>
                <a:gd name="T56" fmla="*/ 38 w 51"/>
                <a:gd name="T57" fmla="*/ 18 h 62"/>
                <a:gd name="T58" fmla="*/ 43 w 51"/>
                <a:gd name="T59" fmla="*/ 11 h 62"/>
                <a:gd name="T60" fmla="*/ 36 w 51"/>
                <a:gd name="T61" fmla="*/ 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 h="62">
                  <a:moveTo>
                    <a:pt x="3" y="57"/>
                  </a:moveTo>
                  <a:cubicBezTo>
                    <a:pt x="1" y="54"/>
                    <a:pt x="0" y="51"/>
                    <a:pt x="0" y="48"/>
                  </a:cubicBezTo>
                  <a:cubicBezTo>
                    <a:pt x="1" y="34"/>
                    <a:pt x="16" y="22"/>
                    <a:pt x="29" y="19"/>
                  </a:cubicBezTo>
                  <a:cubicBezTo>
                    <a:pt x="27" y="16"/>
                    <a:pt x="25" y="13"/>
                    <a:pt x="25" y="10"/>
                  </a:cubicBezTo>
                  <a:cubicBezTo>
                    <a:pt x="25" y="8"/>
                    <a:pt x="26" y="6"/>
                    <a:pt x="27" y="5"/>
                  </a:cubicBezTo>
                  <a:cubicBezTo>
                    <a:pt x="29" y="1"/>
                    <a:pt x="33" y="0"/>
                    <a:pt x="36" y="0"/>
                  </a:cubicBezTo>
                  <a:cubicBezTo>
                    <a:pt x="42" y="0"/>
                    <a:pt x="48" y="3"/>
                    <a:pt x="51" y="8"/>
                  </a:cubicBezTo>
                  <a:cubicBezTo>
                    <a:pt x="51" y="11"/>
                    <a:pt x="51" y="11"/>
                    <a:pt x="51" y="11"/>
                  </a:cubicBezTo>
                  <a:cubicBezTo>
                    <a:pt x="49" y="17"/>
                    <a:pt x="46" y="20"/>
                    <a:pt x="44" y="24"/>
                  </a:cubicBezTo>
                  <a:cubicBezTo>
                    <a:pt x="44" y="24"/>
                    <a:pt x="44" y="24"/>
                    <a:pt x="44" y="24"/>
                  </a:cubicBezTo>
                  <a:cubicBezTo>
                    <a:pt x="43" y="24"/>
                    <a:pt x="42" y="25"/>
                    <a:pt x="41" y="25"/>
                  </a:cubicBezTo>
                  <a:cubicBezTo>
                    <a:pt x="41" y="26"/>
                    <a:pt x="41" y="26"/>
                    <a:pt x="41" y="26"/>
                  </a:cubicBezTo>
                  <a:cubicBezTo>
                    <a:pt x="38" y="33"/>
                    <a:pt x="40" y="42"/>
                    <a:pt x="32" y="52"/>
                  </a:cubicBezTo>
                  <a:cubicBezTo>
                    <a:pt x="28" y="56"/>
                    <a:pt x="22" y="62"/>
                    <a:pt x="14" y="62"/>
                  </a:cubicBezTo>
                  <a:cubicBezTo>
                    <a:pt x="14" y="62"/>
                    <a:pt x="14" y="62"/>
                    <a:pt x="14" y="62"/>
                  </a:cubicBezTo>
                  <a:cubicBezTo>
                    <a:pt x="10" y="62"/>
                    <a:pt x="6" y="60"/>
                    <a:pt x="3" y="57"/>
                  </a:cubicBezTo>
                  <a:close/>
                  <a:moveTo>
                    <a:pt x="17" y="34"/>
                  </a:moveTo>
                  <a:cubicBezTo>
                    <a:pt x="11" y="38"/>
                    <a:pt x="8" y="44"/>
                    <a:pt x="8" y="48"/>
                  </a:cubicBezTo>
                  <a:cubicBezTo>
                    <a:pt x="8" y="49"/>
                    <a:pt x="8" y="50"/>
                    <a:pt x="9" y="52"/>
                  </a:cubicBezTo>
                  <a:cubicBezTo>
                    <a:pt x="11" y="54"/>
                    <a:pt x="12" y="54"/>
                    <a:pt x="14" y="54"/>
                  </a:cubicBezTo>
                  <a:cubicBezTo>
                    <a:pt x="17" y="54"/>
                    <a:pt x="23" y="50"/>
                    <a:pt x="26" y="47"/>
                  </a:cubicBezTo>
                  <a:cubicBezTo>
                    <a:pt x="32" y="41"/>
                    <a:pt x="30" y="35"/>
                    <a:pt x="33" y="26"/>
                  </a:cubicBezTo>
                  <a:cubicBezTo>
                    <a:pt x="32" y="26"/>
                    <a:pt x="32" y="26"/>
                    <a:pt x="32" y="26"/>
                  </a:cubicBezTo>
                  <a:cubicBezTo>
                    <a:pt x="32" y="26"/>
                    <a:pt x="32" y="26"/>
                    <a:pt x="32" y="26"/>
                  </a:cubicBezTo>
                  <a:cubicBezTo>
                    <a:pt x="29" y="26"/>
                    <a:pt x="22" y="29"/>
                    <a:pt x="17" y="34"/>
                  </a:cubicBezTo>
                  <a:close/>
                  <a:moveTo>
                    <a:pt x="36" y="8"/>
                  </a:moveTo>
                  <a:cubicBezTo>
                    <a:pt x="34" y="8"/>
                    <a:pt x="34" y="8"/>
                    <a:pt x="33" y="9"/>
                  </a:cubicBezTo>
                  <a:cubicBezTo>
                    <a:pt x="33" y="9"/>
                    <a:pt x="33" y="9"/>
                    <a:pt x="33" y="10"/>
                  </a:cubicBezTo>
                  <a:cubicBezTo>
                    <a:pt x="33" y="11"/>
                    <a:pt x="35" y="15"/>
                    <a:pt x="38" y="18"/>
                  </a:cubicBezTo>
                  <a:cubicBezTo>
                    <a:pt x="40" y="15"/>
                    <a:pt x="42" y="13"/>
                    <a:pt x="43" y="11"/>
                  </a:cubicBezTo>
                  <a:cubicBezTo>
                    <a:pt x="41" y="9"/>
                    <a:pt x="38" y="8"/>
                    <a:pt x="36" y="8"/>
                  </a:cubicBezTo>
                  <a:close/>
                </a:path>
              </a:pathLst>
            </a:custGeom>
            <a:solidFill>
              <a:srgbClr val="6133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40" name="Freeform 729"/>
            <p:cNvSpPr/>
            <p:nvPr/>
          </p:nvSpPr>
          <p:spPr bwMode="auto">
            <a:xfrm>
              <a:off x="4646611" y="2611439"/>
              <a:ext cx="60325" cy="165100"/>
            </a:xfrm>
            <a:custGeom>
              <a:avLst/>
              <a:gdLst>
                <a:gd name="T0" fmla="*/ 3 w 22"/>
                <a:gd name="T1" fmla="*/ 61 h 61"/>
                <a:gd name="T2" fmla="*/ 0 w 22"/>
                <a:gd name="T3" fmla="*/ 57 h 61"/>
                <a:gd name="T4" fmla="*/ 14 w 22"/>
                <a:gd name="T5" fmla="*/ 2 h 61"/>
                <a:gd name="T6" fmla="*/ 14 w 22"/>
                <a:gd name="T7" fmla="*/ 2 h 61"/>
                <a:gd name="T8" fmla="*/ 19 w 22"/>
                <a:gd name="T9" fmla="*/ 1 h 61"/>
                <a:gd name="T10" fmla="*/ 21 w 22"/>
                <a:gd name="T11" fmla="*/ 6 h 61"/>
                <a:gd name="T12" fmla="*/ 8 w 22"/>
                <a:gd name="T13" fmla="*/ 58 h 61"/>
                <a:gd name="T14" fmla="*/ 4 w 22"/>
                <a:gd name="T15" fmla="*/ 61 h 61"/>
                <a:gd name="T16" fmla="*/ 3 w 22"/>
                <a:gd name="T17"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61">
                  <a:moveTo>
                    <a:pt x="3" y="61"/>
                  </a:moveTo>
                  <a:cubicBezTo>
                    <a:pt x="1" y="61"/>
                    <a:pt x="0" y="59"/>
                    <a:pt x="0" y="57"/>
                  </a:cubicBezTo>
                  <a:cubicBezTo>
                    <a:pt x="2" y="41"/>
                    <a:pt x="5" y="18"/>
                    <a:pt x="14" y="2"/>
                  </a:cubicBezTo>
                  <a:cubicBezTo>
                    <a:pt x="14" y="2"/>
                    <a:pt x="14" y="2"/>
                    <a:pt x="14" y="2"/>
                  </a:cubicBezTo>
                  <a:cubicBezTo>
                    <a:pt x="15" y="0"/>
                    <a:pt x="17" y="0"/>
                    <a:pt x="19" y="1"/>
                  </a:cubicBezTo>
                  <a:cubicBezTo>
                    <a:pt x="21" y="2"/>
                    <a:pt x="22" y="4"/>
                    <a:pt x="21" y="6"/>
                  </a:cubicBezTo>
                  <a:cubicBezTo>
                    <a:pt x="13" y="19"/>
                    <a:pt x="10" y="42"/>
                    <a:pt x="8" y="58"/>
                  </a:cubicBezTo>
                  <a:cubicBezTo>
                    <a:pt x="8" y="60"/>
                    <a:pt x="6" y="61"/>
                    <a:pt x="4" y="61"/>
                  </a:cubicBezTo>
                  <a:lnTo>
                    <a:pt x="3" y="61"/>
                  </a:lnTo>
                  <a:close/>
                </a:path>
              </a:pathLst>
            </a:custGeom>
            <a:solidFill>
              <a:srgbClr val="6133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41" name="Freeform 730"/>
            <p:cNvSpPr/>
            <p:nvPr/>
          </p:nvSpPr>
          <p:spPr bwMode="auto">
            <a:xfrm>
              <a:off x="4868861" y="2657476"/>
              <a:ext cx="46037" cy="131763"/>
            </a:xfrm>
            <a:custGeom>
              <a:avLst/>
              <a:gdLst>
                <a:gd name="T0" fmla="*/ 4 w 17"/>
                <a:gd name="T1" fmla="*/ 49 h 49"/>
                <a:gd name="T2" fmla="*/ 0 w 17"/>
                <a:gd name="T3" fmla="*/ 45 h 49"/>
                <a:gd name="T4" fmla="*/ 5 w 17"/>
                <a:gd name="T5" fmla="*/ 24 h 49"/>
                <a:gd name="T6" fmla="*/ 9 w 17"/>
                <a:gd name="T7" fmla="*/ 6 h 49"/>
                <a:gd name="T8" fmla="*/ 9 w 17"/>
                <a:gd name="T9" fmla="*/ 6 h 49"/>
                <a:gd name="T10" fmla="*/ 11 w 17"/>
                <a:gd name="T11" fmla="*/ 0 h 49"/>
                <a:gd name="T12" fmla="*/ 16 w 17"/>
                <a:gd name="T13" fmla="*/ 3 h 49"/>
                <a:gd name="T14" fmla="*/ 17 w 17"/>
                <a:gd name="T15" fmla="*/ 6 h 49"/>
                <a:gd name="T16" fmla="*/ 12 w 17"/>
                <a:gd name="T17" fmla="*/ 26 h 49"/>
                <a:gd name="T18" fmla="*/ 8 w 17"/>
                <a:gd name="T19" fmla="*/ 46 h 49"/>
                <a:gd name="T20" fmla="*/ 4 w 17"/>
                <a:gd name="T2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49">
                  <a:moveTo>
                    <a:pt x="4" y="49"/>
                  </a:moveTo>
                  <a:cubicBezTo>
                    <a:pt x="2" y="49"/>
                    <a:pt x="0" y="47"/>
                    <a:pt x="0" y="45"/>
                  </a:cubicBezTo>
                  <a:cubicBezTo>
                    <a:pt x="1" y="39"/>
                    <a:pt x="4" y="30"/>
                    <a:pt x="5" y="24"/>
                  </a:cubicBezTo>
                  <a:cubicBezTo>
                    <a:pt x="6" y="20"/>
                    <a:pt x="9" y="9"/>
                    <a:pt x="9" y="6"/>
                  </a:cubicBezTo>
                  <a:cubicBezTo>
                    <a:pt x="9" y="6"/>
                    <a:pt x="9" y="6"/>
                    <a:pt x="9" y="6"/>
                  </a:cubicBezTo>
                  <a:cubicBezTo>
                    <a:pt x="8" y="4"/>
                    <a:pt x="9" y="1"/>
                    <a:pt x="11" y="0"/>
                  </a:cubicBezTo>
                  <a:cubicBezTo>
                    <a:pt x="13" y="0"/>
                    <a:pt x="15" y="1"/>
                    <a:pt x="16" y="3"/>
                  </a:cubicBezTo>
                  <a:cubicBezTo>
                    <a:pt x="17" y="4"/>
                    <a:pt x="17" y="5"/>
                    <a:pt x="17" y="6"/>
                  </a:cubicBezTo>
                  <a:cubicBezTo>
                    <a:pt x="16" y="12"/>
                    <a:pt x="13" y="22"/>
                    <a:pt x="12" y="26"/>
                  </a:cubicBezTo>
                  <a:cubicBezTo>
                    <a:pt x="11" y="33"/>
                    <a:pt x="8" y="42"/>
                    <a:pt x="8" y="46"/>
                  </a:cubicBezTo>
                  <a:cubicBezTo>
                    <a:pt x="8" y="48"/>
                    <a:pt x="6" y="49"/>
                    <a:pt x="4" y="49"/>
                  </a:cubicBezTo>
                  <a:close/>
                </a:path>
              </a:pathLst>
            </a:custGeom>
            <a:solidFill>
              <a:srgbClr val="6133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42" name="Freeform 731"/>
            <p:cNvSpPr/>
            <p:nvPr/>
          </p:nvSpPr>
          <p:spPr bwMode="auto">
            <a:xfrm>
              <a:off x="4651374" y="2814639"/>
              <a:ext cx="41275" cy="31750"/>
            </a:xfrm>
            <a:custGeom>
              <a:avLst/>
              <a:gdLst>
                <a:gd name="T0" fmla="*/ 4 w 15"/>
                <a:gd name="T1" fmla="*/ 0 h 12"/>
                <a:gd name="T2" fmla="*/ 14 w 15"/>
                <a:gd name="T3" fmla="*/ 2 h 12"/>
                <a:gd name="T4" fmla="*/ 4 w 15"/>
                <a:gd name="T5" fmla="*/ 0 h 12"/>
              </a:gdLst>
              <a:ahLst/>
              <a:cxnLst>
                <a:cxn ang="0">
                  <a:pos x="T0" y="T1"/>
                </a:cxn>
                <a:cxn ang="0">
                  <a:pos x="T2" y="T3"/>
                </a:cxn>
                <a:cxn ang="0">
                  <a:pos x="T4" y="T5"/>
                </a:cxn>
              </a:cxnLst>
              <a:rect l="0" t="0" r="r" b="b"/>
              <a:pathLst>
                <a:path w="15" h="12">
                  <a:moveTo>
                    <a:pt x="4" y="0"/>
                  </a:moveTo>
                  <a:cubicBezTo>
                    <a:pt x="0" y="9"/>
                    <a:pt x="15" y="12"/>
                    <a:pt x="14" y="2"/>
                  </a:cubicBezTo>
                  <a:cubicBezTo>
                    <a:pt x="12" y="4"/>
                    <a:pt x="6"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43" name="Freeform 732"/>
            <p:cNvSpPr/>
            <p:nvPr/>
          </p:nvSpPr>
          <p:spPr bwMode="auto">
            <a:xfrm>
              <a:off x="4700586" y="2825751"/>
              <a:ext cx="41275" cy="34925"/>
            </a:xfrm>
            <a:custGeom>
              <a:avLst/>
              <a:gdLst>
                <a:gd name="T0" fmla="*/ 4 w 15"/>
                <a:gd name="T1" fmla="*/ 0 h 13"/>
                <a:gd name="T2" fmla="*/ 14 w 15"/>
                <a:gd name="T3" fmla="*/ 2 h 13"/>
                <a:gd name="T4" fmla="*/ 4 w 15"/>
                <a:gd name="T5" fmla="*/ 0 h 13"/>
              </a:gdLst>
              <a:ahLst/>
              <a:cxnLst>
                <a:cxn ang="0">
                  <a:pos x="T0" y="T1"/>
                </a:cxn>
                <a:cxn ang="0">
                  <a:pos x="T2" y="T3"/>
                </a:cxn>
                <a:cxn ang="0">
                  <a:pos x="T4" y="T5"/>
                </a:cxn>
              </a:cxnLst>
              <a:rect l="0" t="0" r="r" b="b"/>
              <a:pathLst>
                <a:path w="15" h="13">
                  <a:moveTo>
                    <a:pt x="4" y="0"/>
                  </a:moveTo>
                  <a:cubicBezTo>
                    <a:pt x="0" y="9"/>
                    <a:pt x="15" y="13"/>
                    <a:pt x="14" y="2"/>
                  </a:cubicBezTo>
                  <a:cubicBezTo>
                    <a:pt x="11" y="4"/>
                    <a:pt x="6"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44" name="Freeform 733"/>
            <p:cNvSpPr/>
            <p:nvPr/>
          </p:nvSpPr>
          <p:spPr bwMode="auto">
            <a:xfrm>
              <a:off x="4749799" y="2835276"/>
              <a:ext cx="39687" cy="34925"/>
            </a:xfrm>
            <a:custGeom>
              <a:avLst/>
              <a:gdLst>
                <a:gd name="T0" fmla="*/ 4 w 15"/>
                <a:gd name="T1" fmla="*/ 0 h 13"/>
                <a:gd name="T2" fmla="*/ 14 w 15"/>
                <a:gd name="T3" fmla="*/ 3 h 13"/>
                <a:gd name="T4" fmla="*/ 4 w 15"/>
                <a:gd name="T5" fmla="*/ 0 h 13"/>
              </a:gdLst>
              <a:ahLst/>
              <a:cxnLst>
                <a:cxn ang="0">
                  <a:pos x="T0" y="T1"/>
                </a:cxn>
                <a:cxn ang="0">
                  <a:pos x="T2" y="T3"/>
                </a:cxn>
                <a:cxn ang="0">
                  <a:pos x="T4" y="T5"/>
                </a:cxn>
              </a:cxnLst>
              <a:rect l="0" t="0" r="r" b="b"/>
              <a:pathLst>
                <a:path w="15" h="13">
                  <a:moveTo>
                    <a:pt x="4" y="0"/>
                  </a:moveTo>
                  <a:cubicBezTo>
                    <a:pt x="0" y="9"/>
                    <a:pt x="15" y="13"/>
                    <a:pt x="14" y="3"/>
                  </a:cubicBezTo>
                  <a:cubicBezTo>
                    <a:pt x="12" y="4"/>
                    <a:pt x="6"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45" name="Freeform 734"/>
            <p:cNvSpPr/>
            <p:nvPr/>
          </p:nvSpPr>
          <p:spPr bwMode="auto">
            <a:xfrm>
              <a:off x="4800599" y="2846389"/>
              <a:ext cx="41275" cy="33338"/>
            </a:xfrm>
            <a:custGeom>
              <a:avLst/>
              <a:gdLst>
                <a:gd name="T0" fmla="*/ 4 w 15"/>
                <a:gd name="T1" fmla="*/ 0 h 12"/>
                <a:gd name="T2" fmla="*/ 14 w 15"/>
                <a:gd name="T3" fmla="*/ 2 h 12"/>
                <a:gd name="T4" fmla="*/ 4 w 15"/>
                <a:gd name="T5" fmla="*/ 0 h 12"/>
              </a:gdLst>
              <a:ahLst/>
              <a:cxnLst>
                <a:cxn ang="0">
                  <a:pos x="T0" y="T1"/>
                </a:cxn>
                <a:cxn ang="0">
                  <a:pos x="T2" y="T3"/>
                </a:cxn>
                <a:cxn ang="0">
                  <a:pos x="T4" y="T5"/>
                </a:cxn>
              </a:cxnLst>
              <a:rect l="0" t="0" r="r" b="b"/>
              <a:pathLst>
                <a:path w="15" h="12">
                  <a:moveTo>
                    <a:pt x="4" y="0"/>
                  </a:moveTo>
                  <a:cubicBezTo>
                    <a:pt x="0" y="9"/>
                    <a:pt x="15" y="12"/>
                    <a:pt x="14" y="2"/>
                  </a:cubicBezTo>
                  <a:cubicBezTo>
                    <a:pt x="11" y="3"/>
                    <a:pt x="6"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46" name="Freeform 735"/>
            <p:cNvSpPr/>
            <p:nvPr/>
          </p:nvSpPr>
          <p:spPr bwMode="auto">
            <a:xfrm>
              <a:off x="4673599" y="2852739"/>
              <a:ext cx="41275" cy="31750"/>
            </a:xfrm>
            <a:custGeom>
              <a:avLst/>
              <a:gdLst>
                <a:gd name="T0" fmla="*/ 4 w 15"/>
                <a:gd name="T1" fmla="*/ 0 h 12"/>
                <a:gd name="T2" fmla="*/ 14 w 15"/>
                <a:gd name="T3" fmla="*/ 2 h 12"/>
                <a:gd name="T4" fmla="*/ 4 w 15"/>
                <a:gd name="T5" fmla="*/ 0 h 12"/>
              </a:gdLst>
              <a:ahLst/>
              <a:cxnLst>
                <a:cxn ang="0">
                  <a:pos x="T0" y="T1"/>
                </a:cxn>
                <a:cxn ang="0">
                  <a:pos x="T2" y="T3"/>
                </a:cxn>
                <a:cxn ang="0">
                  <a:pos x="T4" y="T5"/>
                </a:cxn>
              </a:cxnLst>
              <a:rect l="0" t="0" r="r" b="b"/>
              <a:pathLst>
                <a:path w="15" h="12">
                  <a:moveTo>
                    <a:pt x="4" y="0"/>
                  </a:moveTo>
                  <a:cubicBezTo>
                    <a:pt x="0" y="9"/>
                    <a:pt x="15" y="12"/>
                    <a:pt x="14" y="2"/>
                  </a:cubicBezTo>
                  <a:cubicBezTo>
                    <a:pt x="11" y="4"/>
                    <a:pt x="6"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47" name="Freeform 736"/>
            <p:cNvSpPr/>
            <p:nvPr/>
          </p:nvSpPr>
          <p:spPr bwMode="auto">
            <a:xfrm>
              <a:off x="4633911" y="2841626"/>
              <a:ext cx="34925" cy="28575"/>
            </a:xfrm>
            <a:custGeom>
              <a:avLst/>
              <a:gdLst>
                <a:gd name="T0" fmla="*/ 3 w 13"/>
                <a:gd name="T1" fmla="*/ 0 h 11"/>
                <a:gd name="T2" fmla="*/ 12 w 13"/>
                <a:gd name="T3" fmla="*/ 2 h 11"/>
                <a:gd name="T4" fmla="*/ 3 w 13"/>
                <a:gd name="T5" fmla="*/ 0 h 11"/>
              </a:gdLst>
              <a:ahLst/>
              <a:cxnLst>
                <a:cxn ang="0">
                  <a:pos x="T0" y="T1"/>
                </a:cxn>
                <a:cxn ang="0">
                  <a:pos x="T2" y="T3"/>
                </a:cxn>
                <a:cxn ang="0">
                  <a:pos x="T4" y="T5"/>
                </a:cxn>
              </a:cxnLst>
              <a:rect l="0" t="0" r="r" b="b"/>
              <a:pathLst>
                <a:path w="13" h="11">
                  <a:moveTo>
                    <a:pt x="3" y="0"/>
                  </a:moveTo>
                  <a:cubicBezTo>
                    <a:pt x="0" y="8"/>
                    <a:pt x="13" y="11"/>
                    <a:pt x="12" y="2"/>
                  </a:cubicBezTo>
                  <a:cubicBezTo>
                    <a:pt x="10" y="3"/>
                    <a:pt x="5" y="2"/>
                    <a:pt x="3"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48" name="Freeform 737"/>
            <p:cNvSpPr/>
            <p:nvPr/>
          </p:nvSpPr>
          <p:spPr bwMode="auto">
            <a:xfrm>
              <a:off x="4719636" y="2862264"/>
              <a:ext cx="41275" cy="36513"/>
            </a:xfrm>
            <a:custGeom>
              <a:avLst/>
              <a:gdLst>
                <a:gd name="T0" fmla="*/ 4 w 15"/>
                <a:gd name="T1" fmla="*/ 0 h 13"/>
                <a:gd name="T2" fmla="*/ 14 w 15"/>
                <a:gd name="T3" fmla="*/ 3 h 13"/>
                <a:gd name="T4" fmla="*/ 4 w 15"/>
                <a:gd name="T5" fmla="*/ 0 h 13"/>
              </a:gdLst>
              <a:ahLst/>
              <a:cxnLst>
                <a:cxn ang="0">
                  <a:pos x="T0" y="T1"/>
                </a:cxn>
                <a:cxn ang="0">
                  <a:pos x="T2" y="T3"/>
                </a:cxn>
                <a:cxn ang="0">
                  <a:pos x="T4" y="T5"/>
                </a:cxn>
              </a:cxnLst>
              <a:rect l="0" t="0" r="r" b="b"/>
              <a:pathLst>
                <a:path w="15" h="13">
                  <a:moveTo>
                    <a:pt x="4" y="0"/>
                  </a:moveTo>
                  <a:cubicBezTo>
                    <a:pt x="0" y="10"/>
                    <a:pt x="15" y="13"/>
                    <a:pt x="14" y="3"/>
                  </a:cubicBezTo>
                  <a:cubicBezTo>
                    <a:pt x="12" y="4"/>
                    <a:pt x="6" y="3"/>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49" name="Freeform 738"/>
            <p:cNvSpPr/>
            <p:nvPr/>
          </p:nvSpPr>
          <p:spPr bwMode="auto">
            <a:xfrm>
              <a:off x="4770436" y="2870201"/>
              <a:ext cx="41275" cy="36513"/>
            </a:xfrm>
            <a:custGeom>
              <a:avLst/>
              <a:gdLst>
                <a:gd name="T0" fmla="*/ 3 w 15"/>
                <a:gd name="T1" fmla="*/ 0 h 13"/>
                <a:gd name="T2" fmla="*/ 14 w 15"/>
                <a:gd name="T3" fmla="*/ 3 h 13"/>
                <a:gd name="T4" fmla="*/ 3 w 15"/>
                <a:gd name="T5" fmla="*/ 0 h 13"/>
              </a:gdLst>
              <a:ahLst/>
              <a:cxnLst>
                <a:cxn ang="0">
                  <a:pos x="T0" y="T1"/>
                </a:cxn>
                <a:cxn ang="0">
                  <a:pos x="T2" y="T3"/>
                </a:cxn>
                <a:cxn ang="0">
                  <a:pos x="T4" y="T5"/>
                </a:cxn>
              </a:cxnLst>
              <a:rect l="0" t="0" r="r" b="b"/>
              <a:pathLst>
                <a:path w="15" h="13">
                  <a:moveTo>
                    <a:pt x="3" y="0"/>
                  </a:moveTo>
                  <a:cubicBezTo>
                    <a:pt x="0" y="9"/>
                    <a:pt x="15" y="13"/>
                    <a:pt x="14" y="3"/>
                  </a:cubicBezTo>
                  <a:cubicBezTo>
                    <a:pt x="11" y="4"/>
                    <a:pt x="6" y="2"/>
                    <a:pt x="3"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50" name="Freeform 739"/>
            <p:cNvSpPr/>
            <p:nvPr/>
          </p:nvSpPr>
          <p:spPr bwMode="auto">
            <a:xfrm>
              <a:off x="4814886" y="2876551"/>
              <a:ext cx="39687" cy="34925"/>
            </a:xfrm>
            <a:custGeom>
              <a:avLst/>
              <a:gdLst>
                <a:gd name="T0" fmla="*/ 4 w 15"/>
                <a:gd name="T1" fmla="*/ 0 h 13"/>
                <a:gd name="T2" fmla="*/ 15 w 15"/>
                <a:gd name="T3" fmla="*/ 3 h 13"/>
                <a:gd name="T4" fmla="*/ 4 w 15"/>
                <a:gd name="T5" fmla="*/ 0 h 13"/>
              </a:gdLst>
              <a:ahLst/>
              <a:cxnLst>
                <a:cxn ang="0">
                  <a:pos x="T0" y="T1"/>
                </a:cxn>
                <a:cxn ang="0">
                  <a:pos x="T2" y="T3"/>
                </a:cxn>
                <a:cxn ang="0">
                  <a:pos x="T4" y="T5"/>
                </a:cxn>
              </a:cxnLst>
              <a:rect l="0" t="0" r="r" b="b"/>
              <a:pathLst>
                <a:path w="15" h="13">
                  <a:moveTo>
                    <a:pt x="4" y="0"/>
                  </a:moveTo>
                  <a:cubicBezTo>
                    <a:pt x="0" y="10"/>
                    <a:pt x="15" y="13"/>
                    <a:pt x="15" y="3"/>
                  </a:cubicBezTo>
                  <a:cubicBezTo>
                    <a:pt x="12" y="4"/>
                    <a:pt x="6"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51" name="Freeform 740"/>
            <p:cNvSpPr/>
            <p:nvPr/>
          </p:nvSpPr>
          <p:spPr bwMode="auto">
            <a:xfrm>
              <a:off x="4643436" y="2884489"/>
              <a:ext cx="41275" cy="34925"/>
            </a:xfrm>
            <a:custGeom>
              <a:avLst/>
              <a:gdLst>
                <a:gd name="T0" fmla="*/ 4 w 15"/>
                <a:gd name="T1" fmla="*/ 0 h 13"/>
                <a:gd name="T2" fmla="*/ 14 w 15"/>
                <a:gd name="T3" fmla="*/ 3 h 13"/>
                <a:gd name="T4" fmla="*/ 4 w 15"/>
                <a:gd name="T5" fmla="*/ 0 h 13"/>
              </a:gdLst>
              <a:ahLst/>
              <a:cxnLst>
                <a:cxn ang="0">
                  <a:pos x="T0" y="T1"/>
                </a:cxn>
                <a:cxn ang="0">
                  <a:pos x="T2" y="T3"/>
                </a:cxn>
                <a:cxn ang="0">
                  <a:pos x="T4" y="T5"/>
                </a:cxn>
              </a:cxnLst>
              <a:rect l="0" t="0" r="r" b="b"/>
              <a:pathLst>
                <a:path w="15" h="13">
                  <a:moveTo>
                    <a:pt x="4" y="0"/>
                  </a:moveTo>
                  <a:cubicBezTo>
                    <a:pt x="0" y="9"/>
                    <a:pt x="15" y="13"/>
                    <a:pt x="14" y="3"/>
                  </a:cubicBezTo>
                  <a:cubicBezTo>
                    <a:pt x="12" y="4"/>
                    <a:pt x="6"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52" name="Freeform 741"/>
            <p:cNvSpPr/>
            <p:nvPr/>
          </p:nvSpPr>
          <p:spPr bwMode="auto">
            <a:xfrm>
              <a:off x="4692649" y="2895601"/>
              <a:ext cx="41275" cy="34925"/>
            </a:xfrm>
            <a:custGeom>
              <a:avLst/>
              <a:gdLst>
                <a:gd name="T0" fmla="*/ 4 w 15"/>
                <a:gd name="T1" fmla="*/ 0 h 13"/>
                <a:gd name="T2" fmla="*/ 14 w 15"/>
                <a:gd name="T3" fmla="*/ 3 h 13"/>
                <a:gd name="T4" fmla="*/ 4 w 15"/>
                <a:gd name="T5" fmla="*/ 0 h 13"/>
              </a:gdLst>
              <a:ahLst/>
              <a:cxnLst>
                <a:cxn ang="0">
                  <a:pos x="T0" y="T1"/>
                </a:cxn>
                <a:cxn ang="0">
                  <a:pos x="T2" y="T3"/>
                </a:cxn>
                <a:cxn ang="0">
                  <a:pos x="T4" y="T5"/>
                </a:cxn>
              </a:cxnLst>
              <a:rect l="0" t="0" r="r" b="b"/>
              <a:pathLst>
                <a:path w="15" h="13">
                  <a:moveTo>
                    <a:pt x="4" y="0"/>
                  </a:moveTo>
                  <a:cubicBezTo>
                    <a:pt x="0" y="10"/>
                    <a:pt x="15" y="13"/>
                    <a:pt x="14" y="3"/>
                  </a:cubicBezTo>
                  <a:cubicBezTo>
                    <a:pt x="11" y="4"/>
                    <a:pt x="6"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53" name="Freeform 742"/>
            <p:cNvSpPr/>
            <p:nvPr/>
          </p:nvSpPr>
          <p:spPr bwMode="auto">
            <a:xfrm>
              <a:off x="4741861" y="2906714"/>
              <a:ext cx="39687" cy="34925"/>
            </a:xfrm>
            <a:custGeom>
              <a:avLst/>
              <a:gdLst>
                <a:gd name="T0" fmla="*/ 4 w 15"/>
                <a:gd name="T1" fmla="*/ 0 h 13"/>
                <a:gd name="T2" fmla="*/ 15 w 15"/>
                <a:gd name="T3" fmla="*/ 3 h 13"/>
                <a:gd name="T4" fmla="*/ 4 w 15"/>
                <a:gd name="T5" fmla="*/ 0 h 13"/>
              </a:gdLst>
              <a:ahLst/>
              <a:cxnLst>
                <a:cxn ang="0">
                  <a:pos x="T0" y="T1"/>
                </a:cxn>
                <a:cxn ang="0">
                  <a:pos x="T2" y="T3"/>
                </a:cxn>
                <a:cxn ang="0">
                  <a:pos x="T4" y="T5"/>
                </a:cxn>
              </a:cxnLst>
              <a:rect l="0" t="0" r="r" b="b"/>
              <a:pathLst>
                <a:path w="15" h="13">
                  <a:moveTo>
                    <a:pt x="4" y="0"/>
                  </a:moveTo>
                  <a:cubicBezTo>
                    <a:pt x="0" y="10"/>
                    <a:pt x="15" y="13"/>
                    <a:pt x="15" y="3"/>
                  </a:cubicBezTo>
                  <a:cubicBezTo>
                    <a:pt x="12" y="4"/>
                    <a:pt x="6" y="3"/>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54" name="Freeform 743"/>
            <p:cNvSpPr/>
            <p:nvPr/>
          </p:nvSpPr>
          <p:spPr bwMode="auto">
            <a:xfrm>
              <a:off x="4789486" y="2916239"/>
              <a:ext cx="44450" cy="33338"/>
            </a:xfrm>
            <a:custGeom>
              <a:avLst/>
              <a:gdLst>
                <a:gd name="T0" fmla="*/ 4 w 16"/>
                <a:gd name="T1" fmla="*/ 0 h 12"/>
                <a:gd name="T2" fmla="*/ 15 w 16"/>
                <a:gd name="T3" fmla="*/ 2 h 12"/>
                <a:gd name="T4" fmla="*/ 4 w 16"/>
                <a:gd name="T5" fmla="*/ 0 h 12"/>
              </a:gdLst>
              <a:ahLst/>
              <a:cxnLst>
                <a:cxn ang="0">
                  <a:pos x="T0" y="T1"/>
                </a:cxn>
                <a:cxn ang="0">
                  <a:pos x="T2" y="T3"/>
                </a:cxn>
                <a:cxn ang="0">
                  <a:pos x="T4" y="T5"/>
                </a:cxn>
              </a:cxnLst>
              <a:rect l="0" t="0" r="r" b="b"/>
              <a:pathLst>
                <a:path w="16" h="12">
                  <a:moveTo>
                    <a:pt x="4" y="0"/>
                  </a:moveTo>
                  <a:cubicBezTo>
                    <a:pt x="0" y="9"/>
                    <a:pt x="16" y="12"/>
                    <a:pt x="15" y="2"/>
                  </a:cubicBezTo>
                  <a:cubicBezTo>
                    <a:pt x="12" y="3"/>
                    <a:pt x="7"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55" name="Freeform 744"/>
            <p:cNvSpPr/>
            <p:nvPr/>
          </p:nvSpPr>
          <p:spPr bwMode="auto">
            <a:xfrm>
              <a:off x="4665661" y="2922589"/>
              <a:ext cx="41275" cy="34925"/>
            </a:xfrm>
            <a:custGeom>
              <a:avLst/>
              <a:gdLst>
                <a:gd name="T0" fmla="*/ 4 w 15"/>
                <a:gd name="T1" fmla="*/ 0 h 13"/>
                <a:gd name="T2" fmla="*/ 14 w 15"/>
                <a:gd name="T3" fmla="*/ 3 h 13"/>
                <a:gd name="T4" fmla="*/ 4 w 15"/>
                <a:gd name="T5" fmla="*/ 0 h 13"/>
              </a:gdLst>
              <a:ahLst/>
              <a:cxnLst>
                <a:cxn ang="0">
                  <a:pos x="T0" y="T1"/>
                </a:cxn>
                <a:cxn ang="0">
                  <a:pos x="T2" y="T3"/>
                </a:cxn>
                <a:cxn ang="0">
                  <a:pos x="T4" y="T5"/>
                </a:cxn>
              </a:cxnLst>
              <a:rect l="0" t="0" r="r" b="b"/>
              <a:pathLst>
                <a:path w="15" h="13">
                  <a:moveTo>
                    <a:pt x="4" y="0"/>
                  </a:moveTo>
                  <a:cubicBezTo>
                    <a:pt x="0" y="10"/>
                    <a:pt x="15" y="13"/>
                    <a:pt x="14" y="3"/>
                  </a:cubicBezTo>
                  <a:cubicBezTo>
                    <a:pt x="11" y="4"/>
                    <a:pt x="6"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56" name="Freeform 745"/>
            <p:cNvSpPr/>
            <p:nvPr/>
          </p:nvSpPr>
          <p:spPr bwMode="auto">
            <a:xfrm>
              <a:off x="4711699" y="2935289"/>
              <a:ext cx="41275" cy="33338"/>
            </a:xfrm>
            <a:custGeom>
              <a:avLst/>
              <a:gdLst>
                <a:gd name="T0" fmla="*/ 4 w 15"/>
                <a:gd name="T1" fmla="*/ 0 h 12"/>
                <a:gd name="T2" fmla="*/ 14 w 15"/>
                <a:gd name="T3" fmla="*/ 2 h 12"/>
                <a:gd name="T4" fmla="*/ 4 w 15"/>
                <a:gd name="T5" fmla="*/ 0 h 12"/>
              </a:gdLst>
              <a:ahLst/>
              <a:cxnLst>
                <a:cxn ang="0">
                  <a:pos x="T0" y="T1"/>
                </a:cxn>
                <a:cxn ang="0">
                  <a:pos x="T2" y="T3"/>
                </a:cxn>
                <a:cxn ang="0">
                  <a:pos x="T4" y="T5"/>
                </a:cxn>
              </a:cxnLst>
              <a:rect l="0" t="0" r="r" b="b"/>
              <a:pathLst>
                <a:path w="15" h="12">
                  <a:moveTo>
                    <a:pt x="4" y="0"/>
                  </a:moveTo>
                  <a:cubicBezTo>
                    <a:pt x="0" y="9"/>
                    <a:pt x="15" y="12"/>
                    <a:pt x="14" y="2"/>
                  </a:cubicBezTo>
                  <a:cubicBezTo>
                    <a:pt x="12" y="4"/>
                    <a:pt x="6" y="2"/>
                    <a:pt x="4" y="0"/>
                  </a:cubicBezTo>
                </a:path>
              </a:pathLst>
            </a:custGeom>
            <a:solidFill>
              <a:srgbClr val="A67C5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57" name="Freeform 746"/>
            <p:cNvSpPr/>
            <p:nvPr/>
          </p:nvSpPr>
          <p:spPr bwMode="auto">
            <a:xfrm>
              <a:off x="4378324" y="1771651"/>
              <a:ext cx="1023937" cy="920750"/>
            </a:xfrm>
            <a:custGeom>
              <a:avLst/>
              <a:gdLst>
                <a:gd name="T0" fmla="*/ 188 w 378"/>
                <a:gd name="T1" fmla="*/ 0 h 340"/>
                <a:gd name="T2" fmla="*/ 55 w 378"/>
                <a:gd name="T3" fmla="*/ 54 h 340"/>
                <a:gd name="T4" fmla="*/ 11 w 378"/>
                <a:gd name="T5" fmla="*/ 113 h 340"/>
                <a:gd name="T6" fmla="*/ 6 w 378"/>
                <a:gd name="T7" fmla="*/ 179 h 340"/>
                <a:gd name="T8" fmla="*/ 23 w 378"/>
                <a:gd name="T9" fmla="*/ 233 h 340"/>
                <a:gd name="T10" fmla="*/ 51 w 378"/>
                <a:gd name="T11" fmla="*/ 278 h 340"/>
                <a:gd name="T12" fmla="*/ 155 w 378"/>
                <a:gd name="T13" fmla="*/ 338 h 340"/>
                <a:gd name="T14" fmla="*/ 199 w 378"/>
                <a:gd name="T15" fmla="*/ 337 h 340"/>
                <a:gd name="T16" fmla="*/ 211 w 378"/>
                <a:gd name="T17" fmla="*/ 337 h 340"/>
                <a:gd name="T18" fmla="*/ 225 w 378"/>
                <a:gd name="T19" fmla="*/ 337 h 340"/>
                <a:gd name="T20" fmla="*/ 282 w 378"/>
                <a:gd name="T21" fmla="*/ 307 h 340"/>
                <a:gd name="T22" fmla="*/ 365 w 378"/>
                <a:gd name="T23" fmla="*/ 207 h 340"/>
                <a:gd name="T24" fmla="*/ 351 w 378"/>
                <a:gd name="T25" fmla="*/ 84 h 340"/>
                <a:gd name="T26" fmla="*/ 265 w 378"/>
                <a:gd name="T27" fmla="*/ 15 h 340"/>
                <a:gd name="T28" fmla="*/ 220 w 378"/>
                <a:gd name="T29" fmla="*/ 2 h 340"/>
                <a:gd name="T30" fmla="*/ 197 w 378"/>
                <a:gd name="T31" fmla="*/ 1 h 340"/>
                <a:gd name="T32" fmla="*/ 184 w 378"/>
                <a:gd name="T33" fmla="*/ 1 h 340"/>
                <a:gd name="T34" fmla="*/ 185 w 378"/>
                <a:gd name="T35" fmla="*/ 3 h 340"/>
                <a:gd name="T36" fmla="*/ 188 w 378"/>
                <a:gd name="T3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8" h="340">
                  <a:moveTo>
                    <a:pt x="188" y="0"/>
                  </a:moveTo>
                  <a:cubicBezTo>
                    <a:pt x="137" y="0"/>
                    <a:pt x="91" y="19"/>
                    <a:pt x="55" y="54"/>
                  </a:cubicBezTo>
                  <a:cubicBezTo>
                    <a:pt x="36" y="72"/>
                    <a:pt x="23" y="90"/>
                    <a:pt x="11" y="113"/>
                  </a:cubicBezTo>
                  <a:cubicBezTo>
                    <a:pt x="0" y="133"/>
                    <a:pt x="2" y="158"/>
                    <a:pt x="6" y="179"/>
                  </a:cubicBezTo>
                  <a:cubicBezTo>
                    <a:pt x="9" y="198"/>
                    <a:pt x="14" y="216"/>
                    <a:pt x="23" y="233"/>
                  </a:cubicBezTo>
                  <a:cubicBezTo>
                    <a:pt x="31" y="248"/>
                    <a:pt x="41" y="264"/>
                    <a:pt x="51" y="278"/>
                  </a:cubicBezTo>
                  <a:cubicBezTo>
                    <a:pt x="73" y="312"/>
                    <a:pt x="116" y="333"/>
                    <a:pt x="155" y="338"/>
                  </a:cubicBezTo>
                  <a:cubicBezTo>
                    <a:pt x="168" y="340"/>
                    <a:pt x="185" y="338"/>
                    <a:pt x="199" y="337"/>
                  </a:cubicBezTo>
                  <a:cubicBezTo>
                    <a:pt x="203" y="336"/>
                    <a:pt x="207" y="337"/>
                    <a:pt x="211" y="337"/>
                  </a:cubicBezTo>
                  <a:cubicBezTo>
                    <a:pt x="215" y="337"/>
                    <a:pt x="220" y="337"/>
                    <a:pt x="225" y="337"/>
                  </a:cubicBezTo>
                  <a:cubicBezTo>
                    <a:pt x="247" y="334"/>
                    <a:pt x="262" y="318"/>
                    <a:pt x="282" y="307"/>
                  </a:cubicBezTo>
                  <a:cubicBezTo>
                    <a:pt x="319" y="286"/>
                    <a:pt x="352" y="248"/>
                    <a:pt x="365" y="207"/>
                  </a:cubicBezTo>
                  <a:cubicBezTo>
                    <a:pt x="378" y="167"/>
                    <a:pt x="375" y="118"/>
                    <a:pt x="351" y="84"/>
                  </a:cubicBezTo>
                  <a:cubicBezTo>
                    <a:pt x="330" y="54"/>
                    <a:pt x="297" y="29"/>
                    <a:pt x="265" y="15"/>
                  </a:cubicBezTo>
                  <a:cubicBezTo>
                    <a:pt x="250" y="9"/>
                    <a:pt x="234" y="5"/>
                    <a:pt x="220" y="2"/>
                  </a:cubicBezTo>
                  <a:cubicBezTo>
                    <a:pt x="212" y="1"/>
                    <a:pt x="205" y="1"/>
                    <a:pt x="197" y="1"/>
                  </a:cubicBezTo>
                  <a:cubicBezTo>
                    <a:pt x="193" y="1"/>
                    <a:pt x="188" y="1"/>
                    <a:pt x="184" y="1"/>
                  </a:cubicBezTo>
                  <a:cubicBezTo>
                    <a:pt x="184" y="2"/>
                    <a:pt x="184" y="3"/>
                    <a:pt x="185" y="3"/>
                  </a:cubicBezTo>
                  <a:cubicBezTo>
                    <a:pt x="188" y="0"/>
                    <a:pt x="188" y="0"/>
                    <a:pt x="188"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58" name="Freeform 747"/>
            <p:cNvSpPr/>
            <p:nvPr/>
          </p:nvSpPr>
          <p:spPr bwMode="auto">
            <a:xfrm>
              <a:off x="4397374" y="1790701"/>
              <a:ext cx="979487" cy="877888"/>
            </a:xfrm>
            <a:custGeom>
              <a:avLst/>
              <a:gdLst>
                <a:gd name="T0" fmla="*/ 182 w 362"/>
                <a:gd name="T1" fmla="*/ 0 h 324"/>
                <a:gd name="T2" fmla="*/ 53 w 362"/>
                <a:gd name="T3" fmla="*/ 53 h 324"/>
                <a:gd name="T4" fmla="*/ 10 w 362"/>
                <a:gd name="T5" fmla="*/ 110 h 324"/>
                <a:gd name="T6" fmla="*/ 5 w 362"/>
                <a:gd name="T7" fmla="*/ 174 h 324"/>
                <a:gd name="T8" fmla="*/ 21 w 362"/>
                <a:gd name="T9" fmla="*/ 227 h 324"/>
                <a:gd name="T10" fmla="*/ 47 w 362"/>
                <a:gd name="T11" fmla="*/ 270 h 324"/>
                <a:gd name="T12" fmla="*/ 143 w 362"/>
                <a:gd name="T13" fmla="*/ 322 h 324"/>
                <a:gd name="T14" fmla="*/ 180 w 362"/>
                <a:gd name="T15" fmla="*/ 319 h 324"/>
                <a:gd name="T16" fmla="*/ 208 w 362"/>
                <a:gd name="T17" fmla="*/ 317 h 324"/>
                <a:gd name="T18" fmla="*/ 268 w 362"/>
                <a:gd name="T19" fmla="*/ 296 h 324"/>
                <a:gd name="T20" fmla="*/ 350 w 362"/>
                <a:gd name="T21" fmla="*/ 198 h 324"/>
                <a:gd name="T22" fmla="*/ 337 w 362"/>
                <a:gd name="T23" fmla="*/ 79 h 324"/>
                <a:gd name="T24" fmla="*/ 255 w 362"/>
                <a:gd name="T25" fmla="*/ 13 h 324"/>
                <a:gd name="T26" fmla="*/ 212 w 362"/>
                <a:gd name="T27" fmla="*/ 1 h 324"/>
                <a:gd name="T28" fmla="*/ 190 w 362"/>
                <a:gd name="T29" fmla="*/ 0 h 324"/>
                <a:gd name="T30" fmla="*/ 177 w 362"/>
                <a:gd name="T31" fmla="*/ 0 h 324"/>
                <a:gd name="T32" fmla="*/ 178 w 362"/>
                <a:gd name="T33" fmla="*/ 2 h 324"/>
                <a:gd name="T34" fmla="*/ 182 w 362"/>
                <a:gd name="T35"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2" h="324">
                  <a:moveTo>
                    <a:pt x="182" y="0"/>
                  </a:moveTo>
                  <a:cubicBezTo>
                    <a:pt x="133" y="0"/>
                    <a:pt x="88" y="18"/>
                    <a:pt x="53" y="53"/>
                  </a:cubicBezTo>
                  <a:cubicBezTo>
                    <a:pt x="35" y="71"/>
                    <a:pt x="22" y="88"/>
                    <a:pt x="10" y="110"/>
                  </a:cubicBezTo>
                  <a:cubicBezTo>
                    <a:pt x="0" y="130"/>
                    <a:pt x="1" y="154"/>
                    <a:pt x="5" y="174"/>
                  </a:cubicBezTo>
                  <a:cubicBezTo>
                    <a:pt x="8" y="192"/>
                    <a:pt x="12" y="210"/>
                    <a:pt x="21" y="227"/>
                  </a:cubicBezTo>
                  <a:cubicBezTo>
                    <a:pt x="28" y="241"/>
                    <a:pt x="38" y="256"/>
                    <a:pt x="47" y="270"/>
                  </a:cubicBezTo>
                  <a:cubicBezTo>
                    <a:pt x="68" y="302"/>
                    <a:pt x="106" y="317"/>
                    <a:pt x="143" y="322"/>
                  </a:cubicBezTo>
                  <a:cubicBezTo>
                    <a:pt x="156" y="324"/>
                    <a:pt x="168" y="320"/>
                    <a:pt x="180" y="319"/>
                  </a:cubicBezTo>
                  <a:cubicBezTo>
                    <a:pt x="190" y="318"/>
                    <a:pt x="199" y="318"/>
                    <a:pt x="208" y="317"/>
                  </a:cubicBezTo>
                  <a:cubicBezTo>
                    <a:pt x="230" y="314"/>
                    <a:pt x="250" y="307"/>
                    <a:pt x="268" y="296"/>
                  </a:cubicBezTo>
                  <a:cubicBezTo>
                    <a:pt x="304" y="275"/>
                    <a:pt x="337" y="238"/>
                    <a:pt x="350" y="198"/>
                  </a:cubicBezTo>
                  <a:cubicBezTo>
                    <a:pt x="362" y="159"/>
                    <a:pt x="360" y="112"/>
                    <a:pt x="337" y="79"/>
                  </a:cubicBezTo>
                  <a:cubicBezTo>
                    <a:pt x="317" y="50"/>
                    <a:pt x="286" y="26"/>
                    <a:pt x="255" y="13"/>
                  </a:cubicBezTo>
                  <a:cubicBezTo>
                    <a:pt x="241" y="8"/>
                    <a:pt x="226" y="4"/>
                    <a:pt x="212" y="1"/>
                  </a:cubicBezTo>
                  <a:cubicBezTo>
                    <a:pt x="204" y="0"/>
                    <a:pt x="197" y="0"/>
                    <a:pt x="190" y="0"/>
                  </a:cubicBezTo>
                  <a:cubicBezTo>
                    <a:pt x="186" y="0"/>
                    <a:pt x="182" y="1"/>
                    <a:pt x="177" y="0"/>
                  </a:cubicBezTo>
                  <a:cubicBezTo>
                    <a:pt x="178" y="1"/>
                    <a:pt x="178" y="2"/>
                    <a:pt x="178" y="2"/>
                  </a:cubicBezTo>
                  <a:cubicBezTo>
                    <a:pt x="182" y="0"/>
                    <a:pt x="182" y="0"/>
                    <a:pt x="182" y="0"/>
                  </a:cubicBezTo>
                </a:path>
              </a:pathLst>
            </a:custGeom>
            <a:solidFill>
              <a:srgbClr val="FCEE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59" name="Freeform 748"/>
            <p:cNvSpPr/>
            <p:nvPr/>
          </p:nvSpPr>
          <p:spPr bwMode="auto">
            <a:xfrm>
              <a:off x="4538661" y="1763714"/>
              <a:ext cx="452437" cy="901700"/>
            </a:xfrm>
            <a:custGeom>
              <a:avLst/>
              <a:gdLst>
                <a:gd name="T0" fmla="*/ 112 w 167"/>
                <a:gd name="T1" fmla="*/ 4 h 333"/>
                <a:gd name="T2" fmla="*/ 80 w 167"/>
                <a:gd name="T3" fmla="*/ 42 h 333"/>
                <a:gd name="T4" fmla="*/ 43 w 167"/>
                <a:gd name="T5" fmla="*/ 89 h 333"/>
                <a:gd name="T6" fmla="*/ 16 w 167"/>
                <a:gd name="T7" fmla="*/ 143 h 333"/>
                <a:gd name="T8" fmla="*/ 8 w 167"/>
                <a:gd name="T9" fmla="*/ 226 h 333"/>
                <a:gd name="T10" fmla="*/ 21 w 167"/>
                <a:gd name="T11" fmla="*/ 264 h 333"/>
                <a:gd name="T12" fmla="*/ 31 w 167"/>
                <a:gd name="T13" fmla="*/ 300 h 333"/>
                <a:gd name="T14" fmla="*/ 54 w 167"/>
                <a:gd name="T15" fmla="*/ 326 h 333"/>
                <a:gd name="T16" fmla="*/ 82 w 167"/>
                <a:gd name="T17" fmla="*/ 320 h 333"/>
                <a:gd name="T18" fmla="*/ 86 w 167"/>
                <a:gd name="T19" fmla="*/ 284 h 333"/>
                <a:gd name="T20" fmla="*/ 93 w 167"/>
                <a:gd name="T21" fmla="*/ 241 h 333"/>
                <a:gd name="T22" fmla="*/ 108 w 167"/>
                <a:gd name="T23" fmla="*/ 169 h 333"/>
                <a:gd name="T24" fmla="*/ 121 w 167"/>
                <a:gd name="T25" fmla="*/ 133 h 333"/>
                <a:gd name="T26" fmla="*/ 132 w 167"/>
                <a:gd name="T27" fmla="*/ 99 h 333"/>
                <a:gd name="T28" fmla="*/ 142 w 167"/>
                <a:gd name="T29" fmla="*/ 57 h 333"/>
                <a:gd name="T30" fmla="*/ 162 w 167"/>
                <a:gd name="T31" fmla="*/ 11 h 333"/>
                <a:gd name="T32" fmla="*/ 160 w 167"/>
                <a:gd name="T33" fmla="*/ 5 h 333"/>
                <a:gd name="T34" fmla="*/ 141 w 167"/>
                <a:gd name="T35" fmla="*/ 1 h 333"/>
                <a:gd name="T36" fmla="*/ 104 w 167"/>
                <a:gd name="T37" fmla="*/ 9 h 333"/>
                <a:gd name="T38" fmla="*/ 112 w 167"/>
                <a:gd name="T39" fmla="*/ 4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7" h="333">
                  <a:moveTo>
                    <a:pt x="112" y="4"/>
                  </a:moveTo>
                  <a:cubicBezTo>
                    <a:pt x="99" y="13"/>
                    <a:pt x="90" y="30"/>
                    <a:pt x="80" y="42"/>
                  </a:cubicBezTo>
                  <a:cubicBezTo>
                    <a:pt x="67" y="57"/>
                    <a:pt x="55" y="73"/>
                    <a:pt x="43" y="89"/>
                  </a:cubicBezTo>
                  <a:cubicBezTo>
                    <a:pt x="32" y="106"/>
                    <a:pt x="23" y="124"/>
                    <a:pt x="16" y="143"/>
                  </a:cubicBezTo>
                  <a:cubicBezTo>
                    <a:pt x="5" y="172"/>
                    <a:pt x="0" y="197"/>
                    <a:pt x="8" y="226"/>
                  </a:cubicBezTo>
                  <a:cubicBezTo>
                    <a:pt x="12" y="239"/>
                    <a:pt x="16" y="252"/>
                    <a:pt x="21" y="264"/>
                  </a:cubicBezTo>
                  <a:cubicBezTo>
                    <a:pt x="25" y="276"/>
                    <a:pt x="27" y="289"/>
                    <a:pt x="31" y="300"/>
                  </a:cubicBezTo>
                  <a:cubicBezTo>
                    <a:pt x="36" y="311"/>
                    <a:pt x="43" y="321"/>
                    <a:pt x="54" y="326"/>
                  </a:cubicBezTo>
                  <a:cubicBezTo>
                    <a:pt x="63" y="330"/>
                    <a:pt x="80" y="333"/>
                    <a:pt x="82" y="320"/>
                  </a:cubicBezTo>
                  <a:cubicBezTo>
                    <a:pt x="84" y="308"/>
                    <a:pt x="84" y="296"/>
                    <a:pt x="86" y="284"/>
                  </a:cubicBezTo>
                  <a:cubicBezTo>
                    <a:pt x="89" y="270"/>
                    <a:pt x="89" y="255"/>
                    <a:pt x="93" y="241"/>
                  </a:cubicBezTo>
                  <a:cubicBezTo>
                    <a:pt x="99" y="217"/>
                    <a:pt x="101" y="193"/>
                    <a:pt x="108" y="169"/>
                  </a:cubicBezTo>
                  <a:cubicBezTo>
                    <a:pt x="111" y="156"/>
                    <a:pt x="116" y="145"/>
                    <a:pt x="121" y="133"/>
                  </a:cubicBezTo>
                  <a:cubicBezTo>
                    <a:pt x="126" y="122"/>
                    <a:pt x="129" y="110"/>
                    <a:pt x="132" y="99"/>
                  </a:cubicBezTo>
                  <a:cubicBezTo>
                    <a:pt x="136" y="83"/>
                    <a:pt x="137" y="72"/>
                    <a:pt x="142" y="57"/>
                  </a:cubicBezTo>
                  <a:cubicBezTo>
                    <a:pt x="147" y="45"/>
                    <a:pt x="159" y="23"/>
                    <a:pt x="162" y="11"/>
                  </a:cubicBezTo>
                  <a:cubicBezTo>
                    <a:pt x="164" y="4"/>
                    <a:pt x="167" y="8"/>
                    <a:pt x="160" y="5"/>
                  </a:cubicBezTo>
                  <a:cubicBezTo>
                    <a:pt x="155" y="3"/>
                    <a:pt x="147" y="1"/>
                    <a:pt x="141" y="1"/>
                  </a:cubicBezTo>
                  <a:cubicBezTo>
                    <a:pt x="134" y="0"/>
                    <a:pt x="107" y="3"/>
                    <a:pt x="104" y="9"/>
                  </a:cubicBezTo>
                  <a:cubicBezTo>
                    <a:pt x="112" y="4"/>
                    <a:pt x="112" y="4"/>
                    <a:pt x="112" y="4"/>
                  </a:cubicBezTo>
                </a:path>
              </a:pathLst>
            </a:custGeom>
            <a:solidFill>
              <a:srgbClr val="FBCC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60" name="Freeform 749"/>
            <p:cNvSpPr/>
            <p:nvPr/>
          </p:nvSpPr>
          <p:spPr bwMode="auto">
            <a:xfrm>
              <a:off x="4830761" y="1863726"/>
              <a:ext cx="538162" cy="836613"/>
            </a:xfrm>
            <a:custGeom>
              <a:avLst/>
              <a:gdLst>
                <a:gd name="T0" fmla="*/ 5 w 199"/>
                <a:gd name="T1" fmla="*/ 304 h 309"/>
                <a:gd name="T2" fmla="*/ 23 w 199"/>
                <a:gd name="T3" fmla="*/ 287 h 309"/>
                <a:gd name="T4" fmla="*/ 45 w 199"/>
                <a:gd name="T5" fmla="*/ 270 h 309"/>
                <a:gd name="T6" fmla="*/ 82 w 199"/>
                <a:gd name="T7" fmla="*/ 242 h 309"/>
                <a:gd name="T8" fmla="*/ 130 w 199"/>
                <a:gd name="T9" fmla="*/ 176 h 309"/>
                <a:gd name="T10" fmla="*/ 143 w 199"/>
                <a:gd name="T11" fmla="*/ 110 h 309"/>
                <a:gd name="T12" fmla="*/ 131 w 199"/>
                <a:gd name="T13" fmla="*/ 46 h 309"/>
                <a:gd name="T14" fmla="*/ 116 w 199"/>
                <a:gd name="T15" fmla="*/ 4 h 309"/>
                <a:gd name="T16" fmla="*/ 144 w 199"/>
                <a:gd name="T17" fmla="*/ 22 h 309"/>
                <a:gd name="T18" fmla="*/ 169 w 199"/>
                <a:gd name="T19" fmla="*/ 60 h 309"/>
                <a:gd name="T20" fmla="*/ 191 w 199"/>
                <a:gd name="T21" fmla="*/ 101 h 309"/>
                <a:gd name="T22" fmla="*/ 198 w 199"/>
                <a:gd name="T23" fmla="*/ 149 h 309"/>
                <a:gd name="T24" fmla="*/ 156 w 199"/>
                <a:gd name="T25" fmla="*/ 236 h 309"/>
                <a:gd name="T26" fmla="*/ 98 w 199"/>
                <a:gd name="T27" fmla="*/ 284 h 309"/>
                <a:gd name="T28" fmla="*/ 46 w 199"/>
                <a:gd name="T29" fmla="*/ 303 h 309"/>
                <a:gd name="T30" fmla="*/ 23 w 199"/>
                <a:gd name="T31" fmla="*/ 308 h 309"/>
                <a:gd name="T32" fmla="*/ 7 w 199"/>
                <a:gd name="T33" fmla="*/ 299 h 309"/>
                <a:gd name="T34" fmla="*/ 5 w 199"/>
                <a:gd name="T35" fmla="*/ 304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 h="309">
                  <a:moveTo>
                    <a:pt x="5" y="304"/>
                  </a:moveTo>
                  <a:cubicBezTo>
                    <a:pt x="6" y="299"/>
                    <a:pt x="18" y="291"/>
                    <a:pt x="23" y="287"/>
                  </a:cubicBezTo>
                  <a:cubicBezTo>
                    <a:pt x="30" y="280"/>
                    <a:pt x="38" y="276"/>
                    <a:pt x="45" y="270"/>
                  </a:cubicBezTo>
                  <a:cubicBezTo>
                    <a:pt x="57" y="261"/>
                    <a:pt x="72" y="252"/>
                    <a:pt x="82" y="242"/>
                  </a:cubicBezTo>
                  <a:cubicBezTo>
                    <a:pt x="101" y="221"/>
                    <a:pt x="119" y="202"/>
                    <a:pt x="130" y="176"/>
                  </a:cubicBezTo>
                  <a:cubicBezTo>
                    <a:pt x="139" y="157"/>
                    <a:pt x="142" y="131"/>
                    <a:pt x="143" y="110"/>
                  </a:cubicBezTo>
                  <a:cubicBezTo>
                    <a:pt x="145" y="89"/>
                    <a:pt x="134" y="66"/>
                    <a:pt x="131" y="46"/>
                  </a:cubicBezTo>
                  <a:cubicBezTo>
                    <a:pt x="128" y="31"/>
                    <a:pt x="118" y="18"/>
                    <a:pt x="116" y="4"/>
                  </a:cubicBezTo>
                  <a:cubicBezTo>
                    <a:pt x="124" y="0"/>
                    <a:pt x="137" y="18"/>
                    <a:pt x="144" y="22"/>
                  </a:cubicBezTo>
                  <a:cubicBezTo>
                    <a:pt x="155" y="31"/>
                    <a:pt x="162" y="47"/>
                    <a:pt x="169" y="60"/>
                  </a:cubicBezTo>
                  <a:cubicBezTo>
                    <a:pt x="177" y="73"/>
                    <a:pt x="183" y="87"/>
                    <a:pt x="191" y="101"/>
                  </a:cubicBezTo>
                  <a:cubicBezTo>
                    <a:pt x="199" y="114"/>
                    <a:pt x="199" y="134"/>
                    <a:pt x="198" y="149"/>
                  </a:cubicBezTo>
                  <a:cubicBezTo>
                    <a:pt x="195" y="180"/>
                    <a:pt x="176" y="212"/>
                    <a:pt x="156" y="236"/>
                  </a:cubicBezTo>
                  <a:cubicBezTo>
                    <a:pt x="140" y="256"/>
                    <a:pt x="120" y="272"/>
                    <a:pt x="98" y="284"/>
                  </a:cubicBezTo>
                  <a:cubicBezTo>
                    <a:pt x="80" y="293"/>
                    <a:pt x="65" y="300"/>
                    <a:pt x="46" y="303"/>
                  </a:cubicBezTo>
                  <a:cubicBezTo>
                    <a:pt x="38" y="304"/>
                    <a:pt x="31" y="307"/>
                    <a:pt x="23" y="308"/>
                  </a:cubicBezTo>
                  <a:cubicBezTo>
                    <a:pt x="19" y="309"/>
                    <a:pt x="0" y="306"/>
                    <a:pt x="7" y="299"/>
                  </a:cubicBezTo>
                  <a:cubicBezTo>
                    <a:pt x="5" y="304"/>
                    <a:pt x="5" y="304"/>
                    <a:pt x="5" y="304"/>
                  </a:cubicBezTo>
                </a:path>
              </a:pathLst>
            </a:custGeom>
            <a:solidFill>
              <a:srgbClr val="FBCC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61" name="Freeform 750"/>
            <p:cNvSpPr/>
            <p:nvPr/>
          </p:nvSpPr>
          <p:spPr bwMode="auto">
            <a:xfrm>
              <a:off x="4979986" y="1790701"/>
              <a:ext cx="296862" cy="173038"/>
            </a:xfrm>
            <a:custGeom>
              <a:avLst/>
              <a:gdLst>
                <a:gd name="T0" fmla="*/ 5 w 110"/>
                <a:gd name="T1" fmla="*/ 0 h 64"/>
                <a:gd name="T2" fmla="*/ 0 w 110"/>
                <a:gd name="T3" fmla="*/ 2 h 64"/>
                <a:gd name="T4" fmla="*/ 40 w 110"/>
                <a:gd name="T5" fmla="*/ 13 h 64"/>
                <a:gd name="T6" fmla="*/ 110 w 110"/>
                <a:gd name="T7" fmla="*/ 64 h 64"/>
                <a:gd name="T8" fmla="*/ 100 w 110"/>
                <a:gd name="T9" fmla="*/ 52 h 64"/>
                <a:gd name="T10" fmla="*/ 33 w 110"/>
                <a:gd name="T11" fmla="*/ 9 h 64"/>
                <a:gd name="T12" fmla="*/ 5 w 110"/>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110" h="64">
                  <a:moveTo>
                    <a:pt x="5" y="0"/>
                  </a:moveTo>
                  <a:cubicBezTo>
                    <a:pt x="3" y="0"/>
                    <a:pt x="1" y="1"/>
                    <a:pt x="0" y="2"/>
                  </a:cubicBezTo>
                  <a:cubicBezTo>
                    <a:pt x="13" y="4"/>
                    <a:pt x="27" y="8"/>
                    <a:pt x="40" y="13"/>
                  </a:cubicBezTo>
                  <a:cubicBezTo>
                    <a:pt x="65" y="24"/>
                    <a:pt x="91" y="42"/>
                    <a:pt x="110" y="64"/>
                  </a:cubicBezTo>
                  <a:cubicBezTo>
                    <a:pt x="106" y="59"/>
                    <a:pt x="103" y="54"/>
                    <a:pt x="100" y="52"/>
                  </a:cubicBezTo>
                  <a:cubicBezTo>
                    <a:pt x="81" y="31"/>
                    <a:pt x="58" y="18"/>
                    <a:pt x="33" y="9"/>
                  </a:cubicBezTo>
                  <a:cubicBezTo>
                    <a:pt x="27" y="7"/>
                    <a:pt x="14" y="0"/>
                    <a:pt x="5"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62" name="Freeform 751"/>
            <p:cNvSpPr/>
            <p:nvPr/>
          </p:nvSpPr>
          <p:spPr bwMode="auto">
            <a:xfrm>
              <a:off x="4973636" y="1797051"/>
              <a:ext cx="344487" cy="257175"/>
            </a:xfrm>
            <a:custGeom>
              <a:avLst/>
              <a:gdLst>
                <a:gd name="T0" fmla="*/ 2 w 127"/>
                <a:gd name="T1" fmla="*/ 0 h 95"/>
                <a:gd name="T2" fmla="*/ 1 w 127"/>
                <a:gd name="T3" fmla="*/ 0 h 95"/>
                <a:gd name="T4" fmla="*/ 0 w 127"/>
                <a:gd name="T5" fmla="*/ 3 h 95"/>
                <a:gd name="T6" fmla="*/ 10 w 127"/>
                <a:gd name="T7" fmla="*/ 4 h 95"/>
                <a:gd name="T8" fmla="*/ 8 w 127"/>
                <a:gd name="T9" fmla="*/ 25 h 95"/>
                <a:gd name="T10" fmla="*/ 36 w 127"/>
                <a:gd name="T11" fmla="*/ 60 h 95"/>
                <a:gd name="T12" fmla="*/ 83 w 127"/>
                <a:gd name="T13" fmla="*/ 93 h 95"/>
                <a:gd name="T14" fmla="*/ 78 w 127"/>
                <a:gd name="T15" fmla="*/ 71 h 95"/>
                <a:gd name="T16" fmla="*/ 63 w 127"/>
                <a:gd name="T17" fmla="*/ 29 h 95"/>
                <a:gd name="T18" fmla="*/ 65 w 127"/>
                <a:gd name="T19" fmla="*/ 28 h 95"/>
                <a:gd name="T20" fmla="*/ 91 w 127"/>
                <a:gd name="T21" fmla="*/ 47 h 95"/>
                <a:gd name="T22" fmla="*/ 116 w 127"/>
                <a:gd name="T23" fmla="*/ 85 h 95"/>
                <a:gd name="T24" fmla="*/ 122 w 127"/>
                <a:gd name="T25" fmla="*/ 95 h 95"/>
                <a:gd name="T26" fmla="*/ 112 w 127"/>
                <a:gd name="T27" fmla="*/ 62 h 95"/>
                <a:gd name="T28" fmla="*/ 42 w 127"/>
                <a:gd name="T29" fmla="*/ 11 h 95"/>
                <a:gd name="T30" fmla="*/ 2 w 127"/>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7" h="95">
                  <a:moveTo>
                    <a:pt x="2" y="0"/>
                  </a:moveTo>
                  <a:cubicBezTo>
                    <a:pt x="2" y="0"/>
                    <a:pt x="1" y="0"/>
                    <a:pt x="1" y="0"/>
                  </a:cubicBezTo>
                  <a:cubicBezTo>
                    <a:pt x="1" y="1"/>
                    <a:pt x="0" y="2"/>
                    <a:pt x="0" y="3"/>
                  </a:cubicBezTo>
                  <a:cubicBezTo>
                    <a:pt x="10" y="4"/>
                    <a:pt x="10" y="4"/>
                    <a:pt x="10" y="4"/>
                  </a:cubicBezTo>
                  <a:cubicBezTo>
                    <a:pt x="5" y="5"/>
                    <a:pt x="6" y="20"/>
                    <a:pt x="8" y="25"/>
                  </a:cubicBezTo>
                  <a:cubicBezTo>
                    <a:pt x="13" y="37"/>
                    <a:pt x="27" y="51"/>
                    <a:pt x="36" y="60"/>
                  </a:cubicBezTo>
                  <a:cubicBezTo>
                    <a:pt x="46" y="68"/>
                    <a:pt x="65" y="84"/>
                    <a:pt x="83" y="93"/>
                  </a:cubicBezTo>
                  <a:cubicBezTo>
                    <a:pt x="81" y="86"/>
                    <a:pt x="79" y="78"/>
                    <a:pt x="78" y="71"/>
                  </a:cubicBezTo>
                  <a:cubicBezTo>
                    <a:pt x="75" y="56"/>
                    <a:pt x="65" y="43"/>
                    <a:pt x="63" y="29"/>
                  </a:cubicBezTo>
                  <a:cubicBezTo>
                    <a:pt x="64" y="28"/>
                    <a:pt x="64" y="28"/>
                    <a:pt x="65" y="28"/>
                  </a:cubicBezTo>
                  <a:cubicBezTo>
                    <a:pt x="73" y="28"/>
                    <a:pt x="85" y="43"/>
                    <a:pt x="91" y="47"/>
                  </a:cubicBezTo>
                  <a:cubicBezTo>
                    <a:pt x="102" y="56"/>
                    <a:pt x="109" y="72"/>
                    <a:pt x="116" y="85"/>
                  </a:cubicBezTo>
                  <a:cubicBezTo>
                    <a:pt x="118" y="88"/>
                    <a:pt x="120" y="91"/>
                    <a:pt x="122" y="95"/>
                  </a:cubicBezTo>
                  <a:cubicBezTo>
                    <a:pt x="127" y="87"/>
                    <a:pt x="120" y="73"/>
                    <a:pt x="112" y="62"/>
                  </a:cubicBezTo>
                  <a:cubicBezTo>
                    <a:pt x="93" y="40"/>
                    <a:pt x="67" y="22"/>
                    <a:pt x="42" y="11"/>
                  </a:cubicBezTo>
                  <a:cubicBezTo>
                    <a:pt x="29" y="6"/>
                    <a:pt x="15" y="2"/>
                    <a:pt x="2" y="0"/>
                  </a:cubicBezTo>
                </a:path>
              </a:pathLst>
            </a:custGeom>
            <a:solidFill>
              <a:srgbClr val="FEF7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63" name="Freeform 752"/>
            <p:cNvSpPr/>
            <p:nvPr/>
          </p:nvSpPr>
          <p:spPr bwMode="auto">
            <a:xfrm>
              <a:off x="4972049" y="1797051"/>
              <a:ext cx="4762" cy="7938"/>
            </a:xfrm>
            <a:custGeom>
              <a:avLst/>
              <a:gdLst>
                <a:gd name="T0" fmla="*/ 2 w 2"/>
                <a:gd name="T1" fmla="*/ 0 h 3"/>
                <a:gd name="T2" fmla="*/ 0 w 2"/>
                <a:gd name="T3" fmla="*/ 3 h 3"/>
                <a:gd name="T4" fmla="*/ 1 w 2"/>
                <a:gd name="T5" fmla="*/ 3 h 3"/>
                <a:gd name="T6" fmla="*/ 2 w 2"/>
                <a:gd name="T7" fmla="*/ 0 h 3"/>
              </a:gdLst>
              <a:ahLst/>
              <a:cxnLst>
                <a:cxn ang="0">
                  <a:pos x="T0" y="T1"/>
                </a:cxn>
                <a:cxn ang="0">
                  <a:pos x="T2" y="T3"/>
                </a:cxn>
                <a:cxn ang="0">
                  <a:pos x="T4" y="T5"/>
                </a:cxn>
                <a:cxn ang="0">
                  <a:pos x="T6" y="T7"/>
                </a:cxn>
              </a:cxnLst>
              <a:rect l="0" t="0" r="r" b="b"/>
              <a:pathLst>
                <a:path w="2" h="3">
                  <a:moveTo>
                    <a:pt x="2" y="0"/>
                  </a:moveTo>
                  <a:cubicBezTo>
                    <a:pt x="1" y="1"/>
                    <a:pt x="1" y="2"/>
                    <a:pt x="0" y="3"/>
                  </a:cubicBezTo>
                  <a:cubicBezTo>
                    <a:pt x="1" y="3"/>
                    <a:pt x="1" y="3"/>
                    <a:pt x="1" y="3"/>
                  </a:cubicBezTo>
                  <a:cubicBezTo>
                    <a:pt x="1" y="2"/>
                    <a:pt x="2" y="1"/>
                    <a:pt x="2" y="0"/>
                  </a:cubicBezTo>
                </a:path>
              </a:pathLst>
            </a:custGeom>
            <a:solidFill>
              <a:srgbClr val="FDE6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64" name="Freeform 753"/>
            <p:cNvSpPr/>
            <p:nvPr/>
          </p:nvSpPr>
          <p:spPr bwMode="auto">
            <a:xfrm>
              <a:off x="5145086" y="1871664"/>
              <a:ext cx="158750" cy="198438"/>
            </a:xfrm>
            <a:custGeom>
              <a:avLst/>
              <a:gdLst>
                <a:gd name="T0" fmla="*/ 2 w 59"/>
                <a:gd name="T1" fmla="*/ 0 h 73"/>
                <a:gd name="T2" fmla="*/ 0 w 59"/>
                <a:gd name="T3" fmla="*/ 1 h 73"/>
                <a:gd name="T4" fmla="*/ 15 w 59"/>
                <a:gd name="T5" fmla="*/ 43 h 73"/>
                <a:gd name="T6" fmla="*/ 20 w 59"/>
                <a:gd name="T7" fmla="*/ 65 h 73"/>
                <a:gd name="T8" fmla="*/ 45 w 59"/>
                <a:gd name="T9" fmla="*/ 73 h 73"/>
                <a:gd name="T10" fmla="*/ 50 w 59"/>
                <a:gd name="T11" fmla="*/ 72 h 73"/>
                <a:gd name="T12" fmla="*/ 59 w 59"/>
                <a:gd name="T13" fmla="*/ 67 h 73"/>
                <a:gd name="T14" fmla="*/ 53 w 59"/>
                <a:gd name="T15" fmla="*/ 57 h 73"/>
                <a:gd name="T16" fmla="*/ 28 w 59"/>
                <a:gd name="T17" fmla="*/ 19 h 73"/>
                <a:gd name="T18" fmla="*/ 2 w 59"/>
                <a:gd name="T19"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73">
                  <a:moveTo>
                    <a:pt x="2" y="0"/>
                  </a:moveTo>
                  <a:cubicBezTo>
                    <a:pt x="1" y="0"/>
                    <a:pt x="1" y="0"/>
                    <a:pt x="0" y="1"/>
                  </a:cubicBezTo>
                  <a:cubicBezTo>
                    <a:pt x="2" y="15"/>
                    <a:pt x="12" y="28"/>
                    <a:pt x="15" y="43"/>
                  </a:cubicBezTo>
                  <a:cubicBezTo>
                    <a:pt x="16" y="50"/>
                    <a:pt x="18" y="58"/>
                    <a:pt x="20" y="65"/>
                  </a:cubicBezTo>
                  <a:cubicBezTo>
                    <a:pt x="29" y="70"/>
                    <a:pt x="37" y="73"/>
                    <a:pt x="45" y="73"/>
                  </a:cubicBezTo>
                  <a:cubicBezTo>
                    <a:pt x="47" y="73"/>
                    <a:pt x="49" y="72"/>
                    <a:pt x="50" y="72"/>
                  </a:cubicBezTo>
                  <a:cubicBezTo>
                    <a:pt x="54" y="71"/>
                    <a:pt x="57" y="69"/>
                    <a:pt x="59" y="67"/>
                  </a:cubicBezTo>
                  <a:cubicBezTo>
                    <a:pt x="57" y="63"/>
                    <a:pt x="55" y="60"/>
                    <a:pt x="53" y="57"/>
                  </a:cubicBezTo>
                  <a:cubicBezTo>
                    <a:pt x="46" y="44"/>
                    <a:pt x="39" y="28"/>
                    <a:pt x="28" y="19"/>
                  </a:cubicBezTo>
                  <a:cubicBezTo>
                    <a:pt x="22" y="15"/>
                    <a:pt x="10" y="0"/>
                    <a:pt x="2" y="0"/>
                  </a:cubicBezTo>
                </a:path>
              </a:pathLst>
            </a:custGeom>
            <a:solidFill>
              <a:srgbClr val="FDE6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65" name="Freeform 754"/>
            <p:cNvSpPr>
              <a:spLocks noEditPoints="1"/>
            </p:cNvSpPr>
            <p:nvPr/>
          </p:nvSpPr>
          <p:spPr bwMode="auto">
            <a:xfrm>
              <a:off x="4408487" y="1762126"/>
              <a:ext cx="958850" cy="944563"/>
            </a:xfrm>
            <a:custGeom>
              <a:avLst/>
              <a:gdLst>
                <a:gd name="T0" fmla="*/ 91 w 354"/>
                <a:gd name="T1" fmla="*/ 328 h 349"/>
                <a:gd name="T2" fmla="*/ 0 w 354"/>
                <a:gd name="T3" fmla="*/ 173 h 349"/>
                <a:gd name="T4" fmla="*/ 25 w 354"/>
                <a:gd name="T5" fmla="*/ 82 h 349"/>
                <a:gd name="T6" fmla="*/ 175 w 354"/>
                <a:gd name="T7" fmla="*/ 0 h 349"/>
                <a:gd name="T8" fmla="*/ 264 w 354"/>
                <a:gd name="T9" fmla="*/ 24 h 349"/>
                <a:gd name="T10" fmla="*/ 354 w 354"/>
                <a:gd name="T11" fmla="*/ 171 h 349"/>
                <a:gd name="T12" fmla="*/ 330 w 354"/>
                <a:gd name="T13" fmla="*/ 252 h 349"/>
                <a:gd name="T14" fmla="*/ 172 w 354"/>
                <a:gd name="T15" fmla="*/ 349 h 349"/>
                <a:gd name="T16" fmla="*/ 91 w 354"/>
                <a:gd name="T17" fmla="*/ 328 h 349"/>
                <a:gd name="T18" fmla="*/ 32 w 354"/>
                <a:gd name="T19" fmla="*/ 86 h 349"/>
                <a:gd name="T20" fmla="*/ 8 w 354"/>
                <a:gd name="T21" fmla="*/ 173 h 349"/>
                <a:gd name="T22" fmla="*/ 95 w 354"/>
                <a:gd name="T23" fmla="*/ 321 h 349"/>
                <a:gd name="T24" fmla="*/ 172 w 354"/>
                <a:gd name="T25" fmla="*/ 342 h 349"/>
                <a:gd name="T26" fmla="*/ 324 w 354"/>
                <a:gd name="T27" fmla="*/ 248 h 349"/>
                <a:gd name="T28" fmla="*/ 346 w 354"/>
                <a:gd name="T29" fmla="*/ 171 h 349"/>
                <a:gd name="T30" fmla="*/ 260 w 354"/>
                <a:gd name="T31" fmla="*/ 30 h 349"/>
                <a:gd name="T32" fmla="*/ 175 w 354"/>
                <a:gd name="T33" fmla="*/ 8 h 349"/>
                <a:gd name="T34" fmla="*/ 32 w 354"/>
                <a:gd name="T35" fmla="*/ 86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4" h="349">
                  <a:moveTo>
                    <a:pt x="91" y="328"/>
                  </a:moveTo>
                  <a:cubicBezTo>
                    <a:pt x="30" y="292"/>
                    <a:pt x="0" y="232"/>
                    <a:pt x="0" y="173"/>
                  </a:cubicBezTo>
                  <a:cubicBezTo>
                    <a:pt x="0" y="141"/>
                    <a:pt x="8" y="109"/>
                    <a:pt x="25" y="82"/>
                  </a:cubicBezTo>
                  <a:cubicBezTo>
                    <a:pt x="58" y="29"/>
                    <a:pt x="116" y="0"/>
                    <a:pt x="175" y="0"/>
                  </a:cubicBezTo>
                  <a:cubicBezTo>
                    <a:pt x="206" y="0"/>
                    <a:pt x="236" y="8"/>
                    <a:pt x="264" y="24"/>
                  </a:cubicBezTo>
                  <a:cubicBezTo>
                    <a:pt x="321" y="56"/>
                    <a:pt x="354" y="113"/>
                    <a:pt x="354" y="171"/>
                  </a:cubicBezTo>
                  <a:cubicBezTo>
                    <a:pt x="354" y="199"/>
                    <a:pt x="346" y="227"/>
                    <a:pt x="330" y="252"/>
                  </a:cubicBezTo>
                  <a:cubicBezTo>
                    <a:pt x="290" y="316"/>
                    <a:pt x="231" y="349"/>
                    <a:pt x="172" y="349"/>
                  </a:cubicBezTo>
                  <a:cubicBezTo>
                    <a:pt x="144" y="349"/>
                    <a:pt x="117" y="342"/>
                    <a:pt x="91" y="328"/>
                  </a:cubicBezTo>
                  <a:close/>
                  <a:moveTo>
                    <a:pt x="32" y="86"/>
                  </a:moveTo>
                  <a:cubicBezTo>
                    <a:pt x="16" y="112"/>
                    <a:pt x="8" y="142"/>
                    <a:pt x="8" y="173"/>
                  </a:cubicBezTo>
                  <a:cubicBezTo>
                    <a:pt x="8" y="230"/>
                    <a:pt x="36" y="287"/>
                    <a:pt x="95" y="321"/>
                  </a:cubicBezTo>
                  <a:cubicBezTo>
                    <a:pt x="120" y="335"/>
                    <a:pt x="146" y="342"/>
                    <a:pt x="172" y="342"/>
                  </a:cubicBezTo>
                  <a:cubicBezTo>
                    <a:pt x="228" y="342"/>
                    <a:pt x="285" y="310"/>
                    <a:pt x="324" y="248"/>
                  </a:cubicBezTo>
                  <a:cubicBezTo>
                    <a:pt x="339" y="224"/>
                    <a:pt x="346" y="197"/>
                    <a:pt x="346" y="171"/>
                  </a:cubicBezTo>
                  <a:cubicBezTo>
                    <a:pt x="346" y="116"/>
                    <a:pt x="315" y="62"/>
                    <a:pt x="260" y="30"/>
                  </a:cubicBezTo>
                  <a:cubicBezTo>
                    <a:pt x="234" y="15"/>
                    <a:pt x="204" y="8"/>
                    <a:pt x="175" y="8"/>
                  </a:cubicBezTo>
                  <a:cubicBezTo>
                    <a:pt x="118" y="8"/>
                    <a:pt x="63" y="36"/>
                    <a:pt x="32" y="86"/>
                  </a:cubicBezTo>
                  <a:close/>
                </a:path>
              </a:pathLst>
            </a:custGeom>
            <a:solidFill>
              <a:srgbClr val="6133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66" name="Freeform 755"/>
            <p:cNvSpPr>
              <a:spLocks noEditPoints="1"/>
            </p:cNvSpPr>
            <p:nvPr/>
          </p:nvSpPr>
          <p:spPr bwMode="auto">
            <a:xfrm>
              <a:off x="4559299" y="1778001"/>
              <a:ext cx="282575" cy="860425"/>
            </a:xfrm>
            <a:custGeom>
              <a:avLst/>
              <a:gdLst>
                <a:gd name="T0" fmla="*/ 34 w 104"/>
                <a:gd name="T1" fmla="*/ 310 h 318"/>
                <a:gd name="T2" fmla="*/ 42 w 104"/>
                <a:gd name="T3" fmla="*/ 314 h 318"/>
                <a:gd name="T4" fmla="*/ 38 w 104"/>
                <a:gd name="T5" fmla="*/ 317 h 318"/>
                <a:gd name="T6" fmla="*/ 27 w 104"/>
                <a:gd name="T7" fmla="*/ 293 h 318"/>
                <a:gd name="T8" fmla="*/ 33 w 104"/>
                <a:gd name="T9" fmla="*/ 304 h 318"/>
                <a:gd name="T10" fmla="*/ 23 w 104"/>
                <a:gd name="T11" fmla="*/ 290 h 318"/>
                <a:gd name="T12" fmla="*/ 23 w 104"/>
                <a:gd name="T13" fmla="*/ 281 h 318"/>
                <a:gd name="T14" fmla="*/ 25 w 104"/>
                <a:gd name="T15" fmla="*/ 291 h 318"/>
                <a:gd name="T16" fmla="*/ 13 w 104"/>
                <a:gd name="T17" fmla="*/ 268 h 318"/>
                <a:gd name="T18" fmla="*/ 17 w 104"/>
                <a:gd name="T19" fmla="*/ 266 h 318"/>
                <a:gd name="T20" fmla="*/ 18 w 104"/>
                <a:gd name="T21" fmla="*/ 277 h 318"/>
                <a:gd name="T22" fmla="*/ 8 w 104"/>
                <a:gd name="T23" fmla="*/ 253 h 318"/>
                <a:gd name="T24" fmla="*/ 15 w 104"/>
                <a:gd name="T25" fmla="*/ 259 h 318"/>
                <a:gd name="T26" fmla="*/ 10 w 104"/>
                <a:gd name="T27" fmla="*/ 260 h 318"/>
                <a:gd name="T28" fmla="*/ 4 w 104"/>
                <a:gd name="T29" fmla="*/ 238 h 318"/>
                <a:gd name="T30" fmla="*/ 11 w 104"/>
                <a:gd name="T31" fmla="*/ 244 h 318"/>
                <a:gd name="T32" fmla="*/ 6 w 104"/>
                <a:gd name="T33" fmla="*/ 245 h 318"/>
                <a:gd name="T34" fmla="*/ 4 w 104"/>
                <a:gd name="T35" fmla="*/ 219 h 318"/>
                <a:gd name="T36" fmla="*/ 5 w 104"/>
                <a:gd name="T37" fmla="*/ 232 h 318"/>
                <a:gd name="T38" fmla="*/ 1 w 104"/>
                <a:gd name="T39" fmla="*/ 214 h 318"/>
                <a:gd name="T40" fmla="*/ 5 w 104"/>
                <a:gd name="T41" fmla="*/ 206 h 318"/>
                <a:gd name="T42" fmla="*/ 3 w 104"/>
                <a:gd name="T43" fmla="*/ 216 h 318"/>
                <a:gd name="T44" fmla="*/ 0 w 104"/>
                <a:gd name="T45" fmla="*/ 196 h 318"/>
                <a:gd name="T46" fmla="*/ 5 w 104"/>
                <a:gd name="T47" fmla="*/ 191 h 318"/>
                <a:gd name="T48" fmla="*/ 2 w 104"/>
                <a:gd name="T49" fmla="*/ 201 h 318"/>
                <a:gd name="T50" fmla="*/ 0 w 104"/>
                <a:gd name="T51" fmla="*/ 183 h 318"/>
                <a:gd name="T52" fmla="*/ 6 w 104"/>
                <a:gd name="T53" fmla="*/ 175 h 318"/>
                <a:gd name="T54" fmla="*/ 2 w 104"/>
                <a:gd name="T55" fmla="*/ 185 h 318"/>
                <a:gd name="T56" fmla="*/ 3 w 104"/>
                <a:gd name="T57" fmla="*/ 159 h 318"/>
                <a:gd name="T58" fmla="*/ 7 w 104"/>
                <a:gd name="T59" fmla="*/ 168 h 318"/>
                <a:gd name="T60" fmla="*/ 5 w 104"/>
                <a:gd name="T61" fmla="*/ 152 h 318"/>
                <a:gd name="T62" fmla="*/ 11 w 104"/>
                <a:gd name="T63" fmla="*/ 145 h 318"/>
                <a:gd name="T64" fmla="*/ 10 w 104"/>
                <a:gd name="T65" fmla="*/ 139 h 318"/>
                <a:gd name="T66" fmla="*/ 14 w 104"/>
                <a:gd name="T67" fmla="*/ 127 h 318"/>
                <a:gd name="T68" fmla="*/ 11 w 104"/>
                <a:gd name="T69" fmla="*/ 139 h 318"/>
                <a:gd name="T70" fmla="*/ 14 w 104"/>
                <a:gd name="T71" fmla="*/ 121 h 318"/>
                <a:gd name="T72" fmla="*/ 21 w 104"/>
                <a:gd name="T73" fmla="*/ 116 h 318"/>
                <a:gd name="T74" fmla="*/ 15 w 104"/>
                <a:gd name="T75" fmla="*/ 124 h 318"/>
                <a:gd name="T76" fmla="*/ 23 w 104"/>
                <a:gd name="T77" fmla="*/ 100 h 318"/>
                <a:gd name="T78" fmla="*/ 27 w 104"/>
                <a:gd name="T79" fmla="*/ 102 h 318"/>
                <a:gd name="T80" fmla="*/ 21 w 104"/>
                <a:gd name="T81" fmla="*/ 110 h 318"/>
                <a:gd name="T82" fmla="*/ 30 w 104"/>
                <a:gd name="T83" fmla="*/ 86 h 318"/>
                <a:gd name="T84" fmla="*/ 31 w 104"/>
                <a:gd name="T85" fmla="*/ 95 h 318"/>
                <a:gd name="T86" fmla="*/ 35 w 104"/>
                <a:gd name="T87" fmla="*/ 82 h 318"/>
                <a:gd name="T88" fmla="*/ 42 w 104"/>
                <a:gd name="T89" fmla="*/ 71 h 318"/>
                <a:gd name="T90" fmla="*/ 36 w 104"/>
                <a:gd name="T91" fmla="*/ 82 h 318"/>
                <a:gd name="T92" fmla="*/ 43 w 104"/>
                <a:gd name="T93" fmla="*/ 65 h 318"/>
                <a:gd name="T94" fmla="*/ 51 w 104"/>
                <a:gd name="T95" fmla="*/ 62 h 318"/>
                <a:gd name="T96" fmla="*/ 43 w 104"/>
                <a:gd name="T97" fmla="*/ 69 h 318"/>
                <a:gd name="T98" fmla="*/ 56 w 104"/>
                <a:gd name="T99" fmla="*/ 46 h 318"/>
                <a:gd name="T100" fmla="*/ 55 w 104"/>
                <a:gd name="T101" fmla="*/ 55 h 318"/>
                <a:gd name="T102" fmla="*/ 62 w 104"/>
                <a:gd name="T103" fmla="*/ 43 h 318"/>
                <a:gd name="T104" fmla="*/ 70 w 104"/>
                <a:gd name="T105" fmla="*/ 34 h 318"/>
                <a:gd name="T106" fmla="*/ 63 w 104"/>
                <a:gd name="T107" fmla="*/ 44 h 318"/>
                <a:gd name="T108" fmla="*/ 72 w 104"/>
                <a:gd name="T109" fmla="*/ 28 h 318"/>
                <a:gd name="T110" fmla="*/ 80 w 104"/>
                <a:gd name="T111" fmla="*/ 26 h 318"/>
                <a:gd name="T112" fmla="*/ 72 w 104"/>
                <a:gd name="T113" fmla="*/ 32 h 318"/>
                <a:gd name="T114" fmla="*/ 88 w 104"/>
                <a:gd name="T115" fmla="*/ 11 h 318"/>
                <a:gd name="T116" fmla="*/ 86 w 104"/>
                <a:gd name="T117" fmla="*/ 20 h 318"/>
                <a:gd name="T118" fmla="*/ 94 w 104"/>
                <a:gd name="T119" fmla="*/ 9 h 318"/>
                <a:gd name="T120" fmla="*/ 100 w 104"/>
                <a:gd name="T121" fmla="*/ 1 h 318"/>
                <a:gd name="T122" fmla="*/ 97 w 104"/>
                <a:gd name="T123" fmla="*/ 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318">
                  <a:moveTo>
                    <a:pt x="38" y="317"/>
                  </a:moveTo>
                  <a:cubicBezTo>
                    <a:pt x="37" y="315"/>
                    <a:pt x="35" y="312"/>
                    <a:pt x="34" y="310"/>
                  </a:cubicBezTo>
                  <a:cubicBezTo>
                    <a:pt x="34" y="310"/>
                    <a:pt x="34" y="310"/>
                    <a:pt x="34" y="310"/>
                  </a:cubicBezTo>
                  <a:cubicBezTo>
                    <a:pt x="33" y="309"/>
                    <a:pt x="34" y="308"/>
                    <a:pt x="35" y="307"/>
                  </a:cubicBezTo>
                  <a:cubicBezTo>
                    <a:pt x="36" y="306"/>
                    <a:pt x="37" y="307"/>
                    <a:pt x="38" y="308"/>
                  </a:cubicBezTo>
                  <a:cubicBezTo>
                    <a:pt x="39" y="310"/>
                    <a:pt x="41" y="312"/>
                    <a:pt x="42" y="314"/>
                  </a:cubicBezTo>
                  <a:cubicBezTo>
                    <a:pt x="43" y="315"/>
                    <a:pt x="42" y="317"/>
                    <a:pt x="41" y="318"/>
                  </a:cubicBezTo>
                  <a:cubicBezTo>
                    <a:pt x="41" y="318"/>
                    <a:pt x="40" y="318"/>
                    <a:pt x="40" y="318"/>
                  </a:cubicBezTo>
                  <a:cubicBezTo>
                    <a:pt x="39" y="318"/>
                    <a:pt x="39" y="318"/>
                    <a:pt x="38" y="317"/>
                  </a:cubicBezTo>
                  <a:close/>
                  <a:moveTo>
                    <a:pt x="30" y="303"/>
                  </a:moveTo>
                  <a:cubicBezTo>
                    <a:pt x="29" y="301"/>
                    <a:pt x="27" y="299"/>
                    <a:pt x="26" y="297"/>
                  </a:cubicBezTo>
                  <a:cubicBezTo>
                    <a:pt x="25" y="295"/>
                    <a:pt x="26" y="294"/>
                    <a:pt x="27" y="293"/>
                  </a:cubicBezTo>
                  <a:cubicBezTo>
                    <a:pt x="28" y="293"/>
                    <a:pt x="30" y="293"/>
                    <a:pt x="30" y="294"/>
                  </a:cubicBezTo>
                  <a:cubicBezTo>
                    <a:pt x="31" y="297"/>
                    <a:pt x="33" y="299"/>
                    <a:pt x="34" y="301"/>
                  </a:cubicBezTo>
                  <a:cubicBezTo>
                    <a:pt x="35" y="302"/>
                    <a:pt x="34" y="304"/>
                    <a:pt x="33" y="304"/>
                  </a:cubicBezTo>
                  <a:cubicBezTo>
                    <a:pt x="33" y="305"/>
                    <a:pt x="32" y="305"/>
                    <a:pt x="32" y="305"/>
                  </a:cubicBezTo>
                  <a:cubicBezTo>
                    <a:pt x="31" y="305"/>
                    <a:pt x="30" y="304"/>
                    <a:pt x="30" y="303"/>
                  </a:cubicBezTo>
                  <a:close/>
                  <a:moveTo>
                    <a:pt x="23" y="290"/>
                  </a:moveTo>
                  <a:cubicBezTo>
                    <a:pt x="21" y="287"/>
                    <a:pt x="20" y="285"/>
                    <a:pt x="19" y="282"/>
                  </a:cubicBezTo>
                  <a:cubicBezTo>
                    <a:pt x="19" y="281"/>
                    <a:pt x="19" y="280"/>
                    <a:pt x="20" y="279"/>
                  </a:cubicBezTo>
                  <a:cubicBezTo>
                    <a:pt x="21" y="279"/>
                    <a:pt x="23" y="279"/>
                    <a:pt x="23" y="281"/>
                  </a:cubicBezTo>
                  <a:cubicBezTo>
                    <a:pt x="24" y="283"/>
                    <a:pt x="26" y="285"/>
                    <a:pt x="27" y="287"/>
                  </a:cubicBezTo>
                  <a:cubicBezTo>
                    <a:pt x="27" y="289"/>
                    <a:pt x="27" y="290"/>
                    <a:pt x="26" y="291"/>
                  </a:cubicBezTo>
                  <a:cubicBezTo>
                    <a:pt x="25" y="291"/>
                    <a:pt x="25" y="291"/>
                    <a:pt x="25" y="291"/>
                  </a:cubicBezTo>
                  <a:cubicBezTo>
                    <a:pt x="24" y="291"/>
                    <a:pt x="23" y="290"/>
                    <a:pt x="23" y="290"/>
                  </a:cubicBezTo>
                  <a:close/>
                  <a:moveTo>
                    <a:pt x="16" y="275"/>
                  </a:moveTo>
                  <a:cubicBezTo>
                    <a:pt x="15" y="273"/>
                    <a:pt x="14" y="270"/>
                    <a:pt x="13" y="268"/>
                  </a:cubicBezTo>
                  <a:cubicBezTo>
                    <a:pt x="13" y="268"/>
                    <a:pt x="13" y="268"/>
                    <a:pt x="13" y="268"/>
                  </a:cubicBezTo>
                  <a:cubicBezTo>
                    <a:pt x="13" y="267"/>
                    <a:pt x="13" y="265"/>
                    <a:pt x="14" y="265"/>
                  </a:cubicBezTo>
                  <a:cubicBezTo>
                    <a:pt x="16" y="264"/>
                    <a:pt x="17" y="265"/>
                    <a:pt x="17" y="266"/>
                  </a:cubicBezTo>
                  <a:cubicBezTo>
                    <a:pt x="18" y="269"/>
                    <a:pt x="19" y="271"/>
                    <a:pt x="20" y="273"/>
                  </a:cubicBezTo>
                  <a:cubicBezTo>
                    <a:pt x="21" y="275"/>
                    <a:pt x="20" y="276"/>
                    <a:pt x="19" y="276"/>
                  </a:cubicBezTo>
                  <a:cubicBezTo>
                    <a:pt x="18" y="277"/>
                    <a:pt x="18" y="277"/>
                    <a:pt x="18" y="277"/>
                  </a:cubicBezTo>
                  <a:cubicBezTo>
                    <a:pt x="17" y="277"/>
                    <a:pt x="16" y="276"/>
                    <a:pt x="16" y="275"/>
                  </a:cubicBezTo>
                  <a:close/>
                  <a:moveTo>
                    <a:pt x="10" y="260"/>
                  </a:moveTo>
                  <a:cubicBezTo>
                    <a:pt x="10" y="258"/>
                    <a:pt x="9" y="255"/>
                    <a:pt x="8" y="253"/>
                  </a:cubicBezTo>
                  <a:cubicBezTo>
                    <a:pt x="8" y="252"/>
                    <a:pt x="8" y="250"/>
                    <a:pt x="10" y="250"/>
                  </a:cubicBezTo>
                  <a:cubicBezTo>
                    <a:pt x="11" y="250"/>
                    <a:pt x="12" y="250"/>
                    <a:pt x="13" y="252"/>
                  </a:cubicBezTo>
                  <a:cubicBezTo>
                    <a:pt x="13" y="254"/>
                    <a:pt x="14" y="256"/>
                    <a:pt x="15" y="259"/>
                  </a:cubicBezTo>
                  <a:cubicBezTo>
                    <a:pt x="15" y="260"/>
                    <a:pt x="15" y="262"/>
                    <a:pt x="13" y="262"/>
                  </a:cubicBezTo>
                  <a:cubicBezTo>
                    <a:pt x="13" y="262"/>
                    <a:pt x="13" y="262"/>
                    <a:pt x="13" y="262"/>
                  </a:cubicBezTo>
                  <a:cubicBezTo>
                    <a:pt x="12" y="262"/>
                    <a:pt x="11" y="261"/>
                    <a:pt x="10" y="260"/>
                  </a:cubicBezTo>
                  <a:close/>
                  <a:moveTo>
                    <a:pt x="6" y="245"/>
                  </a:moveTo>
                  <a:cubicBezTo>
                    <a:pt x="5" y="243"/>
                    <a:pt x="5" y="240"/>
                    <a:pt x="4" y="238"/>
                  </a:cubicBezTo>
                  <a:cubicBezTo>
                    <a:pt x="4" y="238"/>
                    <a:pt x="4" y="238"/>
                    <a:pt x="4" y="238"/>
                  </a:cubicBezTo>
                  <a:cubicBezTo>
                    <a:pt x="4" y="236"/>
                    <a:pt x="5" y="235"/>
                    <a:pt x="6" y="235"/>
                  </a:cubicBezTo>
                  <a:cubicBezTo>
                    <a:pt x="7" y="235"/>
                    <a:pt x="9" y="235"/>
                    <a:pt x="9" y="237"/>
                  </a:cubicBezTo>
                  <a:cubicBezTo>
                    <a:pt x="9" y="239"/>
                    <a:pt x="10" y="242"/>
                    <a:pt x="11" y="244"/>
                  </a:cubicBezTo>
                  <a:cubicBezTo>
                    <a:pt x="11" y="245"/>
                    <a:pt x="10" y="247"/>
                    <a:pt x="9" y="247"/>
                  </a:cubicBezTo>
                  <a:cubicBezTo>
                    <a:pt x="8" y="247"/>
                    <a:pt x="8" y="247"/>
                    <a:pt x="8" y="247"/>
                  </a:cubicBezTo>
                  <a:cubicBezTo>
                    <a:pt x="7" y="247"/>
                    <a:pt x="6" y="246"/>
                    <a:pt x="6" y="245"/>
                  </a:cubicBezTo>
                  <a:close/>
                  <a:moveTo>
                    <a:pt x="3" y="230"/>
                  </a:moveTo>
                  <a:cubicBezTo>
                    <a:pt x="2" y="227"/>
                    <a:pt x="2" y="225"/>
                    <a:pt x="2" y="222"/>
                  </a:cubicBezTo>
                  <a:cubicBezTo>
                    <a:pt x="1" y="221"/>
                    <a:pt x="2" y="220"/>
                    <a:pt x="4" y="219"/>
                  </a:cubicBezTo>
                  <a:cubicBezTo>
                    <a:pt x="5" y="219"/>
                    <a:pt x="6" y="220"/>
                    <a:pt x="6" y="221"/>
                  </a:cubicBezTo>
                  <a:cubicBezTo>
                    <a:pt x="6" y="224"/>
                    <a:pt x="7" y="227"/>
                    <a:pt x="7" y="229"/>
                  </a:cubicBezTo>
                  <a:cubicBezTo>
                    <a:pt x="8" y="230"/>
                    <a:pt x="7" y="232"/>
                    <a:pt x="5" y="232"/>
                  </a:cubicBezTo>
                  <a:cubicBezTo>
                    <a:pt x="5" y="232"/>
                    <a:pt x="5" y="232"/>
                    <a:pt x="5" y="232"/>
                  </a:cubicBezTo>
                  <a:cubicBezTo>
                    <a:pt x="4" y="232"/>
                    <a:pt x="3" y="231"/>
                    <a:pt x="3" y="230"/>
                  </a:cubicBezTo>
                  <a:close/>
                  <a:moveTo>
                    <a:pt x="1" y="214"/>
                  </a:moveTo>
                  <a:cubicBezTo>
                    <a:pt x="0" y="212"/>
                    <a:pt x="0" y="209"/>
                    <a:pt x="0" y="206"/>
                  </a:cubicBezTo>
                  <a:cubicBezTo>
                    <a:pt x="0" y="205"/>
                    <a:pt x="1" y="204"/>
                    <a:pt x="2" y="204"/>
                  </a:cubicBezTo>
                  <a:cubicBezTo>
                    <a:pt x="4" y="204"/>
                    <a:pt x="5" y="205"/>
                    <a:pt x="5" y="206"/>
                  </a:cubicBezTo>
                  <a:cubicBezTo>
                    <a:pt x="5" y="209"/>
                    <a:pt x="5" y="211"/>
                    <a:pt x="5" y="214"/>
                  </a:cubicBezTo>
                  <a:cubicBezTo>
                    <a:pt x="5" y="215"/>
                    <a:pt x="5" y="216"/>
                    <a:pt x="3" y="216"/>
                  </a:cubicBezTo>
                  <a:cubicBezTo>
                    <a:pt x="3" y="216"/>
                    <a:pt x="3" y="216"/>
                    <a:pt x="3" y="216"/>
                  </a:cubicBezTo>
                  <a:cubicBezTo>
                    <a:pt x="2" y="216"/>
                    <a:pt x="1" y="215"/>
                    <a:pt x="1" y="214"/>
                  </a:cubicBezTo>
                  <a:close/>
                  <a:moveTo>
                    <a:pt x="0" y="198"/>
                  </a:moveTo>
                  <a:cubicBezTo>
                    <a:pt x="0" y="198"/>
                    <a:pt x="0" y="197"/>
                    <a:pt x="0" y="196"/>
                  </a:cubicBezTo>
                  <a:cubicBezTo>
                    <a:pt x="0" y="194"/>
                    <a:pt x="0" y="192"/>
                    <a:pt x="0" y="191"/>
                  </a:cubicBezTo>
                  <a:cubicBezTo>
                    <a:pt x="0" y="189"/>
                    <a:pt x="1" y="188"/>
                    <a:pt x="2" y="188"/>
                  </a:cubicBezTo>
                  <a:cubicBezTo>
                    <a:pt x="4" y="188"/>
                    <a:pt x="5" y="189"/>
                    <a:pt x="5" y="191"/>
                  </a:cubicBezTo>
                  <a:cubicBezTo>
                    <a:pt x="5" y="193"/>
                    <a:pt x="5" y="194"/>
                    <a:pt x="5" y="196"/>
                  </a:cubicBezTo>
                  <a:cubicBezTo>
                    <a:pt x="5" y="197"/>
                    <a:pt x="5" y="198"/>
                    <a:pt x="5" y="198"/>
                  </a:cubicBezTo>
                  <a:cubicBezTo>
                    <a:pt x="5" y="200"/>
                    <a:pt x="3" y="201"/>
                    <a:pt x="2" y="201"/>
                  </a:cubicBezTo>
                  <a:cubicBezTo>
                    <a:pt x="1" y="201"/>
                    <a:pt x="0" y="200"/>
                    <a:pt x="0" y="198"/>
                  </a:cubicBezTo>
                  <a:close/>
                  <a:moveTo>
                    <a:pt x="2" y="185"/>
                  </a:moveTo>
                  <a:cubicBezTo>
                    <a:pt x="1" y="185"/>
                    <a:pt x="0" y="184"/>
                    <a:pt x="0" y="183"/>
                  </a:cubicBezTo>
                  <a:cubicBezTo>
                    <a:pt x="0" y="180"/>
                    <a:pt x="1" y="177"/>
                    <a:pt x="1" y="175"/>
                  </a:cubicBezTo>
                  <a:cubicBezTo>
                    <a:pt x="1" y="174"/>
                    <a:pt x="2" y="173"/>
                    <a:pt x="4" y="173"/>
                  </a:cubicBezTo>
                  <a:cubicBezTo>
                    <a:pt x="5" y="173"/>
                    <a:pt x="6" y="174"/>
                    <a:pt x="6" y="175"/>
                  </a:cubicBezTo>
                  <a:cubicBezTo>
                    <a:pt x="5" y="178"/>
                    <a:pt x="5" y="180"/>
                    <a:pt x="5" y="183"/>
                  </a:cubicBezTo>
                  <a:cubicBezTo>
                    <a:pt x="5" y="184"/>
                    <a:pt x="4" y="185"/>
                    <a:pt x="3" y="185"/>
                  </a:cubicBezTo>
                  <a:lnTo>
                    <a:pt x="2" y="185"/>
                  </a:lnTo>
                  <a:close/>
                  <a:moveTo>
                    <a:pt x="4" y="170"/>
                  </a:moveTo>
                  <a:cubicBezTo>
                    <a:pt x="3" y="169"/>
                    <a:pt x="2" y="168"/>
                    <a:pt x="2" y="167"/>
                  </a:cubicBezTo>
                  <a:cubicBezTo>
                    <a:pt x="2" y="164"/>
                    <a:pt x="3" y="162"/>
                    <a:pt x="3" y="159"/>
                  </a:cubicBezTo>
                  <a:cubicBezTo>
                    <a:pt x="3" y="158"/>
                    <a:pt x="5" y="157"/>
                    <a:pt x="6" y="157"/>
                  </a:cubicBezTo>
                  <a:cubicBezTo>
                    <a:pt x="7" y="158"/>
                    <a:pt x="8" y="159"/>
                    <a:pt x="8" y="160"/>
                  </a:cubicBezTo>
                  <a:cubicBezTo>
                    <a:pt x="7" y="163"/>
                    <a:pt x="7" y="165"/>
                    <a:pt x="7" y="168"/>
                  </a:cubicBezTo>
                  <a:cubicBezTo>
                    <a:pt x="6" y="169"/>
                    <a:pt x="5" y="170"/>
                    <a:pt x="4" y="170"/>
                  </a:cubicBezTo>
                  <a:close/>
                  <a:moveTo>
                    <a:pt x="7" y="154"/>
                  </a:moveTo>
                  <a:cubicBezTo>
                    <a:pt x="5" y="154"/>
                    <a:pt x="5" y="153"/>
                    <a:pt x="5" y="152"/>
                  </a:cubicBezTo>
                  <a:cubicBezTo>
                    <a:pt x="5" y="149"/>
                    <a:pt x="6" y="146"/>
                    <a:pt x="7" y="144"/>
                  </a:cubicBezTo>
                  <a:cubicBezTo>
                    <a:pt x="7" y="143"/>
                    <a:pt x="8" y="142"/>
                    <a:pt x="10" y="142"/>
                  </a:cubicBezTo>
                  <a:cubicBezTo>
                    <a:pt x="11" y="142"/>
                    <a:pt x="12" y="144"/>
                    <a:pt x="11" y="145"/>
                  </a:cubicBezTo>
                  <a:cubicBezTo>
                    <a:pt x="11" y="147"/>
                    <a:pt x="10" y="150"/>
                    <a:pt x="9" y="153"/>
                  </a:cubicBezTo>
                  <a:cubicBezTo>
                    <a:pt x="9" y="154"/>
                    <a:pt x="8" y="154"/>
                    <a:pt x="7" y="154"/>
                  </a:cubicBezTo>
                  <a:close/>
                  <a:moveTo>
                    <a:pt x="10" y="139"/>
                  </a:moveTo>
                  <a:cubicBezTo>
                    <a:pt x="9" y="139"/>
                    <a:pt x="8" y="137"/>
                    <a:pt x="9" y="136"/>
                  </a:cubicBezTo>
                  <a:cubicBezTo>
                    <a:pt x="10" y="134"/>
                    <a:pt x="10" y="131"/>
                    <a:pt x="11" y="129"/>
                  </a:cubicBezTo>
                  <a:cubicBezTo>
                    <a:pt x="12" y="128"/>
                    <a:pt x="13" y="127"/>
                    <a:pt x="14" y="127"/>
                  </a:cubicBezTo>
                  <a:cubicBezTo>
                    <a:pt x="15" y="128"/>
                    <a:pt x="16" y="129"/>
                    <a:pt x="16" y="130"/>
                  </a:cubicBezTo>
                  <a:cubicBezTo>
                    <a:pt x="15" y="133"/>
                    <a:pt x="14" y="135"/>
                    <a:pt x="13" y="138"/>
                  </a:cubicBezTo>
                  <a:cubicBezTo>
                    <a:pt x="13" y="139"/>
                    <a:pt x="12" y="139"/>
                    <a:pt x="11" y="139"/>
                  </a:cubicBezTo>
                  <a:lnTo>
                    <a:pt x="10" y="139"/>
                  </a:lnTo>
                  <a:close/>
                  <a:moveTo>
                    <a:pt x="15" y="124"/>
                  </a:moveTo>
                  <a:cubicBezTo>
                    <a:pt x="14" y="124"/>
                    <a:pt x="13" y="123"/>
                    <a:pt x="14" y="121"/>
                  </a:cubicBezTo>
                  <a:cubicBezTo>
                    <a:pt x="15" y="119"/>
                    <a:pt x="16" y="116"/>
                    <a:pt x="17" y="114"/>
                  </a:cubicBezTo>
                  <a:cubicBezTo>
                    <a:pt x="17" y="113"/>
                    <a:pt x="19" y="112"/>
                    <a:pt x="20" y="113"/>
                  </a:cubicBezTo>
                  <a:cubicBezTo>
                    <a:pt x="21" y="113"/>
                    <a:pt x="21" y="115"/>
                    <a:pt x="21" y="116"/>
                  </a:cubicBezTo>
                  <a:cubicBezTo>
                    <a:pt x="20" y="118"/>
                    <a:pt x="19" y="121"/>
                    <a:pt x="18" y="123"/>
                  </a:cubicBezTo>
                  <a:cubicBezTo>
                    <a:pt x="18" y="124"/>
                    <a:pt x="17" y="124"/>
                    <a:pt x="16" y="124"/>
                  </a:cubicBezTo>
                  <a:lnTo>
                    <a:pt x="15" y="124"/>
                  </a:lnTo>
                  <a:close/>
                  <a:moveTo>
                    <a:pt x="21" y="110"/>
                  </a:moveTo>
                  <a:cubicBezTo>
                    <a:pt x="20" y="109"/>
                    <a:pt x="19" y="108"/>
                    <a:pt x="20" y="107"/>
                  </a:cubicBezTo>
                  <a:cubicBezTo>
                    <a:pt x="21" y="104"/>
                    <a:pt x="22" y="102"/>
                    <a:pt x="23" y="100"/>
                  </a:cubicBezTo>
                  <a:cubicBezTo>
                    <a:pt x="23" y="100"/>
                    <a:pt x="23" y="100"/>
                    <a:pt x="23" y="100"/>
                  </a:cubicBezTo>
                  <a:cubicBezTo>
                    <a:pt x="24" y="98"/>
                    <a:pt x="25" y="98"/>
                    <a:pt x="26" y="99"/>
                  </a:cubicBezTo>
                  <a:cubicBezTo>
                    <a:pt x="27" y="99"/>
                    <a:pt x="28" y="100"/>
                    <a:pt x="27" y="102"/>
                  </a:cubicBezTo>
                  <a:cubicBezTo>
                    <a:pt x="26" y="104"/>
                    <a:pt x="25" y="106"/>
                    <a:pt x="24" y="109"/>
                  </a:cubicBezTo>
                  <a:cubicBezTo>
                    <a:pt x="24" y="110"/>
                    <a:pt x="23" y="110"/>
                    <a:pt x="22" y="110"/>
                  </a:cubicBezTo>
                  <a:lnTo>
                    <a:pt x="21" y="110"/>
                  </a:lnTo>
                  <a:close/>
                  <a:moveTo>
                    <a:pt x="28" y="96"/>
                  </a:moveTo>
                  <a:cubicBezTo>
                    <a:pt x="26" y="95"/>
                    <a:pt x="26" y="94"/>
                    <a:pt x="27" y="93"/>
                  </a:cubicBezTo>
                  <a:cubicBezTo>
                    <a:pt x="28" y="90"/>
                    <a:pt x="29" y="88"/>
                    <a:pt x="30" y="86"/>
                  </a:cubicBezTo>
                  <a:cubicBezTo>
                    <a:pt x="31" y="85"/>
                    <a:pt x="32" y="84"/>
                    <a:pt x="34" y="85"/>
                  </a:cubicBezTo>
                  <a:cubicBezTo>
                    <a:pt x="35" y="85"/>
                    <a:pt x="35" y="87"/>
                    <a:pt x="34" y="88"/>
                  </a:cubicBezTo>
                  <a:cubicBezTo>
                    <a:pt x="33" y="90"/>
                    <a:pt x="32" y="92"/>
                    <a:pt x="31" y="95"/>
                  </a:cubicBezTo>
                  <a:cubicBezTo>
                    <a:pt x="30" y="96"/>
                    <a:pt x="30" y="96"/>
                    <a:pt x="29" y="96"/>
                  </a:cubicBezTo>
                  <a:lnTo>
                    <a:pt x="28" y="96"/>
                  </a:lnTo>
                  <a:close/>
                  <a:moveTo>
                    <a:pt x="35" y="82"/>
                  </a:moveTo>
                  <a:cubicBezTo>
                    <a:pt x="34" y="81"/>
                    <a:pt x="34" y="80"/>
                    <a:pt x="34" y="79"/>
                  </a:cubicBezTo>
                  <a:cubicBezTo>
                    <a:pt x="36" y="77"/>
                    <a:pt x="37" y="74"/>
                    <a:pt x="38" y="72"/>
                  </a:cubicBezTo>
                  <a:cubicBezTo>
                    <a:pt x="39" y="71"/>
                    <a:pt x="40" y="71"/>
                    <a:pt x="42" y="71"/>
                  </a:cubicBezTo>
                  <a:cubicBezTo>
                    <a:pt x="43" y="72"/>
                    <a:pt x="43" y="73"/>
                    <a:pt x="42" y="75"/>
                  </a:cubicBezTo>
                  <a:cubicBezTo>
                    <a:pt x="41" y="77"/>
                    <a:pt x="40" y="79"/>
                    <a:pt x="38" y="81"/>
                  </a:cubicBezTo>
                  <a:cubicBezTo>
                    <a:pt x="38" y="82"/>
                    <a:pt x="37" y="82"/>
                    <a:pt x="36" y="82"/>
                  </a:cubicBezTo>
                  <a:cubicBezTo>
                    <a:pt x="36" y="82"/>
                    <a:pt x="35" y="82"/>
                    <a:pt x="35" y="82"/>
                  </a:cubicBezTo>
                  <a:close/>
                  <a:moveTo>
                    <a:pt x="43" y="69"/>
                  </a:moveTo>
                  <a:cubicBezTo>
                    <a:pt x="42" y="68"/>
                    <a:pt x="42" y="67"/>
                    <a:pt x="43" y="65"/>
                  </a:cubicBezTo>
                  <a:cubicBezTo>
                    <a:pt x="44" y="63"/>
                    <a:pt x="46" y="61"/>
                    <a:pt x="47" y="59"/>
                  </a:cubicBezTo>
                  <a:cubicBezTo>
                    <a:pt x="48" y="58"/>
                    <a:pt x="49" y="58"/>
                    <a:pt x="50" y="58"/>
                  </a:cubicBezTo>
                  <a:cubicBezTo>
                    <a:pt x="51" y="59"/>
                    <a:pt x="52" y="61"/>
                    <a:pt x="51" y="62"/>
                  </a:cubicBezTo>
                  <a:cubicBezTo>
                    <a:pt x="49" y="64"/>
                    <a:pt x="48" y="66"/>
                    <a:pt x="47" y="68"/>
                  </a:cubicBezTo>
                  <a:cubicBezTo>
                    <a:pt x="46" y="69"/>
                    <a:pt x="45" y="69"/>
                    <a:pt x="45" y="69"/>
                  </a:cubicBezTo>
                  <a:cubicBezTo>
                    <a:pt x="44" y="69"/>
                    <a:pt x="44" y="69"/>
                    <a:pt x="43" y="69"/>
                  </a:cubicBezTo>
                  <a:close/>
                  <a:moveTo>
                    <a:pt x="52" y="56"/>
                  </a:moveTo>
                  <a:cubicBezTo>
                    <a:pt x="51" y="55"/>
                    <a:pt x="51" y="54"/>
                    <a:pt x="52" y="53"/>
                  </a:cubicBezTo>
                  <a:cubicBezTo>
                    <a:pt x="53" y="50"/>
                    <a:pt x="55" y="48"/>
                    <a:pt x="56" y="46"/>
                  </a:cubicBezTo>
                  <a:cubicBezTo>
                    <a:pt x="57" y="45"/>
                    <a:pt x="59" y="45"/>
                    <a:pt x="60" y="46"/>
                  </a:cubicBezTo>
                  <a:cubicBezTo>
                    <a:pt x="61" y="47"/>
                    <a:pt x="61" y="48"/>
                    <a:pt x="60" y="49"/>
                  </a:cubicBezTo>
                  <a:cubicBezTo>
                    <a:pt x="59" y="51"/>
                    <a:pt x="57" y="53"/>
                    <a:pt x="55" y="55"/>
                  </a:cubicBezTo>
                  <a:cubicBezTo>
                    <a:pt x="55" y="56"/>
                    <a:pt x="54" y="56"/>
                    <a:pt x="54" y="56"/>
                  </a:cubicBezTo>
                  <a:cubicBezTo>
                    <a:pt x="53" y="56"/>
                    <a:pt x="53" y="56"/>
                    <a:pt x="52" y="56"/>
                  </a:cubicBezTo>
                  <a:close/>
                  <a:moveTo>
                    <a:pt x="62" y="43"/>
                  </a:moveTo>
                  <a:cubicBezTo>
                    <a:pt x="61" y="43"/>
                    <a:pt x="60" y="41"/>
                    <a:pt x="61" y="40"/>
                  </a:cubicBezTo>
                  <a:cubicBezTo>
                    <a:pt x="63" y="38"/>
                    <a:pt x="65" y="36"/>
                    <a:pt x="66" y="34"/>
                  </a:cubicBezTo>
                  <a:cubicBezTo>
                    <a:pt x="67" y="33"/>
                    <a:pt x="69" y="33"/>
                    <a:pt x="70" y="34"/>
                  </a:cubicBezTo>
                  <a:cubicBezTo>
                    <a:pt x="71" y="35"/>
                    <a:pt x="71" y="36"/>
                    <a:pt x="70" y="37"/>
                  </a:cubicBezTo>
                  <a:cubicBezTo>
                    <a:pt x="68" y="39"/>
                    <a:pt x="67" y="41"/>
                    <a:pt x="65" y="43"/>
                  </a:cubicBezTo>
                  <a:cubicBezTo>
                    <a:pt x="64" y="44"/>
                    <a:pt x="64" y="44"/>
                    <a:pt x="63" y="44"/>
                  </a:cubicBezTo>
                  <a:cubicBezTo>
                    <a:pt x="63" y="44"/>
                    <a:pt x="62" y="44"/>
                    <a:pt x="62" y="43"/>
                  </a:cubicBezTo>
                  <a:close/>
                  <a:moveTo>
                    <a:pt x="72" y="32"/>
                  </a:moveTo>
                  <a:cubicBezTo>
                    <a:pt x="71" y="31"/>
                    <a:pt x="71" y="29"/>
                    <a:pt x="72" y="28"/>
                  </a:cubicBezTo>
                  <a:cubicBezTo>
                    <a:pt x="73" y="26"/>
                    <a:pt x="75" y="24"/>
                    <a:pt x="77" y="22"/>
                  </a:cubicBezTo>
                  <a:cubicBezTo>
                    <a:pt x="78" y="22"/>
                    <a:pt x="79" y="21"/>
                    <a:pt x="80" y="22"/>
                  </a:cubicBezTo>
                  <a:cubicBezTo>
                    <a:pt x="81" y="23"/>
                    <a:pt x="81" y="25"/>
                    <a:pt x="80" y="26"/>
                  </a:cubicBezTo>
                  <a:cubicBezTo>
                    <a:pt x="79" y="27"/>
                    <a:pt x="77" y="29"/>
                    <a:pt x="75" y="31"/>
                  </a:cubicBezTo>
                  <a:cubicBezTo>
                    <a:pt x="75" y="32"/>
                    <a:pt x="74" y="32"/>
                    <a:pt x="73" y="32"/>
                  </a:cubicBezTo>
                  <a:cubicBezTo>
                    <a:pt x="73" y="32"/>
                    <a:pt x="72" y="32"/>
                    <a:pt x="72" y="32"/>
                  </a:cubicBezTo>
                  <a:close/>
                  <a:moveTo>
                    <a:pt x="82" y="20"/>
                  </a:moveTo>
                  <a:cubicBezTo>
                    <a:pt x="81" y="19"/>
                    <a:pt x="81" y="18"/>
                    <a:pt x="82" y="17"/>
                  </a:cubicBezTo>
                  <a:cubicBezTo>
                    <a:pt x="84" y="15"/>
                    <a:pt x="86" y="13"/>
                    <a:pt x="88" y="11"/>
                  </a:cubicBezTo>
                  <a:cubicBezTo>
                    <a:pt x="89" y="10"/>
                    <a:pt x="90" y="10"/>
                    <a:pt x="91" y="11"/>
                  </a:cubicBezTo>
                  <a:cubicBezTo>
                    <a:pt x="92" y="12"/>
                    <a:pt x="92" y="14"/>
                    <a:pt x="91" y="15"/>
                  </a:cubicBezTo>
                  <a:cubicBezTo>
                    <a:pt x="89" y="16"/>
                    <a:pt x="88" y="18"/>
                    <a:pt x="86" y="20"/>
                  </a:cubicBezTo>
                  <a:cubicBezTo>
                    <a:pt x="85" y="20"/>
                    <a:pt x="85" y="21"/>
                    <a:pt x="84" y="21"/>
                  </a:cubicBezTo>
                  <a:cubicBezTo>
                    <a:pt x="83" y="21"/>
                    <a:pt x="83" y="20"/>
                    <a:pt x="82" y="20"/>
                  </a:cubicBezTo>
                  <a:close/>
                  <a:moveTo>
                    <a:pt x="94" y="9"/>
                  </a:moveTo>
                  <a:cubicBezTo>
                    <a:pt x="93" y="8"/>
                    <a:pt x="93" y="7"/>
                    <a:pt x="94" y="6"/>
                  </a:cubicBezTo>
                  <a:cubicBezTo>
                    <a:pt x="97" y="2"/>
                    <a:pt x="100" y="1"/>
                    <a:pt x="100" y="1"/>
                  </a:cubicBezTo>
                  <a:cubicBezTo>
                    <a:pt x="100" y="1"/>
                    <a:pt x="100" y="1"/>
                    <a:pt x="100" y="1"/>
                  </a:cubicBezTo>
                  <a:cubicBezTo>
                    <a:pt x="101" y="0"/>
                    <a:pt x="102" y="0"/>
                    <a:pt x="103" y="1"/>
                  </a:cubicBezTo>
                  <a:cubicBezTo>
                    <a:pt x="104" y="2"/>
                    <a:pt x="104" y="3"/>
                    <a:pt x="103" y="4"/>
                  </a:cubicBezTo>
                  <a:cubicBezTo>
                    <a:pt x="103" y="4"/>
                    <a:pt x="101" y="6"/>
                    <a:pt x="97" y="9"/>
                  </a:cubicBezTo>
                  <a:cubicBezTo>
                    <a:pt x="96" y="10"/>
                    <a:pt x="96" y="10"/>
                    <a:pt x="95" y="10"/>
                  </a:cubicBezTo>
                  <a:cubicBezTo>
                    <a:pt x="95" y="10"/>
                    <a:pt x="94" y="10"/>
                    <a:pt x="94" y="9"/>
                  </a:cubicBezTo>
                  <a:close/>
                </a:path>
              </a:pathLst>
            </a:custGeom>
            <a:solidFill>
              <a:srgbClr val="6133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67" name="Freeform 756"/>
            <p:cNvSpPr>
              <a:spLocks noEditPoints="1"/>
            </p:cNvSpPr>
            <p:nvPr/>
          </p:nvSpPr>
          <p:spPr bwMode="auto">
            <a:xfrm>
              <a:off x="4819649" y="1854201"/>
              <a:ext cx="387350" cy="841375"/>
            </a:xfrm>
            <a:custGeom>
              <a:avLst/>
              <a:gdLst>
                <a:gd name="T0" fmla="*/ 12 w 143"/>
                <a:gd name="T1" fmla="*/ 304 h 311"/>
                <a:gd name="T2" fmla="*/ 1 w 143"/>
                <a:gd name="T3" fmla="*/ 310 h 311"/>
                <a:gd name="T4" fmla="*/ 26 w 143"/>
                <a:gd name="T5" fmla="*/ 297 h 311"/>
                <a:gd name="T6" fmla="*/ 15 w 143"/>
                <a:gd name="T7" fmla="*/ 303 h 311"/>
                <a:gd name="T8" fmla="*/ 39 w 143"/>
                <a:gd name="T9" fmla="*/ 289 h 311"/>
                <a:gd name="T10" fmla="*/ 29 w 143"/>
                <a:gd name="T11" fmla="*/ 295 h 311"/>
                <a:gd name="T12" fmla="*/ 52 w 143"/>
                <a:gd name="T13" fmla="*/ 280 h 311"/>
                <a:gd name="T14" fmla="*/ 42 w 143"/>
                <a:gd name="T15" fmla="*/ 287 h 311"/>
                <a:gd name="T16" fmla="*/ 61 w 143"/>
                <a:gd name="T17" fmla="*/ 270 h 311"/>
                <a:gd name="T18" fmla="*/ 57 w 143"/>
                <a:gd name="T19" fmla="*/ 279 h 311"/>
                <a:gd name="T20" fmla="*/ 73 w 143"/>
                <a:gd name="T21" fmla="*/ 260 h 311"/>
                <a:gd name="T22" fmla="*/ 69 w 143"/>
                <a:gd name="T23" fmla="*/ 269 h 311"/>
                <a:gd name="T24" fmla="*/ 84 w 143"/>
                <a:gd name="T25" fmla="*/ 249 h 311"/>
                <a:gd name="T26" fmla="*/ 80 w 143"/>
                <a:gd name="T27" fmla="*/ 259 h 311"/>
                <a:gd name="T28" fmla="*/ 84 w 143"/>
                <a:gd name="T29" fmla="*/ 249 h 311"/>
                <a:gd name="T30" fmla="*/ 94 w 143"/>
                <a:gd name="T31" fmla="*/ 238 h 311"/>
                <a:gd name="T32" fmla="*/ 91 w 143"/>
                <a:gd name="T33" fmla="*/ 247 h 311"/>
                <a:gd name="T34" fmla="*/ 103 w 143"/>
                <a:gd name="T35" fmla="*/ 225 h 311"/>
                <a:gd name="T36" fmla="*/ 101 w 143"/>
                <a:gd name="T37" fmla="*/ 235 h 311"/>
                <a:gd name="T38" fmla="*/ 112 w 143"/>
                <a:gd name="T39" fmla="*/ 212 h 311"/>
                <a:gd name="T40" fmla="*/ 110 w 143"/>
                <a:gd name="T41" fmla="*/ 223 h 311"/>
                <a:gd name="T42" fmla="*/ 119 w 143"/>
                <a:gd name="T43" fmla="*/ 199 h 311"/>
                <a:gd name="T44" fmla="*/ 117 w 143"/>
                <a:gd name="T45" fmla="*/ 209 h 311"/>
                <a:gd name="T46" fmla="*/ 125 w 143"/>
                <a:gd name="T47" fmla="*/ 185 h 311"/>
                <a:gd name="T48" fmla="*/ 124 w 143"/>
                <a:gd name="T49" fmla="*/ 195 h 311"/>
                <a:gd name="T50" fmla="*/ 130 w 143"/>
                <a:gd name="T51" fmla="*/ 170 h 311"/>
                <a:gd name="T52" fmla="*/ 130 w 143"/>
                <a:gd name="T53" fmla="*/ 180 h 311"/>
                <a:gd name="T54" fmla="*/ 134 w 143"/>
                <a:gd name="T55" fmla="*/ 155 h 311"/>
                <a:gd name="T56" fmla="*/ 136 w 143"/>
                <a:gd name="T57" fmla="*/ 164 h 311"/>
                <a:gd name="T58" fmla="*/ 136 w 143"/>
                <a:gd name="T59" fmla="*/ 140 h 311"/>
                <a:gd name="T60" fmla="*/ 137 w 143"/>
                <a:gd name="T61" fmla="*/ 150 h 311"/>
                <a:gd name="T62" fmla="*/ 138 w 143"/>
                <a:gd name="T63" fmla="*/ 125 h 311"/>
                <a:gd name="T64" fmla="*/ 140 w 143"/>
                <a:gd name="T65" fmla="*/ 135 h 311"/>
                <a:gd name="T66" fmla="*/ 139 w 143"/>
                <a:gd name="T67" fmla="*/ 109 h 311"/>
                <a:gd name="T68" fmla="*/ 141 w 143"/>
                <a:gd name="T69" fmla="*/ 119 h 311"/>
                <a:gd name="T70" fmla="*/ 141 w 143"/>
                <a:gd name="T71" fmla="*/ 91 h 311"/>
                <a:gd name="T72" fmla="*/ 141 w 143"/>
                <a:gd name="T73" fmla="*/ 104 h 311"/>
                <a:gd name="T74" fmla="*/ 139 w 143"/>
                <a:gd name="T75" fmla="*/ 76 h 311"/>
                <a:gd name="T76" fmla="*/ 140 w 143"/>
                <a:gd name="T77" fmla="*/ 88 h 311"/>
                <a:gd name="T78" fmla="*/ 135 w 143"/>
                <a:gd name="T79" fmla="*/ 63 h 311"/>
                <a:gd name="T80" fmla="*/ 139 w 143"/>
                <a:gd name="T81" fmla="*/ 72 h 311"/>
                <a:gd name="T82" fmla="*/ 132 w 143"/>
                <a:gd name="T83" fmla="*/ 48 h 311"/>
                <a:gd name="T84" fmla="*/ 138 w 143"/>
                <a:gd name="T85" fmla="*/ 54 h 311"/>
                <a:gd name="T86" fmla="*/ 131 w 143"/>
                <a:gd name="T87" fmla="*/ 40 h 311"/>
                <a:gd name="T88" fmla="*/ 133 w 143"/>
                <a:gd name="T89" fmla="*/ 31 h 311"/>
                <a:gd name="T90" fmla="*/ 131 w 143"/>
                <a:gd name="T91" fmla="*/ 40 h 311"/>
                <a:gd name="T92" fmla="*/ 129 w 143"/>
                <a:gd name="T93" fmla="*/ 16 h 311"/>
                <a:gd name="T94" fmla="*/ 126 w 143"/>
                <a:gd name="T95" fmla="*/ 25 h 311"/>
                <a:gd name="T96" fmla="*/ 120 w 143"/>
                <a:gd name="T97" fmla="*/ 0 h 311"/>
                <a:gd name="T98" fmla="*/ 124 w 143"/>
                <a:gd name="T99" fmla="*/ 12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3" h="311">
                  <a:moveTo>
                    <a:pt x="1" y="310"/>
                  </a:moveTo>
                  <a:cubicBezTo>
                    <a:pt x="0" y="308"/>
                    <a:pt x="1" y="307"/>
                    <a:pt x="2" y="306"/>
                  </a:cubicBezTo>
                  <a:cubicBezTo>
                    <a:pt x="5" y="305"/>
                    <a:pt x="7" y="304"/>
                    <a:pt x="9" y="303"/>
                  </a:cubicBezTo>
                  <a:cubicBezTo>
                    <a:pt x="10" y="302"/>
                    <a:pt x="12" y="303"/>
                    <a:pt x="12" y="304"/>
                  </a:cubicBezTo>
                  <a:cubicBezTo>
                    <a:pt x="13" y="305"/>
                    <a:pt x="12" y="307"/>
                    <a:pt x="11" y="307"/>
                  </a:cubicBezTo>
                  <a:cubicBezTo>
                    <a:pt x="9" y="308"/>
                    <a:pt x="7" y="310"/>
                    <a:pt x="4" y="311"/>
                  </a:cubicBezTo>
                  <a:cubicBezTo>
                    <a:pt x="3" y="311"/>
                    <a:pt x="3" y="311"/>
                    <a:pt x="3" y="311"/>
                  </a:cubicBezTo>
                  <a:cubicBezTo>
                    <a:pt x="2" y="311"/>
                    <a:pt x="1" y="310"/>
                    <a:pt x="1" y="310"/>
                  </a:cubicBezTo>
                  <a:close/>
                  <a:moveTo>
                    <a:pt x="15" y="303"/>
                  </a:moveTo>
                  <a:cubicBezTo>
                    <a:pt x="14" y="302"/>
                    <a:pt x="15" y="300"/>
                    <a:pt x="16" y="300"/>
                  </a:cubicBezTo>
                  <a:cubicBezTo>
                    <a:pt x="18" y="298"/>
                    <a:pt x="21" y="297"/>
                    <a:pt x="23" y="296"/>
                  </a:cubicBezTo>
                  <a:cubicBezTo>
                    <a:pt x="24" y="295"/>
                    <a:pt x="25" y="296"/>
                    <a:pt x="26" y="297"/>
                  </a:cubicBezTo>
                  <a:cubicBezTo>
                    <a:pt x="27" y="298"/>
                    <a:pt x="26" y="299"/>
                    <a:pt x="25" y="300"/>
                  </a:cubicBezTo>
                  <a:cubicBezTo>
                    <a:pt x="23" y="301"/>
                    <a:pt x="21" y="302"/>
                    <a:pt x="18" y="304"/>
                  </a:cubicBezTo>
                  <a:cubicBezTo>
                    <a:pt x="18" y="304"/>
                    <a:pt x="17" y="304"/>
                    <a:pt x="17" y="304"/>
                  </a:cubicBezTo>
                  <a:cubicBezTo>
                    <a:pt x="16" y="304"/>
                    <a:pt x="15" y="304"/>
                    <a:pt x="15" y="303"/>
                  </a:cubicBezTo>
                  <a:close/>
                  <a:moveTo>
                    <a:pt x="29" y="295"/>
                  </a:moveTo>
                  <a:cubicBezTo>
                    <a:pt x="28" y="294"/>
                    <a:pt x="28" y="293"/>
                    <a:pt x="30" y="292"/>
                  </a:cubicBezTo>
                  <a:cubicBezTo>
                    <a:pt x="32" y="291"/>
                    <a:pt x="34" y="289"/>
                    <a:pt x="36" y="288"/>
                  </a:cubicBezTo>
                  <a:cubicBezTo>
                    <a:pt x="37" y="287"/>
                    <a:pt x="39" y="288"/>
                    <a:pt x="39" y="289"/>
                  </a:cubicBezTo>
                  <a:cubicBezTo>
                    <a:pt x="40" y="290"/>
                    <a:pt x="40" y="291"/>
                    <a:pt x="39" y="292"/>
                  </a:cubicBezTo>
                  <a:cubicBezTo>
                    <a:pt x="36" y="293"/>
                    <a:pt x="34" y="295"/>
                    <a:pt x="32" y="296"/>
                  </a:cubicBezTo>
                  <a:cubicBezTo>
                    <a:pt x="32" y="296"/>
                    <a:pt x="31" y="296"/>
                    <a:pt x="31" y="296"/>
                  </a:cubicBezTo>
                  <a:cubicBezTo>
                    <a:pt x="30" y="296"/>
                    <a:pt x="29" y="296"/>
                    <a:pt x="29" y="295"/>
                  </a:cubicBezTo>
                  <a:close/>
                  <a:moveTo>
                    <a:pt x="42" y="287"/>
                  </a:moveTo>
                  <a:cubicBezTo>
                    <a:pt x="41" y="286"/>
                    <a:pt x="42" y="285"/>
                    <a:pt x="43" y="284"/>
                  </a:cubicBezTo>
                  <a:cubicBezTo>
                    <a:pt x="45" y="282"/>
                    <a:pt x="47" y="281"/>
                    <a:pt x="49" y="280"/>
                  </a:cubicBezTo>
                  <a:cubicBezTo>
                    <a:pt x="50" y="279"/>
                    <a:pt x="52" y="279"/>
                    <a:pt x="52" y="280"/>
                  </a:cubicBezTo>
                  <a:cubicBezTo>
                    <a:pt x="53" y="281"/>
                    <a:pt x="53" y="283"/>
                    <a:pt x="52" y="283"/>
                  </a:cubicBezTo>
                  <a:cubicBezTo>
                    <a:pt x="50" y="285"/>
                    <a:pt x="47" y="286"/>
                    <a:pt x="45" y="288"/>
                  </a:cubicBezTo>
                  <a:cubicBezTo>
                    <a:pt x="45" y="288"/>
                    <a:pt x="44" y="288"/>
                    <a:pt x="44" y="288"/>
                  </a:cubicBezTo>
                  <a:cubicBezTo>
                    <a:pt x="43" y="288"/>
                    <a:pt x="42" y="288"/>
                    <a:pt x="42" y="287"/>
                  </a:cubicBezTo>
                  <a:close/>
                  <a:moveTo>
                    <a:pt x="55" y="278"/>
                  </a:moveTo>
                  <a:cubicBezTo>
                    <a:pt x="54" y="277"/>
                    <a:pt x="54" y="276"/>
                    <a:pt x="55" y="275"/>
                  </a:cubicBezTo>
                  <a:cubicBezTo>
                    <a:pt x="57" y="273"/>
                    <a:pt x="59" y="272"/>
                    <a:pt x="61" y="270"/>
                  </a:cubicBezTo>
                  <a:cubicBezTo>
                    <a:pt x="61" y="270"/>
                    <a:pt x="61" y="270"/>
                    <a:pt x="61" y="270"/>
                  </a:cubicBezTo>
                  <a:cubicBezTo>
                    <a:pt x="62" y="269"/>
                    <a:pt x="64" y="270"/>
                    <a:pt x="65" y="271"/>
                  </a:cubicBezTo>
                  <a:cubicBezTo>
                    <a:pt x="65" y="272"/>
                    <a:pt x="65" y="273"/>
                    <a:pt x="64" y="274"/>
                  </a:cubicBezTo>
                  <a:cubicBezTo>
                    <a:pt x="62" y="276"/>
                    <a:pt x="60" y="277"/>
                    <a:pt x="58" y="279"/>
                  </a:cubicBezTo>
                  <a:cubicBezTo>
                    <a:pt x="58" y="279"/>
                    <a:pt x="57" y="279"/>
                    <a:pt x="57" y="279"/>
                  </a:cubicBezTo>
                  <a:cubicBezTo>
                    <a:pt x="56" y="279"/>
                    <a:pt x="55" y="279"/>
                    <a:pt x="55" y="278"/>
                  </a:cubicBezTo>
                  <a:close/>
                  <a:moveTo>
                    <a:pt x="67" y="269"/>
                  </a:moveTo>
                  <a:cubicBezTo>
                    <a:pt x="66" y="268"/>
                    <a:pt x="66" y="266"/>
                    <a:pt x="67" y="265"/>
                  </a:cubicBezTo>
                  <a:cubicBezTo>
                    <a:pt x="69" y="264"/>
                    <a:pt x="71" y="262"/>
                    <a:pt x="73" y="260"/>
                  </a:cubicBezTo>
                  <a:cubicBezTo>
                    <a:pt x="74" y="259"/>
                    <a:pt x="76" y="259"/>
                    <a:pt x="76" y="260"/>
                  </a:cubicBezTo>
                  <a:cubicBezTo>
                    <a:pt x="77" y="261"/>
                    <a:pt x="77" y="263"/>
                    <a:pt x="76" y="264"/>
                  </a:cubicBezTo>
                  <a:cubicBezTo>
                    <a:pt x="74" y="265"/>
                    <a:pt x="72" y="267"/>
                    <a:pt x="70" y="269"/>
                  </a:cubicBezTo>
                  <a:cubicBezTo>
                    <a:pt x="70" y="269"/>
                    <a:pt x="69" y="269"/>
                    <a:pt x="69" y="269"/>
                  </a:cubicBezTo>
                  <a:cubicBezTo>
                    <a:pt x="68" y="269"/>
                    <a:pt x="68" y="269"/>
                    <a:pt x="67" y="269"/>
                  </a:cubicBezTo>
                  <a:close/>
                  <a:moveTo>
                    <a:pt x="79" y="258"/>
                  </a:moveTo>
                  <a:cubicBezTo>
                    <a:pt x="78" y="257"/>
                    <a:pt x="78" y="256"/>
                    <a:pt x="79" y="255"/>
                  </a:cubicBezTo>
                  <a:cubicBezTo>
                    <a:pt x="81" y="253"/>
                    <a:pt x="82" y="251"/>
                    <a:pt x="84" y="249"/>
                  </a:cubicBezTo>
                  <a:cubicBezTo>
                    <a:pt x="85" y="248"/>
                    <a:pt x="86" y="248"/>
                    <a:pt x="87" y="249"/>
                  </a:cubicBezTo>
                  <a:cubicBezTo>
                    <a:pt x="88" y="250"/>
                    <a:pt x="88" y="252"/>
                    <a:pt x="87" y="253"/>
                  </a:cubicBezTo>
                  <a:cubicBezTo>
                    <a:pt x="86" y="254"/>
                    <a:pt x="84" y="256"/>
                    <a:pt x="82" y="258"/>
                  </a:cubicBezTo>
                  <a:cubicBezTo>
                    <a:pt x="82" y="259"/>
                    <a:pt x="81" y="259"/>
                    <a:pt x="80" y="259"/>
                  </a:cubicBezTo>
                  <a:cubicBezTo>
                    <a:pt x="80" y="259"/>
                    <a:pt x="79" y="259"/>
                    <a:pt x="79" y="258"/>
                  </a:cubicBezTo>
                  <a:close/>
                  <a:moveTo>
                    <a:pt x="84" y="249"/>
                  </a:moveTo>
                  <a:cubicBezTo>
                    <a:pt x="84" y="249"/>
                    <a:pt x="84" y="249"/>
                    <a:pt x="84" y="249"/>
                  </a:cubicBezTo>
                  <a:cubicBezTo>
                    <a:pt x="84" y="249"/>
                    <a:pt x="84" y="249"/>
                    <a:pt x="84" y="249"/>
                  </a:cubicBezTo>
                  <a:close/>
                  <a:moveTo>
                    <a:pt x="89" y="247"/>
                  </a:moveTo>
                  <a:cubicBezTo>
                    <a:pt x="88" y="246"/>
                    <a:pt x="88" y="245"/>
                    <a:pt x="89" y="244"/>
                  </a:cubicBezTo>
                  <a:cubicBezTo>
                    <a:pt x="91" y="242"/>
                    <a:pt x="93" y="240"/>
                    <a:pt x="94" y="238"/>
                  </a:cubicBezTo>
                  <a:cubicBezTo>
                    <a:pt x="94" y="238"/>
                    <a:pt x="94" y="238"/>
                    <a:pt x="94" y="238"/>
                  </a:cubicBezTo>
                  <a:cubicBezTo>
                    <a:pt x="95" y="237"/>
                    <a:pt x="97" y="237"/>
                    <a:pt x="98" y="237"/>
                  </a:cubicBezTo>
                  <a:cubicBezTo>
                    <a:pt x="98" y="238"/>
                    <a:pt x="99" y="240"/>
                    <a:pt x="98" y="241"/>
                  </a:cubicBezTo>
                  <a:cubicBezTo>
                    <a:pt x="96" y="243"/>
                    <a:pt x="95" y="245"/>
                    <a:pt x="93" y="247"/>
                  </a:cubicBezTo>
                  <a:cubicBezTo>
                    <a:pt x="92" y="247"/>
                    <a:pt x="92" y="247"/>
                    <a:pt x="91" y="247"/>
                  </a:cubicBezTo>
                  <a:cubicBezTo>
                    <a:pt x="90" y="247"/>
                    <a:pt x="90" y="247"/>
                    <a:pt x="89" y="247"/>
                  </a:cubicBezTo>
                  <a:close/>
                  <a:moveTo>
                    <a:pt x="99" y="235"/>
                  </a:moveTo>
                  <a:cubicBezTo>
                    <a:pt x="98" y="234"/>
                    <a:pt x="98" y="233"/>
                    <a:pt x="99" y="232"/>
                  </a:cubicBezTo>
                  <a:cubicBezTo>
                    <a:pt x="101" y="230"/>
                    <a:pt x="102" y="227"/>
                    <a:pt x="103" y="225"/>
                  </a:cubicBezTo>
                  <a:cubicBezTo>
                    <a:pt x="104" y="224"/>
                    <a:pt x="106" y="224"/>
                    <a:pt x="107" y="225"/>
                  </a:cubicBezTo>
                  <a:cubicBezTo>
                    <a:pt x="108" y="226"/>
                    <a:pt x="108" y="227"/>
                    <a:pt x="107" y="228"/>
                  </a:cubicBezTo>
                  <a:cubicBezTo>
                    <a:pt x="106" y="230"/>
                    <a:pt x="104" y="232"/>
                    <a:pt x="103" y="234"/>
                  </a:cubicBezTo>
                  <a:cubicBezTo>
                    <a:pt x="102" y="235"/>
                    <a:pt x="102" y="235"/>
                    <a:pt x="101" y="235"/>
                  </a:cubicBezTo>
                  <a:cubicBezTo>
                    <a:pt x="100" y="235"/>
                    <a:pt x="100" y="235"/>
                    <a:pt x="99" y="235"/>
                  </a:cubicBezTo>
                  <a:close/>
                  <a:moveTo>
                    <a:pt x="108" y="222"/>
                  </a:moveTo>
                  <a:cubicBezTo>
                    <a:pt x="107" y="221"/>
                    <a:pt x="107" y="220"/>
                    <a:pt x="108" y="219"/>
                  </a:cubicBezTo>
                  <a:cubicBezTo>
                    <a:pt x="109" y="217"/>
                    <a:pt x="110" y="215"/>
                    <a:pt x="112" y="212"/>
                  </a:cubicBezTo>
                  <a:cubicBezTo>
                    <a:pt x="112" y="211"/>
                    <a:pt x="114" y="211"/>
                    <a:pt x="115" y="212"/>
                  </a:cubicBezTo>
                  <a:cubicBezTo>
                    <a:pt x="116" y="212"/>
                    <a:pt x="116" y="214"/>
                    <a:pt x="116" y="215"/>
                  </a:cubicBezTo>
                  <a:cubicBezTo>
                    <a:pt x="114" y="217"/>
                    <a:pt x="113" y="219"/>
                    <a:pt x="112" y="221"/>
                  </a:cubicBezTo>
                  <a:cubicBezTo>
                    <a:pt x="111" y="222"/>
                    <a:pt x="110" y="223"/>
                    <a:pt x="110" y="223"/>
                  </a:cubicBezTo>
                  <a:cubicBezTo>
                    <a:pt x="109" y="223"/>
                    <a:pt x="109" y="222"/>
                    <a:pt x="108" y="222"/>
                  </a:cubicBezTo>
                  <a:close/>
                  <a:moveTo>
                    <a:pt x="116" y="209"/>
                  </a:moveTo>
                  <a:cubicBezTo>
                    <a:pt x="115" y="208"/>
                    <a:pt x="115" y="207"/>
                    <a:pt x="115" y="206"/>
                  </a:cubicBezTo>
                  <a:cubicBezTo>
                    <a:pt x="117" y="203"/>
                    <a:pt x="118" y="201"/>
                    <a:pt x="119" y="199"/>
                  </a:cubicBezTo>
                  <a:cubicBezTo>
                    <a:pt x="119" y="198"/>
                    <a:pt x="121" y="197"/>
                    <a:pt x="122" y="198"/>
                  </a:cubicBezTo>
                  <a:cubicBezTo>
                    <a:pt x="123" y="198"/>
                    <a:pt x="124" y="200"/>
                    <a:pt x="123" y="201"/>
                  </a:cubicBezTo>
                  <a:cubicBezTo>
                    <a:pt x="122" y="203"/>
                    <a:pt x="121" y="205"/>
                    <a:pt x="120" y="208"/>
                  </a:cubicBezTo>
                  <a:cubicBezTo>
                    <a:pt x="119" y="209"/>
                    <a:pt x="118" y="209"/>
                    <a:pt x="117" y="209"/>
                  </a:cubicBezTo>
                  <a:lnTo>
                    <a:pt x="116" y="209"/>
                  </a:lnTo>
                  <a:close/>
                  <a:moveTo>
                    <a:pt x="123" y="195"/>
                  </a:moveTo>
                  <a:cubicBezTo>
                    <a:pt x="122" y="194"/>
                    <a:pt x="122" y="193"/>
                    <a:pt x="122" y="192"/>
                  </a:cubicBezTo>
                  <a:cubicBezTo>
                    <a:pt x="123" y="189"/>
                    <a:pt x="124" y="187"/>
                    <a:pt x="125" y="185"/>
                  </a:cubicBezTo>
                  <a:cubicBezTo>
                    <a:pt x="125" y="183"/>
                    <a:pt x="127" y="183"/>
                    <a:pt x="128" y="183"/>
                  </a:cubicBezTo>
                  <a:cubicBezTo>
                    <a:pt x="129" y="184"/>
                    <a:pt x="130" y="185"/>
                    <a:pt x="129" y="186"/>
                  </a:cubicBezTo>
                  <a:cubicBezTo>
                    <a:pt x="128" y="189"/>
                    <a:pt x="127" y="191"/>
                    <a:pt x="126" y="194"/>
                  </a:cubicBezTo>
                  <a:cubicBezTo>
                    <a:pt x="126" y="194"/>
                    <a:pt x="125" y="195"/>
                    <a:pt x="124" y="195"/>
                  </a:cubicBezTo>
                  <a:lnTo>
                    <a:pt x="123" y="195"/>
                  </a:lnTo>
                  <a:close/>
                  <a:moveTo>
                    <a:pt x="129" y="180"/>
                  </a:moveTo>
                  <a:cubicBezTo>
                    <a:pt x="128" y="180"/>
                    <a:pt x="127" y="179"/>
                    <a:pt x="128" y="177"/>
                  </a:cubicBezTo>
                  <a:cubicBezTo>
                    <a:pt x="128" y="175"/>
                    <a:pt x="129" y="172"/>
                    <a:pt x="130" y="170"/>
                  </a:cubicBezTo>
                  <a:cubicBezTo>
                    <a:pt x="130" y="169"/>
                    <a:pt x="132" y="168"/>
                    <a:pt x="133" y="168"/>
                  </a:cubicBezTo>
                  <a:cubicBezTo>
                    <a:pt x="134" y="169"/>
                    <a:pt x="135" y="170"/>
                    <a:pt x="134" y="171"/>
                  </a:cubicBezTo>
                  <a:cubicBezTo>
                    <a:pt x="134" y="174"/>
                    <a:pt x="133" y="176"/>
                    <a:pt x="132" y="179"/>
                  </a:cubicBezTo>
                  <a:cubicBezTo>
                    <a:pt x="132" y="180"/>
                    <a:pt x="131" y="180"/>
                    <a:pt x="130" y="180"/>
                  </a:cubicBezTo>
                  <a:lnTo>
                    <a:pt x="129" y="180"/>
                  </a:lnTo>
                  <a:close/>
                  <a:moveTo>
                    <a:pt x="134" y="165"/>
                  </a:moveTo>
                  <a:cubicBezTo>
                    <a:pt x="132" y="165"/>
                    <a:pt x="132" y="164"/>
                    <a:pt x="132" y="163"/>
                  </a:cubicBezTo>
                  <a:cubicBezTo>
                    <a:pt x="133" y="160"/>
                    <a:pt x="133" y="158"/>
                    <a:pt x="134" y="155"/>
                  </a:cubicBezTo>
                  <a:cubicBezTo>
                    <a:pt x="134" y="155"/>
                    <a:pt x="134" y="155"/>
                    <a:pt x="134" y="155"/>
                  </a:cubicBezTo>
                  <a:cubicBezTo>
                    <a:pt x="134" y="154"/>
                    <a:pt x="135" y="153"/>
                    <a:pt x="136" y="153"/>
                  </a:cubicBezTo>
                  <a:cubicBezTo>
                    <a:pt x="138" y="154"/>
                    <a:pt x="139" y="155"/>
                    <a:pt x="138" y="156"/>
                  </a:cubicBezTo>
                  <a:cubicBezTo>
                    <a:pt x="138" y="159"/>
                    <a:pt x="137" y="161"/>
                    <a:pt x="136" y="164"/>
                  </a:cubicBezTo>
                  <a:cubicBezTo>
                    <a:pt x="136" y="165"/>
                    <a:pt x="135" y="165"/>
                    <a:pt x="134" y="165"/>
                  </a:cubicBezTo>
                  <a:close/>
                  <a:moveTo>
                    <a:pt x="137" y="150"/>
                  </a:moveTo>
                  <a:cubicBezTo>
                    <a:pt x="136" y="150"/>
                    <a:pt x="135" y="149"/>
                    <a:pt x="135" y="147"/>
                  </a:cubicBezTo>
                  <a:cubicBezTo>
                    <a:pt x="136" y="145"/>
                    <a:pt x="136" y="142"/>
                    <a:pt x="136" y="140"/>
                  </a:cubicBezTo>
                  <a:cubicBezTo>
                    <a:pt x="137" y="139"/>
                    <a:pt x="138" y="138"/>
                    <a:pt x="139" y="138"/>
                  </a:cubicBezTo>
                  <a:cubicBezTo>
                    <a:pt x="140" y="138"/>
                    <a:pt x="141" y="139"/>
                    <a:pt x="141" y="140"/>
                  </a:cubicBezTo>
                  <a:cubicBezTo>
                    <a:pt x="141" y="143"/>
                    <a:pt x="140" y="146"/>
                    <a:pt x="140" y="148"/>
                  </a:cubicBezTo>
                  <a:cubicBezTo>
                    <a:pt x="140" y="149"/>
                    <a:pt x="139" y="150"/>
                    <a:pt x="137" y="150"/>
                  </a:cubicBezTo>
                  <a:close/>
                  <a:moveTo>
                    <a:pt x="139" y="135"/>
                  </a:moveTo>
                  <a:cubicBezTo>
                    <a:pt x="138" y="135"/>
                    <a:pt x="137" y="133"/>
                    <a:pt x="137" y="132"/>
                  </a:cubicBezTo>
                  <a:cubicBezTo>
                    <a:pt x="138" y="130"/>
                    <a:pt x="138" y="127"/>
                    <a:pt x="138" y="124"/>
                  </a:cubicBezTo>
                  <a:cubicBezTo>
                    <a:pt x="138" y="125"/>
                    <a:pt x="138" y="125"/>
                    <a:pt x="138" y="125"/>
                  </a:cubicBezTo>
                  <a:cubicBezTo>
                    <a:pt x="138" y="123"/>
                    <a:pt x="139" y="122"/>
                    <a:pt x="141" y="122"/>
                  </a:cubicBezTo>
                  <a:cubicBezTo>
                    <a:pt x="142" y="122"/>
                    <a:pt x="143" y="124"/>
                    <a:pt x="143" y="125"/>
                  </a:cubicBezTo>
                  <a:cubicBezTo>
                    <a:pt x="143" y="127"/>
                    <a:pt x="142" y="130"/>
                    <a:pt x="142" y="133"/>
                  </a:cubicBezTo>
                  <a:cubicBezTo>
                    <a:pt x="142" y="134"/>
                    <a:pt x="141" y="135"/>
                    <a:pt x="140" y="135"/>
                  </a:cubicBezTo>
                  <a:lnTo>
                    <a:pt x="139" y="135"/>
                  </a:lnTo>
                  <a:close/>
                  <a:moveTo>
                    <a:pt x="141" y="119"/>
                  </a:moveTo>
                  <a:cubicBezTo>
                    <a:pt x="139" y="119"/>
                    <a:pt x="138" y="118"/>
                    <a:pt x="138" y="117"/>
                  </a:cubicBezTo>
                  <a:cubicBezTo>
                    <a:pt x="139" y="114"/>
                    <a:pt x="139" y="112"/>
                    <a:pt x="139" y="109"/>
                  </a:cubicBezTo>
                  <a:cubicBezTo>
                    <a:pt x="139" y="108"/>
                    <a:pt x="140" y="107"/>
                    <a:pt x="141" y="107"/>
                  </a:cubicBezTo>
                  <a:cubicBezTo>
                    <a:pt x="142" y="107"/>
                    <a:pt x="143" y="108"/>
                    <a:pt x="143" y="109"/>
                  </a:cubicBezTo>
                  <a:cubicBezTo>
                    <a:pt x="143" y="112"/>
                    <a:pt x="143" y="114"/>
                    <a:pt x="143" y="117"/>
                  </a:cubicBezTo>
                  <a:cubicBezTo>
                    <a:pt x="143" y="118"/>
                    <a:pt x="142" y="119"/>
                    <a:pt x="141" y="119"/>
                  </a:cubicBezTo>
                  <a:close/>
                  <a:moveTo>
                    <a:pt x="139" y="101"/>
                  </a:moveTo>
                  <a:cubicBezTo>
                    <a:pt x="139" y="99"/>
                    <a:pt x="138" y="96"/>
                    <a:pt x="138" y="94"/>
                  </a:cubicBezTo>
                  <a:cubicBezTo>
                    <a:pt x="138" y="94"/>
                    <a:pt x="138" y="94"/>
                    <a:pt x="138" y="94"/>
                  </a:cubicBezTo>
                  <a:cubicBezTo>
                    <a:pt x="138" y="92"/>
                    <a:pt x="139" y="91"/>
                    <a:pt x="141" y="91"/>
                  </a:cubicBezTo>
                  <a:cubicBezTo>
                    <a:pt x="142" y="91"/>
                    <a:pt x="143" y="92"/>
                    <a:pt x="143" y="93"/>
                  </a:cubicBezTo>
                  <a:cubicBezTo>
                    <a:pt x="143" y="96"/>
                    <a:pt x="143" y="99"/>
                    <a:pt x="143" y="101"/>
                  </a:cubicBezTo>
                  <a:cubicBezTo>
                    <a:pt x="143" y="102"/>
                    <a:pt x="142" y="104"/>
                    <a:pt x="141" y="104"/>
                  </a:cubicBezTo>
                  <a:cubicBezTo>
                    <a:pt x="141" y="104"/>
                    <a:pt x="141" y="104"/>
                    <a:pt x="141" y="104"/>
                  </a:cubicBezTo>
                  <a:cubicBezTo>
                    <a:pt x="140" y="104"/>
                    <a:pt x="139" y="103"/>
                    <a:pt x="139" y="101"/>
                  </a:cubicBezTo>
                  <a:close/>
                  <a:moveTo>
                    <a:pt x="138" y="86"/>
                  </a:moveTo>
                  <a:cubicBezTo>
                    <a:pt x="138" y="83"/>
                    <a:pt x="137" y="81"/>
                    <a:pt x="137" y="78"/>
                  </a:cubicBezTo>
                  <a:cubicBezTo>
                    <a:pt x="137" y="77"/>
                    <a:pt x="138" y="76"/>
                    <a:pt x="139" y="76"/>
                  </a:cubicBezTo>
                  <a:cubicBezTo>
                    <a:pt x="141" y="75"/>
                    <a:pt x="142" y="76"/>
                    <a:pt x="142" y="78"/>
                  </a:cubicBezTo>
                  <a:cubicBezTo>
                    <a:pt x="142" y="80"/>
                    <a:pt x="142" y="83"/>
                    <a:pt x="143" y="86"/>
                  </a:cubicBezTo>
                  <a:cubicBezTo>
                    <a:pt x="143" y="87"/>
                    <a:pt x="142" y="88"/>
                    <a:pt x="140" y="88"/>
                  </a:cubicBezTo>
                  <a:cubicBezTo>
                    <a:pt x="140" y="88"/>
                    <a:pt x="140" y="88"/>
                    <a:pt x="140" y="88"/>
                  </a:cubicBezTo>
                  <a:cubicBezTo>
                    <a:pt x="139" y="88"/>
                    <a:pt x="138" y="87"/>
                    <a:pt x="138" y="86"/>
                  </a:cubicBezTo>
                  <a:close/>
                  <a:moveTo>
                    <a:pt x="136" y="71"/>
                  </a:moveTo>
                  <a:cubicBezTo>
                    <a:pt x="136" y="68"/>
                    <a:pt x="135" y="65"/>
                    <a:pt x="135" y="63"/>
                  </a:cubicBezTo>
                  <a:cubicBezTo>
                    <a:pt x="135" y="63"/>
                    <a:pt x="135" y="63"/>
                    <a:pt x="135" y="63"/>
                  </a:cubicBezTo>
                  <a:cubicBezTo>
                    <a:pt x="135" y="62"/>
                    <a:pt x="136" y="60"/>
                    <a:pt x="137" y="60"/>
                  </a:cubicBezTo>
                  <a:cubicBezTo>
                    <a:pt x="138" y="60"/>
                    <a:pt x="140" y="61"/>
                    <a:pt x="140" y="62"/>
                  </a:cubicBezTo>
                  <a:cubicBezTo>
                    <a:pt x="140" y="65"/>
                    <a:pt x="141" y="67"/>
                    <a:pt x="141" y="70"/>
                  </a:cubicBezTo>
                  <a:cubicBezTo>
                    <a:pt x="141" y="71"/>
                    <a:pt x="140" y="72"/>
                    <a:pt x="139" y="72"/>
                  </a:cubicBezTo>
                  <a:cubicBezTo>
                    <a:pt x="139" y="73"/>
                    <a:pt x="139" y="73"/>
                    <a:pt x="139" y="73"/>
                  </a:cubicBezTo>
                  <a:cubicBezTo>
                    <a:pt x="137" y="73"/>
                    <a:pt x="136" y="72"/>
                    <a:pt x="136" y="71"/>
                  </a:cubicBezTo>
                  <a:close/>
                  <a:moveTo>
                    <a:pt x="134" y="55"/>
                  </a:moveTo>
                  <a:cubicBezTo>
                    <a:pt x="133" y="53"/>
                    <a:pt x="133" y="50"/>
                    <a:pt x="132" y="48"/>
                  </a:cubicBezTo>
                  <a:cubicBezTo>
                    <a:pt x="132" y="48"/>
                    <a:pt x="132" y="48"/>
                    <a:pt x="132" y="48"/>
                  </a:cubicBezTo>
                  <a:cubicBezTo>
                    <a:pt x="132" y="46"/>
                    <a:pt x="133" y="45"/>
                    <a:pt x="134" y="45"/>
                  </a:cubicBezTo>
                  <a:cubicBezTo>
                    <a:pt x="135" y="45"/>
                    <a:pt x="137" y="45"/>
                    <a:pt x="137" y="47"/>
                  </a:cubicBezTo>
                  <a:cubicBezTo>
                    <a:pt x="137" y="49"/>
                    <a:pt x="138" y="52"/>
                    <a:pt x="138" y="54"/>
                  </a:cubicBezTo>
                  <a:cubicBezTo>
                    <a:pt x="139" y="56"/>
                    <a:pt x="138" y="57"/>
                    <a:pt x="136" y="57"/>
                  </a:cubicBezTo>
                  <a:cubicBezTo>
                    <a:pt x="136" y="57"/>
                    <a:pt x="136" y="57"/>
                    <a:pt x="136" y="57"/>
                  </a:cubicBezTo>
                  <a:cubicBezTo>
                    <a:pt x="135" y="57"/>
                    <a:pt x="134" y="56"/>
                    <a:pt x="134" y="55"/>
                  </a:cubicBezTo>
                  <a:close/>
                  <a:moveTo>
                    <a:pt x="131" y="40"/>
                  </a:moveTo>
                  <a:cubicBezTo>
                    <a:pt x="130" y="37"/>
                    <a:pt x="129" y="35"/>
                    <a:pt x="129" y="33"/>
                  </a:cubicBezTo>
                  <a:cubicBezTo>
                    <a:pt x="129" y="33"/>
                    <a:pt x="129" y="33"/>
                    <a:pt x="129" y="33"/>
                  </a:cubicBezTo>
                  <a:cubicBezTo>
                    <a:pt x="128" y="31"/>
                    <a:pt x="129" y="30"/>
                    <a:pt x="130" y="30"/>
                  </a:cubicBezTo>
                  <a:cubicBezTo>
                    <a:pt x="131" y="29"/>
                    <a:pt x="133" y="30"/>
                    <a:pt x="133" y="31"/>
                  </a:cubicBezTo>
                  <a:cubicBezTo>
                    <a:pt x="134" y="34"/>
                    <a:pt x="134" y="36"/>
                    <a:pt x="135" y="39"/>
                  </a:cubicBezTo>
                  <a:cubicBezTo>
                    <a:pt x="135" y="40"/>
                    <a:pt x="135" y="41"/>
                    <a:pt x="133" y="42"/>
                  </a:cubicBezTo>
                  <a:cubicBezTo>
                    <a:pt x="133" y="42"/>
                    <a:pt x="133" y="42"/>
                    <a:pt x="133" y="42"/>
                  </a:cubicBezTo>
                  <a:cubicBezTo>
                    <a:pt x="132" y="42"/>
                    <a:pt x="131" y="41"/>
                    <a:pt x="131" y="40"/>
                  </a:cubicBezTo>
                  <a:close/>
                  <a:moveTo>
                    <a:pt x="126" y="25"/>
                  </a:moveTo>
                  <a:cubicBezTo>
                    <a:pt x="126" y="22"/>
                    <a:pt x="125" y="20"/>
                    <a:pt x="124" y="18"/>
                  </a:cubicBezTo>
                  <a:cubicBezTo>
                    <a:pt x="124" y="16"/>
                    <a:pt x="124" y="15"/>
                    <a:pt x="126" y="15"/>
                  </a:cubicBezTo>
                  <a:cubicBezTo>
                    <a:pt x="127" y="14"/>
                    <a:pt x="128" y="15"/>
                    <a:pt x="129" y="16"/>
                  </a:cubicBezTo>
                  <a:cubicBezTo>
                    <a:pt x="129" y="19"/>
                    <a:pt x="130" y="21"/>
                    <a:pt x="131" y="24"/>
                  </a:cubicBezTo>
                  <a:cubicBezTo>
                    <a:pt x="131" y="25"/>
                    <a:pt x="131" y="26"/>
                    <a:pt x="129" y="27"/>
                  </a:cubicBezTo>
                  <a:cubicBezTo>
                    <a:pt x="129" y="27"/>
                    <a:pt x="129" y="27"/>
                    <a:pt x="129" y="27"/>
                  </a:cubicBezTo>
                  <a:cubicBezTo>
                    <a:pt x="128" y="27"/>
                    <a:pt x="127" y="26"/>
                    <a:pt x="126" y="25"/>
                  </a:cubicBezTo>
                  <a:close/>
                  <a:moveTo>
                    <a:pt x="122" y="10"/>
                  </a:moveTo>
                  <a:cubicBezTo>
                    <a:pt x="120" y="6"/>
                    <a:pt x="119" y="3"/>
                    <a:pt x="119" y="3"/>
                  </a:cubicBezTo>
                  <a:cubicBezTo>
                    <a:pt x="119" y="3"/>
                    <a:pt x="119" y="3"/>
                    <a:pt x="119" y="3"/>
                  </a:cubicBezTo>
                  <a:cubicBezTo>
                    <a:pt x="118" y="2"/>
                    <a:pt x="119" y="1"/>
                    <a:pt x="120" y="0"/>
                  </a:cubicBezTo>
                  <a:cubicBezTo>
                    <a:pt x="121" y="0"/>
                    <a:pt x="123" y="0"/>
                    <a:pt x="123" y="1"/>
                  </a:cubicBezTo>
                  <a:cubicBezTo>
                    <a:pt x="123" y="1"/>
                    <a:pt x="124" y="4"/>
                    <a:pt x="126" y="9"/>
                  </a:cubicBezTo>
                  <a:cubicBezTo>
                    <a:pt x="126" y="10"/>
                    <a:pt x="126" y="11"/>
                    <a:pt x="125" y="12"/>
                  </a:cubicBezTo>
                  <a:cubicBezTo>
                    <a:pt x="124" y="12"/>
                    <a:pt x="124" y="12"/>
                    <a:pt x="124" y="12"/>
                  </a:cubicBezTo>
                  <a:cubicBezTo>
                    <a:pt x="123" y="12"/>
                    <a:pt x="122" y="11"/>
                    <a:pt x="122" y="10"/>
                  </a:cubicBezTo>
                  <a:close/>
                </a:path>
              </a:pathLst>
            </a:custGeom>
            <a:solidFill>
              <a:srgbClr val="6133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
          <p:nvSpPr>
            <p:cNvPr id="68" name="Freeform 757"/>
            <p:cNvSpPr>
              <a:spLocks noEditPoints="1"/>
            </p:cNvSpPr>
            <p:nvPr/>
          </p:nvSpPr>
          <p:spPr bwMode="auto">
            <a:xfrm>
              <a:off x="4743449" y="1778001"/>
              <a:ext cx="247650" cy="909638"/>
            </a:xfrm>
            <a:custGeom>
              <a:avLst/>
              <a:gdLst>
                <a:gd name="T0" fmla="*/ 3 w 91"/>
                <a:gd name="T1" fmla="*/ 336 h 336"/>
                <a:gd name="T2" fmla="*/ 0 w 91"/>
                <a:gd name="T3" fmla="*/ 334 h 336"/>
                <a:gd name="T4" fmla="*/ 5 w 91"/>
                <a:gd name="T5" fmla="*/ 335 h 336"/>
                <a:gd name="T6" fmla="*/ 5 w 91"/>
                <a:gd name="T7" fmla="*/ 333 h 336"/>
                <a:gd name="T8" fmla="*/ 2 w 91"/>
                <a:gd name="T9" fmla="*/ 317 h 336"/>
                <a:gd name="T10" fmla="*/ 6 w 91"/>
                <a:gd name="T11" fmla="*/ 326 h 336"/>
                <a:gd name="T12" fmla="*/ 4 w 91"/>
                <a:gd name="T13" fmla="*/ 310 h 336"/>
                <a:gd name="T14" fmla="*/ 7 w 91"/>
                <a:gd name="T15" fmla="*/ 300 h 336"/>
                <a:gd name="T16" fmla="*/ 6 w 91"/>
                <a:gd name="T17" fmla="*/ 312 h 336"/>
                <a:gd name="T18" fmla="*/ 8 w 91"/>
                <a:gd name="T19" fmla="*/ 287 h 336"/>
                <a:gd name="T20" fmla="*/ 12 w 91"/>
                <a:gd name="T21" fmla="*/ 288 h 336"/>
                <a:gd name="T22" fmla="*/ 8 w 91"/>
                <a:gd name="T23" fmla="*/ 297 h 336"/>
                <a:gd name="T24" fmla="*/ 11 w 91"/>
                <a:gd name="T25" fmla="*/ 271 h 336"/>
                <a:gd name="T26" fmla="*/ 14 w 91"/>
                <a:gd name="T27" fmla="*/ 280 h 336"/>
                <a:gd name="T28" fmla="*/ 14 w 91"/>
                <a:gd name="T29" fmla="*/ 267 h 336"/>
                <a:gd name="T30" fmla="*/ 17 w 91"/>
                <a:gd name="T31" fmla="*/ 254 h 336"/>
                <a:gd name="T32" fmla="*/ 15 w 91"/>
                <a:gd name="T33" fmla="*/ 267 h 336"/>
                <a:gd name="T34" fmla="*/ 15 w 91"/>
                <a:gd name="T35" fmla="*/ 248 h 336"/>
                <a:gd name="T36" fmla="*/ 21 w 91"/>
                <a:gd name="T37" fmla="*/ 241 h 336"/>
                <a:gd name="T38" fmla="*/ 19 w 91"/>
                <a:gd name="T39" fmla="*/ 236 h 336"/>
                <a:gd name="T40" fmla="*/ 19 w 91"/>
                <a:gd name="T41" fmla="*/ 225 h 336"/>
                <a:gd name="T42" fmla="*/ 23 w 91"/>
                <a:gd name="T43" fmla="*/ 227 h 336"/>
                <a:gd name="T44" fmla="*/ 19 w 91"/>
                <a:gd name="T45" fmla="*/ 236 h 336"/>
                <a:gd name="T46" fmla="*/ 21 w 91"/>
                <a:gd name="T47" fmla="*/ 210 h 336"/>
                <a:gd name="T48" fmla="*/ 24 w 91"/>
                <a:gd name="T49" fmla="*/ 218 h 336"/>
                <a:gd name="T50" fmla="*/ 23 w 91"/>
                <a:gd name="T51" fmla="*/ 202 h 336"/>
                <a:gd name="T52" fmla="*/ 27 w 91"/>
                <a:gd name="T53" fmla="*/ 193 h 336"/>
                <a:gd name="T54" fmla="*/ 25 w 91"/>
                <a:gd name="T55" fmla="*/ 205 h 336"/>
                <a:gd name="T56" fmla="*/ 28 w 91"/>
                <a:gd name="T57" fmla="*/ 179 h 336"/>
                <a:gd name="T58" fmla="*/ 30 w 91"/>
                <a:gd name="T59" fmla="*/ 188 h 336"/>
                <a:gd name="T60" fmla="*/ 30 w 91"/>
                <a:gd name="T61" fmla="*/ 172 h 336"/>
                <a:gd name="T62" fmla="*/ 36 w 91"/>
                <a:gd name="T63" fmla="*/ 165 h 336"/>
                <a:gd name="T64" fmla="*/ 31 w 91"/>
                <a:gd name="T65" fmla="*/ 174 h 336"/>
                <a:gd name="T66" fmla="*/ 35 w 91"/>
                <a:gd name="T67" fmla="*/ 149 h 336"/>
                <a:gd name="T68" fmla="*/ 38 w 91"/>
                <a:gd name="T69" fmla="*/ 158 h 336"/>
                <a:gd name="T70" fmla="*/ 39 w 91"/>
                <a:gd name="T71" fmla="*/ 144 h 336"/>
                <a:gd name="T72" fmla="*/ 39 w 91"/>
                <a:gd name="T73" fmla="*/ 134 h 336"/>
                <a:gd name="T74" fmla="*/ 42 w 91"/>
                <a:gd name="T75" fmla="*/ 143 h 336"/>
                <a:gd name="T76" fmla="*/ 43 w 91"/>
                <a:gd name="T77" fmla="*/ 129 h 336"/>
                <a:gd name="T78" fmla="*/ 46 w 91"/>
                <a:gd name="T79" fmla="*/ 117 h 336"/>
                <a:gd name="T80" fmla="*/ 44 w 91"/>
                <a:gd name="T81" fmla="*/ 129 h 336"/>
                <a:gd name="T82" fmla="*/ 46 w 91"/>
                <a:gd name="T83" fmla="*/ 111 h 336"/>
                <a:gd name="T84" fmla="*/ 52 w 91"/>
                <a:gd name="T85" fmla="*/ 105 h 336"/>
                <a:gd name="T86" fmla="*/ 47 w 91"/>
                <a:gd name="T87" fmla="*/ 114 h 336"/>
                <a:gd name="T88" fmla="*/ 52 w 91"/>
                <a:gd name="T89" fmla="*/ 89 h 336"/>
                <a:gd name="T90" fmla="*/ 54 w 91"/>
                <a:gd name="T91" fmla="*/ 97 h 336"/>
                <a:gd name="T92" fmla="*/ 55 w 91"/>
                <a:gd name="T93" fmla="*/ 84 h 336"/>
                <a:gd name="T94" fmla="*/ 56 w 91"/>
                <a:gd name="T95" fmla="*/ 74 h 336"/>
                <a:gd name="T96" fmla="*/ 58 w 91"/>
                <a:gd name="T97" fmla="*/ 82 h 336"/>
                <a:gd name="T98" fmla="*/ 60 w 91"/>
                <a:gd name="T99" fmla="*/ 69 h 336"/>
                <a:gd name="T100" fmla="*/ 64 w 91"/>
                <a:gd name="T101" fmla="*/ 57 h 336"/>
                <a:gd name="T102" fmla="*/ 60 w 91"/>
                <a:gd name="T103" fmla="*/ 69 h 336"/>
                <a:gd name="T104" fmla="*/ 66 w 91"/>
                <a:gd name="T105" fmla="*/ 44 h 336"/>
                <a:gd name="T106" fmla="*/ 68 w 91"/>
                <a:gd name="T107" fmla="*/ 53 h 336"/>
                <a:gd name="T108" fmla="*/ 69 w 91"/>
                <a:gd name="T109" fmla="*/ 37 h 336"/>
                <a:gd name="T110" fmla="*/ 75 w 91"/>
                <a:gd name="T111" fmla="*/ 28 h 336"/>
                <a:gd name="T112" fmla="*/ 71 w 91"/>
                <a:gd name="T113" fmla="*/ 40 h 336"/>
                <a:gd name="T114" fmla="*/ 75 w 91"/>
                <a:gd name="T115" fmla="*/ 22 h 336"/>
                <a:gd name="T116" fmla="*/ 83 w 91"/>
                <a:gd name="T117" fmla="*/ 17 h 336"/>
                <a:gd name="T118" fmla="*/ 76 w 91"/>
                <a:gd name="T119" fmla="*/ 25 h 336"/>
                <a:gd name="T120" fmla="*/ 87 w 91"/>
                <a:gd name="T121" fmla="*/ 1 h 336"/>
                <a:gd name="T122" fmla="*/ 90 w 91"/>
                <a:gd name="T123" fmla="*/ 4 h 336"/>
                <a:gd name="T124" fmla="*/ 83 w 91"/>
                <a:gd name="T125" fmla="*/ 11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 h="336">
                  <a:moveTo>
                    <a:pt x="3" y="336"/>
                  </a:moveTo>
                  <a:cubicBezTo>
                    <a:pt x="3" y="336"/>
                    <a:pt x="3" y="336"/>
                    <a:pt x="3" y="336"/>
                  </a:cubicBezTo>
                  <a:cubicBezTo>
                    <a:pt x="3" y="336"/>
                    <a:pt x="3" y="336"/>
                    <a:pt x="3" y="336"/>
                  </a:cubicBezTo>
                  <a:cubicBezTo>
                    <a:pt x="2" y="336"/>
                    <a:pt x="2" y="336"/>
                    <a:pt x="2" y="336"/>
                  </a:cubicBezTo>
                  <a:cubicBezTo>
                    <a:pt x="1" y="336"/>
                    <a:pt x="1" y="334"/>
                    <a:pt x="0" y="334"/>
                  </a:cubicBezTo>
                  <a:cubicBezTo>
                    <a:pt x="0" y="334"/>
                    <a:pt x="0" y="334"/>
                    <a:pt x="0" y="334"/>
                  </a:cubicBezTo>
                  <a:cubicBezTo>
                    <a:pt x="0" y="332"/>
                    <a:pt x="1" y="331"/>
                    <a:pt x="2" y="331"/>
                  </a:cubicBezTo>
                  <a:cubicBezTo>
                    <a:pt x="3" y="331"/>
                    <a:pt x="4" y="331"/>
                    <a:pt x="5" y="332"/>
                  </a:cubicBezTo>
                  <a:cubicBezTo>
                    <a:pt x="6" y="333"/>
                    <a:pt x="6" y="334"/>
                    <a:pt x="5" y="335"/>
                  </a:cubicBezTo>
                  <a:cubicBezTo>
                    <a:pt x="5" y="336"/>
                    <a:pt x="4" y="336"/>
                    <a:pt x="3" y="336"/>
                  </a:cubicBezTo>
                  <a:close/>
                  <a:moveTo>
                    <a:pt x="5" y="333"/>
                  </a:moveTo>
                  <a:cubicBezTo>
                    <a:pt x="5" y="333"/>
                    <a:pt x="5" y="333"/>
                    <a:pt x="5" y="333"/>
                  </a:cubicBezTo>
                  <a:moveTo>
                    <a:pt x="3" y="328"/>
                  </a:moveTo>
                  <a:cubicBezTo>
                    <a:pt x="2" y="328"/>
                    <a:pt x="1" y="326"/>
                    <a:pt x="1" y="325"/>
                  </a:cubicBezTo>
                  <a:cubicBezTo>
                    <a:pt x="2" y="323"/>
                    <a:pt x="2" y="320"/>
                    <a:pt x="2" y="317"/>
                  </a:cubicBezTo>
                  <a:cubicBezTo>
                    <a:pt x="3" y="316"/>
                    <a:pt x="4" y="315"/>
                    <a:pt x="5" y="316"/>
                  </a:cubicBezTo>
                  <a:cubicBezTo>
                    <a:pt x="6" y="316"/>
                    <a:pt x="7" y="317"/>
                    <a:pt x="7" y="318"/>
                  </a:cubicBezTo>
                  <a:cubicBezTo>
                    <a:pt x="7" y="321"/>
                    <a:pt x="6" y="323"/>
                    <a:pt x="6" y="326"/>
                  </a:cubicBezTo>
                  <a:cubicBezTo>
                    <a:pt x="6" y="327"/>
                    <a:pt x="5" y="328"/>
                    <a:pt x="3" y="328"/>
                  </a:cubicBezTo>
                  <a:close/>
                  <a:moveTo>
                    <a:pt x="6" y="312"/>
                  </a:moveTo>
                  <a:cubicBezTo>
                    <a:pt x="4" y="312"/>
                    <a:pt x="3" y="311"/>
                    <a:pt x="4" y="310"/>
                  </a:cubicBezTo>
                  <a:cubicBezTo>
                    <a:pt x="4" y="307"/>
                    <a:pt x="4" y="305"/>
                    <a:pt x="5" y="302"/>
                  </a:cubicBezTo>
                  <a:cubicBezTo>
                    <a:pt x="5" y="302"/>
                    <a:pt x="5" y="302"/>
                    <a:pt x="5" y="302"/>
                  </a:cubicBezTo>
                  <a:cubicBezTo>
                    <a:pt x="5" y="301"/>
                    <a:pt x="6" y="300"/>
                    <a:pt x="7" y="300"/>
                  </a:cubicBezTo>
                  <a:cubicBezTo>
                    <a:pt x="9" y="300"/>
                    <a:pt x="10" y="302"/>
                    <a:pt x="9" y="303"/>
                  </a:cubicBezTo>
                  <a:cubicBezTo>
                    <a:pt x="9" y="305"/>
                    <a:pt x="9" y="308"/>
                    <a:pt x="8" y="310"/>
                  </a:cubicBezTo>
                  <a:cubicBezTo>
                    <a:pt x="8" y="312"/>
                    <a:pt x="7" y="312"/>
                    <a:pt x="6" y="312"/>
                  </a:cubicBezTo>
                  <a:close/>
                  <a:moveTo>
                    <a:pt x="8" y="297"/>
                  </a:moveTo>
                  <a:cubicBezTo>
                    <a:pt x="7" y="297"/>
                    <a:pt x="6" y="296"/>
                    <a:pt x="6" y="294"/>
                  </a:cubicBezTo>
                  <a:cubicBezTo>
                    <a:pt x="7" y="292"/>
                    <a:pt x="7" y="290"/>
                    <a:pt x="8" y="287"/>
                  </a:cubicBezTo>
                  <a:cubicBezTo>
                    <a:pt x="8" y="287"/>
                    <a:pt x="8" y="287"/>
                    <a:pt x="8" y="287"/>
                  </a:cubicBezTo>
                  <a:cubicBezTo>
                    <a:pt x="8" y="285"/>
                    <a:pt x="9" y="285"/>
                    <a:pt x="11" y="285"/>
                  </a:cubicBezTo>
                  <a:cubicBezTo>
                    <a:pt x="12" y="285"/>
                    <a:pt x="13" y="286"/>
                    <a:pt x="12" y="288"/>
                  </a:cubicBezTo>
                  <a:cubicBezTo>
                    <a:pt x="12" y="288"/>
                    <a:pt x="12" y="288"/>
                    <a:pt x="12" y="288"/>
                  </a:cubicBezTo>
                  <a:cubicBezTo>
                    <a:pt x="12" y="291"/>
                    <a:pt x="11" y="293"/>
                    <a:pt x="11" y="295"/>
                  </a:cubicBezTo>
                  <a:cubicBezTo>
                    <a:pt x="11" y="296"/>
                    <a:pt x="10" y="297"/>
                    <a:pt x="8" y="297"/>
                  </a:cubicBezTo>
                  <a:close/>
                  <a:moveTo>
                    <a:pt x="11" y="282"/>
                  </a:moveTo>
                  <a:cubicBezTo>
                    <a:pt x="10" y="282"/>
                    <a:pt x="9" y="280"/>
                    <a:pt x="10" y="279"/>
                  </a:cubicBezTo>
                  <a:cubicBezTo>
                    <a:pt x="10" y="276"/>
                    <a:pt x="11" y="274"/>
                    <a:pt x="11" y="271"/>
                  </a:cubicBezTo>
                  <a:cubicBezTo>
                    <a:pt x="11" y="270"/>
                    <a:pt x="13" y="269"/>
                    <a:pt x="14" y="270"/>
                  </a:cubicBezTo>
                  <a:cubicBezTo>
                    <a:pt x="15" y="270"/>
                    <a:pt x="16" y="271"/>
                    <a:pt x="16" y="272"/>
                  </a:cubicBezTo>
                  <a:cubicBezTo>
                    <a:pt x="15" y="275"/>
                    <a:pt x="15" y="277"/>
                    <a:pt x="14" y="280"/>
                  </a:cubicBezTo>
                  <a:cubicBezTo>
                    <a:pt x="14" y="281"/>
                    <a:pt x="13" y="282"/>
                    <a:pt x="12" y="282"/>
                  </a:cubicBezTo>
                  <a:lnTo>
                    <a:pt x="11" y="282"/>
                  </a:lnTo>
                  <a:close/>
                  <a:moveTo>
                    <a:pt x="14" y="267"/>
                  </a:moveTo>
                  <a:cubicBezTo>
                    <a:pt x="13" y="266"/>
                    <a:pt x="12" y="265"/>
                    <a:pt x="13" y="264"/>
                  </a:cubicBezTo>
                  <a:cubicBezTo>
                    <a:pt x="13" y="261"/>
                    <a:pt x="13" y="259"/>
                    <a:pt x="14" y="256"/>
                  </a:cubicBezTo>
                  <a:cubicBezTo>
                    <a:pt x="14" y="255"/>
                    <a:pt x="15" y="254"/>
                    <a:pt x="17" y="254"/>
                  </a:cubicBezTo>
                  <a:cubicBezTo>
                    <a:pt x="18" y="254"/>
                    <a:pt x="19" y="256"/>
                    <a:pt x="18" y="257"/>
                  </a:cubicBezTo>
                  <a:cubicBezTo>
                    <a:pt x="18" y="259"/>
                    <a:pt x="18" y="262"/>
                    <a:pt x="17" y="265"/>
                  </a:cubicBezTo>
                  <a:cubicBezTo>
                    <a:pt x="17" y="266"/>
                    <a:pt x="16" y="267"/>
                    <a:pt x="15" y="267"/>
                  </a:cubicBezTo>
                  <a:lnTo>
                    <a:pt x="14" y="267"/>
                  </a:lnTo>
                  <a:close/>
                  <a:moveTo>
                    <a:pt x="17" y="251"/>
                  </a:moveTo>
                  <a:cubicBezTo>
                    <a:pt x="16" y="251"/>
                    <a:pt x="15" y="250"/>
                    <a:pt x="15" y="248"/>
                  </a:cubicBezTo>
                  <a:cubicBezTo>
                    <a:pt x="15" y="246"/>
                    <a:pt x="16" y="243"/>
                    <a:pt x="16" y="241"/>
                  </a:cubicBezTo>
                  <a:cubicBezTo>
                    <a:pt x="16" y="239"/>
                    <a:pt x="18" y="239"/>
                    <a:pt x="19" y="239"/>
                  </a:cubicBezTo>
                  <a:cubicBezTo>
                    <a:pt x="20" y="239"/>
                    <a:pt x="21" y="240"/>
                    <a:pt x="21" y="241"/>
                  </a:cubicBezTo>
                  <a:cubicBezTo>
                    <a:pt x="20" y="244"/>
                    <a:pt x="20" y="247"/>
                    <a:pt x="20" y="249"/>
                  </a:cubicBezTo>
                  <a:cubicBezTo>
                    <a:pt x="20" y="250"/>
                    <a:pt x="18" y="251"/>
                    <a:pt x="17" y="251"/>
                  </a:cubicBezTo>
                  <a:close/>
                  <a:moveTo>
                    <a:pt x="19" y="236"/>
                  </a:moveTo>
                  <a:cubicBezTo>
                    <a:pt x="18" y="236"/>
                    <a:pt x="17" y="234"/>
                    <a:pt x="17" y="233"/>
                  </a:cubicBezTo>
                  <a:cubicBezTo>
                    <a:pt x="18" y="231"/>
                    <a:pt x="18" y="229"/>
                    <a:pt x="18" y="227"/>
                  </a:cubicBezTo>
                  <a:cubicBezTo>
                    <a:pt x="18" y="226"/>
                    <a:pt x="18" y="226"/>
                    <a:pt x="19" y="225"/>
                  </a:cubicBezTo>
                  <a:cubicBezTo>
                    <a:pt x="19" y="224"/>
                    <a:pt x="20" y="223"/>
                    <a:pt x="21" y="223"/>
                  </a:cubicBezTo>
                  <a:cubicBezTo>
                    <a:pt x="22" y="224"/>
                    <a:pt x="23" y="225"/>
                    <a:pt x="23" y="226"/>
                  </a:cubicBezTo>
                  <a:cubicBezTo>
                    <a:pt x="23" y="226"/>
                    <a:pt x="23" y="227"/>
                    <a:pt x="23" y="227"/>
                  </a:cubicBezTo>
                  <a:cubicBezTo>
                    <a:pt x="23" y="229"/>
                    <a:pt x="22" y="232"/>
                    <a:pt x="22" y="234"/>
                  </a:cubicBezTo>
                  <a:cubicBezTo>
                    <a:pt x="22" y="235"/>
                    <a:pt x="21" y="236"/>
                    <a:pt x="20" y="236"/>
                  </a:cubicBezTo>
                  <a:lnTo>
                    <a:pt x="19" y="236"/>
                  </a:lnTo>
                  <a:close/>
                  <a:moveTo>
                    <a:pt x="22" y="220"/>
                  </a:moveTo>
                  <a:cubicBezTo>
                    <a:pt x="20" y="220"/>
                    <a:pt x="20" y="219"/>
                    <a:pt x="20" y="218"/>
                  </a:cubicBezTo>
                  <a:cubicBezTo>
                    <a:pt x="20" y="215"/>
                    <a:pt x="21" y="212"/>
                    <a:pt x="21" y="210"/>
                  </a:cubicBezTo>
                  <a:cubicBezTo>
                    <a:pt x="21" y="209"/>
                    <a:pt x="23" y="208"/>
                    <a:pt x="24" y="208"/>
                  </a:cubicBezTo>
                  <a:cubicBezTo>
                    <a:pt x="25" y="208"/>
                    <a:pt x="26" y="209"/>
                    <a:pt x="26" y="211"/>
                  </a:cubicBezTo>
                  <a:cubicBezTo>
                    <a:pt x="25" y="213"/>
                    <a:pt x="25" y="216"/>
                    <a:pt x="24" y="218"/>
                  </a:cubicBezTo>
                  <a:cubicBezTo>
                    <a:pt x="24" y="220"/>
                    <a:pt x="23" y="220"/>
                    <a:pt x="22" y="220"/>
                  </a:cubicBezTo>
                  <a:close/>
                  <a:moveTo>
                    <a:pt x="25" y="205"/>
                  </a:moveTo>
                  <a:cubicBezTo>
                    <a:pt x="23" y="205"/>
                    <a:pt x="22" y="203"/>
                    <a:pt x="23" y="202"/>
                  </a:cubicBezTo>
                  <a:cubicBezTo>
                    <a:pt x="23" y="200"/>
                    <a:pt x="24" y="197"/>
                    <a:pt x="24" y="194"/>
                  </a:cubicBezTo>
                  <a:cubicBezTo>
                    <a:pt x="24" y="194"/>
                    <a:pt x="24" y="194"/>
                    <a:pt x="24" y="194"/>
                  </a:cubicBezTo>
                  <a:cubicBezTo>
                    <a:pt x="25" y="193"/>
                    <a:pt x="26" y="192"/>
                    <a:pt x="27" y="193"/>
                  </a:cubicBezTo>
                  <a:cubicBezTo>
                    <a:pt x="28" y="193"/>
                    <a:pt x="29" y="194"/>
                    <a:pt x="29" y="195"/>
                  </a:cubicBezTo>
                  <a:cubicBezTo>
                    <a:pt x="28" y="198"/>
                    <a:pt x="28" y="201"/>
                    <a:pt x="27" y="203"/>
                  </a:cubicBezTo>
                  <a:cubicBezTo>
                    <a:pt x="27" y="204"/>
                    <a:pt x="26" y="205"/>
                    <a:pt x="25" y="205"/>
                  </a:cubicBezTo>
                  <a:close/>
                  <a:moveTo>
                    <a:pt x="28" y="190"/>
                  </a:moveTo>
                  <a:cubicBezTo>
                    <a:pt x="26" y="189"/>
                    <a:pt x="26" y="188"/>
                    <a:pt x="26" y="187"/>
                  </a:cubicBezTo>
                  <a:cubicBezTo>
                    <a:pt x="27" y="184"/>
                    <a:pt x="27" y="182"/>
                    <a:pt x="28" y="179"/>
                  </a:cubicBezTo>
                  <a:cubicBezTo>
                    <a:pt x="28" y="178"/>
                    <a:pt x="29" y="177"/>
                    <a:pt x="31" y="177"/>
                  </a:cubicBezTo>
                  <a:cubicBezTo>
                    <a:pt x="32" y="178"/>
                    <a:pt x="33" y="179"/>
                    <a:pt x="32" y="180"/>
                  </a:cubicBezTo>
                  <a:cubicBezTo>
                    <a:pt x="32" y="183"/>
                    <a:pt x="31" y="185"/>
                    <a:pt x="30" y="188"/>
                  </a:cubicBezTo>
                  <a:cubicBezTo>
                    <a:pt x="30" y="189"/>
                    <a:pt x="29" y="190"/>
                    <a:pt x="28" y="190"/>
                  </a:cubicBezTo>
                  <a:close/>
                  <a:moveTo>
                    <a:pt x="31" y="174"/>
                  </a:moveTo>
                  <a:cubicBezTo>
                    <a:pt x="30" y="174"/>
                    <a:pt x="29" y="173"/>
                    <a:pt x="30" y="172"/>
                  </a:cubicBezTo>
                  <a:cubicBezTo>
                    <a:pt x="30" y="169"/>
                    <a:pt x="31" y="167"/>
                    <a:pt x="31" y="164"/>
                  </a:cubicBezTo>
                  <a:cubicBezTo>
                    <a:pt x="32" y="163"/>
                    <a:pt x="33" y="162"/>
                    <a:pt x="34" y="162"/>
                  </a:cubicBezTo>
                  <a:cubicBezTo>
                    <a:pt x="36" y="163"/>
                    <a:pt x="36" y="164"/>
                    <a:pt x="36" y="165"/>
                  </a:cubicBezTo>
                  <a:cubicBezTo>
                    <a:pt x="35" y="168"/>
                    <a:pt x="35" y="170"/>
                    <a:pt x="34" y="173"/>
                  </a:cubicBezTo>
                  <a:cubicBezTo>
                    <a:pt x="34" y="174"/>
                    <a:pt x="33" y="175"/>
                    <a:pt x="32" y="175"/>
                  </a:cubicBezTo>
                  <a:lnTo>
                    <a:pt x="31" y="174"/>
                  </a:lnTo>
                  <a:close/>
                  <a:moveTo>
                    <a:pt x="35" y="159"/>
                  </a:moveTo>
                  <a:cubicBezTo>
                    <a:pt x="34" y="159"/>
                    <a:pt x="33" y="158"/>
                    <a:pt x="33" y="156"/>
                  </a:cubicBezTo>
                  <a:cubicBezTo>
                    <a:pt x="34" y="154"/>
                    <a:pt x="35" y="151"/>
                    <a:pt x="35" y="149"/>
                  </a:cubicBezTo>
                  <a:cubicBezTo>
                    <a:pt x="36" y="148"/>
                    <a:pt x="37" y="147"/>
                    <a:pt x="38" y="147"/>
                  </a:cubicBezTo>
                  <a:cubicBezTo>
                    <a:pt x="40" y="148"/>
                    <a:pt x="40" y="149"/>
                    <a:pt x="40" y="150"/>
                  </a:cubicBezTo>
                  <a:cubicBezTo>
                    <a:pt x="39" y="153"/>
                    <a:pt x="39" y="155"/>
                    <a:pt x="38" y="158"/>
                  </a:cubicBezTo>
                  <a:cubicBezTo>
                    <a:pt x="38" y="159"/>
                    <a:pt x="37" y="159"/>
                    <a:pt x="36" y="159"/>
                  </a:cubicBezTo>
                  <a:lnTo>
                    <a:pt x="35" y="159"/>
                  </a:lnTo>
                  <a:close/>
                  <a:moveTo>
                    <a:pt x="39" y="144"/>
                  </a:moveTo>
                  <a:cubicBezTo>
                    <a:pt x="38" y="144"/>
                    <a:pt x="37" y="143"/>
                    <a:pt x="37" y="141"/>
                  </a:cubicBezTo>
                  <a:cubicBezTo>
                    <a:pt x="38" y="139"/>
                    <a:pt x="39" y="136"/>
                    <a:pt x="39" y="134"/>
                  </a:cubicBezTo>
                  <a:cubicBezTo>
                    <a:pt x="39" y="134"/>
                    <a:pt x="39" y="134"/>
                    <a:pt x="39" y="134"/>
                  </a:cubicBezTo>
                  <a:cubicBezTo>
                    <a:pt x="40" y="133"/>
                    <a:pt x="41" y="132"/>
                    <a:pt x="42" y="132"/>
                  </a:cubicBezTo>
                  <a:cubicBezTo>
                    <a:pt x="44" y="133"/>
                    <a:pt x="44" y="134"/>
                    <a:pt x="44" y="135"/>
                  </a:cubicBezTo>
                  <a:cubicBezTo>
                    <a:pt x="43" y="138"/>
                    <a:pt x="43" y="140"/>
                    <a:pt x="42" y="143"/>
                  </a:cubicBezTo>
                  <a:cubicBezTo>
                    <a:pt x="42" y="144"/>
                    <a:pt x="41" y="144"/>
                    <a:pt x="40" y="144"/>
                  </a:cubicBezTo>
                  <a:lnTo>
                    <a:pt x="39" y="144"/>
                  </a:lnTo>
                  <a:close/>
                  <a:moveTo>
                    <a:pt x="43" y="129"/>
                  </a:moveTo>
                  <a:cubicBezTo>
                    <a:pt x="42" y="129"/>
                    <a:pt x="41" y="128"/>
                    <a:pt x="42" y="126"/>
                  </a:cubicBezTo>
                  <a:cubicBezTo>
                    <a:pt x="42" y="124"/>
                    <a:pt x="43" y="121"/>
                    <a:pt x="44" y="119"/>
                  </a:cubicBezTo>
                  <a:cubicBezTo>
                    <a:pt x="44" y="118"/>
                    <a:pt x="45" y="117"/>
                    <a:pt x="46" y="117"/>
                  </a:cubicBezTo>
                  <a:cubicBezTo>
                    <a:pt x="48" y="117"/>
                    <a:pt x="48" y="119"/>
                    <a:pt x="48" y="120"/>
                  </a:cubicBezTo>
                  <a:cubicBezTo>
                    <a:pt x="47" y="123"/>
                    <a:pt x="47" y="125"/>
                    <a:pt x="46" y="128"/>
                  </a:cubicBezTo>
                  <a:cubicBezTo>
                    <a:pt x="46" y="129"/>
                    <a:pt x="45" y="129"/>
                    <a:pt x="44" y="129"/>
                  </a:cubicBezTo>
                  <a:lnTo>
                    <a:pt x="43" y="129"/>
                  </a:lnTo>
                  <a:close/>
                  <a:moveTo>
                    <a:pt x="47" y="114"/>
                  </a:moveTo>
                  <a:cubicBezTo>
                    <a:pt x="46" y="114"/>
                    <a:pt x="45" y="112"/>
                    <a:pt x="46" y="111"/>
                  </a:cubicBezTo>
                  <a:cubicBezTo>
                    <a:pt x="46" y="109"/>
                    <a:pt x="47" y="106"/>
                    <a:pt x="48" y="104"/>
                  </a:cubicBezTo>
                  <a:cubicBezTo>
                    <a:pt x="48" y="102"/>
                    <a:pt x="49" y="102"/>
                    <a:pt x="50" y="102"/>
                  </a:cubicBezTo>
                  <a:cubicBezTo>
                    <a:pt x="52" y="102"/>
                    <a:pt x="52" y="104"/>
                    <a:pt x="52" y="105"/>
                  </a:cubicBezTo>
                  <a:cubicBezTo>
                    <a:pt x="51" y="107"/>
                    <a:pt x="51" y="110"/>
                    <a:pt x="50" y="112"/>
                  </a:cubicBezTo>
                  <a:cubicBezTo>
                    <a:pt x="50" y="114"/>
                    <a:pt x="49" y="114"/>
                    <a:pt x="48" y="114"/>
                  </a:cubicBezTo>
                  <a:lnTo>
                    <a:pt x="47" y="114"/>
                  </a:lnTo>
                  <a:close/>
                  <a:moveTo>
                    <a:pt x="51" y="99"/>
                  </a:moveTo>
                  <a:cubicBezTo>
                    <a:pt x="50" y="99"/>
                    <a:pt x="49" y="97"/>
                    <a:pt x="50" y="96"/>
                  </a:cubicBezTo>
                  <a:cubicBezTo>
                    <a:pt x="50" y="94"/>
                    <a:pt x="51" y="91"/>
                    <a:pt x="52" y="89"/>
                  </a:cubicBezTo>
                  <a:cubicBezTo>
                    <a:pt x="52" y="87"/>
                    <a:pt x="53" y="87"/>
                    <a:pt x="54" y="87"/>
                  </a:cubicBezTo>
                  <a:cubicBezTo>
                    <a:pt x="56" y="87"/>
                    <a:pt x="56" y="89"/>
                    <a:pt x="56" y="90"/>
                  </a:cubicBezTo>
                  <a:cubicBezTo>
                    <a:pt x="55" y="92"/>
                    <a:pt x="55" y="95"/>
                    <a:pt x="54" y="97"/>
                  </a:cubicBezTo>
                  <a:cubicBezTo>
                    <a:pt x="54" y="98"/>
                    <a:pt x="53" y="99"/>
                    <a:pt x="52" y="99"/>
                  </a:cubicBezTo>
                  <a:lnTo>
                    <a:pt x="51" y="99"/>
                  </a:lnTo>
                  <a:close/>
                  <a:moveTo>
                    <a:pt x="55" y="84"/>
                  </a:moveTo>
                  <a:cubicBezTo>
                    <a:pt x="54" y="84"/>
                    <a:pt x="53" y="82"/>
                    <a:pt x="54" y="81"/>
                  </a:cubicBezTo>
                  <a:cubicBezTo>
                    <a:pt x="54" y="79"/>
                    <a:pt x="55" y="76"/>
                    <a:pt x="56" y="74"/>
                  </a:cubicBezTo>
                  <a:cubicBezTo>
                    <a:pt x="56" y="74"/>
                    <a:pt x="56" y="74"/>
                    <a:pt x="56" y="74"/>
                  </a:cubicBezTo>
                  <a:cubicBezTo>
                    <a:pt x="56" y="72"/>
                    <a:pt x="58" y="72"/>
                    <a:pt x="59" y="72"/>
                  </a:cubicBezTo>
                  <a:cubicBezTo>
                    <a:pt x="60" y="72"/>
                    <a:pt x="61" y="74"/>
                    <a:pt x="60" y="75"/>
                  </a:cubicBezTo>
                  <a:cubicBezTo>
                    <a:pt x="60" y="77"/>
                    <a:pt x="59" y="80"/>
                    <a:pt x="58" y="82"/>
                  </a:cubicBezTo>
                  <a:cubicBezTo>
                    <a:pt x="58" y="83"/>
                    <a:pt x="57" y="84"/>
                    <a:pt x="56" y="84"/>
                  </a:cubicBezTo>
                  <a:lnTo>
                    <a:pt x="55" y="84"/>
                  </a:lnTo>
                  <a:close/>
                  <a:moveTo>
                    <a:pt x="60" y="69"/>
                  </a:moveTo>
                  <a:cubicBezTo>
                    <a:pt x="59" y="69"/>
                    <a:pt x="58" y="67"/>
                    <a:pt x="58" y="66"/>
                  </a:cubicBezTo>
                  <a:cubicBezTo>
                    <a:pt x="59" y="64"/>
                    <a:pt x="60" y="61"/>
                    <a:pt x="61" y="59"/>
                  </a:cubicBezTo>
                  <a:cubicBezTo>
                    <a:pt x="61" y="57"/>
                    <a:pt x="62" y="57"/>
                    <a:pt x="64" y="57"/>
                  </a:cubicBezTo>
                  <a:cubicBezTo>
                    <a:pt x="65" y="58"/>
                    <a:pt x="65" y="59"/>
                    <a:pt x="65" y="60"/>
                  </a:cubicBezTo>
                  <a:cubicBezTo>
                    <a:pt x="64" y="63"/>
                    <a:pt x="63" y="65"/>
                    <a:pt x="63" y="67"/>
                  </a:cubicBezTo>
                  <a:cubicBezTo>
                    <a:pt x="62" y="68"/>
                    <a:pt x="61" y="69"/>
                    <a:pt x="60" y="69"/>
                  </a:cubicBezTo>
                  <a:close/>
                  <a:moveTo>
                    <a:pt x="65" y="54"/>
                  </a:moveTo>
                  <a:cubicBezTo>
                    <a:pt x="63" y="54"/>
                    <a:pt x="63" y="52"/>
                    <a:pt x="63" y="51"/>
                  </a:cubicBezTo>
                  <a:cubicBezTo>
                    <a:pt x="64" y="49"/>
                    <a:pt x="65" y="46"/>
                    <a:pt x="66" y="44"/>
                  </a:cubicBezTo>
                  <a:cubicBezTo>
                    <a:pt x="66" y="43"/>
                    <a:pt x="68" y="42"/>
                    <a:pt x="69" y="42"/>
                  </a:cubicBezTo>
                  <a:cubicBezTo>
                    <a:pt x="70" y="43"/>
                    <a:pt x="71" y="44"/>
                    <a:pt x="70" y="45"/>
                  </a:cubicBezTo>
                  <a:cubicBezTo>
                    <a:pt x="69" y="48"/>
                    <a:pt x="68" y="50"/>
                    <a:pt x="68" y="53"/>
                  </a:cubicBezTo>
                  <a:cubicBezTo>
                    <a:pt x="67" y="54"/>
                    <a:pt x="66" y="54"/>
                    <a:pt x="65" y="54"/>
                  </a:cubicBezTo>
                  <a:close/>
                  <a:moveTo>
                    <a:pt x="70" y="40"/>
                  </a:moveTo>
                  <a:cubicBezTo>
                    <a:pt x="69" y="39"/>
                    <a:pt x="68" y="38"/>
                    <a:pt x="69" y="37"/>
                  </a:cubicBezTo>
                  <a:cubicBezTo>
                    <a:pt x="70" y="34"/>
                    <a:pt x="71" y="32"/>
                    <a:pt x="72" y="29"/>
                  </a:cubicBezTo>
                  <a:cubicBezTo>
                    <a:pt x="72" y="29"/>
                    <a:pt x="72" y="29"/>
                    <a:pt x="72" y="29"/>
                  </a:cubicBezTo>
                  <a:cubicBezTo>
                    <a:pt x="72" y="28"/>
                    <a:pt x="74" y="28"/>
                    <a:pt x="75" y="28"/>
                  </a:cubicBezTo>
                  <a:cubicBezTo>
                    <a:pt x="76" y="29"/>
                    <a:pt x="77" y="30"/>
                    <a:pt x="76" y="31"/>
                  </a:cubicBezTo>
                  <a:cubicBezTo>
                    <a:pt x="75" y="33"/>
                    <a:pt x="74" y="36"/>
                    <a:pt x="73" y="38"/>
                  </a:cubicBezTo>
                  <a:cubicBezTo>
                    <a:pt x="73" y="39"/>
                    <a:pt x="72" y="40"/>
                    <a:pt x="71" y="40"/>
                  </a:cubicBezTo>
                  <a:lnTo>
                    <a:pt x="70" y="40"/>
                  </a:lnTo>
                  <a:close/>
                  <a:moveTo>
                    <a:pt x="76" y="25"/>
                  </a:moveTo>
                  <a:cubicBezTo>
                    <a:pt x="75" y="25"/>
                    <a:pt x="74" y="23"/>
                    <a:pt x="75" y="22"/>
                  </a:cubicBezTo>
                  <a:cubicBezTo>
                    <a:pt x="76" y="20"/>
                    <a:pt x="77" y="17"/>
                    <a:pt x="79" y="15"/>
                  </a:cubicBezTo>
                  <a:cubicBezTo>
                    <a:pt x="79" y="14"/>
                    <a:pt x="81" y="13"/>
                    <a:pt x="82" y="14"/>
                  </a:cubicBezTo>
                  <a:cubicBezTo>
                    <a:pt x="83" y="15"/>
                    <a:pt x="83" y="16"/>
                    <a:pt x="83" y="17"/>
                  </a:cubicBezTo>
                  <a:cubicBezTo>
                    <a:pt x="82" y="19"/>
                    <a:pt x="80" y="22"/>
                    <a:pt x="79" y="24"/>
                  </a:cubicBezTo>
                  <a:cubicBezTo>
                    <a:pt x="79" y="25"/>
                    <a:pt x="78" y="25"/>
                    <a:pt x="77" y="25"/>
                  </a:cubicBezTo>
                  <a:lnTo>
                    <a:pt x="76" y="25"/>
                  </a:lnTo>
                  <a:close/>
                  <a:moveTo>
                    <a:pt x="83" y="11"/>
                  </a:moveTo>
                  <a:cubicBezTo>
                    <a:pt x="82" y="11"/>
                    <a:pt x="82" y="9"/>
                    <a:pt x="82" y="8"/>
                  </a:cubicBezTo>
                  <a:cubicBezTo>
                    <a:pt x="84" y="6"/>
                    <a:pt x="85" y="4"/>
                    <a:pt x="87" y="1"/>
                  </a:cubicBezTo>
                  <a:cubicBezTo>
                    <a:pt x="87" y="1"/>
                    <a:pt x="87" y="1"/>
                    <a:pt x="87" y="1"/>
                  </a:cubicBezTo>
                  <a:cubicBezTo>
                    <a:pt x="87" y="0"/>
                    <a:pt x="89" y="0"/>
                    <a:pt x="90" y="1"/>
                  </a:cubicBezTo>
                  <a:cubicBezTo>
                    <a:pt x="91" y="1"/>
                    <a:pt x="91" y="3"/>
                    <a:pt x="90" y="4"/>
                  </a:cubicBezTo>
                  <a:cubicBezTo>
                    <a:pt x="89" y="6"/>
                    <a:pt x="88" y="8"/>
                    <a:pt x="86" y="10"/>
                  </a:cubicBezTo>
                  <a:cubicBezTo>
                    <a:pt x="86" y="11"/>
                    <a:pt x="85" y="12"/>
                    <a:pt x="84" y="12"/>
                  </a:cubicBezTo>
                  <a:cubicBezTo>
                    <a:pt x="84" y="12"/>
                    <a:pt x="84" y="12"/>
                    <a:pt x="83" y="11"/>
                  </a:cubicBezTo>
                  <a:close/>
                </a:path>
              </a:pathLst>
            </a:custGeom>
            <a:solidFill>
              <a:srgbClr val="61331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grpSp>
      <p:sp>
        <p:nvSpPr>
          <p:cNvPr id="26" name="文本框 25"/>
          <p:cNvSpPr txBox="1"/>
          <p:nvPr/>
        </p:nvSpPr>
        <p:spPr>
          <a:xfrm>
            <a:off x="3438388" y="1007595"/>
            <a:ext cx="5787373" cy="2123658"/>
          </a:xfrm>
          <a:prstGeom prst="rect">
            <a:avLst/>
          </a:prstGeom>
          <a:noFill/>
        </p:spPr>
        <p:txBody>
          <a:bodyPr wrap="square" rtlCol="0">
            <a:spAutoFit/>
          </a:bodyPr>
          <a:lstStyle/>
          <a:p>
            <a:pPr lvl="0" algn="ctr"/>
            <a:r>
              <a:rPr lang="vi-VN" altLang="zh-CN" sz="4400" b="1" dirty="0">
                <a:solidFill>
                  <a:srgbClr val="059BA3"/>
                </a:solidFill>
                <a:latin typeface="Calibri" panose="020F0502020204030204" pitchFamily="34" charset="0"/>
                <a:ea typeface="微软雅黑" panose="020B0503020204020204" pitchFamily="34" charset="-122"/>
              </a:rPr>
              <a:t>Em đã bao giờ mắc lỗi </a:t>
            </a:r>
            <a:r>
              <a:rPr lang="en-US" altLang="zh-CN" sz="4400" b="1" dirty="0" err="1">
                <a:solidFill>
                  <a:srgbClr val="059BA3"/>
                </a:solidFill>
                <a:latin typeface="Calibri" panose="020F0502020204030204" pitchFamily="34" charset="0"/>
                <a:ea typeface="微软雅黑" panose="020B0503020204020204" pitchFamily="34" charset="-122"/>
              </a:rPr>
              <a:t>giống</a:t>
            </a:r>
            <a:r>
              <a:rPr lang="en-US" altLang="zh-CN" sz="4400" b="1" dirty="0">
                <a:solidFill>
                  <a:srgbClr val="059BA3"/>
                </a:solidFill>
                <a:latin typeface="Calibri" panose="020F0502020204030204" pitchFamily="34" charset="0"/>
                <a:ea typeface="微软雅黑" panose="020B0503020204020204" pitchFamily="34" charset="-122"/>
              </a:rPr>
              <a:t> </a:t>
            </a:r>
            <a:r>
              <a:rPr lang="en-US" altLang="zh-CN" sz="4400" b="1" dirty="0" err="1">
                <a:solidFill>
                  <a:srgbClr val="059BA3"/>
                </a:solidFill>
                <a:latin typeface="Calibri" panose="020F0502020204030204" pitchFamily="34" charset="0"/>
                <a:ea typeface="微软雅黑" panose="020B0503020204020204" pitchFamily="34" charset="-122"/>
              </a:rPr>
              <a:t>bạn</a:t>
            </a:r>
            <a:r>
              <a:rPr lang="en-US" altLang="zh-CN" sz="4400" b="1" dirty="0">
                <a:solidFill>
                  <a:srgbClr val="059BA3"/>
                </a:solidFill>
                <a:latin typeface="Calibri" panose="020F0502020204030204" pitchFamily="34" charset="0"/>
                <a:ea typeface="微软雅黑" panose="020B0503020204020204" pitchFamily="34" charset="-122"/>
              </a:rPr>
              <a:t> </a:t>
            </a:r>
            <a:r>
              <a:rPr lang="en-US" altLang="zh-CN" sz="4400" b="1" dirty="0" err="1">
                <a:solidFill>
                  <a:srgbClr val="059BA3"/>
                </a:solidFill>
                <a:latin typeface="Calibri" panose="020F0502020204030204" pitchFamily="34" charset="0"/>
                <a:ea typeface="微软雅黑" panose="020B0503020204020204" pitchFamily="34" charset="-122"/>
              </a:rPr>
              <a:t>nhỏ</a:t>
            </a:r>
            <a:r>
              <a:rPr lang="en-US" altLang="zh-CN" sz="4400" b="1" dirty="0">
                <a:solidFill>
                  <a:srgbClr val="059BA3"/>
                </a:solidFill>
                <a:latin typeface="Calibri" panose="020F0502020204030204" pitchFamily="34" charset="0"/>
                <a:ea typeface="微软雅黑" panose="020B0503020204020204" pitchFamily="34" charset="-122"/>
              </a:rPr>
              <a:t> </a:t>
            </a:r>
            <a:r>
              <a:rPr lang="en-US" altLang="zh-CN" sz="4400" b="1" dirty="0" err="1">
                <a:solidFill>
                  <a:srgbClr val="059BA3"/>
                </a:solidFill>
                <a:latin typeface="Calibri" panose="020F0502020204030204" pitchFamily="34" charset="0"/>
                <a:ea typeface="微软雅黑" panose="020B0503020204020204" pitchFamily="34" charset="-122"/>
              </a:rPr>
              <a:t>trong</a:t>
            </a:r>
            <a:r>
              <a:rPr lang="en-US" altLang="zh-CN" sz="4400" b="1" dirty="0">
                <a:solidFill>
                  <a:srgbClr val="059BA3"/>
                </a:solidFill>
                <a:latin typeface="Calibri" panose="020F0502020204030204" pitchFamily="34" charset="0"/>
                <a:ea typeface="微软雅黑" panose="020B0503020204020204" pitchFamily="34" charset="-122"/>
              </a:rPr>
              <a:t> video </a:t>
            </a:r>
            <a:r>
              <a:rPr lang="en-US" altLang="zh-CN" sz="4400" b="1" dirty="0" err="1">
                <a:solidFill>
                  <a:srgbClr val="059BA3"/>
                </a:solidFill>
                <a:latin typeface="Calibri" panose="020F0502020204030204" pitchFamily="34" charset="0"/>
                <a:ea typeface="微软雅黑" panose="020B0503020204020204" pitchFamily="34" charset="-122"/>
              </a:rPr>
              <a:t>chưa</a:t>
            </a:r>
            <a:r>
              <a:rPr lang="en-US" altLang="zh-CN" sz="4400" b="1" dirty="0">
                <a:solidFill>
                  <a:srgbClr val="059BA3"/>
                </a:solidFill>
                <a:latin typeface="Calibri" panose="020F0502020204030204" pitchFamily="34" charset="0"/>
                <a:ea typeface="微软雅黑" panose="020B0503020204020204" pitchFamily="34" charset="-122"/>
              </a:rPr>
              <a:t>?</a:t>
            </a:r>
            <a:endParaRPr kumimoji="0" lang="en-US" altLang="zh-CN" sz="4400" b="1" i="0" u="none" strike="noStrike" kern="1200" cap="none" spc="0" normalizeH="0" baseline="0" noProof="0" dirty="0">
              <a:ln>
                <a:noFill/>
              </a:ln>
              <a:solidFill>
                <a:srgbClr val="059BA3"/>
              </a:solidFill>
              <a:effectLst/>
              <a:uLnTx/>
              <a:uFillTx/>
              <a:latin typeface="Calibri" panose="020F0502020204030204" pitchFamily="34" charset="0"/>
              <a:ea typeface="微软雅黑" panose="020B0503020204020204" pitchFamily="34" charset="-122"/>
            </a:endParaRPr>
          </a:p>
        </p:txBody>
      </p:sp>
      <p:sp>
        <p:nvSpPr>
          <p:cNvPr id="69" name="文本框 25">
            <a:extLst>
              <a:ext uri="{FF2B5EF4-FFF2-40B4-BE49-F238E27FC236}">
                <a16:creationId xmlns:a16="http://schemas.microsoft.com/office/drawing/2014/main" id="{83975A24-508F-43F3-B295-54EB38968D85}"/>
              </a:ext>
            </a:extLst>
          </p:cNvPr>
          <p:cNvSpPr txBox="1"/>
          <p:nvPr/>
        </p:nvSpPr>
        <p:spPr>
          <a:xfrm>
            <a:off x="2989692" y="1432326"/>
            <a:ext cx="6910469" cy="769441"/>
          </a:xfrm>
          <a:prstGeom prst="rect">
            <a:avLst/>
          </a:prstGeom>
          <a:noFill/>
        </p:spPr>
        <p:txBody>
          <a:bodyPr wrap="square" rtlCol="0">
            <a:spAutoFit/>
          </a:bodyPr>
          <a:lstStyle/>
          <a:p>
            <a:pPr lvl="0" algn="ctr"/>
            <a:r>
              <a:rPr lang="vi-VN" altLang="zh-CN" sz="4400" b="1" dirty="0">
                <a:solidFill>
                  <a:srgbClr val="059BA3"/>
                </a:solidFill>
                <a:latin typeface="Calibri" panose="020F0502020204030204" pitchFamily="34" charset="0"/>
                <a:ea typeface="微软雅黑" panose="020B0503020204020204" pitchFamily="34" charset="-122"/>
              </a:rPr>
              <a:t>Em đã làm gì khi mắc lỗi đó?</a:t>
            </a:r>
            <a:endParaRPr kumimoji="0" lang="en-US" altLang="zh-CN" sz="4400" b="1" i="0" u="none" strike="noStrike" kern="1200" cap="none" spc="0" normalizeH="0" baseline="0" noProof="0" dirty="0">
              <a:ln>
                <a:noFill/>
              </a:ln>
              <a:solidFill>
                <a:srgbClr val="059BA3"/>
              </a:solidFill>
              <a:effectLst/>
              <a:uLnTx/>
              <a:uFillTx/>
              <a:latin typeface="Calibri" panose="020F0502020204030204" pitchFamily="34" charset="0"/>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26"/>
                                        </p:tgtEl>
                                      </p:cBhvr>
                                    </p:animEffect>
                                    <p:set>
                                      <p:cBhvr>
                                        <p:cTn id="17" dur="1" fill="hold">
                                          <p:stCondLst>
                                            <p:cond delay="499"/>
                                          </p:stCondLst>
                                        </p:cTn>
                                        <p:tgtEl>
                                          <p:spTgt spid="2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9"/>
                                        </p:tgtEl>
                                        <p:attrNameLst>
                                          <p:attrName>style.visibility</p:attrName>
                                        </p:attrNameLst>
                                      </p:cBhvr>
                                      <p:to>
                                        <p:strVal val="visible"/>
                                      </p:to>
                                    </p:set>
                                    <p:animEffect transition="in" filter="wipe(down)">
                                      <p:cBhvr>
                                        <p:cTn id="2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6" grpId="1"/>
      <p:bldP spid="6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组合 147">
            <a:extLst>
              <a:ext uri="{FF2B5EF4-FFF2-40B4-BE49-F238E27FC236}">
                <a16:creationId xmlns:a16="http://schemas.microsoft.com/office/drawing/2014/main" id="{5AAB55F0-51E5-4475-AF5E-A8477476D7AF}"/>
              </a:ext>
            </a:extLst>
          </p:cNvPr>
          <p:cNvGrpSpPr/>
          <p:nvPr/>
        </p:nvGrpSpPr>
        <p:grpSpPr>
          <a:xfrm>
            <a:off x="3228622" y="1343380"/>
            <a:ext cx="7408736" cy="3603040"/>
            <a:chOff x="1560688" y="2118360"/>
            <a:chExt cx="5261026" cy="2854215"/>
          </a:xfrm>
        </p:grpSpPr>
        <p:pic>
          <p:nvPicPr>
            <p:cNvPr id="3" name="图片 1">
              <a:extLst>
                <a:ext uri="{FF2B5EF4-FFF2-40B4-BE49-F238E27FC236}">
                  <a16:creationId xmlns:a16="http://schemas.microsoft.com/office/drawing/2014/main" id="{BA94BDF9-E0B5-44FB-B2FF-813D25FDAB37}"/>
                </a:ext>
              </a:extLst>
            </p:cNvPr>
            <p:cNvPicPr>
              <a:picLocks noChangeAspect="1"/>
            </p:cNvPicPr>
            <p:nvPr/>
          </p:nvPicPr>
          <p:blipFill>
            <a:blip r:embed="rId3"/>
            <a:stretch>
              <a:fillRect/>
            </a:stretch>
          </p:blipFill>
          <p:spPr>
            <a:xfrm>
              <a:off x="1560688" y="2118360"/>
              <a:ext cx="5261026" cy="2854215"/>
            </a:xfrm>
            <a:prstGeom prst="rect">
              <a:avLst/>
            </a:prstGeom>
          </p:spPr>
        </p:pic>
        <p:sp>
          <p:nvSpPr>
            <p:cNvPr id="4" name="文本框 141">
              <a:extLst>
                <a:ext uri="{FF2B5EF4-FFF2-40B4-BE49-F238E27FC236}">
                  <a16:creationId xmlns:a16="http://schemas.microsoft.com/office/drawing/2014/main" id="{B77C357C-B540-4866-AE22-893744A0F9F9}"/>
                </a:ext>
              </a:extLst>
            </p:cNvPr>
            <p:cNvSpPr txBox="1"/>
            <p:nvPr/>
          </p:nvSpPr>
          <p:spPr>
            <a:xfrm>
              <a:off x="2182854" y="2497081"/>
              <a:ext cx="3522295" cy="1048387"/>
            </a:xfrm>
            <a:prstGeom prst="rect">
              <a:avLst/>
            </a:prstGeom>
          </p:spPr>
          <p:txBody>
            <a:bodyPr wrap="square">
              <a:spAutoFit/>
              <a:scene3d>
                <a:camera prst="orthographicFront"/>
                <a:lightRig rig="threePt" dir="t"/>
              </a:scene3d>
              <a:sp3d contourW="12700"/>
            </a:bodyPr>
            <a:lstStyle>
              <a:defPPr>
                <a:defRPr lang="zh-CN"/>
              </a:defPPr>
              <a:lvl1pPr>
                <a:lnSpc>
                  <a:spcPct val="120000"/>
                </a:lnSpc>
                <a:defRPr sz="3600" b="0">
                  <a:solidFill>
                    <a:srgbClr val="1C75BC"/>
                  </a:solidFill>
                  <a:latin typeface="汉仪趣黑W" panose="00020600040101010101" pitchFamily="18" charset="-122"/>
                  <a:ea typeface="汉仪趣黑W" panose="00020600040101010101" pitchFamily="18"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err="1">
                  <a:ln>
                    <a:noFill/>
                  </a:ln>
                  <a:solidFill>
                    <a:srgbClr val="FFFFFF"/>
                  </a:solidFill>
                  <a:effectLst/>
                  <a:uLnTx/>
                  <a:uFillTx/>
                  <a:latin typeface="Calibri" panose="020F0502020204030204" pitchFamily="34" charset="0"/>
                  <a:ea typeface="字魂36号-正文宋楷" panose="02000000000000000000" pitchFamily="2" charset="-122"/>
                  <a:cs typeface="+mn-cs"/>
                </a:rPr>
                <a:t>Khám</a:t>
              </a:r>
              <a:r>
                <a:rPr kumimoji="0" lang="en-US" altLang="zh-CN" sz="8000" b="1" i="0" u="none" strike="noStrike" kern="1200" cap="none" spc="0" normalizeH="0" baseline="0" noProof="0" dirty="0">
                  <a:ln>
                    <a:noFill/>
                  </a:ln>
                  <a:solidFill>
                    <a:srgbClr val="FFFFFF"/>
                  </a:solidFill>
                  <a:effectLst/>
                  <a:uLnTx/>
                  <a:uFillTx/>
                  <a:latin typeface="Calibri" panose="020F0502020204030204" pitchFamily="34" charset="0"/>
                  <a:ea typeface="字魂36号-正文宋楷" panose="02000000000000000000" pitchFamily="2" charset="-122"/>
                  <a:cs typeface="+mn-cs"/>
                </a:rPr>
                <a:t> </a:t>
              </a:r>
              <a:r>
                <a:rPr kumimoji="0" lang="en-US" altLang="zh-CN" sz="8000" b="1" i="0" u="none" strike="noStrike" kern="1200" cap="none" spc="0" normalizeH="0" baseline="0" noProof="0" dirty="0" err="1">
                  <a:ln>
                    <a:noFill/>
                  </a:ln>
                  <a:solidFill>
                    <a:srgbClr val="FFFFFF"/>
                  </a:solidFill>
                  <a:effectLst/>
                  <a:uLnTx/>
                  <a:uFillTx/>
                  <a:latin typeface="Calibri" panose="020F0502020204030204" pitchFamily="34" charset="0"/>
                  <a:ea typeface="字魂36号-正文宋楷" panose="02000000000000000000" pitchFamily="2" charset="-122"/>
                  <a:cs typeface="+mn-cs"/>
                </a:rPr>
                <a:t>phá</a:t>
              </a:r>
              <a:endParaRPr kumimoji="0" lang="zh-CN" altLang="en-US" sz="8000" b="1" i="0" u="none" strike="noStrike" kern="1200" cap="none" spc="0" normalizeH="0" baseline="0" noProof="0" dirty="0">
                <a:ln>
                  <a:noFill/>
                </a:ln>
                <a:solidFill>
                  <a:srgbClr val="FFFFFF"/>
                </a:solidFill>
                <a:effectLst/>
                <a:uLnTx/>
                <a:uFillTx/>
                <a:latin typeface="Calibri" panose="020F0502020204030204" pitchFamily="34" charset="0"/>
                <a:ea typeface="字魂36号-正文宋楷" panose="02000000000000000000" pitchFamily="2" charset="-122"/>
                <a:cs typeface="+mn-cs"/>
              </a:endParaRPr>
            </a:p>
          </p:txBody>
        </p:sp>
      </p:grpSp>
      <p:sp>
        <p:nvSpPr>
          <p:cNvPr id="5" name="Rectangle 4">
            <a:extLst>
              <a:ext uri="{FF2B5EF4-FFF2-40B4-BE49-F238E27FC236}">
                <a16:creationId xmlns:a16="http://schemas.microsoft.com/office/drawing/2014/main" id="{31AD063D-91EC-48BD-9D7F-54ED742B52F2}"/>
              </a:ext>
            </a:extLst>
          </p:cNvPr>
          <p:cNvSpPr/>
          <p:nvPr/>
        </p:nvSpPr>
        <p:spPr>
          <a:xfrm>
            <a:off x="10637358" y="0"/>
            <a:ext cx="1554642" cy="170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13984632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661" t="2553" b="68345"/>
          <a:stretch>
            <a:fillRect/>
          </a:stretch>
        </p:blipFill>
        <p:spPr>
          <a:xfrm>
            <a:off x="464502" y="27940"/>
            <a:ext cx="11257915" cy="1936327"/>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t="73550" b="5023"/>
          <a:stretch>
            <a:fillRect/>
          </a:stretch>
        </p:blipFill>
        <p:spPr>
          <a:xfrm>
            <a:off x="0" y="5782317"/>
            <a:ext cx="12192000" cy="1047743"/>
          </a:xfrm>
          <a:prstGeom prst="rect">
            <a:avLst/>
          </a:prstGeom>
        </p:spPr>
      </p:pic>
      <p:sp>
        <p:nvSpPr>
          <p:cNvPr id="6" name="TextBox 5">
            <a:extLst>
              <a:ext uri="{FF2B5EF4-FFF2-40B4-BE49-F238E27FC236}">
                <a16:creationId xmlns:a16="http://schemas.microsoft.com/office/drawing/2014/main" id="{5FBB39FD-6490-4989-816A-1A810487CAE8}"/>
              </a:ext>
            </a:extLst>
          </p:cNvPr>
          <p:cNvSpPr txBox="1"/>
          <p:nvPr/>
        </p:nvSpPr>
        <p:spPr>
          <a:xfrm>
            <a:off x="2370666" y="33302"/>
            <a:ext cx="7179733" cy="646331"/>
          </a:xfrm>
          <a:prstGeom prst="rect">
            <a:avLst/>
          </a:prstGeom>
          <a:noFill/>
        </p:spPr>
        <p:txBody>
          <a:bodyPr wrap="square" rtlCol="0">
            <a:spAutoFit/>
          </a:bodyPr>
          <a:lstStyle/>
          <a:p>
            <a:r>
              <a:rPr lang="en-US" sz="3600" b="1" dirty="0">
                <a:solidFill>
                  <a:srgbClr val="00B050"/>
                </a:solidFill>
                <a:latin typeface="Calibri" panose="020F0502020204030204" pitchFamily="34" charset="0"/>
              </a:rPr>
              <a:t>1. Quan </a:t>
            </a:r>
            <a:r>
              <a:rPr lang="en-US" sz="3600" b="1" dirty="0" err="1">
                <a:solidFill>
                  <a:srgbClr val="00B050"/>
                </a:solidFill>
                <a:latin typeface="Calibri" panose="020F0502020204030204" pitchFamily="34" charset="0"/>
              </a:rPr>
              <a:t>sát</a:t>
            </a:r>
            <a:r>
              <a:rPr lang="en-US" sz="3600" b="1" dirty="0">
                <a:solidFill>
                  <a:srgbClr val="00B050"/>
                </a:solidFill>
                <a:latin typeface="Calibri" panose="020F0502020204030204" pitchFamily="34" charset="0"/>
              </a:rPr>
              <a:t> </a:t>
            </a:r>
            <a:r>
              <a:rPr lang="en-US" sz="3600" b="1" dirty="0" err="1">
                <a:solidFill>
                  <a:srgbClr val="00B050"/>
                </a:solidFill>
                <a:latin typeface="Calibri" panose="020F0502020204030204" pitchFamily="34" charset="0"/>
              </a:rPr>
              <a:t>tranh</a:t>
            </a:r>
            <a:r>
              <a:rPr lang="en-US" sz="3600" b="1" dirty="0">
                <a:solidFill>
                  <a:srgbClr val="00B050"/>
                </a:solidFill>
                <a:latin typeface="Calibri" panose="020F0502020204030204" pitchFamily="34" charset="0"/>
              </a:rPr>
              <a:t> </a:t>
            </a:r>
            <a:r>
              <a:rPr lang="en-US" sz="3600" b="1" dirty="0" err="1">
                <a:solidFill>
                  <a:srgbClr val="00B050"/>
                </a:solidFill>
                <a:latin typeface="Calibri" panose="020F0502020204030204" pitchFamily="34" charset="0"/>
              </a:rPr>
              <a:t>và</a:t>
            </a:r>
            <a:r>
              <a:rPr lang="en-US" sz="3600" b="1" dirty="0">
                <a:solidFill>
                  <a:srgbClr val="00B050"/>
                </a:solidFill>
                <a:latin typeface="Calibri" panose="020F0502020204030204" pitchFamily="34" charset="0"/>
              </a:rPr>
              <a:t> </a:t>
            </a:r>
            <a:r>
              <a:rPr lang="en-US" sz="3600" b="1" dirty="0" err="1">
                <a:solidFill>
                  <a:srgbClr val="00B050"/>
                </a:solidFill>
                <a:latin typeface="Calibri" panose="020F0502020204030204" pitchFamily="34" charset="0"/>
              </a:rPr>
              <a:t>trả</a:t>
            </a:r>
            <a:r>
              <a:rPr lang="en-US" sz="3600" b="1" dirty="0">
                <a:solidFill>
                  <a:srgbClr val="00B050"/>
                </a:solidFill>
                <a:latin typeface="Calibri" panose="020F0502020204030204" pitchFamily="34" charset="0"/>
              </a:rPr>
              <a:t> </a:t>
            </a:r>
            <a:r>
              <a:rPr lang="en-US" sz="3600" b="1" dirty="0" err="1">
                <a:solidFill>
                  <a:srgbClr val="00B050"/>
                </a:solidFill>
                <a:latin typeface="Calibri" panose="020F0502020204030204" pitchFamily="34" charset="0"/>
              </a:rPr>
              <a:t>lời</a:t>
            </a:r>
            <a:r>
              <a:rPr lang="en-US" sz="3600" b="1" dirty="0">
                <a:solidFill>
                  <a:srgbClr val="00B050"/>
                </a:solidFill>
                <a:latin typeface="Calibri" panose="020F0502020204030204" pitchFamily="34" charset="0"/>
              </a:rPr>
              <a:t> </a:t>
            </a:r>
            <a:r>
              <a:rPr lang="en-US" sz="3600" b="1" dirty="0" err="1">
                <a:solidFill>
                  <a:srgbClr val="00B050"/>
                </a:solidFill>
                <a:latin typeface="Calibri" panose="020F0502020204030204" pitchFamily="34" charset="0"/>
              </a:rPr>
              <a:t>câu</a:t>
            </a:r>
            <a:r>
              <a:rPr lang="en-US" sz="3600" b="1" dirty="0">
                <a:solidFill>
                  <a:srgbClr val="00B050"/>
                </a:solidFill>
                <a:latin typeface="Calibri" panose="020F0502020204030204" pitchFamily="34" charset="0"/>
              </a:rPr>
              <a:t> </a:t>
            </a:r>
            <a:r>
              <a:rPr lang="en-US" sz="3600" b="1" dirty="0" err="1">
                <a:solidFill>
                  <a:srgbClr val="00B050"/>
                </a:solidFill>
                <a:latin typeface="Calibri" panose="020F0502020204030204" pitchFamily="34" charset="0"/>
              </a:rPr>
              <a:t>hỏi</a:t>
            </a:r>
            <a:endParaRPr lang="en-US" sz="3600" b="1" dirty="0">
              <a:solidFill>
                <a:srgbClr val="00B050"/>
              </a:solidFill>
              <a:latin typeface="Calibri" panose="020F0502020204030204" pitchFamily="34" charset="0"/>
            </a:endParaRPr>
          </a:p>
        </p:txBody>
      </p:sp>
      <p:sp>
        <p:nvSpPr>
          <p:cNvPr id="9" name="Rectangle: Rounded Corners 8">
            <a:extLst>
              <a:ext uri="{FF2B5EF4-FFF2-40B4-BE49-F238E27FC236}">
                <a16:creationId xmlns:a16="http://schemas.microsoft.com/office/drawing/2014/main" id="{1DA0171B-FB6F-4BDD-BB81-1B8FBB0BE289}"/>
              </a:ext>
            </a:extLst>
          </p:cNvPr>
          <p:cNvSpPr/>
          <p:nvPr/>
        </p:nvSpPr>
        <p:spPr>
          <a:xfrm>
            <a:off x="2641601" y="679633"/>
            <a:ext cx="6254044" cy="646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Calibri" panose="020F0502020204030204" pitchFamily="34" charset="0"/>
              </a:rPr>
              <a:t>Các</a:t>
            </a:r>
            <a:r>
              <a:rPr lang="en-US" sz="2800" dirty="0">
                <a:latin typeface="Calibri" panose="020F0502020204030204" pitchFamily="34" charset="0"/>
              </a:rPr>
              <a:t> </a:t>
            </a:r>
            <a:r>
              <a:rPr lang="en-US" sz="2800" dirty="0" err="1">
                <a:latin typeface="Calibri" panose="020F0502020204030204" pitchFamily="34" charset="0"/>
              </a:rPr>
              <a:t>bạn</a:t>
            </a:r>
            <a:r>
              <a:rPr lang="en-US" sz="2800" dirty="0">
                <a:latin typeface="Calibri" panose="020F0502020204030204" pitchFamily="34" charset="0"/>
              </a:rPr>
              <a:t> </a:t>
            </a:r>
            <a:r>
              <a:rPr lang="en-US" sz="2800" dirty="0" err="1">
                <a:latin typeface="Calibri" panose="020F0502020204030204" pitchFamily="34" charset="0"/>
              </a:rPr>
              <a:t>trong</a:t>
            </a:r>
            <a:r>
              <a:rPr lang="en-US" sz="2800" dirty="0">
                <a:latin typeface="Calibri" panose="020F0502020204030204" pitchFamily="34" charset="0"/>
              </a:rPr>
              <a:t> </a:t>
            </a:r>
            <a:r>
              <a:rPr lang="en-US" sz="2800" dirty="0" err="1">
                <a:latin typeface="Calibri" panose="020F0502020204030204" pitchFamily="34" charset="0"/>
              </a:rPr>
              <a:t>tranh</a:t>
            </a:r>
            <a:r>
              <a:rPr lang="en-US" sz="2800" dirty="0">
                <a:latin typeface="Calibri" panose="020F0502020204030204" pitchFamily="34" charset="0"/>
              </a:rPr>
              <a:t> </a:t>
            </a:r>
            <a:r>
              <a:rPr lang="en-US" sz="2800" dirty="0" err="1">
                <a:latin typeface="Calibri" panose="020F0502020204030204" pitchFamily="34" charset="0"/>
              </a:rPr>
              <a:t>mắc</a:t>
            </a:r>
            <a:r>
              <a:rPr lang="en-US" sz="2800" dirty="0">
                <a:latin typeface="Calibri" panose="020F0502020204030204" pitchFamily="34" charset="0"/>
              </a:rPr>
              <a:t> </a:t>
            </a:r>
            <a:r>
              <a:rPr lang="en-US" sz="2800" dirty="0" err="1">
                <a:latin typeface="Calibri" panose="020F0502020204030204" pitchFamily="34" charset="0"/>
              </a:rPr>
              <a:t>lỗi</a:t>
            </a:r>
            <a:r>
              <a:rPr lang="en-US" sz="2800" dirty="0">
                <a:latin typeface="Calibri" panose="020F0502020204030204" pitchFamily="34" charset="0"/>
              </a:rPr>
              <a:t> </a:t>
            </a:r>
            <a:r>
              <a:rPr lang="en-US" sz="2800" dirty="0" err="1">
                <a:latin typeface="Calibri" panose="020F0502020204030204" pitchFamily="34" charset="0"/>
              </a:rPr>
              <a:t>gì</a:t>
            </a:r>
            <a:r>
              <a:rPr lang="en-US" sz="2800" dirty="0">
                <a:latin typeface="Calibri" panose="020F0502020204030204" pitchFamily="34" charset="0"/>
              </a:rPr>
              <a:t>?</a:t>
            </a:r>
          </a:p>
        </p:txBody>
      </p:sp>
      <p:pic>
        <p:nvPicPr>
          <p:cNvPr id="11" name="Picture 10">
            <a:extLst>
              <a:ext uri="{FF2B5EF4-FFF2-40B4-BE49-F238E27FC236}">
                <a16:creationId xmlns:a16="http://schemas.microsoft.com/office/drawing/2014/main" id="{0DB448DE-2D89-4385-BFB7-0E59500F40EE}"/>
              </a:ext>
            </a:extLst>
          </p:cNvPr>
          <p:cNvPicPr>
            <a:picLocks noChangeAspect="1"/>
          </p:cNvPicPr>
          <p:nvPr/>
        </p:nvPicPr>
        <p:blipFill>
          <a:blip r:embed="rId4"/>
          <a:stretch>
            <a:fillRect/>
          </a:stretch>
        </p:blipFill>
        <p:spPr>
          <a:xfrm>
            <a:off x="411848" y="1367095"/>
            <a:ext cx="3573816" cy="4108238"/>
          </a:xfrm>
          <a:prstGeom prst="rect">
            <a:avLst/>
          </a:prstGeom>
        </p:spPr>
      </p:pic>
      <p:pic>
        <p:nvPicPr>
          <p:cNvPr id="13" name="Picture 12">
            <a:extLst>
              <a:ext uri="{FF2B5EF4-FFF2-40B4-BE49-F238E27FC236}">
                <a16:creationId xmlns:a16="http://schemas.microsoft.com/office/drawing/2014/main" id="{02D94F5E-A020-440E-985E-A4E949D4F595}"/>
              </a:ext>
            </a:extLst>
          </p:cNvPr>
          <p:cNvPicPr>
            <a:picLocks noChangeAspect="1"/>
          </p:cNvPicPr>
          <p:nvPr/>
        </p:nvPicPr>
        <p:blipFill>
          <a:blip r:embed="rId5"/>
          <a:stretch>
            <a:fillRect/>
          </a:stretch>
        </p:blipFill>
        <p:spPr>
          <a:xfrm>
            <a:off x="4696017" y="1494337"/>
            <a:ext cx="2794883" cy="3811203"/>
          </a:xfrm>
          <a:prstGeom prst="rect">
            <a:avLst/>
          </a:prstGeom>
        </p:spPr>
      </p:pic>
      <p:pic>
        <p:nvPicPr>
          <p:cNvPr id="15" name="Picture 14">
            <a:extLst>
              <a:ext uri="{FF2B5EF4-FFF2-40B4-BE49-F238E27FC236}">
                <a16:creationId xmlns:a16="http://schemas.microsoft.com/office/drawing/2014/main" id="{9ECC30A7-7B99-4CB1-99E5-C17EAB8FB2B4}"/>
              </a:ext>
            </a:extLst>
          </p:cNvPr>
          <p:cNvPicPr>
            <a:picLocks noChangeAspect="1"/>
          </p:cNvPicPr>
          <p:nvPr/>
        </p:nvPicPr>
        <p:blipFill>
          <a:blip r:embed="rId6"/>
          <a:stretch>
            <a:fillRect/>
          </a:stretch>
        </p:blipFill>
        <p:spPr>
          <a:xfrm>
            <a:off x="8474643" y="1494338"/>
            <a:ext cx="3007004" cy="3811203"/>
          </a:xfrm>
          <a:prstGeom prst="rect">
            <a:avLst/>
          </a:prstGeom>
        </p:spPr>
      </p:pic>
      <p:sp>
        <p:nvSpPr>
          <p:cNvPr id="16" name="Oval 15">
            <a:extLst>
              <a:ext uri="{FF2B5EF4-FFF2-40B4-BE49-F238E27FC236}">
                <a16:creationId xmlns:a16="http://schemas.microsoft.com/office/drawing/2014/main" id="{38A32470-1A06-4FBE-88E4-02BBF095A9E9}"/>
              </a:ext>
            </a:extLst>
          </p:cNvPr>
          <p:cNvSpPr/>
          <p:nvPr/>
        </p:nvSpPr>
        <p:spPr>
          <a:xfrm>
            <a:off x="1749778" y="4510013"/>
            <a:ext cx="1275644" cy="965320"/>
          </a:xfrm>
          <a:prstGeom prst="ellipse">
            <a:avLst/>
          </a:prstGeom>
          <a:noFill/>
          <a:ln w="28575"/>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7" name="Rectangle: Rounded Corners 16">
            <a:extLst>
              <a:ext uri="{FF2B5EF4-FFF2-40B4-BE49-F238E27FC236}">
                <a16:creationId xmlns:a16="http://schemas.microsoft.com/office/drawing/2014/main" id="{D8041821-C591-413A-AE21-D340D942EDFB}"/>
              </a:ext>
            </a:extLst>
          </p:cNvPr>
          <p:cNvSpPr/>
          <p:nvPr/>
        </p:nvSpPr>
        <p:spPr>
          <a:xfrm>
            <a:off x="171078" y="4797778"/>
            <a:ext cx="1431944" cy="67755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b="1" dirty="0" err="1">
                <a:latin typeface="Calibri" panose="020F0502020204030204" pitchFamily="34" charset="0"/>
              </a:rPr>
              <a:t>Làm</a:t>
            </a:r>
            <a:r>
              <a:rPr lang="en-US" sz="2000" b="1" dirty="0">
                <a:latin typeface="Calibri" panose="020F0502020204030204" pitchFamily="34" charset="0"/>
              </a:rPr>
              <a:t> </a:t>
            </a:r>
            <a:r>
              <a:rPr lang="en-US" sz="2000" b="1" dirty="0" err="1">
                <a:latin typeface="Calibri" panose="020F0502020204030204" pitchFamily="34" charset="0"/>
              </a:rPr>
              <a:t>vỡ</a:t>
            </a:r>
            <a:r>
              <a:rPr lang="en-US" sz="2000" b="1" dirty="0">
                <a:latin typeface="Calibri" panose="020F0502020204030204" pitchFamily="34" charset="0"/>
              </a:rPr>
              <a:t> </a:t>
            </a:r>
            <a:r>
              <a:rPr lang="en-US" sz="2000" b="1" dirty="0" err="1">
                <a:latin typeface="Calibri" panose="020F0502020204030204" pitchFamily="34" charset="0"/>
              </a:rPr>
              <a:t>bát</a:t>
            </a:r>
            <a:endParaRPr lang="en-US" sz="2000" b="1" dirty="0">
              <a:latin typeface="Calibri" panose="020F0502020204030204" pitchFamily="34" charset="0"/>
            </a:endParaRPr>
          </a:p>
        </p:txBody>
      </p:sp>
      <p:sp>
        <p:nvSpPr>
          <p:cNvPr id="18" name="Oval 17">
            <a:extLst>
              <a:ext uri="{FF2B5EF4-FFF2-40B4-BE49-F238E27FC236}">
                <a16:creationId xmlns:a16="http://schemas.microsoft.com/office/drawing/2014/main" id="{2DE2135D-24B7-4E13-80EC-A6E69AE2D752}"/>
              </a:ext>
            </a:extLst>
          </p:cNvPr>
          <p:cNvSpPr/>
          <p:nvPr/>
        </p:nvSpPr>
        <p:spPr>
          <a:xfrm>
            <a:off x="4316687" y="3186442"/>
            <a:ext cx="1275644" cy="965320"/>
          </a:xfrm>
          <a:prstGeom prst="ellipse">
            <a:avLst/>
          </a:prstGeom>
          <a:noFill/>
          <a:ln w="28575"/>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7A36C974-660E-4396-86C5-758A4129D105}"/>
              </a:ext>
            </a:extLst>
          </p:cNvPr>
          <p:cNvSpPr/>
          <p:nvPr/>
        </p:nvSpPr>
        <p:spPr>
          <a:xfrm>
            <a:off x="3790380" y="2392611"/>
            <a:ext cx="1431944" cy="67755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b="1" dirty="0" err="1">
                <a:latin typeface="Calibri" panose="020F0502020204030204" pitchFamily="34" charset="0"/>
              </a:rPr>
              <a:t>Vứt</a:t>
            </a:r>
            <a:r>
              <a:rPr lang="en-US" sz="2000" b="1" dirty="0">
                <a:latin typeface="Calibri" panose="020F0502020204030204" pitchFamily="34" charset="0"/>
              </a:rPr>
              <a:t> </a:t>
            </a:r>
            <a:r>
              <a:rPr lang="en-US" sz="2000" b="1" dirty="0" err="1">
                <a:latin typeface="Calibri" panose="020F0502020204030204" pitchFamily="34" charset="0"/>
              </a:rPr>
              <a:t>rác</a:t>
            </a:r>
            <a:r>
              <a:rPr lang="en-US" sz="2000" b="1" dirty="0">
                <a:latin typeface="Calibri" panose="020F0502020204030204" pitchFamily="34" charset="0"/>
              </a:rPr>
              <a:t> </a:t>
            </a:r>
            <a:r>
              <a:rPr lang="en-US" sz="2000" b="1" dirty="0" err="1">
                <a:latin typeface="Calibri" panose="020F0502020204030204" pitchFamily="34" charset="0"/>
              </a:rPr>
              <a:t>bừa</a:t>
            </a:r>
            <a:r>
              <a:rPr lang="en-US" sz="2000" b="1" dirty="0">
                <a:latin typeface="Calibri" panose="020F0502020204030204" pitchFamily="34" charset="0"/>
              </a:rPr>
              <a:t> </a:t>
            </a:r>
            <a:r>
              <a:rPr lang="en-US" sz="2000" b="1" dirty="0" err="1">
                <a:latin typeface="Calibri" panose="020F0502020204030204" pitchFamily="34" charset="0"/>
              </a:rPr>
              <a:t>bãi</a:t>
            </a:r>
            <a:endParaRPr lang="en-US" sz="2000" b="1" dirty="0">
              <a:latin typeface="Calibri" panose="020F0502020204030204" pitchFamily="34" charset="0"/>
            </a:endParaRPr>
          </a:p>
        </p:txBody>
      </p:sp>
      <p:sp>
        <p:nvSpPr>
          <p:cNvPr id="20" name="Oval 19">
            <a:extLst>
              <a:ext uri="{FF2B5EF4-FFF2-40B4-BE49-F238E27FC236}">
                <a16:creationId xmlns:a16="http://schemas.microsoft.com/office/drawing/2014/main" id="{BBCF3834-EC2D-41C0-8283-2EAC847CB329}"/>
              </a:ext>
            </a:extLst>
          </p:cNvPr>
          <p:cNvSpPr/>
          <p:nvPr/>
        </p:nvSpPr>
        <p:spPr>
          <a:xfrm>
            <a:off x="9340323" y="3390632"/>
            <a:ext cx="1275644" cy="965320"/>
          </a:xfrm>
          <a:prstGeom prst="ellipse">
            <a:avLst/>
          </a:prstGeom>
          <a:noFill/>
          <a:ln w="28575"/>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1" name="Rectangle: Rounded Corners 20">
            <a:extLst>
              <a:ext uri="{FF2B5EF4-FFF2-40B4-BE49-F238E27FC236}">
                <a16:creationId xmlns:a16="http://schemas.microsoft.com/office/drawing/2014/main" id="{609825A7-58BD-4DD6-B9EE-FC22903D3EE8}"/>
              </a:ext>
            </a:extLst>
          </p:cNvPr>
          <p:cNvSpPr/>
          <p:nvPr/>
        </p:nvSpPr>
        <p:spPr>
          <a:xfrm>
            <a:off x="10020379" y="4315118"/>
            <a:ext cx="1702037" cy="67755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b="1" dirty="0" err="1">
                <a:latin typeface="Calibri" panose="020F0502020204030204" pitchFamily="34" charset="0"/>
              </a:rPr>
              <a:t>Làm</a:t>
            </a:r>
            <a:r>
              <a:rPr lang="en-US" sz="2000" b="1" dirty="0">
                <a:latin typeface="Calibri" panose="020F0502020204030204" pitchFamily="34" charset="0"/>
              </a:rPr>
              <a:t> </a:t>
            </a:r>
            <a:r>
              <a:rPr lang="en-US" sz="2000" b="1" dirty="0" err="1">
                <a:latin typeface="Calibri" panose="020F0502020204030204" pitchFamily="34" charset="0"/>
              </a:rPr>
              <a:t>em</a:t>
            </a:r>
            <a:r>
              <a:rPr lang="en-US" sz="2000" b="1" dirty="0">
                <a:latin typeface="Calibri" panose="020F0502020204030204" pitchFamily="34" charset="0"/>
              </a:rPr>
              <a:t> </a:t>
            </a:r>
            <a:r>
              <a:rPr lang="en-US" sz="2000" b="1" dirty="0" err="1">
                <a:latin typeface="Calibri" panose="020F0502020204030204" pitchFamily="34" charset="0"/>
              </a:rPr>
              <a:t>ngã</a:t>
            </a:r>
            <a:endParaRPr lang="en-US" sz="2000" b="1" dirty="0">
              <a:latin typeface="Calibri" panose="020F0502020204030204" pitchFamily="34" charset="0"/>
            </a:endParaRPr>
          </a:p>
        </p:txBody>
      </p:sp>
      <p:sp>
        <p:nvSpPr>
          <p:cNvPr id="22" name="Rectangle: Rounded Corners 21">
            <a:extLst>
              <a:ext uri="{FF2B5EF4-FFF2-40B4-BE49-F238E27FC236}">
                <a16:creationId xmlns:a16="http://schemas.microsoft.com/office/drawing/2014/main" id="{13249F23-BB2A-46BF-814B-9EFDF59FADCB}"/>
              </a:ext>
            </a:extLst>
          </p:cNvPr>
          <p:cNvSpPr/>
          <p:nvPr/>
        </p:nvSpPr>
        <p:spPr>
          <a:xfrm>
            <a:off x="2302934" y="5772018"/>
            <a:ext cx="7089421" cy="64633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vi-VN" sz="2800">
                <a:latin typeface="Calibri" panose="020F0502020204030204" pitchFamily="34" charset="0"/>
              </a:rPr>
              <a:t>Các bạn đã nhận lỗi và sửa lỗi như thế nào?</a:t>
            </a:r>
            <a:endParaRPr lang="en-US" sz="2800" dirty="0">
              <a:latin typeface="Calibri" panose="020F0502020204030204"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arn(inVertical)">
                                      <p:cBhvr>
                                        <p:cTn id="35" dur="500"/>
                                        <p:tgtEl>
                                          <p:spTgt spid="16"/>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arn(inVertical)">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arn(inVertical)">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barn(inVertical)">
                                      <p:cBhvr>
                                        <p:cTn id="51" dur="500"/>
                                        <p:tgtEl>
                                          <p:spTgt spid="20"/>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barn(inVertical)">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xit" presetSubtype="4" fill="hold" grpId="1" nodeType="clickEffect">
                                  <p:stCondLst>
                                    <p:cond delay="0"/>
                                  </p:stCondLst>
                                  <p:childTnLst>
                                    <p:anim calcmode="lin" valueType="num">
                                      <p:cBhvr additive="base">
                                        <p:cTn id="58" dur="500"/>
                                        <p:tgtEl>
                                          <p:spTgt spid="9"/>
                                        </p:tgtEl>
                                        <p:attrNameLst>
                                          <p:attrName>ppt_x</p:attrName>
                                        </p:attrNameLst>
                                      </p:cBhvr>
                                      <p:tavLst>
                                        <p:tav tm="0">
                                          <p:val>
                                            <p:strVal val="ppt_x"/>
                                          </p:val>
                                        </p:tav>
                                        <p:tav tm="100000">
                                          <p:val>
                                            <p:strVal val="ppt_x"/>
                                          </p:val>
                                        </p:tav>
                                      </p:tavLst>
                                    </p:anim>
                                    <p:anim calcmode="lin" valueType="num">
                                      <p:cBhvr additive="base">
                                        <p:cTn id="59" dur="500"/>
                                        <p:tgtEl>
                                          <p:spTgt spid="9"/>
                                        </p:tgtEl>
                                        <p:attrNameLst>
                                          <p:attrName>ppt_y</p:attrName>
                                        </p:attrNameLst>
                                      </p:cBhvr>
                                      <p:tavLst>
                                        <p:tav tm="0">
                                          <p:val>
                                            <p:strVal val="ppt_y"/>
                                          </p:val>
                                        </p:tav>
                                        <p:tav tm="100000">
                                          <p:val>
                                            <p:strVal val="1+ppt_h/2"/>
                                          </p:val>
                                        </p:tav>
                                      </p:tavLst>
                                    </p:anim>
                                    <p:set>
                                      <p:cBhvr>
                                        <p:cTn id="60" dur="1" fill="hold">
                                          <p:stCondLst>
                                            <p:cond delay="499"/>
                                          </p:stCondLst>
                                        </p:cTn>
                                        <p:tgtEl>
                                          <p:spTgt spid="9"/>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500" fill="hold"/>
                                        <p:tgtEl>
                                          <p:spTgt spid="22"/>
                                        </p:tgtEl>
                                        <p:attrNameLst>
                                          <p:attrName>ppt_x</p:attrName>
                                        </p:attrNameLst>
                                      </p:cBhvr>
                                      <p:tavLst>
                                        <p:tav tm="0">
                                          <p:val>
                                            <p:strVal val="#ppt_x"/>
                                          </p:val>
                                        </p:tav>
                                        <p:tav tm="100000">
                                          <p:val>
                                            <p:strVal val="#ppt_x"/>
                                          </p:val>
                                        </p:tav>
                                      </p:tavLst>
                                    </p:anim>
                                    <p:anim calcmode="lin" valueType="num">
                                      <p:cBhvr additive="base">
                                        <p:cTn id="6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9" grpId="1" animBg="1"/>
      <p:bldP spid="16" grpId="0" animBg="1"/>
      <p:bldP spid="17" grpId="0" animBg="1"/>
      <p:bldP spid="18" grpId="0" animBg="1"/>
      <p:bldP spid="19" grpId="0" animBg="1"/>
      <p:bldP spid="20" grpId="0" animBg="1"/>
      <p:bldP spid="21" grpId="0" animBg="1"/>
      <p:bldP spid="22" grpId="0" animBg="1"/>
    </p:bld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yc5z0bce">
      <a:majorFont>
        <a:latin typeface="字魂59号-创粗黑"/>
        <a:ea typeface="字魂59号-创粗黑"/>
        <a:cs typeface=""/>
      </a:majorFont>
      <a:minorFont>
        <a:latin typeface="字魂59号-创粗黑"/>
        <a:ea typeface="字魂59号-创粗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4_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7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TotalTime>
  <Words>844</Words>
  <Application>Microsoft Office PowerPoint</Application>
  <PresentationFormat>Widescreen</PresentationFormat>
  <Paragraphs>97</Paragraphs>
  <Slides>39</Slides>
  <Notes>17</Notes>
  <HiddenSlides>0</HiddenSlides>
  <MMClips>1</MMClips>
  <ScaleCrop>false</ScaleCrop>
  <HeadingPairs>
    <vt:vector size="6" baseType="variant">
      <vt:variant>
        <vt:lpstr>Fonts Used</vt:lpstr>
      </vt:variant>
      <vt:variant>
        <vt:i4>13</vt:i4>
      </vt:variant>
      <vt:variant>
        <vt:lpstr>Theme</vt:lpstr>
      </vt:variant>
      <vt:variant>
        <vt:i4>14</vt:i4>
      </vt:variant>
      <vt:variant>
        <vt:lpstr>Slide Titles</vt:lpstr>
      </vt:variant>
      <vt:variant>
        <vt:i4>39</vt:i4>
      </vt:variant>
    </vt:vector>
  </HeadingPairs>
  <TitlesOfParts>
    <vt:vector size="66" baseType="lpstr">
      <vt:lpstr>等线</vt:lpstr>
      <vt:lpstr>等线 Light</vt:lpstr>
      <vt:lpstr>微软雅黑</vt:lpstr>
      <vt:lpstr>微软雅黑</vt:lpstr>
      <vt:lpstr>Arial</vt:lpstr>
      <vt:lpstr>Arial Rounded MT Bold</vt:lpstr>
      <vt:lpstr>Arial-Rounded</vt:lpstr>
      <vt:lpstr>Calibri</vt:lpstr>
      <vt:lpstr>Calibri Light</vt:lpstr>
      <vt:lpstr>HP001 4 hàng</vt:lpstr>
      <vt:lpstr>Times New Roman</vt:lpstr>
      <vt:lpstr>UTM Cookies</vt:lpstr>
      <vt:lpstr>字魂59号-创粗黑</vt:lpstr>
      <vt:lpstr>1_Office Theme</vt:lpstr>
      <vt:lpstr>Office 主题​​</vt:lpstr>
      <vt:lpstr>包图主题2</vt:lpstr>
      <vt:lpstr>1_Office 主题​​</vt:lpstr>
      <vt:lpstr>2_Office 主题​​</vt:lpstr>
      <vt:lpstr>Office 主题</vt:lpstr>
      <vt:lpstr>3_Office 主题​​</vt:lpstr>
      <vt:lpstr>2_Office Theme</vt:lpstr>
      <vt:lpstr>4_Office Theme</vt:lpstr>
      <vt:lpstr>5_Office Theme</vt:lpstr>
      <vt:lpstr>3_Office Theme</vt:lpstr>
      <vt:lpstr>6_Office Theme</vt:lpstr>
      <vt:lpstr>4_Office 主题​​</vt:lpstr>
      <vt:lpstr>7_Office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27</cp:revision>
  <dcterms:created xsi:type="dcterms:W3CDTF">2021-06-19T01:14:02Z</dcterms:created>
  <dcterms:modified xsi:type="dcterms:W3CDTF">2021-11-14T13:17:56Z</dcterms:modified>
</cp:coreProperties>
</file>