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338" r:id="rId3"/>
    <p:sldId id="270" r:id="rId4"/>
    <p:sldId id="271" r:id="rId5"/>
    <p:sldId id="323" r:id="rId6"/>
    <p:sldId id="324" r:id="rId7"/>
    <p:sldId id="325" r:id="rId8"/>
    <p:sldId id="337" r:id="rId9"/>
    <p:sldId id="330" r:id="rId10"/>
    <p:sldId id="328" r:id="rId11"/>
    <p:sldId id="329" r:id="rId12"/>
  </p:sldIdLst>
  <p:sldSz cx="9144000" cy="5143500" type="screen16x9"/>
  <p:notesSz cx="6858000" cy="9144000"/>
  <p:defaultTextStyle>
    <a:defPPr>
      <a:defRPr lang="en-US"/>
    </a:defPPr>
    <a:lvl1pPr marL="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99C7"/>
    <a:srgbClr val="E3EB75"/>
    <a:srgbClr val="E9B5B6"/>
    <a:srgbClr val="DE9ED2"/>
    <a:srgbClr val="98B5D8"/>
    <a:srgbClr val="6E97C8"/>
    <a:srgbClr val="355E8F"/>
    <a:srgbClr val="DAEC70"/>
    <a:srgbClr val="7CA1CE"/>
    <a:srgbClr val="88C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07" autoAdjust="0"/>
    <p:restoredTop sz="94660"/>
  </p:normalViewPr>
  <p:slideViewPr>
    <p:cSldViewPr>
      <p:cViewPr>
        <p:scale>
          <a:sx n="73" d="100"/>
          <a:sy n="73" d="100"/>
        </p:scale>
        <p:origin x="-1718" y="-667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D32E4-5DAD-4604-879D-0F827554A76F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6589D5-2A69-4441-9822-40E975B96C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723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06649C-8C04-4574-AA41-E334F0E808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5CF5E05-1248-4122-A600-515EB8C01E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01E49C9-6785-4409-AAC1-28D8D223DE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4722" y="3738562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E5E656-EF08-4E3E-9CF1-1C12FF0A5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4086" y="4081462"/>
            <a:ext cx="3086100" cy="273844"/>
          </a:xfrm>
        </p:spPr>
        <p:txBody>
          <a:bodyPr/>
          <a:lstStyle/>
          <a:p>
            <a:endParaRPr lang="vi-V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76143C-E7CB-4CAE-AEE6-58B30725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7888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0A0766-F590-4DCC-8E99-93C268DF1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32AFF9B-18E6-43FC-A74D-3D5B0E277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776" y="1268017"/>
            <a:ext cx="6967728" cy="994173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EF1D3F-0551-47E0-B7E0-ECE12792C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916E80-DA42-4419-8ED2-5EEA9B6BD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8679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698F7A-B220-4F08-A41D-8CF7D5ED2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9BFEB14-4AE6-4DDC-BFF9-FEF584BD5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5F12222-E48A-4437-B84E-D617DB87D7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5AC86B8-1EFB-4298-9A4B-36E63ABD5F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194E620-B51F-4CB7-9C7F-D2A082567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957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EE04BF-DDBF-4225-A346-418F79B7E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2BA872-B315-4862-B8EB-0D14E89BA3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2E123E-B235-4356-A9D9-7A197525E1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F862BE9-BAF9-41CC-A5BA-5368095C1B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F1C79A-0F20-4742-B812-28BC17625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AF3093-B7EE-4A72-88A4-2AD0C0208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46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DD38BA-475E-4B2E-B347-901DC6EBF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7006DEF-A392-4B76-9014-417B25CF3A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11CF420-AEAD-46F8-8475-5F2C1DE66C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97927E11-A1A1-47B4-B6FD-793DEF0C7F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1FF2DDA-0551-4F05-8C05-A44A6008F9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7078C9F0-65B6-4B16-8F29-63902CEF19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E6EE2F8-D6DD-4290-8A63-C7064590E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EA55415-D08D-4632-955A-B19CB1578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867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B5C956-A8B7-4FAD-84C2-45099D4B4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5646AC6-E32E-4E70-9794-A86B28BADB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BE8F1E8C-1741-4574-A353-98E84095B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3B90CEF-DAD9-41CD-8A1A-F35B00E88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129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B03236B-4D7B-4753-A998-8E5BE7A182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4768B91-B6B1-4477-8F2C-641F30687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1C0437D-4795-4178-A958-5A4E3E589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99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AD873F3-AD2D-4B58-A064-6CE00D8F9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CC0641-FAAD-4508-A174-ECEE4A871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BE70538-CFB4-4154-8604-D8EF4A531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84601BA-D959-4CC1-A340-007493C3C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E8B9F5E-6B26-474B-8A62-93FD56FA4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B09666C-82B7-42ED-8EF1-772D5E770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659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D59F48-D65A-4412-8798-B57DE4169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CDEA54A-40C4-4D57-9253-BA5B435FF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6CFA698-3638-4047-80F5-D6B6F34FE4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FD2E511-9100-42FF-9293-863C8218B8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2919466-667A-4569-853F-7F00FEAE2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A170618-A0F7-46EA-BF7D-18655790C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701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C34579-C782-4A37-88C0-E09B1820A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6181EE1-DECA-4908-B90A-FA3006BA07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C4E0E07-C998-4152-A1E4-2C41093A62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A86F2B-E5AE-456B-BF9D-79EE058B8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C09D4F9-28C6-43F5-BE69-AD12B4C9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968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6EB1E1EE-ADCA-4008-A3FF-E1CD640810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92C1C95-4016-4E94-8092-F84002383F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769881-4077-4E07-A501-B98C92BA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4878420"/>
            <a:ext cx="2057400" cy="410765"/>
          </a:xfrm>
          <a:prstGeom prst="rect">
            <a:avLst/>
          </a:prstGeom>
        </p:spPr>
        <p:txBody>
          <a:bodyPr lIns="68580" tIns="34290" rIns="68580" bIns="34290"/>
          <a:lstStyle/>
          <a:p>
            <a:pPr defTabSz="685800"/>
            <a:fld id="{901E30D9-5E62-49B4-AD60-5342B66B4BFA}" type="datetimeFigureOut">
              <a:rPr lang="vi-VN" sz="1400" smtClean="0">
                <a:solidFill>
                  <a:prstClr val="black"/>
                </a:solidFill>
              </a:rPr>
              <a:pPr defTabSz="685800"/>
              <a:t>02/01/2022</a:t>
            </a:fld>
            <a:endParaRPr lang="vi-VN" sz="14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6EE3BD-0CBB-41D4-A327-DF4E23B89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DE003DE-3279-4546-B2B6-48F9F9B78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729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D16813-132C-4A3C-A608-9F6954391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3AD339C-F088-48F4-AA6D-43AFCD2F7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C75D303-27D7-4B8A-B5B3-48283A3EF0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71850" y="3621977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vi-VN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7DF38F-ABF0-4A2D-9023-1F1B314CC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30CA17DC-8BB5-4F79-99B2-618876267F31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4B979FC-7C1D-4118-ABF9-ECD010299312}"/>
              </a:ext>
            </a:extLst>
          </p:cNvPr>
          <p:cNvSpPr txBox="1"/>
          <p:nvPr userDrawn="1"/>
        </p:nvSpPr>
        <p:spPr>
          <a:xfrm>
            <a:off x="946404" y="172642"/>
            <a:ext cx="3031236" cy="20774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68580" tIns="34290" rIns="68580" bIns="34290" rtlCol="0">
            <a:spAutoFit/>
          </a:bodyPr>
          <a:lstStyle/>
          <a:p>
            <a:pPr defTabSz="685800"/>
            <a:r>
              <a:rPr lang="en-US" sz="900" dirty="0">
                <a:solidFill>
                  <a:prstClr val="white">
                    <a:lumMod val="50000"/>
                  </a:prstClr>
                </a:solidFill>
              </a:rPr>
              <a:t>M-Pink</a:t>
            </a:r>
            <a:r>
              <a:rPr lang="en-US" sz="700" dirty="0">
                <a:solidFill>
                  <a:prstClr val="white">
                    <a:lumMod val="50000"/>
                  </a:prstClr>
                </a:solidFill>
              </a:rPr>
              <a:t> </a:t>
            </a:r>
            <a:endParaRPr lang="vi-VN" sz="7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64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139D9F7-B31C-476A-933C-011E17574997}"/>
              </a:ext>
            </a:extLst>
          </p:cNvPr>
          <p:cNvSpPr txBox="1"/>
          <p:nvPr/>
        </p:nvSpPr>
        <p:spPr>
          <a:xfrm>
            <a:off x="-271500" y="1169575"/>
            <a:ext cx="9144000" cy="623248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/>
            <a:r>
              <a:rPr lang="vi-VN" sz="3600" b="1" dirty="0">
                <a:solidFill>
                  <a:srgbClr val="FF575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 THUẬT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416AFC0-3B75-4E1C-83F5-EFBEFF77DAAC}"/>
              </a:ext>
            </a:extLst>
          </p:cNvPr>
          <p:cNvSpPr txBox="1"/>
          <p:nvPr/>
        </p:nvSpPr>
        <p:spPr>
          <a:xfrm>
            <a:off x="-176271" y="1792823"/>
            <a:ext cx="9144000" cy="1223412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 defTabSz="685783">
              <a:spcBef>
                <a:spcPct val="50000"/>
              </a:spcBef>
            </a:pPr>
            <a:r>
              <a:rPr lang="vi-VN" sz="3000" b="1" dirty="0">
                <a:solidFill>
                  <a:prstClr val="black"/>
                </a:solidFill>
                <a:latin typeface="Times New Roman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viền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mép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vải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783">
              <a:spcBef>
                <a:spcPct val="50000"/>
              </a:spcBef>
            </a:pP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đột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endParaRPr lang="en-US" altLang="en-US" sz="1200" b="1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56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3"/>
          <p:cNvSpPr txBox="1">
            <a:spLocks noChangeArrowheads="1"/>
          </p:cNvSpPr>
          <p:nvPr/>
        </p:nvSpPr>
        <p:spPr bwMode="auto">
          <a:xfrm>
            <a:off x="0" y="-19050"/>
            <a:ext cx="89916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thưa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6200" y="1123950"/>
            <a:ext cx="2057400" cy="28956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en-US" sz="24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NHỮNG  LƯU Ý KHI CẦM VẢI</a:t>
            </a:r>
            <a:endParaRPr lang="en-US" sz="24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54057" y="590550"/>
            <a:ext cx="5108944" cy="1219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Lòng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bàn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cầm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hướng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ngón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trỏ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nằm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chổ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kim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khoảng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1cm. 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27329" y="2038350"/>
            <a:ext cx="5135671" cy="1219200"/>
          </a:xfrm>
          <a:prstGeom prst="roundRect">
            <a:avLst/>
          </a:prstGeom>
          <a:solidFill>
            <a:srgbClr val="D79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Ngón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cái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đè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xuống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đầu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ngón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trỏ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đúng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vạch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giữ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chặt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4056" y="3486150"/>
            <a:ext cx="5108943" cy="914400"/>
          </a:xfrm>
          <a:prstGeom prst="roundRect">
            <a:avLst/>
          </a:prstGeom>
          <a:solidFill>
            <a:srgbClr val="E9B5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cầm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kim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cầm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cầm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quá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chặt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hay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quá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lỏng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sẽ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khó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</p:txBody>
      </p:sp>
      <p:cxnSp>
        <p:nvCxnSpPr>
          <p:cNvPr id="14" name="Straight Arrow Connector 13"/>
          <p:cNvCxnSpPr>
            <a:stCxn id="2" idx="6"/>
            <a:endCxn id="4" idx="1"/>
          </p:cNvCxnSpPr>
          <p:nvPr/>
        </p:nvCxnSpPr>
        <p:spPr>
          <a:xfrm flipV="1">
            <a:off x="2133601" y="1200150"/>
            <a:ext cx="1520456" cy="1371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" idx="6"/>
            <a:endCxn id="7" idx="1"/>
          </p:cNvCxnSpPr>
          <p:nvPr/>
        </p:nvCxnSpPr>
        <p:spPr>
          <a:xfrm>
            <a:off x="2133600" y="2571750"/>
            <a:ext cx="1493728" cy="76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" idx="6"/>
            <a:endCxn id="8" idx="1"/>
          </p:cNvCxnSpPr>
          <p:nvPr/>
        </p:nvCxnSpPr>
        <p:spPr>
          <a:xfrm>
            <a:off x="2133601" y="2571750"/>
            <a:ext cx="1520455" cy="13716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3657601" y="4629150"/>
            <a:ext cx="5108943" cy="457200"/>
          </a:xfrm>
          <a:prstGeom prst="roundRect">
            <a:avLst/>
          </a:prstGeom>
          <a:solidFill>
            <a:srgbClr val="E3EB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>
              <a:lnSpc>
                <a:spcPct val="80000"/>
              </a:lnSpc>
            </a:pP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tránh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để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kim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đâm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</p:txBody>
      </p:sp>
      <p:cxnSp>
        <p:nvCxnSpPr>
          <p:cNvPr id="19" name="Straight Arrow Connector 18"/>
          <p:cNvCxnSpPr>
            <a:stCxn id="2" idx="6"/>
            <a:endCxn id="10" idx="1"/>
          </p:cNvCxnSpPr>
          <p:nvPr/>
        </p:nvCxnSpPr>
        <p:spPr>
          <a:xfrm>
            <a:off x="2133600" y="2571750"/>
            <a:ext cx="1524000" cy="2286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151841"/>
      </p:ext>
    </p:extLst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4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4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3"/>
          <p:cNvSpPr txBox="1">
            <a:spLocks noChangeArrowheads="1"/>
          </p:cNvSpPr>
          <p:nvPr/>
        </p:nvSpPr>
        <p:spPr bwMode="auto">
          <a:xfrm>
            <a:off x="0" y="-19050"/>
            <a:ext cx="89916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thưa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6200" y="1962150"/>
            <a:ext cx="2057400" cy="1828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MỤC TIÊU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276600" y="666750"/>
            <a:ext cx="5715000" cy="1219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iết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gấp mép vải và khâu viền đường gấp mép vải bằng mũi khâu đột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76600" y="2190750"/>
            <a:ext cx="5715000" cy="1371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>
              <a:defRPr/>
            </a:pP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 được mép vải và khâu viền đường gấp mép vải bằng mũi khâu đột thưa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trình</a:t>
            </a:r>
            <a:r>
              <a:rPr lang="vi-VN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đúng kỹ thuật</a:t>
            </a:r>
            <a:r>
              <a:rPr lang="vi-VN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276600" y="3943350"/>
            <a:ext cx="5714999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Rèn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khéo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léo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4" name="Straight Arrow Connector 13"/>
          <p:cNvCxnSpPr>
            <a:stCxn id="2" idx="6"/>
            <a:endCxn id="4" idx="1"/>
          </p:cNvCxnSpPr>
          <p:nvPr/>
        </p:nvCxnSpPr>
        <p:spPr>
          <a:xfrm flipV="1">
            <a:off x="2133600" y="1276350"/>
            <a:ext cx="1143000" cy="1600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" idx="6"/>
            <a:endCxn id="7" idx="1"/>
          </p:cNvCxnSpPr>
          <p:nvPr/>
        </p:nvCxnSpPr>
        <p:spPr>
          <a:xfrm>
            <a:off x="2133600" y="2876550"/>
            <a:ext cx="11430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" idx="6"/>
            <a:endCxn id="8" idx="1"/>
          </p:cNvCxnSpPr>
          <p:nvPr/>
        </p:nvCxnSpPr>
        <p:spPr>
          <a:xfrm>
            <a:off x="2133600" y="2876550"/>
            <a:ext cx="1143000" cy="1600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7549595"/>
      </p:ext>
    </p:extLst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4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4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/>
          <p:cNvSpPr/>
          <p:nvPr/>
        </p:nvSpPr>
        <p:spPr>
          <a:xfrm>
            <a:off x="3276600" y="514350"/>
            <a:ext cx="2590800" cy="762000"/>
          </a:xfrm>
          <a:prstGeom prst="hex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CHUẨN BỊ</a:t>
            </a:r>
          </a:p>
        </p:txBody>
      </p:sp>
      <p:sp>
        <p:nvSpPr>
          <p:cNvPr id="7" name="Oval 6"/>
          <p:cNvSpPr/>
          <p:nvPr/>
        </p:nvSpPr>
        <p:spPr>
          <a:xfrm>
            <a:off x="6094415" y="1695450"/>
            <a:ext cx="2744787" cy="1028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/>
            <a:r>
              <a:rPr lang="en-US" sz="21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Kéo</a:t>
            </a:r>
            <a:r>
              <a:rPr lang="en-US" sz="21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kẻ</a:t>
            </a:r>
            <a:r>
              <a:rPr lang="en-US" sz="21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US" sz="21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chì</a:t>
            </a:r>
            <a:endParaRPr lang="en-US" sz="21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0658" name="Picture 2" descr="C:\Users\KimAnh\Desktop\KHÂU ĐỘT THƯA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277" y="4019550"/>
            <a:ext cx="1508125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59" name="Picture 3" descr="C:\Users\KimAnh\Desktop\KHÂU ĐỘT THƯA\KÉO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788" y="2876550"/>
            <a:ext cx="137001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0" name="Picture 4" descr="C:\Users\KimAnh\Desktop\KHÂU ĐỘT THƯA\KI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650" y="2800350"/>
            <a:ext cx="1885950" cy="106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Picture 5" descr="C:\Users\KimAnh\Desktop\KHÂU ĐỘT THƯA\KÉ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665" y="2868615"/>
            <a:ext cx="1150937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2" name="Picture 6" descr="C:\Users\KimAnh\Desktop\KHÂU ĐỘT THƯA\BÚT CHÌ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867152"/>
            <a:ext cx="12192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3" name="Picture 7" descr="C:\Users\KimAnh\Desktop\KHÂU ĐỘT THƯA\THƯỚC KẺ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5" y="4314827"/>
            <a:ext cx="1557337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Oval 13"/>
          <p:cNvSpPr/>
          <p:nvPr/>
        </p:nvSpPr>
        <p:spPr>
          <a:xfrm>
            <a:off x="3198815" y="1695450"/>
            <a:ext cx="2744787" cy="1181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thêu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thêu</a:t>
            </a:r>
            <a:endParaRPr lang="en-US" sz="21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7015" y="1695450"/>
            <a:ext cx="2744787" cy="1028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1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>
                <a:latin typeface="Times New Roman" pitchFamily="18" charset="0"/>
                <a:cs typeface="Times New Roman" pitchFamily="18" charset="0"/>
              </a:rPr>
              <a:t>khâu</a:t>
            </a:r>
            <a:endParaRPr lang="en-US" sz="21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>
            <a:endCxn id="16" idx="7"/>
          </p:cNvCxnSpPr>
          <p:nvPr/>
        </p:nvCxnSpPr>
        <p:spPr>
          <a:xfrm flipH="1">
            <a:off x="2570165" y="1276351"/>
            <a:ext cx="2001837" cy="5699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14" idx="0"/>
          </p:cNvCxnSpPr>
          <p:nvPr/>
        </p:nvCxnSpPr>
        <p:spPr>
          <a:xfrm flipH="1">
            <a:off x="4571208" y="1276350"/>
            <a:ext cx="794" cy="419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endCxn id="7" idx="1"/>
          </p:cNvCxnSpPr>
          <p:nvPr/>
        </p:nvCxnSpPr>
        <p:spPr>
          <a:xfrm>
            <a:off x="4572000" y="1276351"/>
            <a:ext cx="1924050" cy="56991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760415" y="3319465"/>
            <a:ext cx="2058987" cy="1309687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/>
            <a:endParaRPr lang="vi-VN">
              <a:solidFill>
                <a:srgbClr val="FFFF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6161" name="TextBox 2"/>
          <p:cNvSpPr txBox="1">
            <a:spLocks noChangeArrowheads="1"/>
          </p:cNvSpPr>
          <p:nvPr/>
        </p:nvSpPr>
        <p:spPr bwMode="auto">
          <a:xfrm>
            <a:off x="1295400" y="2876550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20cm</a:t>
            </a:r>
          </a:p>
        </p:txBody>
      </p:sp>
      <p:sp>
        <p:nvSpPr>
          <p:cNvPr id="6162" name="TextBox 18"/>
          <p:cNvSpPr txBox="1">
            <a:spLocks noChangeArrowheads="1"/>
          </p:cNvSpPr>
          <p:nvPr/>
        </p:nvSpPr>
        <p:spPr bwMode="auto">
          <a:xfrm>
            <a:off x="-76200" y="3714752"/>
            <a:ext cx="990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15cm</a:t>
            </a:r>
          </a:p>
        </p:txBody>
      </p:sp>
      <p:sp>
        <p:nvSpPr>
          <p:cNvPr id="20" name="Text Box 43"/>
          <p:cNvSpPr txBox="1">
            <a:spLocks noChangeArrowheads="1"/>
          </p:cNvSpPr>
          <p:nvPr/>
        </p:nvSpPr>
        <p:spPr bwMode="auto">
          <a:xfrm>
            <a:off x="0" y="-19050"/>
            <a:ext cx="89916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thưa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31983"/>
      </p:ext>
    </p:extLst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14" grpId="0" animBg="1"/>
      <p:bldP spid="16" grpId="0" animBg="1"/>
      <p:bldP spid="18" grpId="0" animBg="1"/>
      <p:bldP spid="6161" grpId="0"/>
      <p:bldP spid="61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>
            <a:extLst>
              <a:ext uri="{FF2B5EF4-FFF2-40B4-BE49-F238E27FC236}">
                <a16:creationId xmlns:a16="http://schemas.microsoft.com/office/drawing/2014/main" xmlns="" id="{BB9BCD25-1EDA-4AF2-B0AD-9D4BC97919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800" y="57150"/>
            <a:ext cx="2667000" cy="342900"/>
          </a:xfrm>
        </p:spPr>
        <p:txBody>
          <a:bodyPr>
            <a:normAutofit fontScale="70000" lnSpcReduction="20000"/>
          </a:bodyPr>
          <a:lstStyle/>
          <a:p>
            <a:pPr algn="just" eaLnBrk="1" hangingPunct="1">
              <a:lnSpc>
                <a:spcPct val="90000"/>
              </a:lnSpc>
              <a:buClr>
                <a:schemeClr val="tx2"/>
              </a:buClr>
            </a:pPr>
            <a:r>
              <a:rPr lang="en-US" alt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hiện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417" name="AutoShape 97">
            <a:extLst>
              <a:ext uri="{FF2B5EF4-FFF2-40B4-BE49-F238E27FC236}">
                <a16:creationId xmlns:a16="http://schemas.microsoft.com/office/drawing/2014/main" xmlns="" id="{43490F0D-21B7-4064-B6AE-383C6D3A7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" y="2247900"/>
            <a:ext cx="9220201" cy="1238250"/>
          </a:xfrm>
          <a:prstGeom prst="wedgeRoundRectCallout">
            <a:avLst>
              <a:gd name="adj1" fmla="val 3056"/>
              <a:gd name="adj2" fmla="val 3472"/>
              <a:gd name="adj3" fmla="val 16667"/>
            </a:avLst>
          </a:prstGeom>
          <a:solidFill>
            <a:srgbClr val="FFCCFF"/>
          </a:solidFill>
          <a:ln>
            <a:noFill/>
          </a:ln>
          <a:extLst/>
        </p:spPr>
        <p:txBody>
          <a:bodyPr lIns="91438" tIns="45719" rIns="91438" bIns="457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Bước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1: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1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2).</a:t>
            </a:r>
          </a:p>
          <a:p>
            <a:pPr algn="just"/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Bước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lược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3)</a:t>
            </a:r>
          </a:p>
          <a:p>
            <a:pPr algn="just"/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Bước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3: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viền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đột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thưa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 4</a:t>
            </a:r>
            <a:r>
              <a:rPr lang="en-US" altLang="en-US" sz="2400" dirty="0">
                <a:solidFill>
                  <a:srgbClr val="000066"/>
                </a:solidFill>
                <a:latin typeface="Times New Roman" panose="02020603050405020304" pitchFamily="18" charset="0"/>
              </a:rPr>
              <a:t>) </a:t>
            </a:r>
            <a:endParaRPr lang="en-US" altLang="en-US" sz="2400" dirty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149" name="Picture 102">
            <a:extLst>
              <a:ext uri="{FF2B5EF4-FFF2-40B4-BE49-F238E27FC236}">
                <a16:creationId xmlns:a16="http://schemas.microsoft.com/office/drawing/2014/main" xmlns="" id="{07D272BD-EEE3-4341-8705-F2BFDFE03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0050"/>
            <a:ext cx="3200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3">
            <a:extLst>
              <a:ext uri="{FF2B5EF4-FFF2-40B4-BE49-F238E27FC236}">
                <a16:creationId xmlns:a16="http://schemas.microsoft.com/office/drawing/2014/main" xmlns="" id="{EF0ECD08-9A63-4837-9245-82F319D91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077" y="171450"/>
            <a:ext cx="48609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05">
            <a:extLst>
              <a:ext uri="{FF2B5EF4-FFF2-40B4-BE49-F238E27FC236}">
                <a16:creationId xmlns:a16="http://schemas.microsoft.com/office/drawing/2014/main" xmlns="" id="{CB3D6648-7DF4-4375-9B56-8790FF3B7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600450"/>
            <a:ext cx="35052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06">
            <a:extLst>
              <a:ext uri="{FF2B5EF4-FFF2-40B4-BE49-F238E27FC236}">
                <a16:creationId xmlns:a16="http://schemas.microsoft.com/office/drawing/2014/main" xmlns="" id="{62FB7825-74C4-4FDA-B046-D79434F80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486150"/>
            <a:ext cx="47244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AutoShape 97">
            <a:extLst>
              <a:ext uri="{FF2B5EF4-FFF2-40B4-BE49-F238E27FC236}">
                <a16:creationId xmlns:a16="http://schemas.microsoft.com/office/drawing/2014/main" xmlns="" id="{43490F0D-21B7-4064-B6AE-383C6D3A7F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76" y="2190750"/>
            <a:ext cx="7086600" cy="1143000"/>
          </a:xfrm>
          <a:prstGeom prst="wedgeRoundRectCallout">
            <a:avLst>
              <a:gd name="adj1" fmla="val 3056"/>
              <a:gd name="adj2" fmla="val 3472"/>
              <a:gd name="adj3" fmla="val 16667"/>
            </a:avLst>
          </a:prstGeom>
          <a:solidFill>
            <a:srgbClr val="99FF99"/>
          </a:solidFill>
          <a:ln>
            <a:noFill/>
          </a:ln>
          <a:extLst/>
        </p:spPr>
        <p:txBody>
          <a:bodyPr lIns="91438" tIns="45719" rIns="91438" bIns="457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2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Quan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tranh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quy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nêu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bước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viền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đột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thưa</a:t>
            </a:r>
            <a:r>
              <a:rPr lang="en-US" altLang="en-US" sz="26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9006550"/>
      </p:ext>
    </p:extLst>
  </p:cSld>
  <p:clrMapOvr>
    <a:masterClrMapping/>
  </p:clrMapOvr>
  <p:transition advTm="1274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6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1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2">
            <a:extLst>
              <a:ext uri="{FF2B5EF4-FFF2-40B4-BE49-F238E27FC236}">
                <a16:creationId xmlns="" xmlns:a16="http://schemas.microsoft.com/office/drawing/2014/main" id="{0FA16B60-A1D3-40C5-B2FF-D74BCB293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90550"/>
            <a:ext cx="33528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3">
            <a:extLst>
              <a:ext uri="{FF2B5EF4-FFF2-40B4-BE49-F238E27FC236}">
                <a16:creationId xmlns="" xmlns:a16="http://schemas.microsoft.com/office/drawing/2014/main" id="{2DBC3DF9-5439-4A1D-AE01-3A212087D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590550"/>
            <a:ext cx="5486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2743200" y="57151"/>
            <a:ext cx="3429000" cy="420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vải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28600" y="3155769"/>
            <a:ext cx="8686800" cy="1987732"/>
          </a:xfrm>
          <a:prstGeom prst="rect">
            <a:avLst/>
          </a:prstGeom>
          <a:solidFill>
            <a:srgbClr val="A9C1D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>
              <a:buFontTx/>
              <a:buChar char="-"/>
            </a:pP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mảnh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bàn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Vuốt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phẳng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Kẻ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thẳng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đều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1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1cm.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2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nhất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2cm</a:t>
            </a:r>
          </a:p>
          <a:p>
            <a:pPr>
              <a:buFontTx/>
              <a:buChar char="-"/>
            </a:pP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lần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1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1.</a:t>
            </a:r>
          </a:p>
          <a:p>
            <a:pPr>
              <a:buFontTx/>
              <a:buChar char="-"/>
            </a:pP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lần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2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theo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 2.</a:t>
            </a:r>
            <a:endParaRPr lang="en-US" altLang="en-US" sz="24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51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3">
            <a:extLst>
              <a:ext uri="{FF2B5EF4-FFF2-40B4-BE49-F238E27FC236}">
                <a16:creationId xmlns="" xmlns:a16="http://schemas.microsoft.com/office/drawing/2014/main" id="{0B40AB69-CA23-4C61-AFA4-F60073AAE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95350"/>
            <a:ext cx="5486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35">
            <a:extLst>
              <a:ext uri="{FF2B5EF4-FFF2-40B4-BE49-F238E27FC236}">
                <a16:creationId xmlns="" xmlns:a16="http://schemas.microsoft.com/office/drawing/2014/main" id="{003707D7-A1BA-4385-AF41-6037C8CBF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1581150"/>
            <a:ext cx="2819400" cy="2133600"/>
          </a:xfrm>
          <a:prstGeom prst="wedgeEllipseCallout">
            <a:avLst>
              <a:gd name="adj1" fmla="val -98030"/>
              <a:gd name="adj2" fmla="val -31667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38" tIns="45719" rIns="91438" bIns="457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1676400" y="57150"/>
            <a:ext cx="5867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vải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4476751"/>
            <a:ext cx="5410200" cy="80021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khâu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479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>
            <a:extLst>
              <a:ext uri="{FF2B5EF4-FFF2-40B4-BE49-F238E27FC236}">
                <a16:creationId xmlns="" xmlns:a16="http://schemas.microsoft.com/office/drawing/2014/main" id="{02163009-DBFC-4490-BBF4-3775B9B74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42950"/>
            <a:ext cx="4419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57150"/>
            <a:ext cx="86106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26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viền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đột</a:t>
            </a:r>
            <a:r>
              <a:rPr lang="en-US" altLang="en-US" sz="26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6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thưa</a:t>
            </a:r>
            <a:endParaRPr lang="en-US" altLang="en-US" sz="2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3676532"/>
            <a:ext cx="4648200" cy="80021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altLang="en-US" sz="2800" dirty="0" err="1">
                <a:latin typeface="Times New Roman" panose="02020603050405020304" pitchFamily="18" charset="0"/>
              </a:rPr>
              <a:t>Trước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khâu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cần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làm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gì</a:t>
            </a:r>
            <a:r>
              <a:rPr lang="en-US" altLang="en-US" sz="2800" dirty="0">
                <a:latin typeface="Times New Roman" panose="02020603050405020304" pitchFamily="18" charset="0"/>
              </a:rPr>
              <a:t> ?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7" name="AutoShape 62">
            <a:extLst>
              <a:ext uri="{FF2B5EF4-FFF2-40B4-BE49-F238E27FC236}">
                <a16:creationId xmlns:a16="http://schemas.microsoft.com/office/drawing/2014/main" xmlns="" id="{E695487D-0C25-4D86-928C-D733364BAD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819150"/>
            <a:ext cx="3429000" cy="2057400"/>
          </a:xfrm>
          <a:prstGeom prst="wedgeRoundRectCallout">
            <a:avLst>
              <a:gd name="adj1" fmla="val -90648"/>
              <a:gd name="adj2" fmla="val -11084"/>
              <a:gd name="adj3" fmla="val 16667"/>
            </a:avLst>
          </a:prstGeom>
          <a:solidFill>
            <a:srgbClr val="99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91438" tIns="45719" rIns="91438" bIns="45719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   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Trước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  <a:p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Lật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ra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phía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Vạch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ở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mặt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2401" y="4552951"/>
            <a:ext cx="5268609" cy="523220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410200" y="4095750"/>
            <a:ext cx="3429000" cy="914400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xong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bỏ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sợi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4133732"/>
            <a:ext cx="5486400" cy="80021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altLang="en-US" sz="2800" dirty="0" err="1">
                <a:latin typeface="Times New Roman" panose="02020603050405020304" pitchFamily="18" charset="0"/>
              </a:rPr>
              <a:t>Kết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thúc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đường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khâu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cần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làm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gì</a:t>
            </a:r>
            <a:r>
              <a:rPr lang="en-US" altLang="en-US" sz="2800" dirty="0">
                <a:latin typeface="Times New Roman" panose="02020603050405020304" pitchFamily="18" charset="0"/>
              </a:rPr>
              <a:t> ?</a:t>
            </a:r>
          </a:p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410200" y="3028950"/>
            <a:ext cx="3429000" cy="914400"/>
          </a:xfrm>
          <a:prstGeom prst="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thúc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Gút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192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3553 L -3.33333E-6 0.2854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5561 L 3.33333E-6 0.1943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11029 L 2.5E-6 0.1396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2" grpId="0"/>
      <p:bldP spid="8" grpId="0" animBg="1"/>
      <p:bldP spid="9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xagon 1"/>
          <p:cNvSpPr/>
          <p:nvPr/>
        </p:nvSpPr>
        <p:spPr>
          <a:xfrm>
            <a:off x="1" y="1809750"/>
            <a:ext cx="1752599" cy="1447800"/>
          </a:xfrm>
          <a:prstGeom prst="hexagon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QUY TRÌNH THỰC HIỆN</a:t>
            </a:r>
          </a:p>
        </p:txBody>
      </p:sp>
      <p:sp>
        <p:nvSpPr>
          <p:cNvPr id="3" name="Hexagon 2"/>
          <p:cNvSpPr/>
          <p:nvPr/>
        </p:nvSpPr>
        <p:spPr>
          <a:xfrm>
            <a:off x="3195639" y="752476"/>
            <a:ext cx="5567362" cy="523875"/>
          </a:xfrm>
          <a:prstGeom prst="hexagon">
            <a:avLst/>
          </a:prstGeom>
          <a:solidFill>
            <a:srgbClr val="75D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en-US" sz="28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Gấp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3173412" y="1733550"/>
            <a:ext cx="5589588" cy="990600"/>
          </a:xfrm>
          <a:prstGeom prst="hexagon">
            <a:avLst/>
          </a:prstGeom>
          <a:solidFill>
            <a:srgbClr val="75D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en-US" sz="28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lược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Hexagon 4"/>
          <p:cNvSpPr/>
          <p:nvPr/>
        </p:nvSpPr>
        <p:spPr>
          <a:xfrm>
            <a:off x="3195639" y="3409950"/>
            <a:ext cx="5567362" cy="1295400"/>
          </a:xfrm>
          <a:prstGeom prst="hexagon">
            <a:avLst/>
          </a:prstGeom>
          <a:solidFill>
            <a:srgbClr val="75DB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en-US" altLang="en-US" sz="2800" u="sng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Bước</a:t>
            </a:r>
            <a:r>
              <a:rPr lang="en-US" altLang="en-US" sz="2800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 3</a:t>
            </a:r>
            <a:r>
              <a:rPr lang="en-US" alt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.</a:t>
            </a:r>
            <a:r>
              <a:rPr lang="en-US" altLang="en-US" sz="28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viền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mép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đột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thưa</a:t>
            </a:r>
            <a:r>
              <a:rPr lang="en-US" altLang="en-US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Straight Arrow Connector 5"/>
          <p:cNvCxnSpPr>
            <a:stCxn id="2" idx="0"/>
            <a:endCxn id="3" idx="3"/>
          </p:cNvCxnSpPr>
          <p:nvPr/>
        </p:nvCxnSpPr>
        <p:spPr>
          <a:xfrm flipV="1">
            <a:off x="1752599" y="1014414"/>
            <a:ext cx="1443039" cy="15192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" idx="0"/>
            <a:endCxn id="4" idx="3"/>
          </p:cNvCxnSpPr>
          <p:nvPr/>
        </p:nvCxnSpPr>
        <p:spPr>
          <a:xfrm flipV="1">
            <a:off x="1752600" y="2228850"/>
            <a:ext cx="1420813" cy="304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" idx="0"/>
            <a:endCxn id="5" idx="3"/>
          </p:cNvCxnSpPr>
          <p:nvPr/>
        </p:nvCxnSpPr>
        <p:spPr>
          <a:xfrm>
            <a:off x="1752599" y="2533650"/>
            <a:ext cx="1443039" cy="1524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43"/>
          <p:cNvSpPr txBox="1">
            <a:spLocks noChangeArrowheads="1"/>
          </p:cNvSpPr>
          <p:nvPr/>
        </p:nvSpPr>
        <p:spPr bwMode="auto">
          <a:xfrm>
            <a:off x="0" y="-19050"/>
            <a:ext cx="89916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thưa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601040"/>
      </p:ext>
    </p:extLst>
  </p:cSld>
  <p:clrMapOvr>
    <a:masterClrMapping/>
  </p:clrMapOvr>
  <p:transition spd="slow"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3"/>
          <p:cNvSpPr txBox="1">
            <a:spLocks noChangeArrowheads="1"/>
          </p:cNvSpPr>
          <p:nvPr/>
        </p:nvSpPr>
        <p:spPr bwMode="auto">
          <a:xfrm>
            <a:off x="0" y="-19050"/>
            <a:ext cx="8991600" cy="46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8" rIns="91436" bIns="45718">
            <a:spAutoFit/>
          </a:bodyPr>
          <a:lstStyle>
            <a:lvl1pPr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1pPr>
            <a:lvl2pPr marL="742950" indent="-28575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2pPr>
            <a:lvl3pPr marL="11430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3pPr>
            <a:lvl4pPr marL="16002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4pPr>
            <a:lvl5pPr marL="2057400" indent="-228600"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000" b="1">
                <a:solidFill>
                  <a:srgbClr val="000099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u="sng" dirty="0" err="1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thuật</a:t>
            </a:r>
            <a:r>
              <a:rPr lang="en-US" sz="2400" u="sng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viền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gấp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mũi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khâu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đột</a:t>
            </a: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thưa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76200" y="1123950"/>
            <a:ext cx="2057400" cy="2895600"/>
          </a:xfrm>
          <a:prstGeom prst="ellipse">
            <a:avLst/>
          </a:prstGeom>
          <a:solidFill>
            <a:srgbClr val="DAEC7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NHỮNG  LƯU Ý KHI THỰC HIỆN</a:t>
            </a:r>
            <a:endParaRPr lang="en-US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54057" y="819150"/>
            <a:ext cx="5108944" cy="1219200"/>
          </a:xfrm>
          <a:prstGeom prst="roundRect">
            <a:avLst/>
          </a:prstGeom>
          <a:solidFill>
            <a:srgbClr val="88CC7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sang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nếu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thuận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),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từ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sang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phải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nếu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thuận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tay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trái</a:t>
            </a:r>
            <a:r>
              <a:rPr lang="en-US" altLang="en-US" sz="2400" dirty="0">
                <a:solidFill>
                  <a:srgbClr val="002060"/>
                </a:solidFill>
                <a:latin typeface="Times New Roman" panose="02020603050405020304" pitchFamily="18" charset="0"/>
              </a:rPr>
              <a:t>).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27329" y="2419350"/>
            <a:ext cx="5135671" cy="1219200"/>
          </a:xfrm>
          <a:prstGeom prst="roundRect">
            <a:avLst/>
          </a:prstGeom>
          <a:solidFill>
            <a:srgbClr val="D799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đưa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phần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vải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đường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dấu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lên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lần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lượt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từng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mũi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một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54056" y="4019550"/>
            <a:ext cx="5108943" cy="762000"/>
          </a:xfrm>
          <a:prstGeom prst="roundRect">
            <a:avLst/>
          </a:prstGeom>
          <a:solidFill>
            <a:srgbClr val="7CA1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Dùng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kéo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cắt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chỉ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khâu</a:t>
            </a:r>
            <a:r>
              <a:rPr lang="en-US" altLang="en-US" sz="2400" dirty="0">
                <a:solidFill>
                  <a:schemeClr val="bg1"/>
                </a:solidFill>
                <a:latin typeface="Times New Roman" panose="02020603050405020304" pitchFamily="18" charset="0"/>
              </a:rPr>
              <a:t>.</a:t>
            </a:r>
          </a:p>
        </p:txBody>
      </p:sp>
      <p:cxnSp>
        <p:nvCxnSpPr>
          <p:cNvPr id="14" name="Straight Arrow Connector 13"/>
          <p:cNvCxnSpPr>
            <a:stCxn id="2" idx="6"/>
            <a:endCxn id="4" idx="1"/>
          </p:cNvCxnSpPr>
          <p:nvPr/>
        </p:nvCxnSpPr>
        <p:spPr>
          <a:xfrm flipV="1">
            <a:off x="2133601" y="1428750"/>
            <a:ext cx="1520456" cy="11430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" idx="6"/>
            <a:endCxn id="7" idx="1"/>
          </p:cNvCxnSpPr>
          <p:nvPr/>
        </p:nvCxnSpPr>
        <p:spPr>
          <a:xfrm>
            <a:off x="2133600" y="2571750"/>
            <a:ext cx="1493728" cy="457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2" idx="6"/>
            <a:endCxn id="8" idx="1"/>
          </p:cNvCxnSpPr>
          <p:nvPr/>
        </p:nvCxnSpPr>
        <p:spPr>
          <a:xfrm>
            <a:off x="2133601" y="2571750"/>
            <a:ext cx="1520455" cy="1828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0336636"/>
      </p:ext>
    </p:extLst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4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4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7" grpId="0" animBg="1"/>
      <p:bldP spid="8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4|10.1|20|27.1|36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577</Words>
  <Application>Microsoft Office PowerPoint</Application>
  <PresentationFormat>On-screen Show (16:9)</PresentationFormat>
  <Paragraphs>55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Tố Nheoo</dc:creator>
  <cp:lastModifiedBy>USER</cp:lastModifiedBy>
  <cp:revision>107</cp:revision>
  <dcterms:created xsi:type="dcterms:W3CDTF">2006-08-16T00:00:00Z</dcterms:created>
  <dcterms:modified xsi:type="dcterms:W3CDTF">2022-01-02T11:09:38Z</dcterms:modified>
</cp:coreProperties>
</file>