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94" r:id="rId3"/>
  </p:sldMasterIdLst>
  <p:notesMasterIdLst>
    <p:notesMasterId r:id="rId25"/>
  </p:notesMasterIdLst>
  <p:sldIdLst>
    <p:sldId id="324" r:id="rId4"/>
    <p:sldId id="326" r:id="rId5"/>
    <p:sldId id="329" r:id="rId6"/>
    <p:sldId id="411" r:id="rId7"/>
    <p:sldId id="412" r:id="rId8"/>
    <p:sldId id="413" r:id="rId9"/>
    <p:sldId id="263" r:id="rId10"/>
    <p:sldId id="262" r:id="rId11"/>
    <p:sldId id="261" r:id="rId12"/>
    <p:sldId id="434" r:id="rId13"/>
    <p:sldId id="435" r:id="rId14"/>
    <p:sldId id="416" r:id="rId15"/>
    <p:sldId id="436" r:id="rId16"/>
    <p:sldId id="421" r:id="rId17"/>
    <p:sldId id="438" r:id="rId18"/>
    <p:sldId id="439" r:id="rId19"/>
    <p:sldId id="440" r:id="rId20"/>
    <p:sldId id="441" r:id="rId21"/>
    <p:sldId id="273" r:id="rId22"/>
    <p:sldId id="286" r:id="rId23"/>
    <p:sldId id="7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C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50" d="100"/>
          <a:sy n="50" d="100"/>
        </p:scale>
        <p:origin x="1284"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B69E4E-193D-473C-B2CC-F21B92C5DC8D}"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FC61BD-BD79-4DCD-AA3C-4B47C475EA0F}" type="slidenum">
              <a:rPr lang="en-US" smtClean="0"/>
              <a:t>‹#›</a:t>
            </a:fld>
            <a:endParaRPr lang="en-US"/>
          </a:p>
        </p:txBody>
      </p:sp>
    </p:spTree>
    <p:extLst>
      <p:ext uri="{BB962C8B-B14F-4D97-AF65-F5344CB8AC3E}">
        <p14:creationId xmlns:p14="http://schemas.microsoft.com/office/powerpoint/2010/main" val="1295710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FC61BD-BD79-4DCD-AA3C-4B47C475EA0F}" type="slidenum">
              <a:rPr lang="en-US" smtClean="0"/>
              <a:t>3</a:t>
            </a:fld>
            <a:endParaRPr lang="en-US"/>
          </a:p>
        </p:txBody>
      </p:sp>
    </p:spTree>
    <p:extLst>
      <p:ext uri="{BB962C8B-B14F-4D97-AF65-F5344CB8AC3E}">
        <p14:creationId xmlns:p14="http://schemas.microsoft.com/office/powerpoint/2010/main" val="3206071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3.xml"/><Relationship Id="rId5" Type="http://schemas.openxmlformats.org/officeDocument/2006/relationships/tags" Target="../tags/tag11.xml"/><Relationship Id="rId4" Type="http://schemas.openxmlformats.org/officeDocument/2006/relationships/tags" Target="../tags/tag10.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3.xml"/><Relationship Id="rId5" Type="http://schemas.openxmlformats.org/officeDocument/2006/relationships/tags" Target="../tags/tag16.xml"/><Relationship Id="rId4" Type="http://schemas.openxmlformats.org/officeDocument/2006/relationships/tags" Target="../tags/tag15.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3.xml"/><Relationship Id="rId5" Type="http://schemas.openxmlformats.org/officeDocument/2006/relationships/tags" Target="../tags/tag21.xml"/><Relationship Id="rId4" Type="http://schemas.openxmlformats.org/officeDocument/2006/relationships/tags" Target="../tags/tag20.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3.xml"/><Relationship Id="rId4" Type="http://schemas.openxmlformats.org/officeDocument/2006/relationships/tags" Target="../tags/tag39.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3.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3.xml"/><Relationship Id="rId5" Type="http://schemas.openxmlformats.org/officeDocument/2006/relationships/tags" Target="../tags/tag53.xml"/><Relationship Id="rId4" Type="http://schemas.openxmlformats.org/officeDocument/2006/relationships/tags" Target="../tags/tag52.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3.xml"/><Relationship Id="rId5" Type="http://schemas.openxmlformats.org/officeDocument/2006/relationships/tags" Target="../tags/tag62.xml"/><Relationship Id="rId4" Type="http://schemas.openxmlformats.org/officeDocument/2006/relationships/tags" Target="../tags/tag6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931877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377001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736125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458"/>
        <p:cNvGrpSpPr/>
        <p:nvPr/>
      </p:nvGrpSpPr>
      <p:grpSpPr>
        <a:xfrm>
          <a:off x="0" y="0"/>
          <a:ext cx="0" cy="0"/>
          <a:chOff x="0" y="0"/>
          <a:chExt cx="0" cy="0"/>
        </a:xfrm>
      </p:grpSpPr>
      <p:grpSp>
        <p:nvGrpSpPr>
          <p:cNvPr id="1459" name="Google Shape;1459;p15"/>
          <p:cNvGrpSpPr/>
          <p:nvPr/>
        </p:nvGrpSpPr>
        <p:grpSpPr>
          <a:xfrm>
            <a:off x="216201" y="-226149"/>
            <a:ext cx="11759611" cy="6858021"/>
            <a:chOff x="162150" y="-169612"/>
            <a:chExt cx="8819708" cy="5143516"/>
          </a:xfrm>
        </p:grpSpPr>
        <p:sp>
          <p:nvSpPr>
            <p:cNvPr id="1460" name="Google Shape;1460;p15"/>
            <p:cNvSpPr/>
            <p:nvPr/>
          </p:nvSpPr>
          <p:spPr>
            <a:xfrm>
              <a:off x="162150" y="-107305"/>
              <a:ext cx="8819708" cy="5081208"/>
            </a:xfrm>
            <a:custGeom>
              <a:avLst/>
              <a:gdLst/>
              <a:ahLst/>
              <a:cxnLst/>
              <a:rect l="l" t="t" r="r" b="b"/>
              <a:pathLst>
                <a:path w="269654" h="155353" extrusionOk="0">
                  <a:moveTo>
                    <a:pt x="1394" y="0"/>
                  </a:moveTo>
                  <a:cubicBezTo>
                    <a:pt x="2537" y="2298"/>
                    <a:pt x="3227" y="5358"/>
                    <a:pt x="3227" y="8739"/>
                  </a:cubicBezTo>
                  <a:cubicBezTo>
                    <a:pt x="3227" y="13323"/>
                    <a:pt x="1941" y="17348"/>
                    <a:pt x="1" y="19622"/>
                  </a:cubicBezTo>
                  <a:lnTo>
                    <a:pt x="1" y="152769"/>
                  </a:lnTo>
                  <a:cubicBezTo>
                    <a:pt x="1" y="154138"/>
                    <a:pt x="1072" y="155257"/>
                    <a:pt x="2394" y="155257"/>
                  </a:cubicBezTo>
                  <a:lnTo>
                    <a:pt x="51245" y="155257"/>
                  </a:lnTo>
                  <a:cubicBezTo>
                    <a:pt x="51459" y="155317"/>
                    <a:pt x="51686" y="155353"/>
                    <a:pt x="51912" y="155353"/>
                  </a:cubicBezTo>
                  <a:lnTo>
                    <a:pt x="267260" y="155353"/>
                  </a:lnTo>
                  <a:cubicBezTo>
                    <a:pt x="268582" y="155353"/>
                    <a:pt x="269653" y="154233"/>
                    <a:pt x="269653" y="152864"/>
                  </a:cubicBezTo>
                  <a:lnTo>
                    <a:pt x="269653" y="20038"/>
                  </a:lnTo>
                  <a:cubicBezTo>
                    <a:pt x="267558" y="17860"/>
                    <a:pt x="266129" y="13657"/>
                    <a:pt x="266129" y="8835"/>
                  </a:cubicBezTo>
                  <a:cubicBezTo>
                    <a:pt x="266129" y="5406"/>
                    <a:pt x="266844" y="2298"/>
                    <a:pt x="2680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15"/>
            <p:cNvSpPr/>
            <p:nvPr/>
          </p:nvSpPr>
          <p:spPr>
            <a:xfrm>
              <a:off x="164505" y="-107305"/>
              <a:ext cx="8814639" cy="662033"/>
            </a:xfrm>
            <a:custGeom>
              <a:avLst/>
              <a:gdLst/>
              <a:ahLst/>
              <a:cxnLst/>
              <a:rect l="l" t="t" r="r" b="b"/>
              <a:pathLst>
                <a:path w="269499" h="20241" extrusionOk="0">
                  <a:moveTo>
                    <a:pt x="1405" y="0"/>
                  </a:moveTo>
                  <a:cubicBezTo>
                    <a:pt x="2524" y="2250"/>
                    <a:pt x="3239" y="5334"/>
                    <a:pt x="3239" y="8739"/>
                  </a:cubicBezTo>
                  <a:cubicBezTo>
                    <a:pt x="3239" y="13395"/>
                    <a:pt x="1881" y="17431"/>
                    <a:pt x="0" y="19622"/>
                  </a:cubicBezTo>
                  <a:lnTo>
                    <a:pt x="49828" y="19622"/>
                  </a:lnTo>
                  <a:cubicBezTo>
                    <a:pt x="49649" y="19836"/>
                    <a:pt x="49482" y="20050"/>
                    <a:pt x="49292" y="20241"/>
                  </a:cubicBezTo>
                  <a:lnTo>
                    <a:pt x="269498" y="20241"/>
                  </a:lnTo>
                  <a:lnTo>
                    <a:pt x="269498" y="20074"/>
                  </a:lnTo>
                  <a:cubicBezTo>
                    <a:pt x="267486" y="17848"/>
                    <a:pt x="265974" y="13776"/>
                    <a:pt x="265974" y="9085"/>
                  </a:cubicBezTo>
                  <a:cubicBezTo>
                    <a:pt x="265974" y="5632"/>
                    <a:pt x="266593" y="2477"/>
                    <a:pt x="267867" y="0"/>
                  </a:cubicBez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5"/>
            <p:cNvSpPr/>
            <p:nvPr/>
          </p:nvSpPr>
          <p:spPr>
            <a:xfrm>
              <a:off x="356072" y="219409"/>
              <a:ext cx="8241407" cy="4567962"/>
            </a:xfrm>
            <a:custGeom>
              <a:avLst/>
              <a:gdLst/>
              <a:ahLst/>
              <a:cxnLst/>
              <a:rect l="l" t="t" r="r" b="b"/>
              <a:pathLst>
                <a:path w="251973" h="139661" extrusionOk="0">
                  <a:moveTo>
                    <a:pt x="1" y="1"/>
                  </a:moveTo>
                  <a:lnTo>
                    <a:pt x="1" y="139661"/>
                  </a:lnTo>
                  <a:lnTo>
                    <a:pt x="251973" y="139661"/>
                  </a:lnTo>
                  <a:lnTo>
                    <a:pt x="251973" y="1"/>
                  </a:ln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15"/>
            <p:cNvSpPr/>
            <p:nvPr/>
          </p:nvSpPr>
          <p:spPr>
            <a:xfrm>
              <a:off x="472151" y="215910"/>
              <a:ext cx="8199705" cy="4458523"/>
            </a:xfrm>
            <a:custGeom>
              <a:avLst/>
              <a:gdLst/>
              <a:ahLst/>
              <a:cxnLst/>
              <a:rect l="l" t="t" r="r" b="b"/>
              <a:pathLst>
                <a:path w="250698" h="136315" extrusionOk="0">
                  <a:moveTo>
                    <a:pt x="0" y="0"/>
                  </a:moveTo>
                  <a:lnTo>
                    <a:pt x="0" y="136315"/>
                  </a:lnTo>
                  <a:lnTo>
                    <a:pt x="250698" y="136315"/>
                  </a:lnTo>
                  <a:lnTo>
                    <a:pt x="2506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1464" name="Google Shape;1464;p15"/>
            <p:cNvPicPr preferRelativeResize="0"/>
            <p:nvPr/>
          </p:nvPicPr>
          <p:blipFill>
            <a:blip r:embed="rId2">
              <a:alphaModFix/>
            </a:blip>
            <a:stretch>
              <a:fillRect/>
            </a:stretch>
          </p:blipFill>
          <p:spPr>
            <a:xfrm>
              <a:off x="468438" y="223775"/>
              <a:ext cx="8207124" cy="4442774"/>
            </a:xfrm>
            <a:prstGeom prst="rect">
              <a:avLst/>
            </a:prstGeom>
            <a:noFill/>
            <a:ln>
              <a:noFill/>
            </a:ln>
          </p:spPr>
        </p:pic>
        <p:sp>
          <p:nvSpPr>
            <p:cNvPr id="1465" name="Google Shape;1465;p15"/>
            <p:cNvSpPr/>
            <p:nvPr/>
          </p:nvSpPr>
          <p:spPr>
            <a:xfrm>
              <a:off x="1544390" y="-169612"/>
              <a:ext cx="142572" cy="125041"/>
            </a:xfrm>
            <a:custGeom>
              <a:avLst/>
              <a:gdLst/>
              <a:ahLst/>
              <a:cxnLst/>
              <a:rect l="l" t="t" r="r" b="b"/>
              <a:pathLst>
                <a:path w="4359" h="3823" extrusionOk="0">
                  <a:moveTo>
                    <a:pt x="1144" y="0"/>
                  </a:moveTo>
                  <a:cubicBezTo>
                    <a:pt x="513" y="0"/>
                    <a:pt x="1" y="500"/>
                    <a:pt x="1" y="1131"/>
                  </a:cubicBezTo>
                  <a:lnTo>
                    <a:pt x="1" y="2679"/>
                  </a:lnTo>
                  <a:cubicBezTo>
                    <a:pt x="1" y="3310"/>
                    <a:pt x="513" y="3822"/>
                    <a:pt x="1144" y="3822"/>
                  </a:cubicBezTo>
                  <a:lnTo>
                    <a:pt x="3228" y="3822"/>
                  </a:lnTo>
                  <a:cubicBezTo>
                    <a:pt x="3859" y="3822"/>
                    <a:pt x="4359" y="3310"/>
                    <a:pt x="4359" y="2679"/>
                  </a:cubicBezTo>
                  <a:lnTo>
                    <a:pt x="4359" y="1131"/>
                  </a:lnTo>
                  <a:cubicBezTo>
                    <a:pt x="4359" y="500"/>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15"/>
            <p:cNvSpPr/>
            <p:nvPr/>
          </p:nvSpPr>
          <p:spPr>
            <a:xfrm>
              <a:off x="1544390" y="277825"/>
              <a:ext cx="142964" cy="124648"/>
            </a:xfrm>
            <a:custGeom>
              <a:avLst/>
              <a:gdLst/>
              <a:ahLst/>
              <a:cxnLst/>
              <a:rect l="l" t="t" r="r" b="b"/>
              <a:pathLst>
                <a:path w="4371" h="3811" extrusionOk="0">
                  <a:moveTo>
                    <a:pt x="1144" y="0"/>
                  </a:moveTo>
                  <a:cubicBezTo>
                    <a:pt x="513" y="0"/>
                    <a:pt x="13" y="512"/>
                    <a:pt x="1" y="1132"/>
                  </a:cubicBezTo>
                  <a:lnTo>
                    <a:pt x="1" y="2679"/>
                  </a:lnTo>
                  <a:cubicBezTo>
                    <a:pt x="13" y="3310"/>
                    <a:pt x="513" y="3810"/>
                    <a:pt x="1144" y="3810"/>
                  </a:cubicBezTo>
                  <a:lnTo>
                    <a:pt x="3228" y="3810"/>
                  </a:lnTo>
                  <a:cubicBezTo>
                    <a:pt x="3859" y="3810"/>
                    <a:pt x="4359" y="3310"/>
                    <a:pt x="4371" y="2679"/>
                  </a:cubicBezTo>
                  <a:lnTo>
                    <a:pt x="4371" y="1132"/>
                  </a:lnTo>
                  <a:cubicBezTo>
                    <a:pt x="4359" y="512"/>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15"/>
            <p:cNvSpPr/>
            <p:nvPr/>
          </p:nvSpPr>
          <p:spPr>
            <a:xfrm>
              <a:off x="1575776" y="-148189"/>
              <a:ext cx="79872" cy="529240"/>
            </a:xfrm>
            <a:custGeom>
              <a:avLst/>
              <a:gdLst/>
              <a:ahLst/>
              <a:cxnLst/>
              <a:rect l="l" t="t" r="r" b="b"/>
              <a:pathLst>
                <a:path w="2442" h="16181" extrusionOk="0">
                  <a:moveTo>
                    <a:pt x="1215" y="0"/>
                  </a:moveTo>
                  <a:cubicBezTo>
                    <a:pt x="917" y="0"/>
                    <a:pt x="631" y="119"/>
                    <a:pt x="405" y="310"/>
                  </a:cubicBezTo>
                  <a:lnTo>
                    <a:pt x="381" y="333"/>
                  </a:lnTo>
                  <a:cubicBezTo>
                    <a:pt x="358" y="369"/>
                    <a:pt x="322" y="393"/>
                    <a:pt x="298" y="429"/>
                  </a:cubicBezTo>
                  <a:cubicBezTo>
                    <a:pt x="274" y="452"/>
                    <a:pt x="250" y="476"/>
                    <a:pt x="238" y="500"/>
                  </a:cubicBezTo>
                  <a:cubicBezTo>
                    <a:pt x="215" y="524"/>
                    <a:pt x="191" y="560"/>
                    <a:pt x="179" y="595"/>
                  </a:cubicBezTo>
                  <a:cubicBezTo>
                    <a:pt x="155" y="631"/>
                    <a:pt x="143" y="655"/>
                    <a:pt x="119" y="691"/>
                  </a:cubicBezTo>
                  <a:cubicBezTo>
                    <a:pt x="107" y="726"/>
                    <a:pt x="96" y="750"/>
                    <a:pt x="84" y="786"/>
                  </a:cubicBezTo>
                  <a:cubicBezTo>
                    <a:pt x="60" y="833"/>
                    <a:pt x="48" y="869"/>
                    <a:pt x="36" y="917"/>
                  </a:cubicBezTo>
                  <a:cubicBezTo>
                    <a:pt x="36" y="941"/>
                    <a:pt x="24" y="964"/>
                    <a:pt x="24" y="1000"/>
                  </a:cubicBezTo>
                  <a:cubicBezTo>
                    <a:pt x="0" y="1072"/>
                    <a:pt x="0" y="1143"/>
                    <a:pt x="0" y="1226"/>
                  </a:cubicBezTo>
                  <a:lnTo>
                    <a:pt x="0" y="14954"/>
                  </a:lnTo>
                  <a:cubicBezTo>
                    <a:pt x="0" y="15633"/>
                    <a:pt x="548" y="16181"/>
                    <a:pt x="1215" y="16181"/>
                  </a:cubicBezTo>
                  <a:cubicBezTo>
                    <a:pt x="1298" y="16181"/>
                    <a:pt x="1381" y="16169"/>
                    <a:pt x="1465" y="16157"/>
                  </a:cubicBezTo>
                  <a:lnTo>
                    <a:pt x="1501" y="16145"/>
                  </a:lnTo>
                  <a:cubicBezTo>
                    <a:pt x="1572"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15"/>
            <p:cNvSpPr/>
            <p:nvPr/>
          </p:nvSpPr>
          <p:spPr>
            <a:xfrm>
              <a:off x="1585883" y="-148189"/>
              <a:ext cx="80264" cy="529240"/>
            </a:xfrm>
            <a:custGeom>
              <a:avLst/>
              <a:gdLst/>
              <a:ahLst/>
              <a:cxnLst/>
              <a:rect l="l" t="t" r="r" b="b"/>
              <a:pathLst>
                <a:path w="2454" h="16181" extrusionOk="0">
                  <a:moveTo>
                    <a:pt x="1144" y="0"/>
                  </a:moveTo>
                  <a:cubicBezTo>
                    <a:pt x="1061" y="0"/>
                    <a:pt x="977" y="24"/>
                    <a:pt x="882" y="48"/>
                  </a:cubicBezTo>
                  <a:cubicBezTo>
                    <a:pt x="846" y="60"/>
                    <a:pt x="799" y="71"/>
                    <a:pt x="751" y="83"/>
                  </a:cubicBezTo>
                  <a:cubicBezTo>
                    <a:pt x="727" y="107"/>
                    <a:pt x="691" y="119"/>
                    <a:pt x="656" y="131"/>
                  </a:cubicBezTo>
                  <a:cubicBezTo>
                    <a:pt x="620" y="155"/>
                    <a:pt x="608" y="167"/>
                    <a:pt x="572" y="179"/>
                  </a:cubicBezTo>
                  <a:cubicBezTo>
                    <a:pt x="549" y="202"/>
                    <a:pt x="525" y="214"/>
                    <a:pt x="513" y="226"/>
                  </a:cubicBezTo>
                  <a:lnTo>
                    <a:pt x="441" y="274"/>
                  </a:lnTo>
                  <a:lnTo>
                    <a:pt x="394" y="322"/>
                  </a:lnTo>
                  <a:cubicBezTo>
                    <a:pt x="382" y="333"/>
                    <a:pt x="358" y="357"/>
                    <a:pt x="346" y="369"/>
                  </a:cubicBezTo>
                  <a:cubicBezTo>
                    <a:pt x="334" y="381"/>
                    <a:pt x="310" y="393"/>
                    <a:pt x="299" y="417"/>
                  </a:cubicBezTo>
                  <a:cubicBezTo>
                    <a:pt x="287" y="429"/>
                    <a:pt x="275" y="441"/>
                    <a:pt x="263" y="464"/>
                  </a:cubicBezTo>
                  <a:cubicBezTo>
                    <a:pt x="251" y="476"/>
                    <a:pt x="239" y="488"/>
                    <a:pt x="227" y="512"/>
                  </a:cubicBezTo>
                  <a:lnTo>
                    <a:pt x="191" y="560"/>
                  </a:lnTo>
                  <a:lnTo>
                    <a:pt x="168" y="607"/>
                  </a:lnTo>
                  <a:lnTo>
                    <a:pt x="144" y="655"/>
                  </a:lnTo>
                  <a:cubicBezTo>
                    <a:pt x="132" y="667"/>
                    <a:pt x="120" y="679"/>
                    <a:pt x="120" y="703"/>
                  </a:cubicBezTo>
                  <a:cubicBezTo>
                    <a:pt x="108" y="714"/>
                    <a:pt x="96" y="726"/>
                    <a:pt x="96" y="750"/>
                  </a:cubicBezTo>
                  <a:cubicBezTo>
                    <a:pt x="84" y="762"/>
                    <a:pt x="84" y="774"/>
                    <a:pt x="72" y="786"/>
                  </a:cubicBezTo>
                  <a:lnTo>
                    <a:pt x="60" y="833"/>
                  </a:lnTo>
                  <a:lnTo>
                    <a:pt x="49" y="881"/>
                  </a:lnTo>
                  <a:cubicBezTo>
                    <a:pt x="49" y="905"/>
                    <a:pt x="37" y="917"/>
                    <a:pt x="37" y="929"/>
                  </a:cubicBezTo>
                  <a:cubicBezTo>
                    <a:pt x="25" y="953"/>
                    <a:pt x="25" y="964"/>
                    <a:pt x="25" y="976"/>
                  </a:cubicBezTo>
                  <a:cubicBezTo>
                    <a:pt x="25" y="1000"/>
                    <a:pt x="25" y="1012"/>
                    <a:pt x="13" y="1024"/>
                  </a:cubicBezTo>
                  <a:cubicBezTo>
                    <a:pt x="13" y="1048"/>
                    <a:pt x="13" y="1060"/>
                    <a:pt x="13" y="1072"/>
                  </a:cubicBezTo>
                  <a:cubicBezTo>
                    <a:pt x="1" y="1095"/>
                    <a:pt x="13" y="1107"/>
                    <a:pt x="13" y="1119"/>
                  </a:cubicBezTo>
                  <a:lnTo>
                    <a:pt x="13" y="1167"/>
                  </a:lnTo>
                  <a:lnTo>
                    <a:pt x="13" y="1214"/>
                  </a:lnTo>
                  <a:lnTo>
                    <a:pt x="13" y="14954"/>
                  </a:lnTo>
                  <a:cubicBezTo>
                    <a:pt x="13" y="14966"/>
                    <a:pt x="13" y="14978"/>
                    <a:pt x="13" y="14990"/>
                  </a:cubicBezTo>
                  <a:lnTo>
                    <a:pt x="13" y="15050"/>
                  </a:lnTo>
                  <a:lnTo>
                    <a:pt x="13" y="15097"/>
                  </a:lnTo>
                  <a:cubicBezTo>
                    <a:pt x="13" y="15109"/>
                    <a:pt x="13" y="15121"/>
                    <a:pt x="13" y="15145"/>
                  </a:cubicBezTo>
                  <a:cubicBezTo>
                    <a:pt x="25" y="15157"/>
                    <a:pt x="13" y="15169"/>
                    <a:pt x="25" y="15192"/>
                  </a:cubicBezTo>
                  <a:cubicBezTo>
                    <a:pt x="25" y="15204"/>
                    <a:pt x="25" y="15216"/>
                    <a:pt x="37" y="15240"/>
                  </a:cubicBezTo>
                  <a:cubicBezTo>
                    <a:pt x="49" y="15252"/>
                    <a:pt x="37" y="15276"/>
                    <a:pt x="49" y="15288"/>
                  </a:cubicBezTo>
                  <a:cubicBezTo>
                    <a:pt x="49" y="15300"/>
                    <a:pt x="60" y="15323"/>
                    <a:pt x="60" y="15335"/>
                  </a:cubicBezTo>
                  <a:cubicBezTo>
                    <a:pt x="72" y="15347"/>
                    <a:pt x="72" y="15371"/>
                    <a:pt x="84" y="15383"/>
                  </a:cubicBezTo>
                  <a:cubicBezTo>
                    <a:pt x="84" y="15407"/>
                    <a:pt x="96" y="15419"/>
                    <a:pt x="96" y="15431"/>
                  </a:cubicBezTo>
                  <a:cubicBezTo>
                    <a:pt x="96" y="15454"/>
                    <a:pt x="108" y="15466"/>
                    <a:pt x="120" y="15478"/>
                  </a:cubicBezTo>
                  <a:cubicBezTo>
                    <a:pt x="132" y="15502"/>
                    <a:pt x="132" y="15514"/>
                    <a:pt x="144" y="15526"/>
                  </a:cubicBezTo>
                  <a:cubicBezTo>
                    <a:pt x="156" y="15550"/>
                    <a:pt x="168" y="15561"/>
                    <a:pt x="179" y="15585"/>
                  </a:cubicBezTo>
                  <a:cubicBezTo>
                    <a:pt x="179" y="15597"/>
                    <a:pt x="191" y="15609"/>
                    <a:pt x="203" y="15633"/>
                  </a:cubicBezTo>
                  <a:cubicBezTo>
                    <a:pt x="215" y="15645"/>
                    <a:pt x="227" y="15657"/>
                    <a:pt x="239" y="15681"/>
                  </a:cubicBezTo>
                  <a:cubicBezTo>
                    <a:pt x="251" y="15692"/>
                    <a:pt x="263" y="15716"/>
                    <a:pt x="275" y="15728"/>
                  </a:cubicBezTo>
                  <a:lnTo>
                    <a:pt x="322" y="15776"/>
                  </a:lnTo>
                  <a:lnTo>
                    <a:pt x="370" y="15823"/>
                  </a:lnTo>
                  <a:lnTo>
                    <a:pt x="418" y="15871"/>
                  </a:lnTo>
                  <a:cubicBezTo>
                    <a:pt x="441" y="15895"/>
                    <a:pt x="453" y="15907"/>
                    <a:pt x="477" y="15931"/>
                  </a:cubicBezTo>
                  <a:cubicBezTo>
                    <a:pt x="501" y="15942"/>
                    <a:pt x="525" y="15954"/>
                    <a:pt x="549" y="15978"/>
                  </a:cubicBezTo>
                  <a:cubicBezTo>
                    <a:pt x="608" y="16014"/>
                    <a:pt x="668" y="16050"/>
                    <a:pt x="727" y="16073"/>
                  </a:cubicBezTo>
                  <a:cubicBezTo>
                    <a:pt x="775" y="16097"/>
                    <a:pt x="822" y="16109"/>
                    <a:pt x="870" y="16121"/>
                  </a:cubicBezTo>
                  <a:cubicBezTo>
                    <a:pt x="977" y="16157"/>
                    <a:pt x="1096" y="16181"/>
                    <a:pt x="1215" y="16181"/>
                  </a:cubicBezTo>
                  <a:lnTo>
                    <a:pt x="1227" y="16181"/>
                  </a:lnTo>
                  <a:cubicBezTo>
                    <a:pt x="1334" y="16181"/>
                    <a:pt x="1442" y="16169"/>
                    <a:pt x="1549" y="16133"/>
                  </a:cubicBezTo>
                  <a:cubicBezTo>
                    <a:pt x="1596" y="16121"/>
                    <a:pt x="1644" y="16109"/>
                    <a:pt x="1692" y="16085"/>
                  </a:cubicBezTo>
                  <a:cubicBezTo>
                    <a:pt x="1727" y="16073"/>
                    <a:pt x="1751" y="16062"/>
                    <a:pt x="1787" y="16038"/>
                  </a:cubicBezTo>
                  <a:cubicBezTo>
                    <a:pt x="1823" y="16026"/>
                    <a:pt x="1846" y="16014"/>
                    <a:pt x="1870" y="15990"/>
                  </a:cubicBezTo>
                  <a:lnTo>
                    <a:pt x="1942" y="15942"/>
                  </a:lnTo>
                  <a:lnTo>
                    <a:pt x="2001" y="15895"/>
                  </a:lnTo>
                  <a:lnTo>
                    <a:pt x="2061" y="15847"/>
                  </a:lnTo>
                  <a:lnTo>
                    <a:pt x="2108" y="15800"/>
                  </a:lnTo>
                  <a:lnTo>
                    <a:pt x="2144" y="15752"/>
                  </a:lnTo>
                  <a:cubicBezTo>
                    <a:pt x="2156" y="15740"/>
                    <a:pt x="2168" y="15716"/>
                    <a:pt x="2192" y="15704"/>
                  </a:cubicBezTo>
                  <a:lnTo>
                    <a:pt x="2227" y="15657"/>
                  </a:lnTo>
                  <a:lnTo>
                    <a:pt x="2251" y="15609"/>
                  </a:lnTo>
                  <a:lnTo>
                    <a:pt x="2287" y="15561"/>
                  </a:lnTo>
                  <a:cubicBezTo>
                    <a:pt x="2299" y="15538"/>
                    <a:pt x="2299" y="15526"/>
                    <a:pt x="2311" y="15514"/>
                  </a:cubicBezTo>
                  <a:cubicBezTo>
                    <a:pt x="2323" y="15490"/>
                    <a:pt x="2323" y="15478"/>
                    <a:pt x="2335" y="15466"/>
                  </a:cubicBezTo>
                  <a:cubicBezTo>
                    <a:pt x="2346" y="15442"/>
                    <a:pt x="2346" y="15431"/>
                    <a:pt x="2358" y="15419"/>
                  </a:cubicBezTo>
                  <a:cubicBezTo>
                    <a:pt x="2358" y="15395"/>
                    <a:pt x="2370" y="15383"/>
                    <a:pt x="2370" y="15371"/>
                  </a:cubicBezTo>
                  <a:cubicBezTo>
                    <a:pt x="2370" y="15347"/>
                    <a:pt x="2382" y="15335"/>
                    <a:pt x="2394" y="15311"/>
                  </a:cubicBezTo>
                  <a:cubicBezTo>
                    <a:pt x="2394" y="15300"/>
                    <a:pt x="2394" y="15288"/>
                    <a:pt x="2406" y="15264"/>
                  </a:cubicBezTo>
                  <a:cubicBezTo>
                    <a:pt x="2406" y="15252"/>
                    <a:pt x="2418" y="15240"/>
                    <a:pt x="2418" y="15216"/>
                  </a:cubicBezTo>
                  <a:cubicBezTo>
                    <a:pt x="2418" y="15204"/>
                    <a:pt x="2418" y="15192"/>
                    <a:pt x="2430" y="15169"/>
                  </a:cubicBezTo>
                  <a:cubicBezTo>
                    <a:pt x="2430" y="15157"/>
                    <a:pt x="2430" y="15133"/>
                    <a:pt x="2430" y="15121"/>
                  </a:cubicBezTo>
                  <a:cubicBezTo>
                    <a:pt x="2430" y="15109"/>
                    <a:pt x="2430" y="15085"/>
                    <a:pt x="2442" y="15073"/>
                  </a:cubicBezTo>
                  <a:cubicBezTo>
                    <a:pt x="2442" y="15061"/>
                    <a:pt x="2442" y="15038"/>
                    <a:pt x="2442" y="15026"/>
                  </a:cubicBezTo>
                  <a:lnTo>
                    <a:pt x="2442" y="14978"/>
                  </a:lnTo>
                  <a:lnTo>
                    <a:pt x="2442" y="1214"/>
                  </a:lnTo>
                  <a:lnTo>
                    <a:pt x="2454" y="1214"/>
                  </a:lnTo>
                  <a:lnTo>
                    <a:pt x="2454" y="1167"/>
                  </a:lnTo>
                  <a:lnTo>
                    <a:pt x="2454" y="1119"/>
                  </a:lnTo>
                  <a:lnTo>
                    <a:pt x="2454" y="1072"/>
                  </a:lnTo>
                  <a:cubicBezTo>
                    <a:pt x="2442" y="1060"/>
                    <a:pt x="2442" y="1036"/>
                    <a:pt x="2442" y="1024"/>
                  </a:cubicBezTo>
                  <a:lnTo>
                    <a:pt x="2442" y="976"/>
                  </a:lnTo>
                  <a:cubicBezTo>
                    <a:pt x="2442" y="964"/>
                    <a:pt x="2430" y="941"/>
                    <a:pt x="2430" y="929"/>
                  </a:cubicBezTo>
                  <a:cubicBezTo>
                    <a:pt x="2430" y="905"/>
                    <a:pt x="2430" y="893"/>
                    <a:pt x="2418" y="881"/>
                  </a:cubicBezTo>
                  <a:cubicBezTo>
                    <a:pt x="2406" y="869"/>
                    <a:pt x="2406" y="845"/>
                    <a:pt x="2406" y="833"/>
                  </a:cubicBezTo>
                  <a:cubicBezTo>
                    <a:pt x="2394" y="822"/>
                    <a:pt x="2394" y="798"/>
                    <a:pt x="2382" y="786"/>
                  </a:cubicBezTo>
                  <a:cubicBezTo>
                    <a:pt x="2382" y="762"/>
                    <a:pt x="2370" y="750"/>
                    <a:pt x="2370" y="738"/>
                  </a:cubicBezTo>
                  <a:cubicBezTo>
                    <a:pt x="2370" y="714"/>
                    <a:pt x="2346" y="703"/>
                    <a:pt x="2346" y="691"/>
                  </a:cubicBezTo>
                  <a:lnTo>
                    <a:pt x="2299" y="643"/>
                  </a:lnTo>
                  <a:cubicBezTo>
                    <a:pt x="2287" y="619"/>
                    <a:pt x="2275" y="607"/>
                    <a:pt x="2275" y="595"/>
                  </a:cubicBezTo>
                  <a:cubicBezTo>
                    <a:pt x="2263" y="572"/>
                    <a:pt x="2251" y="560"/>
                    <a:pt x="2239" y="548"/>
                  </a:cubicBezTo>
                  <a:cubicBezTo>
                    <a:pt x="2227" y="524"/>
                    <a:pt x="2215" y="512"/>
                    <a:pt x="2204" y="500"/>
                  </a:cubicBezTo>
                  <a:lnTo>
                    <a:pt x="2168" y="452"/>
                  </a:lnTo>
                  <a:lnTo>
                    <a:pt x="2120" y="393"/>
                  </a:lnTo>
                  <a:lnTo>
                    <a:pt x="2084" y="345"/>
                  </a:lnTo>
                  <a:lnTo>
                    <a:pt x="2025" y="298"/>
                  </a:lnTo>
                  <a:cubicBezTo>
                    <a:pt x="2013" y="286"/>
                    <a:pt x="1989" y="274"/>
                    <a:pt x="1965" y="250"/>
                  </a:cubicBezTo>
                  <a:lnTo>
                    <a:pt x="1906" y="202"/>
                  </a:lnTo>
                  <a:lnTo>
                    <a:pt x="1823" y="155"/>
                  </a:lnTo>
                  <a:cubicBezTo>
                    <a:pt x="1787" y="143"/>
                    <a:pt x="1751" y="119"/>
                    <a:pt x="1727" y="107"/>
                  </a:cubicBezTo>
                  <a:cubicBezTo>
                    <a:pt x="1680" y="95"/>
                    <a:pt x="1644" y="71"/>
                    <a:pt x="1596" y="60"/>
                  </a:cubicBezTo>
                  <a:cubicBezTo>
                    <a:pt x="1513" y="36"/>
                    <a:pt x="1430" y="12"/>
                    <a:pt x="1346" y="12"/>
                  </a:cubicBezTo>
                  <a:cubicBezTo>
                    <a:pt x="1311" y="0"/>
                    <a:pt x="1263" y="0"/>
                    <a:pt x="12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15"/>
            <p:cNvSpPr/>
            <p:nvPr/>
          </p:nvSpPr>
          <p:spPr>
            <a:xfrm>
              <a:off x="1174077"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5"/>
            <p:cNvSpPr/>
            <p:nvPr/>
          </p:nvSpPr>
          <p:spPr>
            <a:xfrm>
              <a:off x="1174077" y="277825"/>
              <a:ext cx="142539" cy="124648"/>
            </a:xfrm>
            <a:custGeom>
              <a:avLst/>
              <a:gdLst/>
              <a:ahLst/>
              <a:cxnLst/>
              <a:rect l="l" t="t" r="r" b="b"/>
              <a:pathLst>
                <a:path w="4358" h="3811" extrusionOk="0">
                  <a:moveTo>
                    <a:pt x="1131" y="0"/>
                  </a:moveTo>
                  <a:cubicBezTo>
                    <a:pt x="500" y="0"/>
                    <a:pt x="0" y="501"/>
                    <a:pt x="0" y="1132"/>
                  </a:cubicBezTo>
                  <a:lnTo>
                    <a:pt x="0" y="2679"/>
                  </a:lnTo>
                  <a:cubicBezTo>
                    <a:pt x="0" y="3298"/>
                    <a:pt x="500" y="3810"/>
                    <a:pt x="1131" y="3810"/>
                  </a:cubicBezTo>
                  <a:lnTo>
                    <a:pt x="3215" y="3810"/>
                  </a:lnTo>
                  <a:cubicBezTo>
                    <a:pt x="3846" y="3810"/>
                    <a:pt x="4358" y="3298"/>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15"/>
            <p:cNvSpPr/>
            <p:nvPr/>
          </p:nvSpPr>
          <p:spPr>
            <a:xfrm>
              <a:off x="1205038" y="-148189"/>
              <a:ext cx="79872" cy="529240"/>
            </a:xfrm>
            <a:custGeom>
              <a:avLst/>
              <a:gdLst/>
              <a:ahLst/>
              <a:cxnLst/>
              <a:rect l="l" t="t" r="r" b="b"/>
              <a:pathLst>
                <a:path w="2442" h="16181" extrusionOk="0">
                  <a:moveTo>
                    <a:pt x="1227" y="0"/>
                  </a:moveTo>
                  <a:cubicBezTo>
                    <a:pt x="917" y="0"/>
                    <a:pt x="632" y="119"/>
                    <a:pt x="405" y="310"/>
                  </a:cubicBezTo>
                  <a:lnTo>
                    <a:pt x="393" y="333"/>
                  </a:lnTo>
                  <a:cubicBezTo>
                    <a:pt x="358" y="369"/>
                    <a:pt x="322" y="393"/>
                    <a:pt x="298" y="429"/>
                  </a:cubicBezTo>
                  <a:cubicBezTo>
                    <a:pt x="274" y="452"/>
                    <a:pt x="263" y="476"/>
                    <a:pt x="239" y="500"/>
                  </a:cubicBezTo>
                  <a:cubicBezTo>
                    <a:pt x="215" y="524"/>
                    <a:pt x="191" y="560"/>
                    <a:pt x="179" y="595"/>
                  </a:cubicBezTo>
                  <a:cubicBezTo>
                    <a:pt x="155" y="631"/>
                    <a:pt x="143" y="655"/>
                    <a:pt x="120" y="691"/>
                  </a:cubicBezTo>
                  <a:cubicBezTo>
                    <a:pt x="108" y="726"/>
                    <a:pt x="96" y="750"/>
                    <a:pt x="84" y="786"/>
                  </a:cubicBezTo>
                  <a:cubicBezTo>
                    <a:pt x="72" y="833"/>
                    <a:pt x="48" y="869"/>
                    <a:pt x="36" y="917"/>
                  </a:cubicBezTo>
                  <a:cubicBezTo>
                    <a:pt x="36" y="941"/>
                    <a:pt x="24" y="964"/>
                    <a:pt x="24" y="1000"/>
                  </a:cubicBezTo>
                  <a:cubicBezTo>
                    <a:pt x="1" y="1072"/>
                    <a:pt x="1" y="1143"/>
                    <a:pt x="1" y="1226"/>
                  </a:cubicBezTo>
                  <a:lnTo>
                    <a:pt x="1" y="14954"/>
                  </a:lnTo>
                  <a:cubicBezTo>
                    <a:pt x="1" y="15633"/>
                    <a:pt x="548" y="16181"/>
                    <a:pt x="1227" y="16181"/>
                  </a:cubicBezTo>
                  <a:cubicBezTo>
                    <a:pt x="1310"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22" y="15561"/>
                    <a:pt x="2441" y="15276"/>
                    <a:pt x="2441" y="14966"/>
                  </a:cubicBezTo>
                  <a:lnTo>
                    <a:pt x="2441" y="1226"/>
                  </a:lnTo>
                  <a:cubicBezTo>
                    <a:pt x="2441" y="548"/>
                    <a:pt x="1894"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15"/>
            <p:cNvSpPr/>
            <p:nvPr/>
          </p:nvSpPr>
          <p:spPr>
            <a:xfrm>
              <a:off x="1216322" y="-148189"/>
              <a:ext cx="79479" cy="529240"/>
            </a:xfrm>
            <a:custGeom>
              <a:avLst/>
              <a:gdLst/>
              <a:ahLst/>
              <a:cxnLst/>
              <a:rect l="l" t="t" r="r" b="b"/>
              <a:pathLst>
                <a:path w="2430" h="16181" extrusionOk="0">
                  <a:moveTo>
                    <a:pt x="1132" y="0"/>
                  </a:moveTo>
                  <a:cubicBezTo>
                    <a:pt x="1049" y="0"/>
                    <a:pt x="965" y="24"/>
                    <a:pt x="882" y="48"/>
                  </a:cubicBezTo>
                  <a:cubicBezTo>
                    <a:pt x="834" y="60"/>
                    <a:pt x="787" y="71"/>
                    <a:pt x="739" y="83"/>
                  </a:cubicBezTo>
                  <a:cubicBezTo>
                    <a:pt x="715" y="107"/>
                    <a:pt x="680" y="119"/>
                    <a:pt x="644" y="131"/>
                  </a:cubicBezTo>
                  <a:lnTo>
                    <a:pt x="560" y="179"/>
                  </a:lnTo>
                  <a:lnTo>
                    <a:pt x="501" y="226"/>
                  </a:lnTo>
                  <a:cubicBezTo>
                    <a:pt x="477" y="238"/>
                    <a:pt x="453" y="262"/>
                    <a:pt x="429" y="274"/>
                  </a:cubicBezTo>
                  <a:lnTo>
                    <a:pt x="382" y="322"/>
                  </a:lnTo>
                  <a:lnTo>
                    <a:pt x="334" y="369"/>
                  </a:lnTo>
                  <a:cubicBezTo>
                    <a:pt x="322" y="381"/>
                    <a:pt x="310" y="393"/>
                    <a:pt x="287" y="417"/>
                  </a:cubicBezTo>
                  <a:lnTo>
                    <a:pt x="251" y="464"/>
                  </a:lnTo>
                  <a:lnTo>
                    <a:pt x="215" y="512"/>
                  </a:lnTo>
                  <a:lnTo>
                    <a:pt x="179" y="560"/>
                  </a:lnTo>
                  <a:cubicBezTo>
                    <a:pt x="179" y="572"/>
                    <a:pt x="168" y="583"/>
                    <a:pt x="156" y="607"/>
                  </a:cubicBezTo>
                  <a:cubicBezTo>
                    <a:pt x="144" y="619"/>
                    <a:pt x="144" y="631"/>
                    <a:pt x="132" y="655"/>
                  </a:cubicBezTo>
                  <a:lnTo>
                    <a:pt x="108" y="703"/>
                  </a:lnTo>
                  <a:lnTo>
                    <a:pt x="84" y="750"/>
                  </a:lnTo>
                  <a:cubicBezTo>
                    <a:pt x="84" y="762"/>
                    <a:pt x="72" y="774"/>
                    <a:pt x="72" y="786"/>
                  </a:cubicBezTo>
                  <a:lnTo>
                    <a:pt x="48" y="833"/>
                  </a:lnTo>
                  <a:lnTo>
                    <a:pt x="37" y="881"/>
                  </a:lnTo>
                  <a:lnTo>
                    <a:pt x="25" y="929"/>
                  </a:lnTo>
                  <a:cubicBezTo>
                    <a:pt x="25" y="953"/>
                    <a:pt x="13" y="964"/>
                    <a:pt x="13" y="976"/>
                  </a:cubicBezTo>
                  <a:cubicBezTo>
                    <a:pt x="13" y="1000"/>
                    <a:pt x="13" y="1012"/>
                    <a:pt x="13" y="1024"/>
                  </a:cubicBezTo>
                  <a:cubicBezTo>
                    <a:pt x="13" y="1048"/>
                    <a:pt x="13" y="1060"/>
                    <a:pt x="1" y="1072"/>
                  </a:cubicBezTo>
                  <a:lnTo>
                    <a:pt x="1" y="1119"/>
                  </a:lnTo>
                  <a:lnTo>
                    <a:pt x="1" y="1167"/>
                  </a:lnTo>
                  <a:lnTo>
                    <a:pt x="1" y="1214"/>
                  </a:lnTo>
                  <a:lnTo>
                    <a:pt x="1" y="14954"/>
                  </a:lnTo>
                  <a:lnTo>
                    <a:pt x="1" y="14990"/>
                  </a:lnTo>
                  <a:lnTo>
                    <a:pt x="1" y="15050"/>
                  </a:lnTo>
                  <a:lnTo>
                    <a:pt x="1" y="15097"/>
                  </a:lnTo>
                  <a:lnTo>
                    <a:pt x="1" y="15145"/>
                  </a:lnTo>
                  <a:cubicBezTo>
                    <a:pt x="1" y="15157"/>
                    <a:pt x="1" y="15169"/>
                    <a:pt x="13" y="15192"/>
                  </a:cubicBezTo>
                  <a:cubicBezTo>
                    <a:pt x="25" y="15204"/>
                    <a:pt x="25" y="15216"/>
                    <a:pt x="25" y="15240"/>
                  </a:cubicBezTo>
                  <a:cubicBezTo>
                    <a:pt x="25" y="15252"/>
                    <a:pt x="25" y="15276"/>
                    <a:pt x="37" y="15288"/>
                  </a:cubicBezTo>
                  <a:cubicBezTo>
                    <a:pt x="48" y="15300"/>
                    <a:pt x="48" y="15323"/>
                    <a:pt x="48" y="15335"/>
                  </a:cubicBezTo>
                  <a:cubicBezTo>
                    <a:pt x="60" y="15347"/>
                    <a:pt x="60" y="15371"/>
                    <a:pt x="72" y="15383"/>
                  </a:cubicBezTo>
                  <a:cubicBezTo>
                    <a:pt x="72" y="15407"/>
                    <a:pt x="84" y="15419"/>
                    <a:pt x="84" y="15431"/>
                  </a:cubicBezTo>
                  <a:cubicBezTo>
                    <a:pt x="96" y="15454"/>
                    <a:pt x="96" y="15466"/>
                    <a:pt x="108" y="15478"/>
                  </a:cubicBezTo>
                  <a:cubicBezTo>
                    <a:pt x="120" y="15502"/>
                    <a:pt x="120" y="15514"/>
                    <a:pt x="132" y="15526"/>
                  </a:cubicBezTo>
                  <a:cubicBezTo>
                    <a:pt x="168" y="15597"/>
                    <a:pt x="156" y="15573"/>
                    <a:pt x="191" y="15633"/>
                  </a:cubicBezTo>
                  <a:cubicBezTo>
                    <a:pt x="203" y="15645"/>
                    <a:pt x="215" y="15669"/>
                    <a:pt x="227" y="15681"/>
                  </a:cubicBezTo>
                  <a:lnTo>
                    <a:pt x="263" y="15728"/>
                  </a:lnTo>
                  <a:lnTo>
                    <a:pt x="310" y="15776"/>
                  </a:lnTo>
                  <a:lnTo>
                    <a:pt x="358" y="15823"/>
                  </a:lnTo>
                  <a:lnTo>
                    <a:pt x="406" y="15871"/>
                  </a:lnTo>
                  <a:cubicBezTo>
                    <a:pt x="429" y="15895"/>
                    <a:pt x="453" y="15907"/>
                    <a:pt x="465" y="15931"/>
                  </a:cubicBezTo>
                  <a:lnTo>
                    <a:pt x="537" y="15978"/>
                  </a:lnTo>
                  <a:cubicBezTo>
                    <a:pt x="596" y="16014"/>
                    <a:pt x="656" y="16050"/>
                    <a:pt x="715" y="16073"/>
                  </a:cubicBezTo>
                  <a:cubicBezTo>
                    <a:pt x="763" y="16097"/>
                    <a:pt x="810"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75" y="16038"/>
                  </a:lnTo>
                  <a:lnTo>
                    <a:pt x="1858" y="15990"/>
                  </a:lnTo>
                  <a:lnTo>
                    <a:pt x="1930" y="15942"/>
                  </a:lnTo>
                  <a:cubicBezTo>
                    <a:pt x="1953" y="15931"/>
                    <a:pt x="1977" y="15919"/>
                    <a:pt x="1989" y="15907"/>
                  </a:cubicBezTo>
                  <a:lnTo>
                    <a:pt x="2049" y="15859"/>
                  </a:lnTo>
                  <a:cubicBezTo>
                    <a:pt x="2061" y="15835"/>
                    <a:pt x="2084" y="15823"/>
                    <a:pt x="2096" y="15812"/>
                  </a:cubicBezTo>
                  <a:lnTo>
                    <a:pt x="2144" y="15752"/>
                  </a:lnTo>
                  <a:cubicBezTo>
                    <a:pt x="2156" y="15740"/>
                    <a:pt x="2168" y="15728"/>
                    <a:pt x="2180" y="15704"/>
                  </a:cubicBezTo>
                  <a:cubicBezTo>
                    <a:pt x="2192" y="15692"/>
                    <a:pt x="2204" y="15681"/>
                    <a:pt x="2215" y="15657"/>
                  </a:cubicBezTo>
                  <a:lnTo>
                    <a:pt x="2251" y="15609"/>
                  </a:lnTo>
                  <a:lnTo>
                    <a:pt x="2275" y="15561"/>
                  </a:lnTo>
                  <a:cubicBezTo>
                    <a:pt x="2287" y="15550"/>
                    <a:pt x="2287" y="15538"/>
                    <a:pt x="2299" y="15514"/>
                  </a:cubicBezTo>
                  <a:cubicBezTo>
                    <a:pt x="2311" y="15502"/>
                    <a:pt x="2323" y="15478"/>
                    <a:pt x="2323" y="15466"/>
                  </a:cubicBezTo>
                  <a:cubicBezTo>
                    <a:pt x="2334" y="15454"/>
                    <a:pt x="2334" y="15431"/>
                    <a:pt x="2346" y="15419"/>
                  </a:cubicBezTo>
                  <a:cubicBezTo>
                    <a:pt x="2358" y="15407"/>
                    <a:pt x="2358" y="15383"/>
                    <a:pt x="2358" y="15371"/>
                  </a:cubicBezTo>
                  <a:cubicBezTo>
                    <a:pt x="2358" y="15359"/>
                    <a:pt x="2382" y="15335"/>
                    <a:pt x="2382" y="15323"/>
                  </a:cubicBezTo>
                  <a:cubicBezTo>
                    <a:pt x="2382" y="15311"/>
                    <a:pt x="2394" y="15288"/>
                    <a:pt x="2394" y="15276"/>
                  </a:cubicBezTo>
                  <a:lnTo>
                    <a:pt x="2406" y="15228"/>
                  </a:lnTo>
                  <a:lnTo>
                    <a:pt x="2418" y="15180"/>
                  </a:lnTo>
                  <a:cubicBezTo>
                    <a:pt x="2418" y="15157"/>
                    <a:pt x="2418" y="15145"/>
                    <a:pt x="2418" y="15133"/>
                  </a:cubicBezTo>
                  <a:cubicBezTo>
                    <a:pt x="2418" y="15109"/>
                    <a:pt x="2418" y="15097"/>
                    <a:pt x="2418" y="15085"/>
                  </a:cubicBezTo>
                  <a:cubicBezTo>
                    <a:pt x="2430" y="15061"/>
                    <a:pt x="2418" y="15050"/>
                    <a:pt x="2418" y="15026"/>
                  </a:cubicBezTo>
                  <a:lnTo>
                    <a:pt x="2418" y="14978"/>
                  </a:lnTo>
                  <a:lnTo>
                    <a:pt x="2418" y="14954"/>
                  </a:lnTo>
                  <a:lnTo>
                    <a:pt x="2418" y="1214"/>
                  </a:lnTo>
                  <a:lnTo>
                    <a:pt x="2430" y="1214"/>
                  </a:lnTo>
                  <a:lnTo>
                    <a:pt x="2430" y="1167"/>
                  </a:lnTo>
                  <a:lnTo>
                    <a:pt x="2430" y="1119"/>
                  </a:lnTo>
                  <a:lnTo>
                    <a:pt x="2430" y="1072"/>
                  </a:lnTo>
                  <a:cubicBezTo>
                    <a:pt x="2418" y="1060"/>
                    <a:pt x="2418" y="1036"/>
                    <a:pt x="2418" y="1024"/>
                  </a:cubicBezTo>
                  <a:cubicBezTo>
                    <a:pt x="2418" y="1000"/>
                    <a:pt x="2418" y="988"/>
                    <a:pt x="2406" y="976"/>
                  </a:cubicBezTo>
                  <a:cubicBezTo>
                    <a:pt x="2406" y="964"/>
                    <a:pt x="2406" y="941"/>
                    <a:pt x="2394" y="929"/>
                  </a:cubicBezTo>
                  <a:cubicBezTo>
                    <a:pt x="2394" y="917"/>
                    <a:pt x="2394" y="893"/>
                    <a:pt x="2382" y="881"/>
                  </a:cubicBezTo>
                  <a:cubicBezTo>
                    <a:pt x="2382" y="869"/>
                    <a:pt x="2370" y="845"/>
                    <a:pt x="2370" y="833"/>
                  </a:cubicBezTo>
                  <a:lnTo>
                    <a:pt x="2358" y="786"/>
                  </a:lnTo>
                  <a:lnTo>
                    <a:pt x="2334" y="738"/>
                  </a:lnTo>
                  <a:lnTo>
                    <a:pt x="2311" y="691"/>
                  </a:lnTo>
                  <a:cubicBezTo>
                    <a:pt x="2299" y="667"/>
                    <a:pt x="2299" y="655"/>
                    <a:pt x="2287" y="643"/>
                  </a:cubicBezTo>
                  <a:lnTo>
                    <a:pt x="2263" y="595"/>
                  </a:lnTo>
                  <a:lnTo>
                    <a:pt x="2227" y="548"/>
                  </a:lnTo>
                  <a:cubicBezTo>
                    <a:pt x="2215" y="524"/>
                    <a:pt x="2204" y="512"/>
                    <a:pt x="2192" y="500"/>
                  </a:cubicBezTo>
                  <a:cubicBezTo>
                    <a:pt x="2180" y="476"/>
                    <a:pt x="2168" y="464"/>
                    <a:pt x="2156" y="452"/>
                  </a:cubicBezTo>
                  <a:lnTo>
                    <a:pt x="2108" y="393"/>
                  </a:lnTo>
                  <a:lnTo>
                    <a:pt x="2073" y="345"/>
                  </a:lnTo>
                  <a:lnTo>
                    <a:pt x="2013" y="298"/>
                  </a:lnTo>
                  <a:cubicBezTo>
                    <a:pt x="2001" y="286"/>
                    <a:pt x="1977" y="274"/>
                    <a:pt x="1953" y="250"/>
                  </a:cubicBezTo>
                  <a:lnTo>
                    <a:pt x="1894" y="202"/>
                  </a:lnTo>
                  <a:lnTo>
                    <a:pt x="1811" y="155"/>
                  </a:lnTo>
                  <a:cubicBezTo>
                    <a:pt x="1775" y="143"/>
                    <a:pt x="1739" y="119"/>
                    <a:pt x="1715" y="107"/>
                  </a:cubicBezTo>
                  <a:cubicBezTo>
                    <a:pt x="1668" y="95"/>
                    <a:pt x="1632" y="71"/>
                    <a:pt x="1584" y="60"/>
                  </a:cubicBezTo>
                  <a:cubicBezTo>
                    <a:pt x="1501" y="36"/>
                    <a:pt x="1430"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15"/>
            <p:cNvSpPr/>
            <p:nvPr/>
          </p:nvSpPr>
          <p:spPr>
            <a:xfrm>
              <a:off x="2797967" y="-169612"/>
              <a:ext cx="142539" cy="125041"/>
            </a:xfrm>
            <a:custGeom>
              <a:avLst/>
              <a:gdLst/>
              <a:ahLst/>
              <a:cxnLst/>
              <a:rect l="l" t="t" r="r" b="b"/>
              <a:pathLst>
                <a:path w="4358"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5"/>
            <p:cNvSpPr/>
            <p:nvPr/>
          </p:nvSpPr>
          <p:spPr>
            <a:xfrm>
              <a:off x="2805967" y="277825"/>
              <a:ext cx="142539" cy="124648"/>
            </a:xfrm>
            <a:custGeom>
              <a:avLst/>
              <a:gdLst/>
              <a:ahLst/>
              <a:cxnLst/>
              <a:rect l="l" t="t" r="r" b="b"/>
              <a:pathLst>
                <a:path w="4358"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15"/>
            <p:cNvSpPr/>
            <p:nvPr/>
          </p:nvSpPr>
          <p:spPr>
            <a:xfrm>
              <a:off x="2828927" y="-148189"/>
              <a:ext cx="79872" cy="529240"/>
            </a:xfrm>
            <a:custGeom>
              <a:avLst/>
              <a:gdLst/>
              <a:ahLst/>
              <a:cxnLst/>
              <a:rect l="l" t="t" r="r" b="b"/>
              <a:pathLst>
                <a:path w="2442" h="16181" extrusionOk="0">
                  <a:moveTo>
                    <a:pt x="1215" y="0"/>
                  </a:moveTo>
                  <a:cubicBezTo>
                    <a:pt x="917" y="0"/>
                    <a:pt x="632" y="119"/>
                    <a:pt x="405" y="310"/>
                  </a:cubicBezTo>
                  <a:lnTo>
                    <a:pt x="382" y="333"/>
                  </a:lnTo>
                  <a:cubicBezTo>
                    <a:pt x="358" y="369"/>
                    <a:pt x="322" y="393"/>
                    <a:pt x="298" y="429"/>
                  </a:cubicBezTo>
                  <a:cubicBezTo>
                    <a:pt x="274" y="452"/>
                    <a:pt x="251" y="476"/>
                    <a:pt x="239" y="500"/>
                  </a:cubicBezTo>
                  <a:cubicBezTo>
                    <a:pt x="215" y="524"/>
                    <a:pt x="191" y="560"/>
                    <a:pt x="179" y="595"/>
                  </a:cubicBezTo>
                  <a:cubicBezTo>
                    <a:pt x="155" y="631"/>
                    <a:pt x="144" y="655"/>
                    <a:pt x="120" y="691"/>
                  </a:cubicBezTo>
                  <a:cubicBezTo>
                    <a:pt x="108" y="726"/>
                    <a:pt x="96" y="750"/>
                    <a:pt x="84" y="786"/>
                  </a:cubicBezTo>
                  <a:cubicBezTo>
                    <a:pt x="60" y="833"/>
                    <a:pt x="48" y="869"/>
                    <a:pt x="36" y="917"/>
                  </a:cubicBezTo>
                  <a:cubicBezTo>
                    <a:pt x="36" y="941"/>
                    <a:pt x="24" y="964"/>
                    <a:pt x="24" y="1000"/>
                  </a:cubicBezTo>
                  <a:cubicBezTo>
                    <a:pt x="1" y="1072"/>
                    <a:pt x="1" y="1143"/>
                    <a:pt x="1" y="1226"/>
                  </a:cubicBezTo>
                  <a:lnTo>
                    <a:pt x="1" y="14954"/>
                  </a:lnTo>
                  <a:cubicBezTo>
                    <a:pt x="1" y="15633"/>
                    <a:pt x="548" y="16181"/>
                    <a:pt x="1215" y="16181"/>
                  </a:cubicBezTo>
                  <a:lnTo>
                    <a:pt x="1227" y="16181"/>
                  </a:lnTo>
                  <a:cubicBezTo>
                    <a:pt x="1310" y="16181"/>
                    <a:pt x="1394" y="16169"/>
                    <a:pt x="1477" y="16157"/>
                  </a:cubicBezTo>
                  <a:lnTo>
                    <a:pt x="1513" y="16145"/>
                  </a:lnTo>
                  <a:cubicBezTo>
                    <a:pt x="1584" y="16121"/>
                    <a:pt x="1656" y="16097"/>
                    <a:pt x="1715" y="16073"/>
                  </a:cubicBezTo>
                  <a:lnTo>
                    <a:pt x="1727" y="16073"/>
                  </a:lnTo>
                  <a:cubicBezTo>
                    <a:pt x="1882" y="16002"/>
                    <a:pt x="2013" y="15907"/>
                    <a:pt x="2120" y="15788"/>
                  </a:cubicBezTo>
                  <a:cubicBezTo>
                    <a:pt x="2322" y="15561"/>
                    <a:pt x="2441" y="15276"/>
                    <a:pt x="2441" y="14966"/>
                  </a:cubicBezTo>
                  <a:lnTo>
                    <a:pt x="2441" y="1226"/>
                  </a:lnTo>
                  <a:cubicBezTo>
                    <a:pt x="2441" y="548"/>
                    <a:pt x="1894"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15"/>
            <p:cNvSpPr/>
            <p:nvPr/>
          </p:nvSpPr>
          <p:spPr>
            <a:xfrm>
              <a:off x="2840212" y="-148189"/>
              <a:ext cx="79479" cy="529240"/>
            </a:xfrm>
            <a:custGeom>
              <a:avLst/>
              <a:gdLst/>
              <a:ahLst/>
              <a:cxnLst/>
              <a:rect l="l" t="t" r="r" b="b"/>
              <a:pathLst>
                <a:path w="2430" h="16181" extrusionOk="0">
                  <a:moveTo>
                    <a:pt x="1144" y="0"/>
                  </a:moveTo>
                  <a:cubicBezTo>
                    <a:pt x="1049" y="0"/>
                    <a:pt x="965" y="24"/>
                    <a:pt x="882" y="48"/>
                  </a:cubicBezTo>
                  <a:cubicBezTo>
                    <a:pt x="834" y="60"/>
                    <a:pt x="799" y="71"/>
                    <a:pt x="751" y="83"/>
                  </a:cubicBezTo>
                  <a:cubicBezTo>
                    <a:pt x="715" y="107"/>
                    <a:pt x="680" y="119"/>
                    <a:pt x="656" y="131"/>
                  </a:cubicBezTo>
                  <a:cubicBezTo>
                    <a:pt x="620" y="155"/>
                    <a:pt x="596" y="167"/>
                    <a:pt x="572" y="179"/>
                  </a:cubicBezTo>
                  <a:cubicBezTo>
                    <a:pt x="549" y="202"/>
                    <a:pt x="525" y="214"/>
                    <a:pt x="501" y="226"/>
                  </a:cubicBezTo>
                  <a:lnTo>
                    <a:pt x="441" y="274"/>
                  </a:lnTo>
                  <a:lnTo>
                    <a:pt x="394" y="322"/>
                  </a:lnTo>
                  <a:cubicBezTo>
                    <a:pt x="370" y="333"/>
                    <a:pt x="358" y="357"/>
                    <a:pt x="346" y="369"/>
                  </a:cubicBezTo>
                  <a:cubicBezTo>
                    <a:pt x="322" y="381"/>
                    <a:pt x="310" y="393"/>
                    <a:pt x="299" y="417"/>
                  </a:cubicBezTo>
                  <a:cubicBezTo>
                    <a:pt x="287" y="429"/>
                    <a:pt x="275" y="441"/>
                    <a:pt x="263" y="464"/>
                  </a:cubicBezTo>
                  <a:cubicBezTo>
                    <a:pt x="251" y="476"/>
                    <a:pt x="239" y="488"/>
                    <a:pt x="227" y="512"/>
                  </a:cubicBezTo>
                  <a:lnTo>
                    <a:pt x="191" y="560"/>
                  </a:lnTo>
                  <a:lnTo>
                    <a:pt x="156" y="607"/>
                  </a:lnTo>
                  <a:lnTo>
                    <a:pt x="132" y="655"/>
                  </a:lnTo>
                  <a:lnTo>
                    <a:pt x="108" y="703"/>
                  </a:lnTo>
                  <a:cubicBezTo>
                    <a:pt x="108" y="714"/>
                    <a:pt x="96" y="726"/>
                    <a:pt x="96" y="750"/>
                  </a:cubicBezTo>
                  <a:cubicBezTo>
                    <a:pt x="84" y="762"/>
                    <a:pt x="84" y="774"/>
                    <a:pt x="72" y="786"/>
                  </a:cubicBezTo>
                  <a:lnTo>
                    <a:pt x="60" y="833"/>
                  </a:lnTo>
                  <a:lnTo>
                    <a:pt x="37" y="881"/>
                  </a:lnTo>
                  <a:cubicBezTo>
                    <a:pt x="37" y="905"/>
                    <a:pt x="37" y="917"/>
                    <a:pt x="25" y="929"/>
                  </a:cubicBezTo>
                  <a:cubicBezTo>
                    <a:pt x="25" y="953"/>
                    <a:pt x="25" y="964"/>
                    <a:pt x="13" y="976"/>
                  </a:cubicBezTo>
                  <a:cubicBezTo>
                    <a:pt x="13" y="1000"/>
                    <a:pt x="13" y="1012"/>
                    <a:pt x="13" y="1024"/>
                  </a:cubicBezTo>
                  <a:cubicBezTo>
                    <a:pt x="1" y="1048"/>
                    <a:pt x="13" y="1060"/>
                    <a:pt x="13" y="1072"/>
                  </a:cubicBezTo>
                  <a:lnTo>
                    <a:pt x="13" y="1119"/>
                  </a:ln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13" y="15145"/>
                  </a:cubicBezTo>
                  <a:cubicBezTo>
                    <a:pt x="13" y="15157"/>
                    <a:pt x="13" y="15169"/>
                    <a:pt x="13" y="15192"/>
                  </a:cubicBezTo>
                  <a:cubicBezTo>
                    <a:pt x="13" y="15204"/>
                    <a:pt x="13" y="15216"/>
                    <a:pt x="25" y="15240"/>
                  </a:cubicBezTo>
                  <a:cubicBezTo>
                    <a:pt x="37" y="15252"/>
                    <a:pt x="37" y="15276"/>
                    <a:pt x="37" y="15288"/>
                  </a:cubicBezTo>
                  <a:cubicBezTo>
                    <a:pt x="49" y="15300"/>
                    <a:pt x="49" y="15323"/>
                    <a:pt x="60" y="15335"/>
                  </a:cubicBezTo>
                  <a:lnTo>
                    <a:pt x="72" y="15383"/>
                  </a:lnTo>
                  <a:cubicBezTo>
                    <a:pt x="72" y="15407"/>
                    <a:pt x="84" y="15419"/>
                    <a:pt x="96" y="15431"/>
                  </a:cubicBezTo>
                  <a:cubicBezTo>
                    <a:pt x="96" y="15454"/>
                    <a:pt x="108" y="15466"/>
                    <a:pt x="120" y="15478"/>
                  </a:cubicBezTo>
                  <a:cubicBezTo>
                    <a:pt x="120" y="15502"/>
                    <a:pt x="132" y="15514"/>
                    <a:pt x="144" y="15526"/>
                  </a:cubicBezTo>
                  <a:cubicBezTo>
                    <a:pt x="144" y="15550"/>
                    <a:pt x="156" y="15561"/>
                    <a:pt x="168" y="15585"/>
                  </a:cubicBezTo>
                  <a:cubicBezTo>
                    <a:pt x="180" y="15597"/>
                    <a:pt x="191" y="15609"/>
                    <a:pt x="191" y="15633"/>
                  </a:cubicBezTo>
                  <a:lnTo>
                    <a:pt x="227" y="15681"/>
                  </a:lnTo>
                  <a:lnTo>
                    <a:pt x="263" y="15728"/>
                  </a:lnTo>
                  <a:lnTo>
                    <a:pt x="310" y="15776"/>
                  </a:lnTo>
                  <a:lnTo>
                    <a:pt x="358" y="15823"/>
                  </a:lnTo>
                  <a:lnTo>
                    <a:pt x="418" y="15871"/>
                  </a:lnTo>
                  <a:cubicBezTo>
                    <a:pt x="430" y="15895"/>
                    <a:pt x="453" y="15907"/>
                    <a:pt x="477" y="15931"/>
                  </a:cubicBezTo>
                  <a:cubicBezTo>
                    <a:pt x="489" y="15942"/>
                    <a:pt x="513" y="15954"/>
                    <a:pt x="537" y="15978"/>
                  </a:cubicBezTo>
                  <a:cubicBezTo>
                    <a:pt x="596" y="16014"/>
                    <a:pt x="656" y="16050"/>
                    <a:pt x="727" y="16073"/>
                  </a:cubicBezTo>
                  <a:cubicBezTo>
                    <a:pt x="763" y="16097"/>
                    <a:pt x="811" y="16109"/>
                    <a:pt x="858" y="16121"/>
                  </a:cubicBezTo>
                  <a:cubicBezTo>
                    <a:pt x="965" y="16157"/>
                    <a:pt x="1084" y="16181"/>
                    <a:pt x="1215" y="16181"/>
                  </a:cubicBezTo>
                  <a:lnTo>
                    <a:pt x="1227" y="16181"/>
                  </a:lnTo>
                  <a:cubicBezTo>
                    <a:pt x="1323" y="16181"/>
                    <a:pt x="1430" y="16169"/>
                    <a:pt x="1537" y="16133"/>
                  </a:cubicBezTo>
                  <a:cubicBezTo>
                    <a:pt x="1584" y="16121"/>
                    <a:pt x="1632" y="16109"/>
                    <a:pt x="1680" y="16085"/>
                  </a:cubicBezTo>
                  <a:cubicBezTo>
                    <a:pt x="1715" y="16073"/>
                    <a:pt x="1751" y="16062"/>
                    <a:pt x="1787" y="16038"/>
                  </a:cubicBezTo>
                  <a:cubicBezTo>
                    <a:pt x="1811" y="16026"/>
                    <a:pt x="1834" y="16014"/>
                    <a:pt x="1858" y="15990"/>
                  </a:cubicBezTo>
                  <a:lnTo>
                    <a:pt x="1930" y="15942"/>
                  </a:lnTo>
                  <a:cubicBezTo>
                    <a:pt x="1954" y="15931"/>
                    <a:pt x="1977" y="15919"/>
                    <a:pt x="2001" y="15907"/>
                  </a:cubicBezTo>
                  <a:cubicBezTo>
                    <a:pt x="2013" y="15883"/>
                    <a:pt x="2037" y="15871"/>
                    <a:pt x="2049" y="15859"/>
                  </a:cubicBezTo>
                  <a:lnTo>
                    <a:pt x="2096" y="15812"/>
                  </a:lnTo>
                  <a:lnTo>
                    <a:pt x="2144" y="15752"/>
                  </a:lnTo>
                  <a:cubicBezTo>
                    <a:pt x="2156" y="15740"/>
                    <a:pt x="2168" y="15728"/>
                    <a:pt x="2180" y="15704"/>
                  </a:cubicBezTo>
                  <a:lnTo>
                    <a:pt x="2215" y="15657"/>
                  </a:lnTo>
                  <a:lnTo>
                    <a:pt x="2251" y="15609"/>
                  </a:lnTo>
                  <a:lnTo>
                    <a:pt x="2275" y="15561"/>
                  </a:lnTo>
                  <a:cubicBezTo>
                    <a:pt x="2287" y="15550"/>
                    <a:pt x="2299" y="15538"/>
                    <a:pt x="2311" y="15514"/>
                  </a:cubicBezTo>
                  <a:cubicBezTo>
                    <a:pt x="2311" y="15502"/>
                    <a:pt x="2323" y="15478"/>
                    <a:pt x="2335" y="15466"/>
                  </a:cubicBezTo>
                  <a:cubicBezTo>
                    <a:pt x="2335" y="15454"/>
                    <a:pt x="2346" y="15431"/>
                    <a:pt x="2346" y="15419"/>
                  </a:cubicBezTo>
                  <a:cubicBezTo>
                    <a:pt x="2358" y="15407"/>
                    <a:pt x="2358" y="15383"/>
                    <a:pt x="2370" y="15371"/>
                  </a:cubicBezTo>
                  <a:cubicBezTo>
                    <a:pt x="2370" y="15359"/>
                    <a:pt x="2382" y="15335"/>
                    <a:pt x="2382" y="15323"/>
                  </a:cubicBezTo>
                  <a:cubicBezTo>
                    <a:pt x="2394" y="15311"/>
                    <a:pt x="2394" y="15288"/>
                    <a:pt x="2394" y="15276"/>
                  </a:cubicBezTo>
                  <a:cubicBezTo>
                    <a:pt x="2406" y="15264"/>
                    <a:pt x="2406" y="15240"/>
                    <a:pt x="2406" y="15228"/>
                  </a:cubicBezTo>
                  <a:cubicBezTo>
                    <a:pt x="2418" y="15204"/>
                    <a:pt x="2418" y="15192"/>
                    <a:pt x="2418" y="15180"/>
                  </a:cubicBezTo>
                  <a:cubicBezTo>
                    <a:pt x="2430" y="15157"/>
                    <a:pt x="2418" y="15145"/>
                    <a:pt x="2418" y="15133"/>
                  </a:cubicBezTo>
                  <a:lnTo>
                    <a:pt x="2418" y="15085"/>
                  </a:lnTo>
                  <a:lnTo>
                    <a:pt x="2418" y="15026"/>
                  </a:lnTo>
                  <a:lnTo>
                    <a:pt x="2418" y="14978"/>
                  </a:lnTo>
                  <a:lnTo>
                    <a:pt x="2418" y="1214"/>
                  </a:lnTo>
                  <a:lnTo>
                    <a:pt x="2418" y="1167"/>
                  </a:lnTo>
                  <a:lnTo>
                    <a:pt x="2418" y="1119"/>
                  </a:lnTo>
                  <a:cubicBezTo>
                    <a:pt x="2418" y="1107"/>
                    <a:pt x="2418" y="1084"/>
                    <a:pt x="2418" y="1072"/>
                  </a:cubicBezTo>
                  <a:cubicBezTo>
                    <a:pt x="2418" y="1060"/>
                    <a:pt x="2418" y="1036"/>
                    <a:pt x="2418" y="1024"/>
                  </a:cubicBezTo>
                  <a:cubicBezTo>
                    <a:pt x="2418" y="1012"/>
                    <a:pt x="2418" y="988"/>
                    <a:pt x="2418" y="976"/>
                  </a:cubicBezTo>
                  <a:cubicBezTo>
                    <a:pt x="2406" y="964"/>
                    <a:pt x="2406" y="941"/>
                    <a:pt x="2406" y="929"/>
                  </a:cubicBezTo>
                  <a:cubicBezTo>
                    <a:pt x="2406" y="905"/>
                    <a:pt x="2406" y="893"/>
                    <a:pt x="2394" y="881"/>
                  </a:cubicBezTo>
                  <a:cubicBezTo>
                    <a:pt x="2382" y="869"/>
                    <a:pt x="2382" y="845"/>
                    <a:pt x="2370" y="833"/>
                  </a:cubicBezTo>
                  <a:cubicBezTo>
                    <a:pt x="2370" y="822"/>
                    <a:pt x="2358" y="798"/>
                    <a:pt x="2358" y="786"/>
                  </a:cubicBezTo>
                  <a:cubicBezTo>
                    <a:pt x="2346" y="762"/>
                    <a:pt x="2346" y="750"/>
                    <a:pt x="2335" y="738"/>
                  </a:cubicBezTo>
                  <a:cubicBezTo>
                    <a:pt x="2335" y="714"/>
                    <a:pt x="2323" y="703"/>
                    <a:pt x="2311" y="691"/>
                  </a:cubicBezTo>
                  <a:lnTo>
                    <a:pt x="2299" y="643"/>
                  </a:lnTo>
                  <a:cubicBezTo>
                    <a:pt x="2287" y="619"/>
                    <a:pt x="2275" y="607"/>
                    <a:pt x="2263" y="595"/>
                  </a:cubicBezTo>
                  <a:cubicBezTo>
                    <a:pt x="2251" y="572"/>
                    <a:pt x="2239" y="560"/>
                    <a:pt x="2239" y="548"/>
                  </a:cubicBezTo>
                  <a:lnTo>
                    <a:pt x="2204" y="500"/>
                  </a:lnTo>
                  <a:lnTo>
                    <a:pt x="2168" y="452"/>
                  </a:lnTo>
                  <a:lnTo>
                    <a:pt x="2120" y="393"/>
                  </a:lnTo>
                  <a:lnTo>
                    <a:pt x="2073" y="345"/>
                  </a:lnTo>
                  <a:lnTo>
                    <a:pt x="2025" y="298"/>
                  </a:lnTo>
                  <a:cubicBezTo>
                    <a:pt x="2001" y="286"/>
                    <a:pt x="1977" y="274"/>
                    <a:pt x="1965" y="250"/>
                  </a:cubicBezTo>
                  <a:lnTo>
                    <a:pt x="1894" y="202"/>
                  </a:lnTo>
                  <a:lnTo>
                    <a:pt x="1811" y="155"/>
                  </a:lnTo>
                  <a:cubicBezTo>
                    <a:pt x="1787" y="143"/>
                    <a:pt x="1751" y="119"/>
                    <a:pt x="1715" y="107"/>
                  </a:cubicBezTo>
                  <a:cubicBezTo>
                    <a:pt x="1680" y="95"/>
                    <a:pt x="1632" y="71"/>
                    <a:pt x="1584" y="60"/>
                  </a:cubicBezTo>
                  <a:cubicBezTo>
                    <a:pt x="1513" y="36"/>
                    <a:pt x="1430" y="12"/>
                    <a:pt x="1346" y="12"/>
                  </a:cubicBezTo>
                  <a:cubicBezTo>
                    <a:pt x="1299"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5"/>
            <p:cNvSpPr/>
            <p:nvPr/>
          </p:nvSpPr>
          <p:spPr>
            <a:xfrm>
              <a:off x="2427621" y="-169612"/>
              <a:ext cx="142539" cy="125041"/>
            </a:xfrm>
            <a:custGeom>
              <a:avLst/>
              <a:gdLst/>
              <a:ahLst/>
              <a:cxnLst/>
              <a:rect l="l" t="t" r="r" b="b"/>
              <a:pathLst>
                <a:path w="4358" h="3823" extrusionOk="0">
                  <a:moveTo>
                    <a:pt x="1131" y="0"/>
                  </a:moveTo>
                  <a:cubicBezTo>
                    <a:pt x="500" y="0"/>
                    <a:pt x="0" y="512"/>
                    <a:pt x="0" y="1131"/>
                  </a:cubicBezTo>
                  <a:lnTo>
                    <a:pt x="0" y="2679"/>
                  </a:lnTo>
                  <a:cubicBezTo>
                    <a:pt x="0" y="3310"/>
                    <a:pt x="500" y="3810"/>
                    <a:pt x="1131" y="3822"/>
                  </a:cubicBezTo>
                  <a:lnTo>
                    <a:pt x="3215" y="3822"/>
                  </a:lnTo>
                  <a:cubicBezTo>
                    <a:pt x="3846" y="3810"/>
                    <a:pt x="4346"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15"/>
            <p:cNvSpPr/>
            <p:nvPr/>
          </p:nvSpPr>
          <p:spPr>
            <a:xfrm>
              <a:off x="2435621" y="277825"/>
              <a:ext cx="142539" cy="124648"/>
            </a:xfrm>
            <a:custGeom>
              <a:avLst/>
              <a:gdLst/>
              <a:ahLst/>
              <a:cxnLst/>
              <a:rect l="l" t="t" r="r" b="b"/>
              <a:pathLst>
                <a:path w="4358" h="3811" extrusionOk="0">
                  <a:moveTo>
                    <a:pt x="1131" y="0"/>
                  </a:moveTo>
                  <a:cubicBezTo>
                    <a:pt x="500" y="0"/>
                    <a:pt x="0" y="512"/>
                    <a:pt x="0" y="1132"/>
                  </a:cubicBezTo>
                  <a:lnTo>
                    <a:pt x="0" y="2679"/>
                  </a:lnTo>
                  <a:cubicBezTo>
                    <a:pt x="0" y="3310"/>
                    <a:pt x="500" y="3810"/>
                    <a:pt x="1131" y="3810"/>
                  </a:cubicBezTo>
                  <a:lnTo>
                    <a:pt x="3215" y="3810"/>
                  </a:lnTo>
                  <a:cubicBezTo>
                    <a:pt x="3846" y="3810"/>
                    <a:pt x="4346" y="3310"/>
                    <a:pt x="4358" y="2679"/>
                  </a:cubicBezTo>
                  <a:lnTo>
                    <a:pt x="4358" y="1132"/>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15"/>
            <p:cNvSpPr/>
            <p:nvPr/>
          </p:nvSpPr>
          <p:spPr>
            <a:xfrm>
              <a:off x="245818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35" y="15561"/>
                    <a:pt x="2442"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5"/>
            <p:cNvSpPr/>
            <p:nvPr/>
          </p:nvSpPr>
          <p:spPr>
            <a:xfrm>
              <a:off x="2470258" y="-148189"/>
              <a:ext cx="79087" cy="529240"/>
            </a:xfrm>
            <a:custGeom>
              <a:avLst/>
              <a:gdLst/>
              <a:ahLst/>
              <a:cxnLst/>
              <a:rect l="l" t="t" r="r" b="b"/>
              <a:pathLst>
                <a:path w="2418" h="16181" extrusionOk="0">
                  <a:moveTo>
                    <a:pt x="1132" y="0"/>
                  </a:moveTo>
                  <a:cubicBezTo>
                    <a:pt x="1037" y="0"/>
                    <a:pt x="953" y="24"/>
                    <a:pt x="870" y="48"/>
                  </a:cubicBezTo>
                  <a:cubicBezTo>
                    <a:pt x="823" y="60"/>
                    <a:pt x="775" y="71"/>
                    <a:pt x="739" y="83"/>
                  </a:cubicBezTo>
                  <a:cubicBezTo>
                    <a:pt x="703" y="107"/>
                    <a:pt x="668" y="119"/>
                    <a:pt x="644" y="131"/>
                  </a:cubicBezTo>
                  <a:cubicBezTo>
                    <a:pt x="608" y="155"/>
                    <a:pt x="584" y="167"/>
                    <a:pt x="561" y="179"/>
                  </a:cubicBezTo>
                  <a:cubicBezTo>
                    <a:pt x="537" y="202"/>
                    <a:pt x="513" y="214"/>
                    <a:pt x="489" y="226"/>
                  </a:cubicBezTo>
                  <a:cubicBezTo>
                    <a:pt x="465" y="238"/>
                    <a:pt x="442" y="262"/>
                    <a:pt x="430" y="274"/>
                  </a:cubicBezTo>
                  <a:lnTo>
                    <a:pt x="370" y="322"/>
                  </a:lnTo>
                  <a:lnTo>
                    <a:pt x="322" y="369"/>
                  </a:lnTo>
                  <a:cubicBezTo>
                    <a:pt x="311" y="381"/>
                    <a:pt x="299" y="393"/>
                    <a:pt x="287" y="417"/>
                  </a:cubicBezTo>
                  <a:lnTo>
                    <a:pt x="239" y="464"/>
                  </a:lnTo>
                  <a:lnTo>
                    <a:pt x="215" y="512"/>
                  </a:lnTo>
                  <a:lnTo>
                    <a:pt x="180" y="560"/>
                  </a:lnTo>
                  <a:cubicBezTo>
                    <a:pt x="168" y="572"/>
                    <a:pt x="156" y="583"/>
                    <a:pt x="144" y="607"/>
                  </a:cubicBezTo>
                  <a:cubicBezTo>
                    <a:pt x="144" y="619"/>
                    <a:pt x="132" y="631"/>
                    <a:pt x="120" y="655"/>
                  </a:cubicBezTo>
                  <a:lnTo>
                    <a:pt x="96" y="703"/>
                  </a:lnTo>
                  <a:lnTo>
                    <a:pt x="72" y="750"/>
                  </a:lnTo>
                  <a:cubicBezTo>
                    <a:pt x="72" y="762"/>
                    <a:pt x="61" y="774"/>
                    <a:pt x="61" y="786"/>
                  </a:cubicBezTo>
                  <a:lnTo>
                    <a:pt x="37" y="833"/>
                  </a:lnTo>
                  <a:lnTo>
                    <a:pt x="25" y="881"/>
                  </a:lnTo>
                  <a:lnTo>
                    <a:pt x="13" y="929"/>
                  </a:lnTo>
                  <a:cubicBezTo>
                    <a:pt x="13" y="953"/>
                    <a:pt x="13" y="964"/>
                    <a:pt x="1" y="976"/>
                  </a:cubicBezTo>
                  <a:cubicBezTo>
                    <a:pt x="1" y="1000"/>
                    <a:pt x="1" y="1012"/>
                    <a:pt x="1" y="1024"/>
                  </a:cubicBezTo>
                  <a:cubicBezTo>
                    <a:pt x="1" y="1048"/>
                    <a:pt x="1" y="1060"/>
                    <a:pt x="1" y="1072"/>
                  </a:cubicBezTo>
                  <a:lnTo>
                    <a:pt x="1" y="1119"/>
                  </a:lnTo>
                  <a:lnTo>
                    <a:pt x="1" y="1167"/>
                  </a:lnTo>
                  <a:lnTo>
                    <a:pt x="1" y="1214"/>
                  </a:lnTo>
                  <a:lnTo>
                    <a:pt x="1" y="14954"/>
                  </a:lnTo>
                  <a:lnTo>
                    <a:pt x="1" y="14990"/>
                  </a:lnTo>
                  <a:lnTo>
                    <a:pt x="1" y="15050"/>
                  </a:lnTo>
                  <a:lnTo>
                    <a:pt x="1" y="15097"/>
                  </a:lnTo>
                  <a:cubicBezTo>
                    <a:pt x="1" y="15109"/>
                    <a:pt x="1" y="15121"/>
                    <a:pt x="1" y="15145"/>
                  </a:cubicBezTo>
                  <a:cubicBezTo>
                    <a:pt x="13" y="15157"/>
                    <a:pt x="1" y="15169"/>
                    <a:pt x="1" y="15192"/>
                  </a:cubicBezTo>
                  <a:cubicBezTo>
                    <a:pt x="1" y="15204"/>
                    <a:pt x="1" y="15216"/>
                    <a:pt x="13" y="15240"/>
                  </a:cubicBezTo>
                  <a:cubicBezTo>
                    <a:pt x="25" y="15252"/>
                    <a:pt x="13" y="15276"/>
                    <a:pt x="25" y="15288"/>
                  </a:cubicBezTo>
                  <a:cubicBezTo>
                    <a:pt x="37" y="15300"/>
                    <a:pt x="37" y="15323"/>
                    <a:pt x="49" y="15335"/>
                  </a:cubicBezTo>
                  <a:cubicBezTo>
                    <a:pt x="49" y="15347"/>
                    <a:pt x="49" y="15371"/>
                    <a:pt x="61" y="15383"/>
                  </a:cubicBezTo>
                  <a:cubicBezTo>
                    <a:pt x="61" y="15407"/>
                    <a:pt x="72" y="15419"/>
                    <a:pt x="84" y="15431"/>
                  </a:cubicBezTo>
                  <a:cubicBezTo>
                    <a:pt x="84" y="15454"/>
                    <a:pt x="96" y="15466"/>
                    <a:pt x="96" y="15478"/>
                  </a:cubicBezTo>
                  <a:cubicBezTo>
                    <a:pt x="108" y="15502"/>
                    <a:pt x="120" y="15514"/>
                    <a:pt x="120" y="15526"/>
                  </a:cubicBezTo>
                  <a:cubicBezTo>
                    <a:pt x="168" y="15597"/>
                    <a:pt x="144" y="15573"/>
                    <a:pt x="180" y="15633"/>
                  </a:cubicBezTo>
                  <a:cubicBezTo>
                    <a:pt x="191" y="15645"/>
                    <a:pt x="203" y="15669"/>
                    <a:pt x="215" y="15681"/>
                  </a:cubicBezTo>
                  <a:lnTo>
                    <a:pt x="251" y="15728"/>
                  </a:lnTo>
                  <a:lnTo>
                    <a:pt x="299" y="15776"/>
                  </a:lnTo>
                  <a:lnTo>
                    <a:pt x="346" y="15823"/>
                  </a:lnTo>
                  <a:lnTo>
                    <a:pt x="394" y="15871"/>
                  </a:lnTo>
                  <a:cubicBezTo>
                    <a:pt x="418" y="15895"/>
                    <a:pt x="442" y="15907"/>
                    <a:pt x="453" y="15931"/>
                  </a:cubicBezTo>
                  <a:lnTo>
                    <a:pt x="525" y="15978"/>
                  </a:lnTo>
                  <a:cubicBezTo>
                    <a:pt x="584" y="16014"/>
                    <a:pt x="644" y="16050"/>
                    <a:pt x="715" y="16073"/>
                  </a:cubicBezTo>
                  <a:cubicBezTo>
                    <a:pt x="751" y="16097"/>
                    <a:pt x="799" y="16109"/>
                    <a:pt x="846" y="16121"/>
                  </a:cubicBezTo>
                  <a:cubicBezTo>
                    <a:pt x="953" y="16157"/>
                    <a:pt x="1073" y="16181"/>
                    <a:pt x="1192" y="16181"/>
                  </a:cubicBezTo>
                  <a:lnTo>
                    <a:pt x="1204" y="16181"/>
                  </a:lnTo>
                  <a:cubicBezTo>
                    <a:pt x="1311" y="16181"/>
                    <a:pt x="1418" y="16169"/>
                    <a:pt x="1525" y="16133"/>
                  </a:cubicBezTo>
                  <a:cubicBezTo>
                    <a:pt x="1573" y="16121"/>
                    <a:pt x="1620" y="16109"/>
                    <a:pt x="1668" y="16085"/>
                  </a:cubicBezTo>
                  <a:cubicBezTo>
                    <a:pt x="1704" y="16073"/>
                    <a:pt x="1739" y="16062"/>
                    <a:pt x="1763" y="16038"/>
                  </a:cubicBezTo>
                  <a:lnTo>
                    <a:pt x="1846" y="15990"/>
                  </a:lnTo>
                  <a:lnTo>
                    <a:pt x="1918" y="15942"/>
                  </a:lnTo>
                  <a:cubicBezTo>
                    <a:pt x="1942" y="15931"/>
                    <a:pt x="1966" y="15919"/>
                    <a:pt x="1989" y="15907"/>
                  </a:cubicBezTo>
                  <a:lnTo>
                    <a:pt x="2037" y="15859"/>
                  </a:lnTo>
                  <a:cubicBezTo>
                    <a:pt x="2049" y="15835"/>
                    <a:pt x="2073" y="15823"/>
                    <a:pt x="2085" y="15812"/>
                  </a:cubicBezTo>
                  <a:lnTo>
                    <a:pt x="2132" y="15752"/>
                  </a:lnTo>
                  <a:cubicBezTo>
                    <a:pt x="2144" y="15740"/>
                    <a:pt x="2156" y="15728"/>
                    <a:pt x="2168" y="15704"/>
                  </a:cubicBezTo>
                  <a:cubicBezTo>
                    <a:pt x="2180" y="15692"/>
                    <a:pt x="2192" y="15681"/>
                    <a:pt x="2204" y="15657"/>
                  </a:cubicBezTo>
                  <a:cubicBezTo>
                    <a:pt x="2216" y="15645"/>
                    <a:pt x="2227" y="15633"/>
                    <a:pt x="2239" y="15609"/>
                  </a:cubicBezTo>
                  <a:lnTo>
                    <a:pt x="2263" y="15561"/>
                  </a:lnTo>
                  <a:lnTo>
                    <a:pt x="2287" y="15514"/>
                  </a:lnTo>
                  <a:cubicBezTo>
                    <a:pt x="2299" y="15502"/>
                    <a:pt x="2311" y="15478"/>
                    <a:pt x="2311" y="15466"/>
                  </a:cubicBezTo>
                  <a:cubicBezTo>
                    <a:pt x="2323" y="15454"/>
                    <a:pt x="2335" y="15431"/>
                    <a:pt x="2335" y="15419"/>
                  </a:cubicBezTo>
                  <a:cubicBezTo>
                    <a:pt x="2347" y="15407"/>
                    <a:pt x="2347" y="15383"/>
                    <a:pt x="2358" y="15371"/>
                  </a:cubicBezTo>
                  <a:cubicBezTo>
                    <a:pt x="2358" y="15359"/>
                    <a:pt x="2370" y="15335"/>
                    <a:pt x="2370" y="15323"/>
                  </a:cubicBezTo>
                  <a:cubicBezTo>
                    <a:pt x="2382" y="15311"/>
                    <a:pt x="2382" y="15288"/>
                    <a:pt x="2382" y="15276"/>
                  </a:cubicBezTo>
                  <a:lnTo>
                    <a:pt x="2394" y="15228"/>
                  </a:lnTo>
                  <a:lnTo>
                    <a:pt x="2406" y="15180"/>
                  </a:lnTo>
                  <a:cubicBezTo>
                    <a:pt x="2406" y="15157"/>
                    <a:pt x="2418" y="15145"/>
                    <a:pt x="2418" y="15133"/>
                  </a:cubicBezTo>
                  <a:lnTo>
                    <a:pt x="2418" y="15085"/>
                  </a:lnTo>
                  <a:lnTo>
                    <a:pt x="2418" y="15026"/>
                  </a:lnTo>
                  <a:lnTo>
                    <a:pt x="2418" y="14978"/>
                  </a:lnTo>
                  <a:lnTo>
                    <a:pt x="2418" y="14954"/>
                  </a:lnTo>
                  <a:lnTo>
                    <a:pt x="2418" y="1214"/>
                  </a:ln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82" y="917"/>
                    <a:pt x="2382" y="893"/>
                    <a:pt x="2370" y="881"/>
                  </a:cubicBezTo>
                  <a:cubicBezTo>
                    <a:pt x="2370" y="869"/>
                    <a:pt x="2370" y="845"/>
                    <a:pt x="2358" y="833"/>
                  </a:cubicBezTo>
                  <a:lnTo>
                    <a:pt x="2347" y="786"/>
                  </a:lnTo>
                  <a:lnTo>
                    <a:pt x="2323" y="738"/>
                  </a:lnTo>
                  <a:cubicBezTo>
                    <a:pt x="2323" y="714"/>
                    <a:pt x="2311" y="703"/>
                    <a:pt x="2299" y="691"/>
                  </a:cubicBezTo>
                  <a:cubicBezTo>
                    <a:pt x="2299" y="667"/>
                    <a:pt x="2287" y="655"/>
                    <a:pt x="2275" y="643"/>
                  </a:cubicBezTo>
                  <a:lnTo>
                    <a:pt x="2251" y="595"/>
                  </a:lnTo>
                  <a:lnTo>
                    <a:pt x="2216" y="548"/>
                  </a:lnTo>
                  <a:cubicBezTo>
                    <a:pt x="2204" y="524"/>
                    <a:pt x="2192" y="512"/>
                    <a:pt x="2180" y="500"/>
                  </a:cubicBezTo>
                  <a:cubicBezTo>
                    <a:pt x="2168" y="476"/>
                    <a:pt x="2156" y="464"/>
                    <a:pt x="2144" y="452"/>
                  </a:cubicBezTo>
                  <a:lnTo>
                    <a:pt x="2108" y="393"/>
                  </a:lnTo>
                  <a:lnTo>
                    <a:pt x="2061" y="345"/>
                  </a:lnTo>
                  <a:lnTo>
                    <a:pt x="2001" y="298"/>
                  </a:lnTo>
                  <a:cubicBezTo>
                    <a:pt x="1989" y="286"/>
                    <a:pt x="1966" y="274"/>
                    <a:pt x="1942" y="250"/>
                  </a:cubicBezTo>
                  <a:lnTo>
                    <a:pt x="1882" y="202"/>
                  </a:lnTo>
                  <a:lnTo>
                    <a:pt x="1799" y="155"/>
                  </a:lnTo>
                  <a:cubicBezTo>
                    <a:pt x="1763" y="143"/>
                    <a:pt x="1739" y="119"/>
                    <a:pt x="1704" y="107"/>
                  </a:cubicBezTo>
                  <a:cubicBezTo>
                    <a:pt x="1668" y="95"/>
                    <a:pt x="1620" y="71"/>
                    <a:pt x="1573" y="60"/>
                  </a:cubicBezTo>
                  <a:cubicBezTo>
                    <a:pt x="1501" y="36"/>
                    <a:pt x="1418" y="12"/>
                    <a:pt x="1334" y="12"/>
                  </a:cubicBezTo>
                  <a:cubicBezTo>
                    <a:pt x="1287" y="0"/>
                    <a:pt x="1251" y="0"/>
                    <a:pt x="1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15"/>
            <p:cNvSpPr/>
            <p:nvPr/>
          </p:nvSpPr>
          <p:spPr>
            <a:xfrm>
              <a:off x="4059511" y="-169612"/>
              <a:ext cx="142572" cy="125041"/>
            </a:xfrm>
            <a:custGeom>
              <a:avLst/>
              <a:gdLst/>
              <a:ahLst/>
              <a:cxnLst/>
              <a:rect l="l" t="t" r="r" b="b"/>
              <a:pathLst>
                <a:path w="4359"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15"/>
            <p:cNvSpPr/>
            <p:nvPr/>
          </p:nvSpPr>
          <p:spPr>
            <a:xfrm>
              <a:off x="4059511" y="277825"/>
              <a:ext cx="142572" cy="124648"/>
            </a:xfrm>
            <a:custGeom>
              <a:avLst/>
              <a:gdLst/>
              <a:ahLst/>
              <a:cxnLst/>
              <a:rect l="l" t="t" r="r" b="b"/>
              <a:pathLst>
                <a:path w="4359"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5"/>
            <p:cNvSpPr/>
            <p:nvPr/>
          </p:nvSpPr>
          <p:spPr>
            <a:xfrm>
              <a:off x="408207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75" y="452"/>
                    <a:pt x="263" y="476"/>
                    <a:pt x="251" y="500"/>
                  </a:cubicBezTo>
                  <a:cubicBezTo>
                    <a:pt x="227" y="524"/>
                    <a:pt x="203" y="560"/>
                    <a:pt x="180" y="595"/>
                  </a:cubicBezTo>
                  <a:cubicBezTo>
                    <a:pt x="156" y="631"/>
                    <a:pt x="144" y="655"/>
                    <a:pt x="132" y="691"/>
                  </a:cubicBezTo>
                  <a:cubicBezTo>
                    <a:pt x="108"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5" y="15561"/>
                    <a:pt x="2454"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15"/>
            <p:cNvSpPr/>
            <p:nvPr/>
          </p:nvSpPr>
          <p:spPr>
            <a:xfrm>
              <a:off x="4093003" y="-148189"/>
              <a:ext cx="79872" cy="529240"/>
            </a:xfrm>
            <a:custGeom>
              <a:avLst/>
              <a:gdLst/>
              <a:ahLst/>
              <a:cxnLst/>
              <a:rect l="l" t="t" r="r" b="b"/>
              <a:pathLst>
                <a:path w="2442" h="16181" extrusionOk="0">
                  <a:moveTo>
                    <a:pt x="1143" y="0"/>
                  </a:moveTo>
                  <a:cubicBezTo>
                    <a:pt x="1048" y="0"/>
                    <a:pt x="965" y="24"/>
                    <a:pt x="881" y="48"/>
                  </a:cubicBezTo>
                  <a:cubicBezTo>
                    <a:pt x="834" y="60"/>
                    <a:pt x="798" y="71"/>
                    <a:pt x="750" y="83"/>
                  </a:cubicBezTo>
                  <a:cubicBezTo>
                    <a:pt x="715" y="107"/>
                    <a:pt x="679" y="119"/>
                    <a:pt x="655" y="131"/>
                  </a:cubicBezTo>
                  <a:cubicBezTo>
                    <a:pt x="619" y="155"/>
                    <a:pt x="596" y="167"/>
                    <a:pt x="572" y="179"/>
                  </a:cubicBezTo>
                  <a:cubicBezTo>
                    <a:pt x="548" y="202"/>
                    <a:pt x="524" y="214"/>
                    <a:pt x="500" y="226"/>
                  </a:cubicBezTo>
                  <a:lnTo>
                    <a:pt x="441" y="274"/>
                  </a:lnTo>
                  <a:lnTo>
                    <a:pt x="393" y="322"/>
                  </a:lnTo>
                  <a:cubicBezTo>
                    <a:pt x="369" y="333"/>
                    <a:pt x="358" y="357"/>
                    <a:pt x="346" y="369"/>
                  </a:cubicBezTo>
                  <a:cubicBezTo>
                    <a:pt x="322" y="381"/>
                    <a:pt x="310" y="393"/>
                    <a:pt x="298" y="417"/>
                  </a:cubicBezTo>
                  <a:cubicBezTo>
                    <a:pt x="286" y="429"/>
                    <a:pt x="274" y="441"/>
                    <a:pt x="262" y="464"/>
                  </a:cubicBezTo>
                  <a:cubicBezTo>
                    <a:pt x="250" y="476"/>
                    <a:pt x="238" y="488"/>
                    <a:pt x="227" y="512"/>
                  </a:cubicBezTo>
                  <a:lnTo>
                    <a:pt x="191" y="560"/>
                  </a:lnTo>
                  <a:lnTo>
                    <a:pt x="167" y="607"/>
                  </a:lnTo>
                  <a:lnTo>
                    <a:pt x="131" y="655"/>
                  </a:lnTo>
                  <a:lnTo>
                    <a:pt x="107" y="703"/>
                  </a:lnTo>
                  <a:cubicBezTo>
                    <a:pt x="107" y="714"/>
                    <a:pt x="96" y="726"/>
                    <a:pt x="96" y="750"/>
                  </a:cubicBezTo>
                  <a:cubicBezTo>
                    <a:pt x="84" y="762"/>
                    <a:pt x="84" y="774"/>
                    <a:pt x="72" y="786"/>
                  </a:cubicBezTo>
                  <a:lnTo>
                    <a:pt x="60" y="833"/>
                  </a:lnTo>
                  <a:lnTo>
                    <a:pt x="36" y="881"/>
                  </a:lnTo>
                  <a:cubicBezTo>
                    <a:pt x="36" y="905"/>
                    <a:pt x="36" y="917"/>
                    <a:pt x="24" y="929"/>
                  </a:cubicBezTo>
                  <a:cubicBezTo>
                    <a:pt x="24" y="953"/>
                    <a:pt x="24" y="964"/>
                    <a:pt x="12" y="976"/>
                  </a:cubicBezTo>
                  <a:cubicBezTo>
                    <a:pt x="12" y="1000"/>
                    <a:pt x="12" y="1012"/>
                    <a:pt x="12" y="1024"/>
                  </a:cubicBezTo>
                  <a:cubicBezTo>
                    <a:pt x="0" y="1048"/>
                    <a:pt x="12" y="1060"/>
                    <a:pt x="12" y="1072"/>
                  </a:cubicBezTo>
                  <a:lnTo>
                    <a:pt x="12" y="1119"/>
                  </a:ln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12" y="15145"/>
                  </a:cubicBezTo>
                  <a:cubicBezTo>
                    <a:pt x="12" y="15157"/>
                    <a:pt x="12" y="15169"/>
                    <a:pt x="12" y="15192"/>
                  </a:cubicBezTo>
                  <a:cubicBezTo>
                    <a:pt x="12" y="15204"/>
                    <a:pt x="12" y="15216"/>
                    <a:pt x="24" y="15240"/>
                  </a:cubicBezTo>
                  <a:cubicBezTo>
                    <a:pt x="36" y="15252"/>
                    <a:pt x="36" y="15276"/>
                    <a:pt x="36" y="15288"/>
                  </a:cubicBezTo>
                  <a:cubicBezTo>
                    <a:pt x="48" y="15300"/>
                    <a:pt x="48" y="15323"/>
                    <a:pt x="60" y="15335"/>
                  </a:cubicBezTo>
                  <a:lnTo>
                    <a:pt x="72" y="15383"/>
                  </a:lnTo>
                  <a:cubicBezTo>
                    <a:pt x="72" y="15407"/>
                    <a:pt x="84" y="15419"/>
                    <a:pt x="96" y="15431"/>
                  </a:cubicBezTo>
                  <a:cubicBezTo>
                    <a:pt x="96" y="15454"/>
                    <a:pt x="107" y="15466"/>
                    <a:pt x="119" y="15478"/>
                  </a:cubicBezTo>
                  <a:cubicBezTo>
                    <a:pt x="119" y="15502"/>
                    <a:pt x="131" y="15514"/>
                    <a:pt x="143" y="15526"/>
                  </a:cubicBezTo>
                  <a:cubicBezTo>
                    <a:pt x="143" y="15550"/>
                    <a:pt x="155" y="15561"/>
                    <a:pt x="167" y="15585"/>
                  </a:cubicBezTo>
                  <a:cubicBezTo>
                    <a:pt x="179" y="15597"/>
                    <a:pt x="191" y="15609"/>
                    <a:pt x="191" y="15633"/>
                  </a:cubicBezTo>
                  <a:lnTo>
                    <a:pt x="227" y="15681"/>
                  </a:lnTo>
                  <a:lnTo>
                    <a:pt x="262" y="15728"/>
                  </a:lnTo>
                  <a:lnTo>
                    <a:pt x="310" y="15776"/>
                  </a:lnTo>
                  <a:lnTo>
                    <a:pt x="358" y="15823"/>
                  </a:lnTo>
                  <a:lnTo>
                    <a:pt x="417" y="15871"/>
                  </a:lnTo>
                  <a:cubicBezTo>
                    <a:pt x="429" y="15895"/>
                    <a:pt x="453" y="15907"/>
                    <a:pt x="477" y="15931"/>
                  </a:cubicBezTo>
                  <a:cubicBezTo>
                    <a:pt x="500" y="15942"/>
                    <a:pt x="512" y="15954"/>
                    <a:pt x="536" y="15978"/>
                  </a:cubicBezTo>
                  <a:cubicBezTo>
                    <a:pt x="596" y="16014"/>
                    <a:pt x="655" y="16050"/>
                    <a:pt x="727" y="16073"/>
                  </a:cubicBezTo>
                  <a:cubicBezTo>
                    <a:pt x="762" y="16097"/>
                    <a:pt x="810" y="16109"/>
                    <a:pt x="858" y="16121"/>
                  </a:cubicBezTo>
                  <a:cubicBezTo>
                    <a:pt x="965" y="16157"/>
                    <a:pt x="1084" y="16181"/>
                    <a:pt x="1215" y="16181"/>
                  </a:cubicBezTo>
                  <a:lnTo>
                    <a:pt x="1227" y="16181"/>
                  </a:lnTo>
                  <a:cubicBezTo>
                    <a:pt x="1334" y="16181"/>
                    <a:pt x="1441" y="16169"/>
                    <a:pt x="1536" y="16133"/>
                  </a:cubicBezTo>
                  <a:cubicBezTo>
                    <a:pt x="1584" y="16121"/>
                    <a:pt x="1631" y="16109"/>
                    <a:pt x="1679" y="16085"/>
                  </a:cubicBezTo>
                  <a:cubicBezTo>
                    <a:pt x="1715" y="16073"/>
                    <a:pt x="1751" y="16062"/>
                    <a:pt x="1786" y="16038"/>
                  </a:cubicBezTo>
                  <a:cubicBezTo>
                    <a:pt x="1810" y="16026"/>
                    <a:pt x="1834" y="16014"/>
                    <a:pt x="1858" y="15990"/>
                  </a:cubicBezTo>
                  <a:lnTo>
                    <a:pt x="1929" y="15942"/>
                  </a:lnTo>
                  <a:cubicBezTo>
                    <a:pt x="1953" y="15931"/>
                    <a:pt x="1977" y="15919"/>
                    <a:pt x="2001" y="15907"/>
                  </a:cubicBezTo>
                  <a:cubicBezTo>
                    <a:pt x="2012" y="15883"/>
                    <a:pt x="2036" y="15871"/>
                    <a:pt x="2048" y="15859"/>
                  </a:cubicBezTo>
                  <a:lnTo>
                    <a:pt x="2096" y="15812"/>
                  </a:lnTo>
                  <a:lnTo>
                    <a:pt x="2143" y="15752"/>
                  </a:lnTo>
                  <a:cubicBezTo>
                    <a:pt x="2155" y="15740"/>
                    <a:pt x="2167" y="15728"/>
                    <a:pt x="2179" y="15704"/>
                  </a:cubicBezTo>
                  <a:lnTo>
                    <a:pt x="2215" y="15657"/>
                  </a:lnTo>
                  <a:lnTo>
                    <a:pt x="2251" y="15609"/>
                  </a:lnTo>
                  <a:lnTo>
                    <a:pt x="2274" y="15561"/>
                  </a:lnTo>
                  <a:cubicBezTo>
                    <a:pt x="2286" y="15550"/>
                    <a:pt x="2298" y="15538"/>
                    <a:pt x="2310" y="15514"/>
                  </a:cubicBezTo>
                  <a:cubicBezTo>
                    <a:pt x="2310" y="15502"/>
                    <a:pt x="2322" y="15478"/>
                    <a:pt x="2334" y="15466"/>
                  </a:cubicBezTo>
                  <a:cubicBezTo>
                    <a:pt x="2334" y="15454"/>
                    <a:pt x="2346" y="15431"/>
                    <a:pt x="2346" y="15419"/>
                  </a:cubicBezTo>
                  <a:cubicBezTo>
                    <a:pt x="2358" y="15407"/>
                    <a:pt x="2358" y="15383"/>
                    <a:pt x="2370" y="15371"/>
                  </a:cubicBezTo>
                  <a:cubicBezTo>
                    <a:pt x="2370" y="15359"/>
                    <a:pt x="2382" y="15335"/>
                    <a:pt x="2382" y="15323"/>
                  </a:cubicBezTo>
                  <a:cubicBezTo>
                    <a:pt x="2393" y="15311"/>
                    <a:pt x="2393" y="15288"/>
                    <a:pt x="2393" y="15276"/>
                  </a:cubicBezTo>
                  <a:cubicBezTo>
                    <a:pt x="2405" y="15264"/>
                    <a:pt x="2405" y="15240"/>
                    <a:pt x="2405" y="15228"/>
                  </a:cubicBezTo>
                  <a:cubicBezTo>
                    <a:pt x="2417" y="15204"/>
                    <a:pt x="2417" y="15192"/>
                    <a:pt x="2417" y="15180"/>
                  </a:cubicBezTo>
                  <a:cubicBezTo>
                    <a:pt x="2429" y="15157"/>
                    <a:pt x="2417" y="15145"/>
                    <a:pt x="2417" y="15133"/>
                  </a:cubicBezTo>
                  <a:lnTo>
                    <a:pt x="2417" y="15085"/>
                  </a:lnTo>
                  <a:lnTo>
                    <a:pt x="2417" y="15026"/>
                  </a:lnTo>
                  <a:lnTo>
                    <a:pt x="2417" y="14978"/>
                  </a:lnTo>
                  <a:lnTo>
                    <a:pt x="2417" y="1214"/>
                  </a:lnTo>
                  <a:lnTo>
                    <a:pt x="2441" y="1214"/>
                  </a:lnTo>
                  <a:lnTo>
                    <a:pt x="2441" y="1167"/>
                  </a:lnTo>
                  <a:lnTo>
                    <a:pt x="2441" y="1119"/>
                  </a:lnTo>
                  <a:cubicBezTo>
                    <a:pt x="2441" y="1107"/>
                    <a:pt x="2441" y="1084"/>
                    <a:pt x="2441" y="1072"/>
                  </a:cubicBezTo>
                  <a:cubicBezTo>
                    <a:pt x="2441" y="1060"/>
                    <a:pt x="2441" y="1036"/>
                    <a:pt x="2441" y="1024"/>
                  </a:cubicBezTo>
                  <a:cubicBezTo>
                    <a:pt x="2441" y="1012"/>
                    <a:pt x="2441" y="988"/>
                    <a:pt x="2441" y="976"/>
                  </a:cubicBezTo>
                  <a:cubicBezTo>
                    <a:pt x="2441" y="964"/>
                    <a:pt x="2429" y="941"/>
                    <a:pt x="2429" y="929"/>
                  </a:cubicBezTo>
                  <a:cubicBezTo>
                    <a:pt x="2429" y="905"/>
                    <a:pt x="2429" y="893"/>
                    <a:pt x="2417" y="881"/>
                  </a:cubicBezTo>
                  <a:cubicBezTo>
                    <a:pt x="2417" y="869"/>
                    <a:pt x="2405" y="845"/>
                    <a:pt x="2405" y="833"/>
                  </a:cubicBezTo>
                  <a:cubicBezTo>
                    <a:pt x="2405" y="810"/>
                    <a:pt x="2393" y="798"/>
                    <a:pt x="2382" y="786"/>
                  </a:cubicBezTo>
                  <a:cubicBezTo>
                    <a:pt x="2382" y="762"/>
                    <a:pt x="2370" y="750"/>
                    <a:pt x="2370" y="738"/>
                  </a:cubicBezTo>
                  <a:cubicBezTo>
                    <a:pt x="2358" y="714"/>
                    <a:pt x="2346" y="703"/>
                    <a:pt x="2346" y="691"/>
                  </a:cubicBezTo>
                  <a:lnTo>
                    <a:pt x="2298" y="643"/>
                  </a:lnTo>
                  <a:cubicBezTo>
                    <a:pt x="2286" y="619"/>
                    <a:pt x="2274" y="607"/>
                    <a:pt x="2263" y="595"/>
                  </a:cubicBezTo>
                  <a:cubicBezTo>
                    <a:pt x="2251" y="572"/>
                    <a:pt x="2251" y="560"/>
                    <a:pt x="2239" y="548"/>
                  </a:cubicBezTo>
                  <a:lnTo>
                    <a:pt x="2203" y="500"/>
                  </a:lnTo>
                  <a:lnTo>
                    <a:pt x="2167" y="452"/>
                  </a:lnTo>
                  <a:lnTo>
                    <a:pt x="2120" y="393"/>
                  </a:lnTo>
                  <a:lnTo>
                    <a:pt x="2072" y="345"/>
                  </a:lnTo>
                  <a:lnTo>
                    <a:pt x="2024" y="298"/>
                  </a:lnTo>
                  <a:cubicBezTo>
                    <a:pt x="2001" y="286"/>
                    <a:pt x="1977" y="274"/>
                    <a:pt x="1965" y="250"/>
                  </a:cubicBezTo>
                  <a:lnTo>
                    <a:pt x="1893" y="202"/>
                  </a:lnTo>
                  <a:lnTo>
                    <a:pt x="1810" y="155"/>
                  </a:lnTo>
                  <a:cubicBezTo>
                    <a:pt x="1786" y="143"/>
                    <a:pt x="1751" y="119"/>
                    <a:pt x="1715" y="107"/>
                  </a:cubicBezTo>
                  <a:cubicBezTo>
                    <a:pt x="1679" y="95"/>
                    <a:pt x="1631" y="71"/>
                    <a:pt x="1596" y="60"/>
                  </a:cubicBezTo>
                  <a:cubicBezTo>
                    <a:pt x="1512" y="36"/>
                    <a:pt x="1429" y="12"/>
                    <a:pt x="1346" y="12"/>
                  </a:cubicBezTo>
                  <a:cubicBezTo>
                    <a:pt x="1298" y="0"/>
                    <a:pt x="1262"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15"/>
            <p:cNvSpPr/>
            <p:nvPr/>
          </p:nvSpPr>
          <p:spPr>
            <a:xfrm>
              <a:off x="3688772" y="-169612"/>
              <a:ext cx="142572" cy="125041"/>
            </a:xfrm>
            <a:custGeom>
              <a:avLst/>
              <a:gdLst/>
              <a:ahLst/>
              <a:cxnLst/>
              <a:rect l="l" t="t" r="r" b="b"/>
              <a:pathLst>
                <a:path w="4359" h="3823" extrusionOk="0">
                  <a:moveTo>
                    <a:pt x="1144" y="0"/>
                  </a:moveTo>
                  <a:cubicBezTo>
                    <a:pt x="513" y="0"/>
                    <a:pt x="1" y="512"/>
                    <a:pt x="1" y="1131"/>
                  </a:cubicBezTo>
                  <a:lnTo>
                    <a:pt x="1" y="2679"/>
                  </a:lnTo>
                  <a:cubicBezTo>
                    <a:pt x="1" y="3310"/>
                    <a:pt x="513" y="3810"/>
                    <a:pt x="1144"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5"/>
            <p:cNvSpPr/>
            <p:nvPr/>
          </p:nvSpPr>
          <p:spPr>
            <a:xfrm>
              <a:off x="368877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15"/>
            <p:cNvSpPr/>
            <p:nvPr/>
          </p:nvSpPr>
          <p:spPr>
            <a:xfrm>
              <a:off x="3711766" y="-148189"/>
              <a:ext cx="80231" cy="529240"/>
            </a:xfrm>
            <a:custGeom>
              <a:avLst/>
              <a:gdLst/>
              <a:ahLst/>
              <a:cxnLst/>
              <a:rect l="l" t="t" r="r" b="b"/>
              <a:pathLst>
                <a:path w="2453" h="16181" extrusionOk="0">
                  <a:moveTo>
                    <a:pt x="1226" y="0"/>
                  </a:moveTo>
                  <a:cubicBezTo>
                    <a:pt x="917" y="0"/>
                    <a:pt x="631" y="107"/>
                    <a:pt x="405" y="310"/>
                  </a:cubicBezTo>
                  <a:lnTo>
                    <a:pt x="381" y="333"/>
                  </a:lnTo>
                  <a:cubicBezTo>
                    <a:pt x="357" y="369"/>
                    <a:pt x="322" y="393"/>
                    <a:pt x="286" y="429"/>
                  </a:cubicBezTo>
                  <a:cubicBezTo>
                    <a:pt x="274" y="452"/>
                    <a:pt x="250" y="476"/>
                    <a:pt x="238" y="500"/>
                  </a:cubicBezTo>
                  <a:cubicBezTo>
                    <a:pt x="214" y="524"/>
                    <a:pt x="191" y="560"/>
                    <a:pt x="179" y="595"/>
                  </a:cubicBezTo>
                  <a:cubicBezTo>
                    <a:pt x="155" y="631"/>
                    <a:pt x="131" y="655"/>
                    <a:pt x="119" y="691"/>
                  </a:cubicBezTo>
                  <a:cubicBezTo>
                    <a:pt x="107" y="726"/>
                    <a:pt x="95" y="750"/>
                    <a:pt x="83" y="786"/>
                  </a:cubicBezTo>
                  <a:cubicBezTo>
                    <a:pt x="60" y="833"/>
                    <a:pt x="48" y="869"/>
                    <a:pt x="36" y="917"/>
                  </a:cubicBezTo>
                  <a:cubicBezTo>
                    <a:pt x="36" y="941"/>
                    <a:pt x="24" y="964"/>
                    <a:pt x="12" y="1000"/>
                  </a:cubicBezTo>
                  <a:cubicBezTo>
                    <a:pt x="0" y="1072"/>
                    <a:pt x="0" y="1143"/>
                    <a:pt x="0" y="1226"/>
                  </a:cubicBezTo>
                  <a:lnTo>
                    <a:pt x="0" y="14954"/>
                  </a:lnTo>
                  <a:cubicBezTo>
                    <a:pt x="0" y="15633"/>
                    <a:pt x="548" y="16181"/>
                    <a:pt x="1215" y="16181"/>
                  </a:cubicBezTo>
                  <a:lnTo>
                    <a:pt x="1226" y="16181"/>
                  </a:lnTo>
                  <a:cubicBezTo>
                    <a:pt x="1310" y="16181"/>
                    <a:pt x="1393" y="16169"/>
                    <a:pt x="1476" y="16157"/>
                  </a:cubicBezTo>
                  <a:lnTo>
                    <a:pt x="1512" y="16145"/>
                  </a:lnTo>
                  <a:cubicBezTo>
                    <a:pt x="1584" y="16121"/>
                    <a:pt x="1655" y="16097"/>
                    <a:pt x="1715" y="16073"/>
                  </a:cubicBezTo>
                  <a:lnTo>
                    <a:pt x="1738" y="16073"/>
                  </a:lnTo>
                  <a:cubicBezTo>
                    <a:pt x="1881" y="16002"/>
                    <a:pt x="2012" y="15907"/>
                    <a:pt x="2119" y="15788"/>
                  </a:cubicBezTo>
                  <a:cubicBezTo>
                    <a:pt x="2334" y="15561"/>
                    <a:pt x="2441" y="15276"/>
                    <a:pt x="2453" y="14966"/>
                  </a:cubicBezTo>
                  <a:lnTo>
                    <a:pt x="2453" y="1226"/>
                  </a:lnTo>
                  <a:cubicBezTo>
                    <a:pt x="2453" y="548"/>
                    <a:pt x="1905" y="0"/>
                    <a:pt x="1226"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5"/>
            <p:cNvSpPr/>
            <p:nvPr/>
          </p:nvSpPr>
          <p:spPr>
            <a:xfrm>
              <a:off x="3723442" y="-148189"/>
              <a:ext cx="79087" cy="529240"/>
            </a:xfrm>
            <a:custGeom>
              <a:avLst/>
              <a:gdLst/>
              <a:ahLst/>
              <a:cxnLst/>
              <a:rect l="l" t="t" r="r" b="b"/>
              <a:pathLst>
                <a:path w="2418" h="16181" extrusionOk="0">
                  <a:moveTo>
                    <a:pt x="1131" y="0"/>
                  </a:moveTo>
                  <a:cubicBezTo>
                    <a:pt x="1048" y="0"/>
                    <a:pt x="965" y="24"/>
                    <a:pt x="881" y="48"/>
                  </a:cubicBezTo>
                  <a:cubicBezTo>
                    <a:pt x="834" y="60"/>
                    <a:pt x="786" y="71"/>
                    <a:pt x="738" y="83"/>
                  </a:cubicBezTo>
                  <a:cubicBezTo>
                    <a:pt x="715" y="107"/>
                    <a:pt x="679" y="119"/>
                    <a:pt x="643" y="131"/>
                  </a:cubicBezTo>
                  <a:cubicBezTo>
                    <a:pt x="608" y="155"/>
                    <a:pt x="596" y="167"/>
                    <a:pt x="572" y="179"/>
                  </a:cubicBezTo>
                  <a:cubicBezTo>
                    <a:pt x="536" y="202"/>
                    <a:pt x="524" y="214"/>
                    <a:pt x="500" y="226"/>
                  </a:cubicBezTo>
                  <a:cubicBezTo>
                    <a:pt x="477" y="238"/>
                    <a:pt x="453" y="262"/>
                    <a:pt x="429" y="274"/>
                  </a:cubicBezTo>
                  <a:lnTo>
                    <a:pt x="381" y="322"/>
                  </a:lnTo>
                  <a:lnTo>
                    <a:pt x="334" y="369"/>
                  </a:lnTo>
                  <a:cubicBezTo>
                    <a:pt x="322" y="381"/>
                    <a:pt x="298" y="393"/>
                    <a:pt x="286" y="417"/>
                  </a:cubicBezTo>
                  <a:lnTo>
                    <a:pt x="250" y="464"/>
                  </a:lnTo>
                  <a:lnTo>
                    <a:pt x="215" y="512"/>
                  </a:lnTo>
                  <a:lnTo>
                    <a:pt x="179" y="560"/>
                  </a:lnTo>
                  <a:cubicBezTo>
                    <a:pt x="179" y="572"/>
                    <a:pt x="167" y="583"/>
                    <a:pt x="155" y="607"/>
                  </a:cubicBezTo>
                  <a:cubicBezTo>
                    <a:pt x="143" y="619"/>
                    <a:pt x="131" y="631"/>
                    <a:pt x="131" y="655"/>
                  </a:cubicBezTo>
                  <a:cubicBezTo>
                    <a:pt x="119" y="667"/>
                    <a:pt x="119" y="679"/>
                    <a:pt x="107" y="703"/>
                  </a:cubicBezTo>
                  <a:lnTo>
                    <a:pt x="84" y="750"/>
                  </a:lnTo>
                  <a:cubicBezTo>
                    <a:pt x="84" y="762"/>
                    <a:pt x="72" y="774"/>
                    <a:pt x="72" y="786"/>
                  </a:cubicBezTo>
                  <a:lnTo>
                    <a:pt x="48" y="833"/>
                  </a:lnTo>
                  <a:lnTo>
                    <a:pt x="36" y="881"/>
                  </a:lnTo>
                  <a:lnTo>
                    <a:pt x="24" y="929"/>
                  </a:lnTo>
                  <a:cubicBezTo>
                    <a:pt x="24" y="953"/>
                    <a:pt x="12" y="964"/>
                    <a:pt x="12" y="976"/>
                  </a:cubicBezTo>
                  <a:cubicBezTo>
                    <a:pt x="12" y="1000"/>
                    <a:pt x="12" y="1012"/>
                    <a:pt x="12" y="1024"/>
                  </a:cubicBezTo>
                  <a:cubicBezTo>
                    <a:pt x="12" y="1048"/>
                    <a:pt x="12" y="1060"/>
                    <a:pt x="0" y="1072"/>
                  </a:cubicBezTo>
                  <a:lnTo>
                    <a:pt x="0" y="1119"/>
                  </a:lnTo>
                  <a:lnTo>
                    <a:pt x="0" y="1167"/>
                  </a:lnTo>
                  <a:lnTo>
                    <a:pt x="0" y="1214"/>
                  </a:lnTo>
                  <a:lnTo>
                    <a:pt x="0" y="14954"/>
                  </a:lnTo>
                  <a:lnTo>
                    <a:pt x="0" y="14990"/>
                  </a:lnTo>
                  <a:lnTo>
                    <a:pt x="0" y="15050"/>
                  </a:lnTo>
                  <a:lnTo>
                    <a:pt x="0" y="15097"/>
                  </a:lnTo>
                  <a:cubicBezTo>
                    <a:pt x="0" y="15109"/>
                    <a:pt x="0" y="15121"/>
                    <a:pt x="12" y="15145"/>
                  </a:cubicBezTo>
                  <a:cubicBezTo>
                    <a:pt x="12" y="15157"/>
                    <a:pt x="12" y="15169"/>
                    <a:pt x="12" y="15192"/>
                  </a:cubicBezTo>
                  <a:cubicBezTo>
                    <a:pt x="12" y="15204"/>
                    <a:pt x="12" y="15216"/>
                    <a:pt x="24" y="15240"/>
                  </a:cubicBezTo>
                  <a:cubicBezTo>
                    <a:pt x="36" y="15252"/>
                    <a:pt x="24" y="15276"/>
                    <a:pt x="36" y="15288"/>
                  </a:cubicBezTo>
                  <a:cubicBezTo>
                    <a:pt x="48" y="15300"/>
                    <a:pt x="48" y="15323"/>
                    <a:pt x="48" y="15335"/>
                  </a:cubicBezTo>
                  <a:cubicBezTo>
                    <a:pt x="60" y="15347"/>
                    <a:pt x="60" y="15371"/>
                    <a:pt x="72" y="15383"/>
                  </a:cubicBezTo>
                  <a:cubicBezTo>
                    <a:pt x="72" y="15407"/>
                    <a:pt x="84" y="15419"/>
                    <a:pt x="84" y="15431"/>
                  </a:cubicBezTo>
                  <a:cubicBezTo>
                    <a:pt x="96" y="15454"/>
                    <a:pt x="96" y="15466"/>
                    <a:pt x="107" y="15478"/>
                  </a:cubicBezTo>
                  <a:lnTo>
                    <a:pt x="131" y="15526"/>
                  </a:lnTo>
                  <a:lnTo>
                    <a:pt x="167" y="15585"/>
                  </a:lnTo>
                  <a:cubicBezTo>
                    <a:pt x="167" y="15597"/>
                    <a:pt x="179" y="15609"/>
                    <a:pt x="191" y="15633"/>
                  </a:cubicBezTo>
                  <a:cubicBezTo>
                    <a:pt x="203" y="15645"/>
                    <a:pt x="215" y="15669"/>
                    <a:pt x="227" y="15681"/>
                  </a:cubicBezTo>
                  <a:lnTo>
                    <a:pt x="262" y="15728"/>
                  </a:lnTo>
                  <a:lnTo>
                    <a:pt x="310" y="15776"/>
                  </a:lnTo>
                  <a:lnTo>
                    <a:pt x="357" y="15823"/>
                  </a:lnTo>
                  <a:lnTo>
                    <a:pt x="405" y="15871"/>
                  </a:lnTo>
                  <a:cubicBezTo>
                    <a:pt x="429" y="15895"/>
                    <a:pt x="453" y="15907"/>
                    <a:pt x="465" y="15931"/>
                  </a:cubicBezTo>
                  <a:lnTo>
                    <a:pt x="536" y="15978"/>
                  </a:lnTo>
                  <a:cubicBezTo>
                    <a:pt x="596" y="16014"/>
                    <a:pt x="655" y="16050"/>
                    <a:pt x="715" y="16073"/>
                  </a:cubicBezTo>
                  <a:cubicBezTo>
                    <a:pt x="762" y="16097"/>
                    <a:pt x="810" y="16109"/>
                    <a:pt x="846" y="16121"/>
                  </a:cubicBezTo>
                  <a:cubicBezTo>
                    <a:pt x="965" y="16157"/>
                    <a:pt x="1084" y="16181"/>
                    <a:pt x="1203" y="16181"/>
                  </a:cubicBezTo>
                  <a:lnTo>
                    <a:pt x="1215" y="16181"/>
                  </a:lnTo>
                  <a:cubicBezTo>
                    <a:pt x="1322" y="16181"/>
                    <a:pt x="1429" y="16169"/>
                    <a:pt x="1536" y="16133"/>
                  </a:cubicBezTo>
                  <a:cubicBezTo>
                    <a:pt x="1584" y="16121"/>
                    <a:pt x="1631" y="16109"/>
                    <a:pt x="1679" y="16085"/>
                  </a:cubicBezTo>
                  <a:cubicBezTo>
                    <a:pt x="1715" y="16073"/>
                    <a:pt x="1739" y="16062"/>
                    <a:pt x="1774" y="16038"/>
                  </a:cubicBezTo>
                  <a:lnTo>
                    <a:pt x="1858" y="15990"/>
                  </a:lnTo>
                  <a:lnTo>
                    <a:pt x="1929" y="15942"/>
                  </a:lnTo>
                  <a:cubicBezTo>
                    <a:pt x="1953" y="15931"/>
                    <a:pt x="1977" y="15919"/>
                    <a:pt x="1989" y="15907"/>
                  </a:cubicBezTo>
                  <a:lnTo>
                    <a:pt x="2048" y="15859"/>
                  </a:lnTo>
                  <a:lnTo>
                    <a:pt x="2096" y="15812"/>
                  </a:lnTo>
                  <a:lnTo>
                    <a:pt x="2143" y="15752"/>
                  </a:lnTo>
                  <a:cubicBezTo>
                    <a:pt x="2155" y="15740"/>
                    <a:pt x="2167" y="15728"/>
                    <a:pt x="2179" y="15704"/>
                  </a:cubicBezTo>
                  <a:cubicBezTo>
                    <a:pt x="2191" y="15692"/>
                    <a:pt x="2203" y="15681"/>
                    <a:pt x="2215" y="15657"/>
                  </a:cubicBezTo>
                  <a:cubicBezTo>
                    <a:pt x="2227" y="15645"/>
                    <a:pt x="2239" y="15633"/>
                    <a:pt x="2251" y="15609"/>
                  </a:cubicBezTo>
                  <a:lnTo>
                    <a:pt x="2274" y="15561"/>
                  </a:lnTo>
                  <a:lnTo>
                    <a:pt x="2298" y="15514"/>
                  </a:lnTo>
                  <a:cubicBezTo>
                    <a:pt x="2310" y="15502"/>
                    <a:pt x="2322" y="15478"/>
                    <a:pt x="2322" y="15466"/>
                  </a:cubicBezTo>
                  <a:cubicBezTo>
                    <a:pt x="2334" y="15454"/>
                    <a:pt x="2334" y="15431"/>
                    <a:pt x="2346" y="15419"/>
                  </a:cubicBezTo>
                  <a:cubicBezTo>
                    <a:pt x="2346" y="15407"/>
                    <a:pt x="2358" y="15383"/>
                    <a:pt x="2358" y="15371"/>
                  </a:cubicBezTo>
                  <a:cubicBezTo>
                    <a:pt x="2358" y="15359"/>
                    <a:pt x="2382" y="15335"/>
                    <a:pt x="2382" y="15323"/>
                  </a:cubicBezTo>
                  <a:cubicBezTo>
                    <a:pt x="2382" y="15311"/>
                    <a:pt x="2393" y="15288"/>
                    <a:pt x="2393" y="15276"/>
                  </a:cubicBezTo>
                  <a:lnTo>
                    <a:pt x="2405" y="15228"/>
                  </a:lnTo>
                  <a:lnTo>
                    <a:pt x="2417" y="15180"/>
                  </a:lnTo>
                  <a:cubicBezTo>
                    <a:pt x="2417" y="15157"/>
                    <a:pt x="2417" y="15145"/>
                    <a:pt x="2417" y="15133"/>
                  </a:cubicBezTo>
                  <a:lnTo>
                    <a:pt x="2417" y="15085"/>
                  </a:lnTo>
                  <a:lnTo>
                    <a:pt x="2417" y="15026"/>
                  </a:lnTo>
                  <a:lnTo>
                    <a:pt x="2417" y="14978"/>
                  </a:lnTo>
                  <a:lnTo>
                    <a:pt x="2417" y="14954"/>
                  </a:lnTo>
                  <a:lnTo>
                    <a:pt x="2417" y="1214"/>
                  </a:lnTo>
                  <a:lnTo>
                    <a:pt x="2417" y="1167"/>
                  </a:lnTo>
                  <a:lnTo>
                    <a:pt x="2417" y="1119"/>
                  </a:lnTo>
                  <a:lnTo>
                    <a:pt x="2417" y="1072"/>
                  </a:lnTo>
                  <a:cubicBezTo>
                    <a:pt x="2417" y="1060"/>
                    <a:pt x="2417" y="1036"/>
                    <a:pt x="2405" y="1024"/>
                  </a:cubicBezTo>
                  <a:lnTo>
                    <a:pt x="2405" y="976"/>
                  </a:lnTo>
                  <a:cubicBezTo>
                    <a:pt x="2405" y="964"/>
                    <a:pt x="2405" y="941"/>
                    <a:pt x="2393" y="929"/>
                  </a:cubicBezTo>
                  <a:cubicBezTo>
                    <a:pt x="2393" y="917"/>
                    <a:pt x="2393" y="893"/>
                    <a:pt x="2382" y="881"/>
                  </a:cubicBezTo>
                  <a:cubicBezTo>
                    <a:pt x="2382" y="869"/>
                    <a:pt x="2370" y="845"/>
                    <a:pt x="2370" y="833"/>
                  </a:cubicBezTo>
                  <a:lnTo>
                    <a:pt x="2346" y="786"/>
                  </a:lnTo>
                  <a:lnTo>
                    <a:pt x="2334" y="738"/>
                  </a:lnTo>
                  <a:cubicBezTo>
                    <a:pt x="2322" y="714"/>
                    <a:pt x="2310" y="703"/>
                    <a:pt x="2310" y="691"/>
                  </a:cubicBezTo>
                  <a:cubicBezTo>
                    <a:pt x="2298" y="667"/>
                    <a:pt x="2298" y="655"/>
                    <a:pt x="2286" y="643"/>
                  </a:cubicBezTo>
                  <a:lnTo>
                    <a:pt x="2251" y="595"/>
                  </a:lnTo>
                  <a:lnTo>
                    <a:pt x="2227" y="548"/>
                  </a:lnTo>
                  <a:cubicBezTo>
                    <a:pt x="2215" y="524"/>
                    <a:pt x="2203" y="512"/>
                    <a:pt x="2191" y="500"/>
                  </a:cubicBezTo>
                  <a:cubicBezTo>
                    <a:pt x="2179" y="476"/>
                    <a:pt x="2167" y="464"/>
                    <a:pt x="2155" y="452"/>
                  </a:cubicBezTo>
                  <a:lnTo>
                    <a:pt x="2108" y="393"/>
                  </a:lnTo>
                  <a:lnTo>
                    <a:pt x="2072" y="345"/>
                  </a:lnTo>
                  <a:lnTo>
                    <a:pt x="2012" y="298"/>
                  </a:lnTo>
                  <a:cubicBezTo>
                    <a:pt x="2001" y="286"/>
                    <a:pt x="1977" y="274"/>
                    <a:pt x="1953" y="250"/>
                  </a:cubicBezTo>
                  <a:lnTo>
                    <a:pt x="1893" y="202"/>
                  </a:lnTo>
                  <a:lnTo>
                    <a:pt x="1810" y="155"/>
                  </a:lnTo>
                  <a:cubicBezTo>
                    <a:pt x="1774" y="143"/>
                    <a:pt x="1739" y="119"/>
                    <a:pt x="1715" y="107"/>
                  </a:cubicBezTo>
                  <a:cubicBezTo>
                    <a:pt x="1667" y="95"/>
                    <a:pt x="1631" y="71"/>
                    <a:pt x="1584" y="60"/>
                  </a:cubicBezTo>
                  <a:cubicBezTo>
                    <a:pt x="1500" y="36"/>
                    <a:pt x="1417" y="12"/>
                    <a:pt x="1346" y="12"/>
                  </a:cubicBezTo>
                  <a:cubicBezTo>
                    <a:pt x="1298" y="0"/>
                    <a:pt x="1250"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15"/>
            <p:cNvSpPr/>
            <p:nvPr/>
          </p:nvSpPr>
          <p:spPr>
            <a:xfrm>
              <a:off x="5312662" y="-169612"/>
              <a:ext cx="142572" cy="125041"/>
            </a:xfrm>
            <a:custGeom>
              <a:avLst/>
              <a:gdLst/>
              <a:ahLst/>
              <a:cxnLst/>
              <a:rect l="l" t="t" r="r" b="b"/>
              <a:pathLst>
                <a:path w="4359" h="3823" extrusionOk="0">
                  <a:moveTo>
                    <a:pt x="1132" y="0"/>
                  </a:moveTo>
                  <a:cubicBezTo>
                    <a:pt x="501" y="0"/>
                    <a:pt x="1" y="500"/>
                    <a:pt x="1" y="1131"/>
                  </a:cubicBezTo>
                  <a:lnTo>
                    <a:pt x="1" y="2679"/>
                  </a:lnTo>
                  <a:cubicBezTo>
                    <a:pt x="1" y="3310"/>
                    <a:pt x="501" y="3822"/>
                    <a:pt x="1132" y="3822"/>
                  </a:cubicBezTo>
                  <a:lnTo>
                    <a:pt x="3227" y="3822"/>
                  </a:lnTo>
                  <a:cubicBezTo>
                    <a:pt x="3846" y="3822"/>
                    <a:pt x="4358" y="3310"/>
                    <a:pt x="4358" y="2679"/>
                  </a:cubicBezTo>
                  <a:lnTo>
                    <a:pt x="4358" y="1131"/>
                  </a:lnTo>
                  <a:cubicBezTo>
                    <a:pt x="4358" y="500"/>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15"/>
            <p:cNvSpPr/>
            <p:nvPr/>
          </p:nvSpPr>
          <p:spPr>
            <a:xfrm>
              <a:off x="531266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15"/>
            <p:cNvSpPr/>
            <p:nvPr/>
          </p:nvSpPr>
          <p:spPr>
            <a:xfrm>
              <a:off x="5335655" y="-148189"/>
              <a:ext cx="79839" cy="529240"/>
            </a:xfrm>
            <a:custGeom>
              <a:avLst/>
              <a:gdLst/>
              <a:ahLst/>
              <a:cxnLst/>
              <a:rect l="l" t="t" r="r" b="b"/>
              <a:pathLst>
                <a:path w="2441" h="16181" extrusionOk="0">
                  <a:moveTo>
                    <a:pt x="1215" y="0"/>
                  </a:moveTo>
                  <a:cubicBezTo>
                    <a:pt x="917" y="0"/>
                    <a:pt x="631" y="119"/>
                    <a:pt x="405" y="310"/>
                  </a:cubicBezTo>
                  <a:lnTo>
                    <a:pt x="393" y="333"/>
                  </a:lnTo>
                  <a:cubicBezTo>
                    <a:pt x="357" y="369"/>
                    <a:pt x="322" y="393"/>
                    <a:pt x="298" y="429"/>
                  </a:cubicBezTo>
                  <a:cubicBezTo>
                    <a:pt x="274" y="452"/>
                    <a:pt x="262" y="476"/>
                    <a:pt x="238" y="500"/>
                  </a:cubicBezTo>
                  <a:cubicBezTo>
                    <a:pt x="214" y="524"/>
                    <a:pt x="191" y="560"/>
                    <a:pt x="179" y="595"/>
                  </a:cubicBezTo>
                  <a:cubicBezTo>
                    <a:pt x="155" y="631"/>
                    <a:pt x="143" y="655"/>
                    <a:pt x="119" y="691"/>
                  </a:cubicBezTo>
                  <a:cubicBezTo>
                    <a:pt x="107" y="726"/>
                    <a:pt x="95"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15" y="16181"/>
                  </a:cubicBezTo>
                  <a:lnTo>
                    <a:pt x="1227" y="16181"/>
                  </a:lnTo>
                  <a:cubicBezTo>
                    <a:pt x="1310" y="16181"/>
                    <a:pt x="1393" y="16169"/>
                    <a:pt x="1477" y="16157"/>
                  </a:cubicBezTo>
                  <a:lnTo>
                    <a:pt x="1512" y="16145"/>
                  </a:lnTo>
                  <a:cubicBezTo>
                    <a:pt x="1584" y="16121"/>
                    <a:pt x="1655" y="16097"/>
                    <a:pt x="1715" y="16073"/>
                  </a:cubicBezTo>
                  <a:lnTo>
                    <a:pt x="1727" y="16073"/>
                  </a:lnTo>
                  <a:cubicBezTo>
                    <a:pt x="1881" y="16002"/>
                    <a:pt x="2012" y="15907"/>
                    <a:pt x="2119"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15"/>
            <p:cNvSpPr/>
            <p:nvPr/>
          </p:nvSpPr>
          <p:spPr>
            <a:xfrm>
              <a:off x="5346939" y="-148189"/>
              <a:ext cx="79872" cy="529240"/>
            </a:xfrm>
            <a:custGeom>
              <a:avLst/>
              <a:gdLst/>
              <a:ahLst/>
              <a:cxnLst/>
              <a:rect l="l" t="t" r="r" b="b"/>
              <a:pathLst>
                <a:path w="2442" h="16181" extrusionOk="0">
                  <a:moveTo>
                    <a:pt x="1143" y="0"/>
                  </a:moveTo>
                  <a:cubicBezTo>
                    <a:pt x="1060" y="0"/>
                    <a:pt x="965" y="24"/>
                    <a:pt x="882" y="48"/>
                  </a:cubicBezTo>
                  <a:cubicBezTo>
                    <a:pt x="846" y="60"/>
                    <a:pt x="798" y="71"/>
                    <a:pt x="751" y="83"/>
                  </a:cubicBezTo>
                  <a:cubicBezTo>
                    <a:pt x="715" y="107"/>
                    <a:pt x="691" y="119"/>
                    <a:pt x="655" y="131"/>
                  </a:cubicBezTo>
                  <a:cubicBezTo>
                    <a:pt x="620" y="155"/>
                    <a:pt x="596" y="167"/>
                    <a:pt x="572" y="179"/>
                  </a:cubicBezTo>
                  <a:cubicBezTo>
                    <a:pt x="548" y="202"/>
                    <a:pt x="524" y="214"/>
                    <a:pt x="501" y="226"/>
                  </a:cubicBezTo>
                  <a:lnTo>
                    <a:pt x="441" y="274"/>
                  </a:lnTo>
                  <a:lnTo>
                    <a:pt x="393" y="322"/>
                  </a:lnTo>
                  <a:cubicBezTo>
                    <a:pt x="370" y="333"/>
                    <a:pt x="358" y="357"/>
                    <a:pt x="346" y="369"/>
                  </a:cubicBezTo>
                  <a:cubicBezTo>
                    <a:pt x="334" y="381"/>
                    <a:pt x="310" y="393"/>
                    <a:pt x="298" y="417"/>
                  </a:cubicBezTo>
                  <a:cubicBezTo>
                    <a:pt x="286" y="429"/>
                    <a:pt x="274" y="441"/>
                    <a:pt x="262" y="464"/>
                  </a:cubicBezTo>
                  <a:lnTo>
                    <a:pt x="227" y="512"/>
                  </a:lnTo>
                  <a:lnTo>
                    <a:pt x="191" y="560"/>
                  </a:lnTo>
                  <a:lnTo>
                    <a:pt x="167" y="607"/>
                  </a:lnTo>
                  <a:lnTo>
                    <a:pt x="131" y="655"/>
                  </a:lnTo>
                  <a:lnTo>
                    <a:pt x="120" y="703"/>
                  </a:lnTo>
                  <a:cubicBezTo>
                    <a:pt x="120"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2" y="1072"/>
                  </a:cubicBezTo>
                  <a:cubicBezTo>
                    <a:pt x="0" y="1095"/>
                    <a:pt x="12" y="1107"/>
                    <a:pt x="12" y="1119"/>
                  </a:cubicBez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24" y="15145"/>
                  </a:cubicBezTo>
                  <a:cubicBezTo>
                    <a:pt x="24" y="15157"/>
                    <a:pt x="24" y="15169"/>
                    <a:pt x="24" y="15192"/>
                  </a:cubicBezTo>
                  <a:cubicBezTo>
                    <a:pt x="24" y="15204"/>
                    <a:pt x="24" y="15216"/>
                    <a:pt x="36" y="15240"/>
                  </a:cubicBezTo>
                  <a:cubicBezTo>
                    <a:pt x="36" y="15252"/>
                    <a:pt x="36" y="15276"/>
                    <a:pt x="48" y="15288"/>
                  </a:cubicBezTo>
                  <a:cubicBezTo>
                    <a:pt x="60" y="15300"/>
                    <a:pt x="48" y="15323"/>
                    <a:pt x="60" y="15335"/>
                  </a:cubicBezTo>
                  <a:lnTo>
                    <a:pt x="72" y="15383"/>
                  </a:lnTo>
                  <a:lnTo>
                    <a:pt x="96" y="15431"/>
                  </a:lnTo>
                  <a:cubicBezTo>
                    <a:pt x="96" y="15454"/>
                    <a:pt x="108" y="15466"/>
                    <a:pt x="120" y="15478"/>
                  </a:cubicBezTo>
                  <a:cubicBezTo>
                    <a:pt x="120" y="15502"/>
                    <a:pt x="131" y="15514"/>
                    <a:pt x="143" y="15526"/>
                  </a:cubicBezTo>
                  <a:cubicBezTo>
                    <a:pt x="143" y="15550"/>
                    <a:pt x="155" y="15561"/>
                    <a:pt x="167" y="15585"/>
                  </a:cubicBezTo>
                  <a:cubicBezTo>
                    <a:pt x="179" y="15597"/>
                    <a:pt x="191" y="15609"/>
                    <a:pt x="203" y="15633"/>
                  </a:cubicBezTo>
                  <a:cubicBezTo>
                    <a:pt x="203" y="15645"/>
                    <a:pt x="227" y="15657"/>
                    <a:pt x="239" y="15681"/>
                  </a:cubicBezTo>
                  <a:cubicBezTo>
                    <a:pt x="250" y="15692"/>
                    <a:pt x="262" y="15716"/>
                    <a:pt x="274"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5" y="16050"/>
                    <a:pt x="691" y="16062"/>
                    <a:pt x="727" y="16073"/>
                  </a:cubicBezTo>
                  <a:cubicBezTo>
                    <a:pt x="774" y="16097"/>
                    <a:pt x="810" y="16109"/>
                    <a:pt x="858" y="16121"/>
                  </a:cubicBezTo>
                  <a:cubicBezTo>
                    <a:pt x="977" y="16157"/>
                    <a:pt x="1096" y="16181"/>
                    <a:pt x="1215" y="16181"/>
                  </a:cubicBezTo>
                  <a:lnTo>
                    <a:pt x="1227" y="16181"/>
                  </a:lnTo>
                  <a:cubicBezTo>
                    <a:pt x="1334" y="16181"/>
                    <a:pt x="1441" y="16169"/>
                    <a:pt x="1548" y="16133"/>
                  </a:cubicBezTo>
                  <a:cubicBezTo>
                    <a:pt x="1584" y="16121"/>
                    <a:pt x="1632" y="16109"/>
                    <a:pt x="1679" y="16085"/>
                  </a:cubicBezTo>
                  <a:cubicBezTo>
                    <a:pt x="1715" y="16073"/>
                    <a:pt x="1751" y="16062"/>
                    <a:pt x="1786" y="16038"/>
                  </a:cubicBezTo>
                  <a:cubicBezTo>
                    <a:pt x="1822" y="16026"/>
                    <a:pt x="1834" y="16014"/>
                    <a:pt x="1870" y="15990"/>
                  </a:cubicBezTo>
                  <a:lnTo>
                    <a:pt x="1941" y="15942"/>
                  </a:lnTo>
                  <a:cubicBezTo>
                    <a:pt x="1953" y="15931"/>
                    <a:pt x="1977" y="15919"/>
                    <a:pt x="2001" y="15907"/>
                  </a:cubicBezTo>
                  <a:cubicBezTo>
                    <a:pt x="2025" y="15883"/>
                    <a:pt x="2036" y="15871"/>
                    <a:pt x="2048" y="15859"/>
                  </a:cubicBezTo>
                  <a:lnTo>
                    <a:pt x="2108" y="15812"/>
                  </a:lnTo>
                  <a:lnTo>
                    <a:pt x="2144" y="15752"/>
                  </a:lnTo>
                  <a:cubicBezTo>
                    <a:pt x="2155" y="15740"/>
                    <a:pt x="2167" y="15728"/>
                    <a:pt x="2179" y="15704"/>
                  </a:cubicBezTo>
                  <a:lnTo>
                    <a:pt x="2215" y="15657"/>
                  </a:lnTo>
                  <a:lnTo>
                    <a:pt x="2251" y="15609"/>
                  </a:lnTo>
                  <a:cubicBezTo>
                    <a:pt x="2263" y="15597"/>
                    <a:pt x="2275" y="15585"/>
                    <a:pt x="2286" y="15561"/>
                  </a:cubicBezTo>
                  <a:cubicBezTo>
                    <a:pt x="2286" y="15550"/>
                    <a:pt x="2298" y="15538"/>
                    <a:pt x="2310" y="15514"/>
                  </a:cubicBezTo>
                  <a:cubicBezTo>
                    <a:pt x="2310" y="15502"/>
                    <a:pt x="2322" y="15478"/>
                    <a:pt x="2334" y="15466"/>
                  </a:cubicBezTo>
                  <a:lnTo>
                    <a:pt x="2358" y="15419"/>
                  </a:lnTo>
                  <a:cubicBezTo>
                    <a:pt x="2358" y="15407"/>
                    <a:pt x="2370" y="15383"/>
                    <a:pt x="2370" y="15371"/>
                  </a:cubicBezTo>
                  <a:cubicBezTo>
                    <a:pt x="2370" y="15359"/>
                    <a:pt x="2382" y="15335"/>
                    <a:pt x="2394" y="15323"/>
                  </a:cubicBezTo>
                  <a:cubicBezTo>
                    <a:pt x="2394" y="15311"/>
                    <a:pt x="2394" y="15288"/>
                    <a:pt x="2406" y="15276"/>
                  </a:cubicBezTo>
                  <a:cubicBezTo>
                    <a:pt x="2406" y="15264"/>
                    <a:pt x="2406" y="15240"/>
                    <a:pt x="2417" y="15228"/>
                  </a:cubicBezTo>
                  <a:cubicBezTo>
                    <a:pt x="2417" y="15204"/>
                    <a:pt x="2417" y="15192"/>
                    <a:pt x="2417" y="15180"/>
                  </a:cubicBezTo>
                  <a:cubicBezTo>
                    <a:pt x="2429" y="15157"/>
                    <a:pt x="2417" y="15145"/>
                    <a:pt x="2429" y="15133"/>
                  </a:cubicBezTo>
                  <a:cubicBezTo>
                    <a:pt x="2441" y="15109"/>
                    <a:pt x="2429" y="15097"/>
                    <a:pt x="2429" y="15085"/>
                  </a:cubicBezTo>
                  <a:lnTo>
                    <a:pt x="2429" y="15026"/>
                  </a:lnTo>
                  <a:lnTo>
                    <a:pt x="2429" y="14978"/>
                  </a:lnTo>
                  <a:lnTo>
                    <a:pt x="2429" y="1214"/>
                  </a:lnTo>
                  <a:lnTo>
                    <a:pt x="2429" y="1167"/>
                  </a:lnTo>
                  <a:lnTo>
                    <a:pt x="2429" y="1119"/>
                  </a:lnTo>
                  <a:cubicBezTo>
                    <a:pt x="2429" y="1107"/>
                    <a:pt x="2429" y="1084"/>
                    <a:pt x="2429" y="1072"/>
                  </a:cubicBezTo>
                  <a:cubicBezTo>
                    <a:pt x="2417" y="1060"/>
                    <a:pt x="2417" y="1036"/>
                    <a:pt x="2417" y="1024"/>
                  </a:cubicBezTo>
                  <a:cubicBezTo>
                    <a:pt x="2417" y="1012"/>
                    <a:pt x="2417" y="988"/>
                    <a:pt x="2417" y="976"/>
                  </a:cubicBezTo>
                  <a:cubicBezTo>
                    <a:pt x="2417" y="964"/>
                    <a:pt x="2406" y="941"/>
                    <a:pt x="2406" y="929"/>
                  </a:cubicBezTo>
                  <a:cubicBezTo>
                    <a:pt x="2406" y="905"/>
                    <a:pt x="2406" y="893"/>
                    <a:pt x="2394" y="881"/>
                  </a:cubicBezTo>
                  <a:cubicBezTo>
                    <a:pt x="2394" y="869"/>
                    <a:pt x="2382" y="845"/>
                    <a:pt x="2382" y="833"/>
                  </a:cubicBezTo>
                  <a:cubicBezTo>
                    <a:pt x="2382" y="810"/>
                    <a:pt x="2370" y="798"/>
                    <a:pt x="2358" y="786"/>
                  </a:cubicBezTo>
                  <a:cubicBezTo>
                    <a:pt x="2358" y="762"/>
                    <a:pt x="2346" y="750"/>
                    <a:pt x="2346" y="738"/>
                  </a:cubicBezTo>
                  <a:cubicBezTo>
                    <a:pt x="2346" y="714"/>
                    <a:pt x="2322" y="703"/>
                    <a:pt x="2322" y="691"/>
                  </a:cubicBezTo>
                  <a:lnTo>
                    <a:pt x="2298" y="643"/>
                  </a:lnTo>
                  <a:cubicBezTo>
                    <a:pt x="2286" y="619"/>
                    <a:pt x="2275" y="607"/>
                    <a:pt x="2263" y="595"/>
                  </a:cubicBezTo>
                  <a:cubicBezTo>
                    <a:pt x="2263" y="572"/>
                    <a:pt x="2251" y="560"/>
                    <a:pt x="2239" y="548"/>
                  </a:cubicBezTo>
                  <a:lnTo>
                    <a:pt x="2203" y="500"/>
                  </a:lnTo>
                  <a:lnTo>
                    <a:pt x="2167" y="452"/>
                  </a:lnTo>
                  <a:lnTo>
                    <a:pt x="2120" y="393"/>
                  </a:lnTo>
                  <a:cubicBezTo>
                    <a:pt x="2108" y="381"/>
                    <a:pt x="2096" y="369"/>
                    <a:pt x="2072" y="345"/>
                  </a:cubicBezTo>
                  <a:lnTo>
                    <a:pt x="2025" y="298"/>
                  </a:lnTo>
                  <a:cubicBezTo>
                    <a:pt x="2001" y="286"/>
                    <a:pt x="1989" y="274"/>
                    <a:pt x="1965" y="250"/>
                  </a:cubicBezTo>
                  <a:lnTo>
                    <a:pt x="1894" y="202"/>
                  </a:lnTo>
                  <a:lnTo>
                    <a:pt x="1822" y="155"/>
                  </a:lnTo>
                  <a:cubicBezTo>
                    <a:pt x="1786"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15"/>
            <p:cNvSpPr/>
            <p:nvPr/>
          </p:nvSpPr>
          <p:spPr>
            <a:xfrm>
              <a:off x="4941924" y="-169612"/>
              <a:ext cx="142964" cy="125041"/>
            </a:xfrm>
            <a:custGeom>
              <a:avLst/>
              <a:gdLst/>
              <a:ahLst/>
              <a:cxnLst/>
              <a:rect l="l" t="t" r="r" b="b"/>
              <a:pathLst>
                <a:path w="4371" h="3823" extrusionOk="0">
                  <a:moveTo>
                    <a:pt x="1144" y="0"/>
                  </a:moveTo>
                  <a:cubicBezTo>
                    <a:pt x="513" y="0"/>
                    <a:pt x="1" y="512"/>
                    <a:pt x="1" y="1131"/>
                  </a:cubicBezTo>
                  <a:lnTo>
                    <a:pt x="1" y="2679"/>
                  </a:lnTo>
                  <a:cubicBezTo>
                    <a:pt x="1" y="3310"/>
                    <a:pt x="513" y="3822"/>
                    <a:pt x="1144" y="3822"/>
                  </a:cubicBezTo>
                  <a:lnTo>
                    <a:pt x="3228" y="3822"/>
                  </a:lnTo>
                  <a:cubicBezTo>
                    <a:pt x="3859" y="3810"/>
                    <a:pt x="4371" y="3310"/>
                    <a:pt x="4371" y="2679"/>
                  </a:cubicBezTo>
                  <a:lnTo>
                    <a:pt x="4359" y="1131"/>
                  </a:lnTo>
                  <a:cubicBezTo>
                    <a:pt x="4359" y="512"/>
                    <a:pt x="3847"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15"/>
            <p:cNvSpPr/>
            <p:nvPr/>
          </p:nvSpPr>
          <p:spPr>
            <a:xfrm>
              <a:off x="4942316" y="277825"/>
              <a:ext cx="142572" cy="124648"/>
            </a:xfrm>
            <a:custGeom>
              <a:avLst/>
              <a:gdLst/>
              <a:ahLst/>
              <a:cxnLst/>
              <a:rect l="l" t="t" r="r" b="b"/>
              <a:pathLst>
                <a:path w="4359" h="3811" extrusionOk="0">
                  <a:moveTo>
                    <a:pt x="1132" y="0"/>
                  </a:moveTo>
                  <a:cubicBezTo>
                    <a:pt x="513" y="0"/>
                    <a:pt x="1" y="512"/>
                    <a:pt x="1" y="1132"/>
                  </a:cubicBezTo>
                  <a:lnTo>
                    <a:pt x="1" y="2679"/>
                  </a:lnTo>
                  <a:cubicBezTo>
                    <a:pt x="1" y="3310"/>
                    <a:pt x="513"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15"/>
            <p:cNvSpPr/>
            <p:nvPr/>
          </p:nvSpPr>
          <p:spPr>
            <a:xfrm>
              <a:off x="4965309" y="-148189"/>
              <a:ext cx="79872" cy="529240"/>
            </a:xfrm>
            <a:custGeom>
              <a:avLst/>
              <a:gdLst/>
              <a:ahLst/>
              <a:cxnLst/>
              <a:rect l="l" t="t" r="r" b="b"/>
              <a:pathLst>
                <a:path w="2442" h="16181" extrusionOk="0">
                  <a:moveTo>
                    <a:pt x="1227" y="0"/>
                  </a:moveTo>
                  <a:cubicBezTo>
                    <a:pt x="917" y="0"/>
                    <a:pt x="631" y="119"/>
                    <a:pt x="405" y="310"/>
                  </a:cubicBezTo>
                  <a:lnTo>
                    <a:pt x="393" y="333"/>
                  </a:lnTo>
                  <a:cubicBezTo>
                    <a:pt x="358" y="369"/>
                    <a:pt x="322" y="393"/>
                    <a:pt x="298" y="429"/>
                  </a:cubicBezTo>
                  <a:cubicBezTo>
                    <a:pt x="274" y="452"/>
                    <a:pt x="262" y="476"/>
                    <a:pt x="238" y="500"/>
                  </a:cubicBezTo>
                  <a:cubicBezTo>
                    <a:pt x="215" y="524"/>
                    <a:pt x="191" y="560"/>
                    <a:pt x="179" y="595"/>
                  </a:cubicBezTo>
                  <a:cubicBezTo>
                    <a:pt x="155" y="631"/>
                    <a:pt x="143" y="655"/>
                    <a:pt x="119" y="691"/>
                  </a:cubicBezTo>
                  <a:cubicBezTo>
                    <a:pt x="107" y="726"/>
                    <a:pt x="96"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27" y="16181"/>
                  </a:cubicBezTo>
                  <a:cubicBezTo>
                    <a:pt x="1310" y="16181"/>
                    <a:pt x="1393" y="16169"/>
                    <a:pt x="1477" y="16157"/>
                  </a:cubicBezTo>
                  <a:lnTo>
                    <a:pt x="1512" y="16145"/>
                  </a:lnTo>
                  <a:cubicBezTo>
                    <a:pt x="1584"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15"/>
            <p:cNvSpPr/>
            <p:nvPr/>
          </p:nvSpPr>
          <p:spPr>
            <a:xfrm>
              <a:off x="4977378" y="-148189"/>
              <a:ext cx="78694" cy="529240"/>
            </a:xfrm>
            <a:custGeom>
              <a:avLst/>
              <a:gdLst/>
              <a:ahLst/>
              <a:cxnLst/>
              <a:rect l="l" t="t" r="r" b="b"/>
              <a:pathLst>
                <a:path w="2406" h="16181" extrusionOk="0">
                  <a:moveTo>
                    <a:pt x="1132" y="0"/>
                  </a:moveTo>
                  <a:cubicBezTo>
                    <a:pt x="1036" y="0"/>
                    <a:pt x="953" y="24"/>
                    <a:pt x="870" y="48"/>
                  </a:cubicBezTo>
                  <a:cubicBezTo>
                    <a:pt x="822" y="60"/>
                    <a:pt x="774" y="71"/>
                    <a:pt x="739" y="83"/>
                  </a:cubicBezTo>
                  <a:cubicBezTo>
                    <a:pt x="703" y="107"/>
                    <a:pt x="667" y="119"/>
                    <a:pt x="631" y="131"/>
                  </a:cubicBezTo>
                  <a:cubicBezTo>
                    <a:pt x="608" y="155"/>
                    <a:pt x="584" y="167"/>
                    <a:pt x="560" y="179"/>
                  </a:cubicBezTo>
                  <a:cubicBezTo>
                    <a:pt x="536" y="202"/>
                    <a:pt x="512" y="214"/>
                    <a:pt x="489" y="226"/>
                  </a:cubicBezTo>
                  <a:cubicBezTo>
                    <a:pt x="465" y="238"/>
                    <a:pt x="441" y="262"/>
                    <a:pt x="429" y="274"/>
                  </a:cubicBezTo>
                  <a:lnTo>
                    <a:pt x="370" y="322"/>
                  </a:lnTo>
                  <a:lnTo>
                    <a:pt x="322" y="369"/>
                  </a:lnTo>
                  <a:cubicBezTo>
                    <a:pt x="310" y="381"/>
                    <a:pt x="298" y="393"/>
                    <a:pt x="286" y="417"/>
                  </a:cubicBezTo>
                  <a:lnTo>
                    <a:pt x="239" y="464"/>
                  </a:lnTo>
                  <a:lnTo>
                    <a:pt x="203" y="512"/>
                  </a:lnTo>
                  <a:lnTo>
                    <a:pt x="179" y="560"/>
                  </a:lnTo>
                  <a:cubicBezTo>
                    <a:pt x="167" y="572"/>
                    <a:pt x="155" y="583"/>
                    <a:pt x="143" y="607"/>
                  </a:cubicBezTo>
                  <a:cubicBezTo>
                    <a:pt x="131" y="619"/>
                    <a:pt x="131" y="631"/>
                    <a:pt x="119" y="655"/>
                  </a:cubicBezTo>
                  <a:cubicBezTo>
                    <a:pt x="108" y="667"/>
                    <a:pt x="108" y="679"/>
                    <a:pt x="96" y="703"/>
                  </a:cubicBezTo>
                  <a:lnTo>
                    <a:pt x="72" y="750"/>
                  </a:lnTo>
                  <a:cubicBezTo>
                    <a:pt x="72" y="762"/>
                    <a:pt x="60" y="774"/>
                    <a:pt x="60" y="786"/>
                  </a:cubicBezTo>
                  <a:lnTo>
                    <a:pt x="36" y="833"/>
                  </a:lnTo>
                  <a:lnTo>
                    <a:pt x="24" y="881"/>
                  </a:lnTo>
                  <a:cubicBezTo>
                    <a:pt x="24" y="905"/>
                    <a:pt x="12" y="917"/>
                    <a:pt x="12" y="929"/>
                  </a:cubicBezTo>
                  <a:cubicBezTo>
                    <a:pt x="12" y="953"/>
                    <a:pt x="0" y="964"/>
                    <a:pt x="0" y="976"/>
                  </a:cubicBezTo>
                  <a:lnTo>
                    <a:pt x="0" y="1024"/>
                  </a:lnTo>
                  <a:lnTo>
                    <a:pt x="0" y="1072"/>
                  </a:lnTo>
                  <a:lnTo>
                    <a:pt x="0" y="1119"/>
                  </a:lnTo>
                  <a:lnTo>
                    <a:pt x="0" y="1167"/>
                  </a:lnTo>
                  <a:lnTo>
                    <a:pt x="0" y="1214"/>
                  </a:lnTo>
                  <a:lnTo>
                    <a:pt x="0" y="14954"/>
                  </a:lnTo>
                  <a:lnTo>
                    <a:pt x="0" y="14990"/>
                  </a:lnTo>
                  <a:lnTo>
                    <a:pt x="0" y="15050"/>
                  </a:lnTo>
                  <a:lnTo>
                    <a:pt x="0" y="15097"/>
                  </a:lnTo>
                  <a:lnTo>
                    <a:pt x="0" y="15145"/>
                  </a:lnTo>
                  <a:lnTo>
                    <a:pt x="0" y="15192"/>
                  </a:lnTo>
                  <a:cubicBezTo>
                    <a:pt x="0" y="15204"/>
                    <a:pt x="12" y="15216"/>
                    <a:pt x="12" y="15240"/>
                  </a:cubicBezTo>
                  <a:cubicBezTo>
                    <a:pt x="24" y="15252"/>
                    <a:pt x="12" y="15276"/>
                    <a:pt x="24" y="15288"/>
                  </a:cubicBezTo>
                  <a:cubicBezTo>
                    <a:pt x="36" y="15300"/>
                    <a:pt x="36" y="15323"/>
                    <a:pt x="36" y="15335"/>
                  </a:cubicBezTo>
                  <a:cubicBezTo>
                    <a:pt x="48" y="15347"/>
                    <a:pt x="48" y="15371"/>
                    <a:pt x="60" y="15383"/>
                  </a:cubicBezTo>
                  <a:cubicBezTo>
                    <a:pt x="60" y="15407"/>
                    <a:pt x="72" y="15419"/>
                    <a:pt x="72" y="15431"/>
                  </a:cubicBezTo>
                  <a:cubicBezTo>
                    <a:pt x="84" y="15454"/>
                    <a:pt x="96" y="15466"/>
                    <a:pt x="96" y="15478"/>
                  </a:cubicBezTo>
                  <a:cubicBezTo>
                    <a:pt x="108" y="15502"/>
                    <a:pt x="119" y="15514"/>
                    <a:pt x="119" y="15526"/>
                  </a:cubicBezTo>
                  <a:cubicBezTo>
                    <a:pt x="131" y="15550"/>
                    <a:pt x="143" y="15561"/>
                    <a:pt x="155" y="15585"/>
                  </a:cubicBezTo>
                  <a:cubicBezTo>
                    <a:pt x="167" y="15597"/>
                    <a:pt x="167" y="15609"/>
                    <a:pt x="179" y="15633"/>
                  </a:cubicBezTo>
                  <a:cubicBezTo>
                    <a:pt x="191" y="15645"/>
                    <a:pt x="203" y="15669"/>
                    <a:pt x="215" y="15681"/>
                  </a:cubicBezTo>
                  <a:lnTo>
                    <a:pt x="250" y="15728"/>
                  </a:lnTo>
                  <a:lnTo>
                    <a:pt x="298" y="15776"/>
                  </a:lnTo>
                  <a:lnTo>
                    <a:pt x="346" y="15823"/>
                  </a:lnTo>
                  <a:lnTo>
                    <a:pt x="393" y="15871"/>
                  </a:lnTo>
                  <a:cubicBezTo>
                    <a:pt x="417" y="15895"/>
                    <a:pt x="441" y="15907"/>
                    <a:pt x="453" y="15931"/>
                  </a:cubicBezTo>
                  <a:lnTo>
                    <a:pt x="524" y="15978"/>
                  </a:lnTo>
                  <a:cubicBezTo>
                    <a:pt x="584" y="16014"/>
                    <a:pt x="643" y="16050"/>
                    <a:pt x="715" y="16073"/>
                  </a:cubicBezTo>
                  <a:cubicBezTo>
                    <a:pt x="751" y="16097"/>
                    <a:pt x="798" y="16109"/>
                    <a:pt x="846" y="16121"/>
                  </a:cubicBezTo>
                  <a:cubicBezTo>
                    <a:pt x="953" y="16157"/>
                    <a:pt x="1072" y="16181"/>
                    <a:pt x="1191" y="16181"/>
                  </a:cubicBezTo>
                  <a:lnTo>
                    <a:pt x="1203" y="16181"/>
                  </a:lnTo>
                  <a:cubicBezTo>
                    <a:pt x="1310" y="16181"/>
                    <a:pt x="1417" y="16169"/>
                    <a:pt x="1524" y="16133"/>
                  </a:cubicBezTo>
                  <a:cubicBezTo>
                    <a:pt x="1572" y="16121"/>
                    <a:pt x="1620" y="16109"/>
                    <a:pt x="1667" y="16085"/>
                  </a:cubicBezTo>
                  <a:cubicBezTo>
                    <a:pt x="1703" y="16073"/>
                    <a:pt x="1739" y="16062"/>
                    <a:pt x="1763" y="16038"/>
                  </a:cubicBezTo>
                  <a:lnTo>
                    <a:pt x="1846" y="15990"/>
                  </a:lnTo>
                  <a:lnTo>
                    <a:pt x="1917" y="15942"/>
                  </a:lnTo>
                  <a:cubicBezTo>
                    <a:pt x="1941" y="15931"/>
                    <a:pt x="1965" y="15919"/>
                    <a:pt x="1989" y="15907"/>
                  </a:cubicBezTo>
                  <a:lnTo>
                    <a:pt x="2036" y="15859"/>
                  </a:lnTo>
                  <a:lnTo>
                    <a:pt x="2084" y="15812"/>
                  </a:lnTo>
                  <a:lnTo>
                    <a:pt x="2132" y="15752"/>
                  </a:lnTo>
                  <a:cubicBezTo>
                    <a:pt x="2144" y="15740"/>
                    <a:pt x="2155" y="15728"/>
                    <a:pt x="2167" y="15704"/>
                  </a:cubicBezTo>
                  <a:cubicBezTo>
                    <a:pt x="2179" y="15692"/>
                    <a:pt x="2191" y="15681"/>
                    <a:pt x="2203" y="15657"/>
                  </a:cubicBezTo>
                  <a:lnTo>
                    <a:pt x="2239" y="15609"/>
                  </a:lnTo>
                  <a:lnTo>
                    <a:pt x="2263" y="15561"/>
                  </a:lnTo>
                  <a:cubicBezTo>
                    <a:pt x="2275" y="15550"/>
                    <a:pt x="2286" y="15538"/>
                    <a:pt x="2286" y="15514"/>
                  </a:cubicBezTo>
                  <a:cubicBezTo>
                    <a:pt x="2298" y="15502"/>
                    <a:pt x="2310" y="15478"/>
                    <a:pt x="2310" y="15466"/>
                  </a:cubicBezTo>
                  <a:cubicBezTo>
                    <a:pt x="2310" y="15454"/>
                    <a:pt x="2334" y="15431"/>
                    <a:pt x="2334" y="15419"/>
                  </a:cubicBezTo>
                  <a:cubicBezTo>
                    <a:pt x="2346" y="15407"/>
                    <a:pt x="2346" y="15383"/>
                    <a:pt x="2358" y="15371"/>
                  </a:cubicBezTo>
                  <a:cubicBezTo>
                    <a:pt x="2358" y="15359"/>
                    <a:pt x="2370" y="15335"/>
                    <a:pt x="2370" y="15323"/>
                  </a:cubicBezTo>
                  <a:lnTo>
                    <a:pt x="2382" y="15276"/>
                  </a:lnTo>
                  <a:cubicBezTo>
                    <a:pt x="2382" y="15264"/>
                    <a:pt x="2394" y="15240"/>
                    <a:pt x="2394" y="15228"/>
                  </a:cubicBezTo>
                  <a:lnTo>
                    <a:pt x="2405" y="15180"/>
                  </a:lnTo>
                  <a:cubicBezTo>
                    <a:pt x="2405" y="15157"/>
                    <a:pt x="2405" y="15145"/>
                    <a:pt x="2405" y="15133"/>
                  </a:cubicBezTo>
                  <a:lnTo>
                    <a:pt x="2405" y="15085"/>
                  </a:lnTo>
                  <a:lnTo>
                    <a:pt x="2405" y="15026"/>
                  </a:lnTo>
                  <a:lnTo>
                    <a:pt x="2405" y="14978"/>
                  </a:lnTo>
                  <a:lnTo>
                    <a:pt x="2405" y="14954"/>
                  </a:lnTo>
                  <a:lnTo>
                    <a:pt x="2405" y="1214"/>
                  </a:lnTo>
                  <a:lnTo>
                    <a:pt x="2405" y="1167"/>
                  </a:lnTo>
                  <a:lnTo>
                    <a:pt x="2405" y="1119"/>
                  </a:lnTo>
                  <a:lnTo>
                    <a:pt x="2405" y="1072"/>
                  </a:lnTo>
                  <a:cubicBezTo>
                    <a:pt x="2405" y="1060"/>
                    <a:pt x="2405" y="1036"/>
                    <a:pt x="2405" y="1024"/>
                  </a:cubicBezTo>
                  <a:lnTo>
                    <a:pt x="2405" y="976"/>
                  </a:lnTo>
                  <a:cubicBezTo>
                    <a:pt x="2405" y="964"/>
                    <a:pt x="2394" y="941"/>
                    <a:pt x="2394" y="929"/>
                  </a:cubicBezTo>
                  <a:cubicBezTo>
                    <a:pt x="2382" y="917"/>
                    <a:pt x="2382" y="893"/>
                    <a:pt x="2370" y="881"/>
                  </a:cubicBezTo>
                  <a:cubicBezTo>
                    <a:pt x="2370" y="869"/>
                    <a:pt x="2370" y="845"/>
                    <a:pt x="2358" y="833"/>
                  </a:cubicBezTo>
                  <a:lnTo>
                    <a:pt x="2346" y="786"/>
                  </a:lnTo>
                  <a:lnTo>
                    <a:pt x="2322" y="738"/>
                  </a:lnTo>
                  <a:cubicBezTo>
                    <a:pt x="2322" y="714"/>
                    <a:pt x="2310" y="703"/>
                    <a:pt x="2298" y="691"/>
                  </a:cubicBezTo>
                  <a:lnTo>
                    <a:pt x="2275" y="643"/>
                  </a:lnTo>
                  <a:lnTo>
                    <a:pt x="2251" y="595"/>
                  </a:lnTo>
                  <a:lnTo>
                    <a:pt x="2215" y="548"/>
                  </a:lnTo>
                  <a:cubicBezTo>
                    <a:pt x="2203" y="524"/>
                    <a:pt x="2191" y="512"/>
                    <a:pt x="2179" y="500"/>
                  </a:cubicBezTo>
                  <a:cubicBezTo>
                    <a:pt x="2167" y="476"/>
                    <a:pt x="2155" y="464"/>
                    <a:pt x="2144" y="452"/>
                  </a:cubicBezTo>
                  <a:lnTo>
                    <a:pt x="2108" y="393"/>
                  </a:lnTo>
                  <a:lnTo>
                    <a:pt x="2060" y="345"/>
                  </a:lnTo>
                  <a:lnTo>
                    <a:pt x="2001" y="298"/>
                  </a:lnTo>
                  <a:cubicBezTo>
                    <a:pt x="1989" y="286"/>
                    <a:pt x="1965" y="274"/>
                    <a:pt x="1941" y="250"/>
                  </a:cubicBezTo>
                  <a:lnTo>
                    <a:pt x="1882" y="202"/>
                  </a:lnTo>
                  <a:lnTo>
                    <a:pt x="1798" y="155"/>
                  </a:lnTo>
                  <a:cubicBezTo>
                    <a:pt x="1763" y="143"/>
                    <a:pt x="1739" y="119"/>
                    <a:pt x="1703" y="107"/>
                  </a:cubicBezTo>
                  <a:cubicBezTo>
                    <a:pt x="1655" y="95"/>
                    <a:pt x="1620" y="71"/>
                    <a:pt x="1572" y="60"/>
                  </a:cubicBezTo>
                  <a:cubicBezTo>
                    <a:pt x="1489" y="36"/>
                    <a:pt x="1417" y="12"/>
                    <a:pt x="1334" y="12"/>
                  </a:cubicBezTo>
                  <a:cubicBezTo>
                    <a:pt x="1286"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15"/>
            <p:cNvSpPr/>
            <p:nvPr/>
          </p:nvSpPr>
          <p:spPr>
            <a:xfrm>
              <a:off x="6566206" y="-169612"/>
              <a:ext cx="142572" cy="125041"/>
            </a:xfrm>
            <a:custGeom>
              <a:avLst/>
              <a:gdLst/>
              <a:ahLst/>
              <a:cxnLst/>
              <a:rect l="l" t="t" r="r" b="b"/>
              <a:pathLst>
                <a:path w="4359" h="3823" extrusionOk="0">
                  <a:moveTo>
                    <a:pt x="1132" y="0"/>
                  </a:moveTo>
                  <a:cubicBezTo>
                    <a:pt x="501" y="0"/>
                    <a:pt x="1" y="512"/>
                    <a:pt x="1" y="1131"/>
                  </a:cubicBezTo>
                  <a:lnTo>
                    <a:pt x="1" y="2679"/>
                  </a:lnTo>
                  <a:cubicBezTo>
                    <a:pt x="1" y="3310"/>
                    <a:pt x="501" y="3810"/>
                    <a:pt x="1132" y="3822"/>
                  </a:cubicBezTo>
                  <a:lnTo>
                    <a:pt x="3216" y="3822"/>
                  </a:lnTo>
                  <a:cubicBezTo>
                    <a:pt x="3847" y="3810"/>
                    <a:pt x="4359" y="3310"/>
                    <a:pt x="4359" y="2679"/>
                  </a:cubicBezTo>
                  <a:lnTo>
                    <a:pt x="4359" y="1131"/>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15"/>
            <p:cNvSpPr/>
            <p:nvPr/>
          </p:nvSpPr>
          <p:spPr>
            <a:xfrm>
              <a:off x="6566206" y="277825"/>
              <a:ext cx="142572" cy="124648"/>
            </a:xfrm>
            <a:custGeom>
              <a:avLst/>
              <a:gdLst/>
              <a:ahLst/>
              <a:cxnLst/>
              <a:rect l="l" t="t" r="r" b="b"/>
              <a:pathLst>
                <a:path w="4359" h="3811" extrusionOk="0">
                  <a:moveTo>
                    <a:pt x="1132" y="0"/>
                  </a:moveTo>
                  <a:cubicBezTo>
                    <a:pt x="501" y="0"/>
                    <a:pt x="1" y="512"/>
                    <a:pt x="1" y="1132"/>
                  </a:cubicBezTo>
                  <a:lnTo>
                    <a:pt x="1" y="2679"/>
                  </a:lnTo>
                  <a:cubicBezTo>
                    <a:pt x="1" y="3310"/>
                    <a:pt x="501"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15"/>
            <p:cNvSpPr/>
            <p:nvPr/>
          </p:nvSpPr>
          <p:spPr>
            <a:xfrm>
              <a:off x="6588806" y="-148189"/>
              <a:ext cx="80264" cy="529240"/>
            </a:xfrm>
            <a:custGeom>
              <a:avLst/>
              <a:gdLst/>
              <a:ahLst/>
              <a:cxnLst/>
              <a:rect l="l" t="t" r="r" b="b"/>
              <a:pathLst>
                <a:path w="2454" h="16181" extrusionOk="0">
                  <a:moveTo>
                    <a:pt x="1227" y="0"/>
                  </a:moveTo>
                  <a:cubicBezTo>
                    <a:pt x="929" y="0"/>
                    <a:pt x="643" y="119"/>
                    <a:pt x="417" y="310"/>
                  </a:cubicBezTo>
                  <a:lnTo>
                    <a:pt x="393" y="333"/>
                  </a:lnTo>
                  <a:cubicBezTo>
                    <a:pt x="370" y="369"/>
                    <a:pt x="334" y="393"/>
                    <a:pt x="298" y="429"/>
                  </a:cubicBezTo>
                  <a:cubicBezTo>
                    <a:pt x="286" y="452"/>
                    <a:pt x="262" y="476"/>
                    <a:pt x="251" y="500"/>
                  </a:cubicBezTo>
                  <a:cubicBezTo>
                    <a:pt x="227" y="524"/>
                    <a:pt x="203" y="560"/>
                    <a:pt x="179" y="595"/>
                  </a:cubicBezTo>
                  <a:cubicBezTo>
                    <a:pt x="167" y="631"/>
                    <a:pt x="143" y="655"/>
                    <a:pt x="131" y="691"/>
                  </a:cubicBezTo>
                  <a:cubicBezTo>
                    <a:pt x="120" y="726"/>
                    <a:pt x="108" y="750"/>
                    <a:pt x="96" y="786"/>
                  </a:cubicBezTo>
                  <a:cubicBezTo>
                    <a:pt x="72" y="833"/>
                    <a:pt x="60" y="869"/>
                    <a:pt x="48" y="917"/>
                  </a:cubicBezTo>
                  <a:cubicBezTo>
                    <a:pt x="36" y="941"/>
                    <a:pt x="36" y="964"/>
                    <a:pt x="24" y="1000"/>
                  </a:cubicBezTo>
                  <a:cubicBezTo>
                    <a:pt x="12" y="1072"/>
                    <a:pt x="0" y="1143"/>
                    <a:pt x="0" y="1226"/>
                  </a:cubicBezTo>
                  <a:lnTo>
                    <a:pt x="0" y="14954"/>
                  </a:lnTo>
                  <a:cubicBezTo>
                    <a:pt x="0" y="15633"/>
                    <a:pt x="548" y="16181"/>
                    <a:pt x="1227" y="16181"/>
                  </a:cubicBezTo>
                  <a:cubicBezTo>
                    <a:pt x="1322" y="16181"/>
                    <a:pt x="1405" y="16169"/>
                    <a:pt x="1489" y="16157"/>
                  </a:cubicBezTo>
                  <a:lnTo>
                    <a:pt x="1524" y="16145"/>
                  </a:lnTo>
                  <a:cubicBezTo>
                    <a:pt x="1596" y="16121"/>
                    <a:pt x="1655" y="16097"/>
                    <a:pt x="1727" y="16073"/>
                  </a:cubicBezTo>
                  <a:lnTo>
                    <a:pt x="1739" y="16073"/>
                  </a:lnTo>
                  <a:cubicBezTo>
                    <a:pt x="1882" y="16002"/>
                    <a:pt x="2013" y="15907"/>
                    <a:pt x="2132" y="15788"/>
                  </a:cubicBezTo>
                  <a:cubicBezTo>
                    <a:pt x="2334" y="15561"/>
                    <a:pt x="2453" y="15276"/>
                    <a:pt x="2453" y="14966"/>
                  </a:cubicBezTo>
                  <a:lnTo>
                    <a:pt x="2453" y="1226"/>
                  </a:lnTo>
                  <a:cubicBezTo>
                    <a:pt x="2453" y="548"/>
                    <a:pt x="1905"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15"/>
            <p:cNvSpPr/>
            <p:nvPr/>
          </p:nvSpPr>
          <p:spPr>
            <a:xfrm>
              <a:off x="6600483" y="-148189"/>
              <a:ext cx="79872" cy="529240"/>
            </a:xfrm>
            <a:custGeom>
              <a:avLst/>
              <a:gdLst/>
              <a:ahLst/>
              <a:cxnLst/>
              <a:rect l="l" t="t" r="r" b="b"/>
              <a:pathLst>
                <a:path w="2442" h="16181" extrusionOk="0">
                  <a:moveTo>
                    <a:pt x="1144" y="0"/>
                  </a:moveTo>
                  <a:cubicBezTo>
                    <a:pt x="1060" y="0"/>
                    <a:pt x="965" y="24"/>
                    <a:pt x="882" y="48"/>
                  </a:cubicBezTo>
                  <a:cubicBezTo>
                    <a:pt x="834" y="60"/>
                    <a:pt x="798" y="71"/>
                    <a:pt x="751" y="83"/>
                  </a:cubicBezTo>
                  <a:cubicBezTo>
                    <a:pt x="715" y="107"/>
                    <a:pt x="691" y="119"/>
                    <a:pt x="656" y="131"/>
                  </a:cubicBezTo>
                  <a:cubicBezTo>
                    <a:pt x="620" y="155"/>
                    <a:pt x="596" y="167"/>
                    <a:pt x="572" y="179"/>
                  </a:cubicBezTo>
                  <a:cubicBezTo>
                    <a:pt x="548" y="202"/>
                    <a:pt x="525" y="214"/>
                    <a:pt x="501" y="226"/>
                  </a:cubicBezTo>
                  <a:lnTo>
                    <a:pt x="441" y="274"/>
                  </a:lnTo>
                  <a:lnTo>
                    <a:pt x="394" y="322"/>
                  </a:lnTo>
                  <a:cubicBezTo>
                    <a:pt x="370" y="333"/>
                    <a:pt x="358" y="357"/>
                    <a:pt x="346" y="369"/>
                  </a:cubicBezTo>
                  <a:cubicBezTo>
                    <a:pt x="322" y="381"/>
                    <a:pt x="310" y="393"/>
                    <a:pt x="298" y="417"/>
                  </a:cubicBezTo>
                  <a:cubicBezTo>
                    <a:pt x="286" y="429"/>
                    <a:pt x="275" y="441"/>
                    <a:pt x="263" y="464"/>
                  </a:cubicBezTo>
                  <a:lnTo>
                    <a:pt x="227" y="512"/>
                  </a:lnTo>
                  <a:lnTo>
                    <a:pt x="191" y="560"/>
                  </a:lnTo>
                  <a:lnTo>
                    <a:pt x="167" y="607"/>
                  </a:lnTo>
                  <a:lnTo>
                    <a:pt x="132" y="655"/>
                  </a:lnTo>
                  <a:lnTo>
                    <a:pt x="108" y="703"/>
                  </a:lnTo>
                  <a:cubicBezTo>
                    <a:pt x="108"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3" y="1072"/>
                  </a:cubicBezTo>
                  <a:cubicBezTo>
                    <a:pt x="1" y="1095"/>
                    <a:pt x="13" y="1107"/>
                    <a:pt x="13" y="1119"/>
                  </a:cubicBez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24" y="15145"/>
                  </a:cubicBezTo>
                  <a:lnTo>
                    <a:pt x="24" y="15192"/>
                  </a:lnTo>
                  <a:cubicBezTo>
                    <a:pt x="24" y="15204"/>
                    <a:pt x="24" y="15216"/>
                    <a:pt x="24" y="15240"/>
                  </a:cubicBezTo>
                  <a:cubicBezTo>
                    <a:pt x="36" y="15252"/>
                    <a:pt x="24" y="15276"/>
                    <a:pt x="36" y="15288"/>
                  </a:cubicBezTo>
                  <a:cubicBezTo>
                    <a:pt x="48" y="15300"/>
                    <a:pt x="48" y="15323"/>
                    <a:pt x="60" y="15335"/>
                  </a:cubicBezTo>
                  <a:lnTo>
                    <a:pt x="72" y="15383"/>
                  </a:lnTo>
                  <a:lnTo>
                    <a:pt x="96" y="15431"/>
                  </a:lnTo>
                  <a:cubicBezTo>
                    <a:pt x="96" y="15454"/>
                    <a:pt x="108" y="15466"/>
                    <a:pt x="120" y="15478"/>
                  </a:cubicBezTo>
                  <a:cubicBezTo>
                    <a:pt x="120" y="15502"/>
                    <a:pt x="132" y="15514"/>
                    <a:pt x="144" y="15526"/>
                  </a:cubicBezTo>
                  <a:cubicBezTo>
                    <a:pt x="144" y="15550"/>
                    <a:pt x="155" y="15561"/>
                    <a:pt x="167" y="15585"/>
                  </a:cubicBezTo>
                  <a:cubicBezTo>
                    <a:pt x="179" y="15597"/>
                    <a:pt x="191" y="15609"/>
                    <a:pt x="203" y="15633"/>
                  </a:cubicBezTo>
                  <a:cubicBezTo>
                    <a:pt x="203" y="15645"/>
                    <a:pt x="227" y="15657"/>
                    <a:pt x="239" y="15681"/>
                  </a:cubicBezTo>
                  <a:cubicBezTo>
                    <a:pt x="239" y="15692"/>
                    <a:pt x="263" y="15716"/>
                    <a:pt x="275"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6" y="16050"/>
                    <a:pt x="691" y="16062"/>
                    <a:pt x="727" y="16073"/>
                  </a:cubicBezTo>
                  <a:cubicBezTo>
                    <a:pt x="763" y="16097"/>
                    <a:pt x="810" y="16109"/>
                    <a:pt x="858" y="16121"/>
                  </a:cubicBezTo>
                  <a:cubicBezTo>
                    <a:pt x="977" y="16157"/>
                    <a:pt x="1096" y="16181"/>
                    <a:pt x="1215" y="16181"/>
                  </a:cubicBezTo>
                  <a:lnTo>
                    <a:pt x="1227" y="16181"/>
                  </a:lnTo>
                  <a:cubicBezTo>
                    <a:pt x="1334" y="16181"/>
                    <a:pt x="1441" y="16169"/>
                    <a:pt x="1537" y="16133"/>
                  </a:cubicBezTo>
                  <a:cubicBezTo>
                    <a:pt x="1584" y="16121"/>
                    <a:pt x="1632" y="16109"/>
                    <a:pt x="1679" y="16085"/>
                  </a:cubicBezTo>
                  <a:lnTo>
                    <a:pt x="1787" y="16038"/>
                  </a:lnTo>
                  <a:cubicBezTo>
                    <a:pt x="1810" y="16026"/>
                    <a:pt x="1834" y="16014"/>
                    <a:pt x="1870" y="15990"/>
                  </a:cubicBezTo>
                  <a:lnTo>
                    <a:pt x="1941" y="15942"/>
                  </a:lnTo>
                  <a:cubicBezTo>
                    <a:pt x="1953" y="15931"/>
                    <a:pt x="1977" y="15919"/>
                    <a:pt x="2001" y="15907"/>
                  </a:cubicBezTo>
                  <a:cubicBezTo>
                    <a:pt x="2013" y="15883"/>
                    <a:pt x="2037" y="15871"/>
                    <a:pt x="2049" y="15859"/>
                  </a:cubicBezTo>
                  <a:lnTo>
                    <a:pt x="2096" y="15812"/>
                  </a:lnTo>
                  <a:lnTo>
                    <a:pt x="2144" y="15752"/>
                  </a:lnTo>
                  <a:lnTo>
                    <a:pt x="2180" y="15704"/>
                  </a:lnTo>
                  <a:lnTo>
                    <a:pt x="2215" y="15657"/>
                  </a:lnTo>
                  <a:lnTo>
                    <a:pt x="2251" y="15609"/>
                  </a:lnTo>
                  <a:cubicBezTo>
                    <a:pt x="2263" y="15597"/>
                    <a:pt x="2275" y="15585"/>
                    <a:pt x="2287" y="15561"/>
                  </a:cubicBezTo>
                  <a:cubicBezTo>
                    <a:pt x="2287" y="15550"/>
                    <a:pt x="2299" y="15538"/>
                    <a:pt x="2310" y="15514"/>
                  </a:cubicBezTo>
                  <a:cubicBezTo>
                    <a:pt x="2310" y="15502"/>
                    <a:pt x="2322" y="15478"/>
                    <a:pt x="2334" y="15466"/>
                  </a:cubicBezTo>
                  <a:lnTo>
                    <a:pt x="2358" y="15419"/>
                  </a:lnTo>
                  <a:cubicBezTo>
                    <a:pt x="2358" y="15407"/>
                    <a:pt x="2358" y="15383"/>
                    <a:pt x="2370" y="15371"/>
                  </a:cubicBezTo>
                  <a:cubicBezTo>
                    <a:pt x="2370" y="15359"/>
                    <a:pt x="2382" y="15335"/>
                    <a:pt x="2382" y="15323"/>
                  </a:cubicBezTo>
                  <a:cubicBezTo>
                    <a:pt x="2394" y="15311"/>
                    <a:pt x="2394" y="15288"/>
                    <a:pt x="2406" y="15276"/>
                  </a:cubicBezTo>
                  <a:cubicBezTo>
                    <a:pt x="2406" y="15264"/>
                    <a:pt x="2406" y="15240"/>
                    <a:pt x="2406" y="15228"/>
                  </a:cubicBezTo>
                  <a:cubicBezTo>
                    <a:pt x="2418" y="15204"/>
                    <a:pt x="2406" y="15192"/>
                    <a:pt x="2418" y="15180"/>
                  </a:cubicBezTo>
                  <a:cubicBezTo>
                    <a:pt x="2430" y="15157"/>
                    <a:pt x="2418" y="15145"/>
                    <a:pt x="2430" y="15133"/>
                  </a:cubicBezTo>
                  <a:cubicBezTo>
                    <a:pt x="2441" y="15109"/>
                    <a:pt x="2430" y="15097"/>
                    <a:pt x="2430" y="15085"/>
                  </a:cubicBezTo>
                  <a:lnTo>
                    <a:pt x="2430" y="15026"/>
                  </a:lnTo>
                  <a:lnTo>
                    <a:pt x="2430" y="14978"/>
                  </a:lnTo>
                  <a:lnTo>
                    <a:pt x="2430" y="1214"/>
                  </a:lnTo>
                  <a:lnTo>
                    <a:pt x="2430" y="1167"/>
                  </a:lnTo>
                  <a:lnTo>
                    <a:pt x="2430" y="1119"/>
                  </a:lnTo>
                  <a:cubicBezTo>
                    <a:pt x="2430" y="1107"/>
                    <a:pt x="2430" y="1084"/>
                    <a:pt x="2430" y="1072"/>
                  </a:cubicBezTo>
                  <a:cubicBezTo>
                    <a:pt x="2418" y="1060"/>
                    <a:pt x="2418" y="1036"/>
                    <a:pt x="2418" y="1024"/>
                  </a:cubicBezTo>
                  <a:cubicBezTo>
                    <a:pt x="2418" y="1012"/>
                    <a:pt x="2418" y="988"/>
                    <a:pt x="2418" y="976"/>
                  </a:cubicBezTo>
                  <a:cubicBezTo>
                    <a:pt x="2418" y="964"/>
                    <a:pt x="2406" y="941"/>
                    <a:pt x="2406" y="929"/>
                  </a:cubicBezTo>
                  <a:cubicBezTo>
                    <a:pt x="2406" y="905"/>
                    <a:pt x="2406" y="893"/>
                    <a:pt x="2394" y="881"/>
                  </a:cubicBezTo>
                  <a:cubicBezTo>
                    <a:pt x="2382" y="869"/>
                    <a:pt x="2382" y="845"/>
                    <a:pt x="2382" y="833"/>
                  </a:cubicBezTo>
                  <a:cubicBezTo>
                    <a:pt x="2382" y="810"/>
                    <a:pt x="2370" y="798"/>
                    <a:pt x="2358" y="786"/>
                  </a:cubicBezTo>
                  <a:cubicBezTo>
                    <a:pt x="2358" y="762"/>
                    <a:pt x="2346" y="750"/>
                    <a:pt x="2346" y="738"/>
                  </a:cubicBezTo>
                  <a:cubicBezTo>
                    <a:pt x="2346" y="714"/>
                    <a:pt x="2322" y="703"/>
                    <a:pt x="2322" y="691"/>
                  </a:cubicBezTo>
                  <a:lnTo>
                    <a:pt x="2299" y="643"/>
                  </a:lnTo>
                  <a:cubicBezTo>
                    <a:pt x="2287" y="619"/>
                    <a:pt x="2275" y="607"/>
                    <a:pt x="2263" y="595"/>
                  </a:cubicBezTo>
                  <a:cubicBezTo>
                    <a:pt x="2251" y="572"/>
                    <a:pt x="2251" y="560"/>
                    <a:pt x="2239" y="548"/>
                  </a:cubicBezTo>
                  <a:lnTo>
                    <a:pt x="2203" y="500"/>
                  </a:lnTo>
                  <a:lnTo>
                    <a:pt x="2168" y="452"/>
                  </a:lnTo>
                  <a:lnTo>
                    <a:pt x="2120" y="393"/>
                  </a:lnTo>
                  <a:cubicBezTo>
                    <a:pt x="2108" y="381"/>
                    <a:pt x="2096" y="369"/>
                    <a:pt x="2072" y="345"/>
                  </a:cubicBezTo>
                  <a:lnTo>
                    <a:pt x="2025" y="298"/>
                  </a:lnTo>
                  <a:cubicBezTo>
                    <a:pt x="2001" y="286"/>
                    <a:pt x="1989" y="274"/>
                    <a:pt x="1965" y="250"/>
                  </a:cubicBezTo>
                  <a:lnTo>
                    <a:pt x="1894" y="202"/>
                  </a:lnTo>
                  <a:lnTo>
                    <a:pt x="1822" y="155"/>
                  </a:lnTo>
                  <a:cubicBezTo>
                    <a:pt x="1787"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15"/>
            <p:cNvSpPr/>
            <p:nvPr/>
          </p:nvSpPr>
          <p:spPr>
            <a:xfrm>
              <a:off x="6195500" y="-169612"/>
              <a:ext cx="142932" cy="125041"/>
            </a:xfrm>
            <a:custGeom>
              <a:avLst/>
              <a:gdLst/>
              <a:ahLst/>
              <a:cxnLst/>
              <a:rect l="l" t="t" r="r" b="b"/>
              <a:pathLst>
                <a:path w="4370" h="3823" extrusionOk="0">
                  <a:moveTo>
                    <a:pt x="1143" y="0"/>
                  </a:moveTo>
                  <a:cubicBezTo>
                    <a:pt x="512" y="0"/>
                    <a:pt x="12" y="512"/>
                    <a:pt x="0" y="1131"/>
                  </a:cubicBezTo>
                  <a:lnTo>
                    <a:pt x="0" y="2679"/>
                  </a:lnTo>
                  <a:cubicBezTo>
                    <a:pt x="12" y="3310"/>
                    <a:pt x="512" y="3810"/>
                    <a:pt x="1143" y="3822"/>
                  </a:cubicBezTo>
                  <a:lnTo>
                    <a:pt x="3227" y="3822"/>
                  </a:lnTo>
                  <a:cubicBezTo>
                    <a:pt x="3858" y="3810"/>
                    <a:pt x="4358" y="3310"/>
                    <a:pt x="4370" y="2679"/>
                  </a:cubicBezTo>
                  <a:lnTo>
                    <a:pt x="4370"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15"/>
            <p:cNvSpPr/>
            <p:nvPr/>
          </p:nvSpPr>
          <p:spPr>
            <a:xfrm>
              <a:off x="6195500" y="277825"/>
              <a:ext cx="142932" cy="124648"/>
            </a:xfrm>
            <a:custGeom>
              <a:avLst/>
              <a:gdLst/>
              <a:ahLst/>
              <a:cxnLst/>
              <a:rect l="l" t="t" r="r" b="b"/>
              <a:pathLst>
                <a:path w="4370" h="3811" extrusionOk="0">
                  <a:moveTo>
                    <a:pt x="1143" y="0"/>
                  </a:moveTo>
                  <a:cubicBezTo>
                    <a:pt x="512" y="0"/>
                    <a:pt x="12" y="512"/>
                    <a:pt x="0" y="1132"/>
                  </a:cubicBezTo>
                  <a:lnTo>
                    <a:pt x="0" y="2679"/>
                  </a:lnTo>
                  <a:cubicBezTo>
                    <a:pt x="12" y="3310"/>
                    <a:pt x="512" y="3810"/>
                    <a:pt x="1143" y="3810"/>
                  </a:cubicBezTo>
                  <a:lnTo>
                    <a:pt x="3227" y="3810"/>
                  </a:lnTo>
                  <a:cubicBezTo>
                    <a:pt x="3858" y="3810"/>
                    <a:pt x="4358" y="3310"/>
                    <a:pt x="4370" y="2679"/>
                  </a:cubicBezTo>
                  <a:lnTo>
                    <a:pt x="4370" y="1132"/>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15"/>
            <p:cNvSpPr/>
            <p:nvPr/>
          </p:nvSpPr>
          <p:spPr>
            <a:xfrm>
              <a:off x="6218461"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34" y="393"/>
                    <a:pt x="298" y="429"/>
                  </a:cubicBezTo>
                  <a:cubicBezTo>
                    <a:pt x="286" y="452"/>
                    <a:pt x="263" y="476"/>
                    <a:pt x="251" y="500"/>
                  </a:cubicBezTo>
                  <a:cubicBezTo>
                    <a:pt x="227" y="524"/>
                    <a:pt x="203" y="560"/>
                    <a:pt x="179" y="595"/>
                  </a:cubicBezTo>
                  <a:cubicBezTo>
                    <a:pt x="167" y="631"/>
                    <a:pt x="144" y="655"/>
                    <a:pt x="132" y="691"/>
                  </a:cubicBezTo>
                  <a:cubicBezTo>
                    <a:pt x="120" y="726"/>
                    <a:pt x="96" y="750"/>
                    <a:pt x="84" y="786"/>
                  </a:cubicBezTo>
                  <a:cubicBezTo>
                    <a:pt x="72" y="833"/>
                    <a:pt x="60" y="869"/>
                    <a:pt x="48" y="917"/>
                  </a:cubicBezTo>
                  <a:cubicBezTo>
                    <a:pt x="48" y="941"/>
                    <a:pt x="36" y="964"/>
                    <a:pt x="24" y="1000"/>
                  </a:cubicBezTo>
                  <a:cubicBezTo>
                    <a:pt x="13" y="1072"/>
                    <a:pt x="1" y="1143"/>
                    <a:pt x="1" y="1226"/>
                  </a:cubicBezTo>
                  <a:lnTo>
                    <a:pt x="1" y="14954"/>
                  </a:lnTo>
                  <a:cubicBezTo>
                    <a:pt x="1" y="15633"/>
                    <a:pt x="548" y="16181"/>
                    <a:pt x="1227" y="16181"/>
                  </a:cubicBezTo>
                  <a:cubicBezTo>
                    <a:pt x="1310" y="16181"/>
                    <a:pt x="1406" y="16169"/>
                    <a:pt x="1489" y="16157"/>
                  </a:cubicBezTo>
                  <a:lnTo>
                    <a:pt x="1525" y="16145"/>
                  </a:lnTo>
                  <a:cubicBezTo>
                    <a:pt x="1596"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15"/>
            <p:cNvSpPr/>
            <p:nvPr/>
          </p:nvSpPr>
          <p:spPr>
            <a:xfrm>
              <a:off x="6230922" y="-148189"/>
              <a:ext cx="78694" cy="529240"/>
            </a:xfrm>
            <a:custGeom>
              <a:avLst/>
              <a:gdLst/>
              <a:ahLst/>
              <a:cxnLst/>
              <a:rect l="l" t="t" r="r" b="b"/>
              <a:pathLst>
                <a:path w="2406" h="16181" extrusionOk="0">
                  <a:moveTo>
                    <a:pt x="1120" y="0"/>
                  </a:moveTo>
                  <a:cubicBezTo>
                    <a:pt x="1036" y="0"/>
                    <a:pt x="941" y="24"/>
                    <a:pt x="858" y="48"/>
                  </a:cubicBezTo>
                  <a:cubicBezTo>
                    <a:pt x="822" y="60"/>
                    <a:pt x="775" y="71"/>
                    <a:pt x="727" y="83"/>
                  </a:cubicBezTo>
                  <a:cubicBezTo>
                    <a:pt x="703" y="107"/>
                    <a:pt x="667" y="119"/>
                    <a:pt x="632" y="131"/>
                  </a:cubicBezTo>
                  <a:cubicBezTo>
                    <a:pt x="596" y="155"/>
                    <a:pt x="584" y="167"/>
                    <a:pt x="548" y="179"/>
                  </a:cubicBezTo>
                  <a:cubicBezTo>
                    <a:pt x="525" y="202"/>
                    <a:pt x="501" y="214"/>
                    <a:pt x="489" y="226"/>
                  </a:cubicBezTo>
                  <a:lnTo>
                    <a:pt x="417" y="274"/>
                  </a:lnTo>
                  <a:lnTo>
                    <a:pt x="370" y="322"/>
                  </a:lnTo>
                  <a:lnTo>
                    <a:pt x="322" y="369"/>
                  </a:lnTo>
                  <a:cubicBezTo>
                    <a:pt x="310" y="381"/>
                    <a:pt x="286" y="393"/>
                    <a:pt x="274" y="417"/>
                  </a:cubicBezTo>
                  <a:lnTo>
                    <a:pt x="239" y="464"/>
                  </a:lnTo>
                  <a:lnTo>
                    <a:pt x="203" y="512"/>
                  </a:lnTo>
                  <a:lnTo>
                    <a:pt x="167" y="560"/>
                  </a:lnTo>
                  <a:cubicBezTo>
                    <a:pt x="155" y="572"/>
                    <a:pt x="155" y="583"/>
                    <a:pt x="144" y="607"/>
                  </a:cubicBezTo>
                  <a:lnTo>
                    <a:pt x="120" y="655"/>
                  </a:lnTo>
                  <a:cubicBezTo>
                    <a:pt x="108" y="667"/>
                    <a:pt x="96" y="679"/>
                    <a:pt x="96" y="703"/>
                  </a:cubicBezTo>
                  <a:cubicBezTo>
                    <a:pt x="84" y="714"/>
                    <a:pt x="72" y="726"/>
                    <a:pt x="72" y="750"/>
                  </a:cubicBezTo>
                  <a:cubicBezTo>
                    <a:pt x="60" y="762"/>
                    <a:pt x="60" y="774"/>
                    <a:pt x="48" y="786"/>
                  </a:cubicBezTo>
                  <a:lnTo>
                    <a:pt x="36" y="833"/>
                  </a:lnTo>
                  <a:lnTo>
                    <a:pt x="24" y="881"/>
                  </a:lnTo>
                  <a:cubicBezTo>
                    <a:pt x="24" y="905"/>
                    <a:pt x="13" y="917"/>
                    <a:pt x="13" y="929"/>
                  </a:cubicBezTo>
                  <a:cubicBezTo>
                    <a:pt x="1" y="953"/>
                    <a:pt x="1"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 y="15216"/>
                    <a:pt x="13" y="15240"/>
                  </a:cubicBezTo>
                  <a:cubicBezTo>
                    <a:pt x="13" y="15252"/>
                    <a:pt x="13" y="15276"/>
                    <a:pt x="24" y="15288"/>
                  </a:cubicBezTo>
                  <a:cubicBezTo>
                    <a:pt x="36" y="15300"/>
                    <a:pt x="36" y="15323"/>
                    <a:pt x="36" y="15335"/>
                  </a:cubicBezTo>
                  <a:cubicBezTo>
                    <a:pt x="36" y="15347"/>
                    <a:pt x="48" y="15371"/>
                    <a:pt x="60" y="15383"/>
                  </a:cubicBezTo>
                  <a:cubicBezTo>
                    <a:pt x="60" y="15407"/>
                    <a:pt x="60" y="15419"/>
                    <a:pt x="72" y="15431"/>
                  </a:cubicBezTo>
                  <a:cubicBezTo>
                    <a:pt x="84" y="15454"/>
                    <a:pt x="84" y="15466"/>
                    <a:pt x="96" y="15478"/>
                  </a:cubicBezTo>
                  <a:cubicBezTo>
                    <a:pt x="108" y="15502"/>
                    <a:pt x="108" y="15514"/>
                    <a:pt x="120" y="15526"/>
                  </a:cubicBezTo>
                  <a:cubicBezTo>
                    <a:pt x="132" y="15550"/>
                    <a:pt x="144" y="15561"/>
                    <a:pt x="144" y="15585"/>
                  </a:cubicBezTo>
                  <a:cubicBezTo>
                    <a:pt x="155" y="15597"/>
                    <a:pt x="167" y="15609"/>
                    <a:pt x="179" y="15633"/>
                  </a:cubicBezTo>
                  <a:cubicBezTo>
                    <a:pt x="191" y="15645"/>
                    <a:pt x="203" y="15669"/>
                    <a:pt x="215" y="15681"/>
                  </a:cubicBezTo>
                  <a:lnTo>
                    <a:pt x="251" y="15728"/>
                  </a:lnTo>
                  <a:lnTo>
                    <a:pt x="298" y="15776"/>
                  </a:lnTo>
                  <a:lnTo>
                    <a:pt x="334" y="15823"/>
                  </a:lnTo>
                  <a:lnTo>
                    <a:pt x="394" y="15871"/>
                  </a:lnTo>
                  <a:cubicBezTo>
                    <a:pt x="417" y="15895"/>
                    <a:pt x="429" y="15907"/>
                    <a:pt x="453" y="15931"/>
                  </a:cubicBezTo>
                  <a:cubicBezTo>
                    <a:pt x="477" y="15942"/>
                    <a:pt x="501" y="15966"/>
                    <a:pt x="525" y="15978"/>
                  </a:cubicBezTo>
                  <a:cubicBezTo>
                    <a:pt x="584" y="16014"/>
                    <a:pt x="644" y="16050"/>
                    <a:pt x="703" y="16073"/>
                  </a:cubicBezTo>
                  <a:cubicBezTo>
                    <a:pt x="751" y="16097"/>
                    <a:pt x="798" y="16109"/>
                    <a:pt x="834" y="16121"/>
                  </a:cubicBezTo>
                  <a:cubicBezTo>
                    <a:pt x="953" y="16157"/>
                    <a:pt x="1072" y="16181"/>
                    <a:pt x="1191" y="16181"/>
                  </a:cubicBezTo>
                  <a:lnTo>
                    <a:pt x="1203" y="16181"/>
                  </a:lnTo>
                  <a:cubicBezTo>
                    <a:pt x="1310" y="16181"/>
                    <a:pt x="1417" y="16169"/>
                    <a:pt x="1525" y="16133"/>
                  </a:cubicBezTo>
                  <a:cubicBezTo>
                    <a:pt x="1572" y="16121"/>
                    <a:pt x="1620" y="16109"/>
                    <a:pt x="1656" y="16085"/>
                  </a:cubicBezTo>
                  <a:cubicBezTo>
                    <a:pt x="1691" y="16073"/>
                    <a:pt x="1727" y="16062"/>
                    <a:pt x="1763" y="16038"/>
                  </a:cubicBezTo>
                  <a:lnTo>
                    <a:pt x="1846" y="15990"/>
                  </a:lnTo>
                  <a:lnTo>
                    <a:pt x="1918" y="15942"/>
                  </a:lnTo>
                  <a:cubicBezTo>
                    <a:pt x="1941" y="15931"/>
                    <a:pt x="1953" y="15919"/>
                    <a:pt x="1977" y="15907"/>
                  </a:cubicBezTo>
                  <a:lnTo>
                    <a:pt x="2037" y="15859"/>
                  </a:lnTo>
                  <a:lnTo>
                    <a:pt x="2084" y="15812"/>
                  </a:lnTo>
                  <a:lnTo>
                    <a:pt x="2120" y="15752"/>
                  </a:lnTo>
                  <a:cubicBezTo>
                    <a:pt x="2144" y="15740"/>
                    <a:pt x="2156" y="15728"/>
                    <a:pt x="2168" y="15704"/>
                  </a:cubicBezTo>
                  <a:cubicBezTo>
                    <a:pt x="2179" y="15692"/>
                    <a:pt x="2191" y="15681"/>
                    <a:pt x="2203" y="15657"/>
                  </a:cubicBezTo>
                  <a:lnTo>
                    <a:pt x="2227" y="15609"/>
                  </a:lnTo>
                  <a:lnTo>
                    <a:pt x="2263" y="15561"/>
                  </a:lnTo>
                  <a:cubicBezTo>
                    <a:pt x="2275" y="15550"/>
                    <a:pt x="2275" y="15538"/>
                    <a:pt x="2287" y="15514"/>
                  </a:cubicBezTo>
                  <a:cubicBezTo>
                    <a:pt x="2299" y="15502"/>
                    <a:pt x="2299" y="15478"/>
                    <a:pt x="2310" y="15466"/>
                  </a:cubicBezTo>
                  <a:cubicBezTo>
                    <a:pt x="2310" y="15454"/>
                    <a:pt x="2322" y="15431"/>
                    <a:pt x="2334" y="15419"/>
                  </a:cubicBezTo>
                  <a:cubicBezTo>
                    <a:pt x="2334" y="15407"/>
                    <a:pt x="2346" y="15383"/>
                    <a:pt x="2346" y="15371"/>
                  </a:cubicBezTo>
                  <a:cubicBezTo>
                    <a:pt x="2346" y="15359"/>
                    <a:pt x="2358" y="15335"/>
                    <a:pt x="2370" y="15323"/>
                  </a:cubicBezTo>
                  <a:lnTo>
                    <a:pt x="2382" y="15276"/>
                  </a:lnTo>
                  <a:cubicBezTo>
                    <a:pt x="2382" y="15264"/>
                    <a:pt x="2394" y="15240"/>
                    <a:pt x="2394"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394" y="1214"/>
                  </a:lnTo>
                  <a:lnTo>
                    <a:pt x="2394" y="1167"/>
                  </a:lnTo>
                  <a:lnTo>
                    <a:pt x="2394" y="1119"/>
                  </a:lnTo>
                  <a:lnTo>
                    <a:pt x="2394" y="1072"/>
                  </a:lnTo>
                  <a:cubicBezTo>
                    <a:pt x="2394" y="1060"/>
                    <a:pt x="2394" y="1036"/>
                    <a:pt x="2394" y="1024"/>
                  </a:cubicBezTo>
                  <a:lnTo>
                    <a:pt x="2394" y="976"/>
                  </a:lnTo>
                  <a:cubicBezTo>
                    <a:pt x="2394" y="964"/>
                    <a:pt x="2382" y="941"/>
                    <a:pt x="2382" y="929"/>
                  </a:cubicBezTo>
                  <a:cubicBezTo>
                    <a:pt x="2382" y="917"/>
                    <a:pt x="2382" y="893"/>
                    <a:pt x="2370" y="881"/>
                  </a:cubicBezTo>
                  <a:cubicBezTo>
                    <a:pt x="2370" y="869"/>
                    <a:pt x="2358" y="845"/>
                    <a:pt x="2358" y="833"/>
                  </a:cubicBezTo>
                  <a:lnTo>
                    <a:pt x="2334" y="786"/>
                  </a:lnTo>
                  <a:lnTo>
                    <a:pt x="2322" y="738"/>
                  </a:lnTo>
                  <a:cubicBezTo>
                    <a:pt x="2322" y="714"/>
                    <a:pt x="2299" y="703"/>
                    <a:pt x="2299" y="691"/>
                  </a:cubicBezTo>
                  <a:lnTo>
                    <a:pt x="2275" y="643"/>
                  </a:lnTo>
                  <a:cubicBezTo>
                    <a:pt x="2263" y="619"/>
                    <a:pt x="2251" y="607"/>
                    <a:pt x="2239" y="595"/>
                  </a:cubicBezTo>
                  <a:lnTo>
                    <a:pt x="2215" y="548"/>
                  </a:lnTo>
                  <a:cubicBezTo>
                    <a:pt x="2203" y="524"/>
                    <a:pt x="2191" y="512"/>
                    <a:pt x="2179" y="500"/>
                  </a:cubicBezTo>
                  <a:cubicBezTo>
                    <a:pt x="2168" y="476"/>
                    <a:pt x="2156" y="464"/>
                    <a:pt x="2144" y="452"/>
                  </a:cubicBezTo>
                  <a:lnTo>
                    <a:pt x="2096" y="393"/>
                  </a:lnTo>
                  <a:lnTo>
                    <a:pt x="2060" y="345"/>
                  </a:lnTo>
                  <a:lnTo>
                    <a:pt x="2001" y="298"/>
                  </a:lnTo>
                  <a:cubicBezTo>
                    <a:pt x="1977" y="286"/>
                    <a:pt x="1965" y="274"/>
                    <a:pt x="1941" y="250"/>
                  </a:cubicBezTo>
                  <a:lnTo>
                    <a:pt x="1882" y="202"/>
                  </a:lnTo>
                  <a:lnTo>
                    <a:pt x="1798" y="155"/>
                  </a:lnTo>
                  <a:cubicBezTo>
                    <a:pt x="1763" y="143"/>
                    <a:pt x="1727" y="119"/>
                    <a:pt x="1703" y="107"/>
                  </a:cubicBezTo>
                  <a:cubicBezTo>
                    <a:pt x="1656" y="95"/>
                    <a:pt x="1608" y="71"/>
                    <a:pt x="1572" y="60"/>
                  </a:cubicBezTo>
                  <a:cubicBezTo>
                    <a:pt x="1489" y="36"/>
                    <a:pt x="1406" y="12"/>
                    <a:pt x="1322" y="12"/>
                  </a:cubicBezTo>
                  <a:cubicBezTo>
                    <a:pt x="1287" y="0"/>
                    <a:pt x="1239"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15"/>
            <p:cNvSpPr/>
            <p:nvPr/>
          </p:nvSpPr>
          <p:spPr>
            <a:xfrm>
              <a:off x="7819390"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58" y="3810"/>
                    <a:pt x="4358" y="3310"/>
                    <a:pt x="4358" y="2679"/>
                  </a:cubicBezTo>
                  <a:lnTo>
                    <a:pt x="4358"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15"/>
            <p:cNvSpPr/>
            <p:nvPr/>
          </p:nvSpPr>
          <p:spPr>
            <a:xfrm>
              <a:off x="7819390" y="277825"/>
              <a:ext cx="142539" cy="124648"/>
            </a:xfrm>
            <a:custGeom>
              <a:avLst/>
              <a:gdLst/>
              <a:ahLst/>
              <a:cxnLst/>
              <a:rect l="l" t="t" r="r" b="b"/>
              <a:pathLst>
                <a:path w="4358" h="3811" extrusionOk="0">
                  <a:moveTo>
                    <a:pt x="1143" y="0"/>
                  </a:moveTo>
                  <a:cubicBezTo>
                    <a:pt x="512" y="0"/>
                    <a:pt x="0" y="512"/>
                    <a:pt x="0" y="1132"/>
                  </a:cubicBezTo>
                  <a:lnTo>
                    <a:pt x="0" y="2679"/>
                  </a:lnTo>
                  <a:cubicBezTo>
                    <a:pt x="0" y="3298"/>
                    <a:pt x="512" y="3810"/>
                    <a:pt x="1143" y="3810"/>
                  </a:cubicBezTo>
                  <a:lnTo>
                    <a:pt x="3227" y="3810"/>
                  </a:lnTo>
                  <a:cubicBezTo>
                    <a:pt x="3846" y="3810"/>
                    <a:pt x="4358" y="3298"/>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15"/>
            <p:cNvSpPr/>
            <p:nvPr/>
          </p:nvSpPr>
          <p:spPr>
            <a:xfrm>
              <a:off x="7842350"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22" y="393"/>
                    <a:pt x="298" y="429"/>
                  </a:cubicBezTo>
                  <a:cubicBezTo>
                    <a:pt x="275" y="452"/>
                    <a:pt x="263" y="476"/>
                    <a:pt x="239" y="500"/>
                  </a:cubicBezTo>
                  <a:cubicBezTo>
                    <a:pt x="227" y="524"/>
                    <a:pt x="203" y="560"/>
                    <a:pt x="179" y="595"/>
                  </a:cubicBezTo>
                  <a:cubicBezTo>
                    <a:pt x="155" y="631"/>
                    <a:pt x="144" y="655"/>
                    <a:pt x="132" y="691"/>
                  </a:cubicBezTo>
                  <a:cubicBezTo>
                    <a:pt x="108" y="726"/>
                    <a:pt x="96" y="750"/>
                    <a:pt x="84" y="786"/>
                  </a:cubicBezTo>
                  <a:cubicBezTo>
                    <a:pt x="72" y="833"/>
                    <a:pt x="60" y="869"/>
                    <a:pt x="48" y="917"/>
                  </a:cubicBezTo>
                  <a:cubicBezTo>
                    <a:pt x="36" y="941"/>
                    <a:pt x="25" y="964"/>
                    <a:pt x="25" y="1000"/>
                  </a:cubicBezTo>
                  <a:cubicBezTo>
                    <a:pt x="13" y="1072"/>
                    <a:pt x="1" y="1143"/>
                    <a:pt x="1" y="1226"/>
                  </a:cubicBezTo>
                  <a:lnTo>
                    <a:pt x="1" y="14954"/>
                  </a:lnTo>
                  <a:cubicBezTo>
                    <a:pt x="1" y="15633"/>
                    <a:pt x="548" y="16181"/>
                    <a:pt x="1227" y="16181"/>
                  </a:cubicBezTo>
                  <a:cubicBezTo>
                    <a:pt x="1310"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15"/>
            <p:cNvSpPr/>
            <p:nvPr/>
          </p:nvSpPr>
          <p:spPr>
            <a:xfrm>
              <a:off x="7854027" y="-148189"/>
              <a:ext cx="79087" cy="529240"/>
            </a:xfrm>
            <a:custGeom>
              <a:avLst/>
              <a:gdLst/>
              <a:ahLst/>
              <a:cxnLst/>
              <a:rect l="l" t="t" r="r" b="b"/>
              <a:pathLst>
                <a:path w="2418" h="16181" extrusionOk="0">
                  <a:moveTo>
                    <a:pt x="1132" y="0"/>
                  </a:moveTo>
                  <a:cubicBezTo>
                    <a:pt x="1049" y="0"/>
                    <a:pt x="965" y="24"/>
                    <a:pt x="882" y="48"/>
                  </a:cubicBezTo>
                  <a:cubicBezTo>
                    <a:pt x="834" y="60"/>
                    <a:pt x="787" y="71"/>
                    <a:pt x="739" y="83"/>
                  </a:cubicBezTo>
                  <a:cubicBezTo>
                    <a:pt x="715" y="107"/>
                    <a:pt x="680" y="119"/>
                    <a:pt x="644" y="131"/>
                  </a:cubicBezTo>
                  <a:cubicBezTo>
                    <a:pt x="620" y="155"/>
                    <a:pt x="596" y="167"/>
                    <a:pt x="572" y="179"/>
                  </a:cubicBezTo>
                  <a:cubicBezTo>
                    <a:pt x="537" y="202"/>
                    <a:pt x="525" y="214"/>
                    <a:pt x="501" y="226"/>
                  </a:cubicBezTo>
                  <a:lnTo>
                    <a:pt x="430" y="274"/>
                  </a:lnTo>
                  <a:lnTo>
                    <a:pt x="382" y="322"/>
                  </a:lnTo>
                  <a:cubicBezTo>
                    <a:pt x="370" y="333"/>
                    <a:pt x="346" y="357"/>
                    <a:pt x="334" y="369"/>
                  </a:cubicBezTo>
                  <a:lnTo>
                    <a:pt x="287" y="417"/>
                  </a:lnTo>
                  <a:cubicBezTo>
                    <a:pt x="275" y="429"/>
                    <a:pt x="263" y="441"/>
                    <a:pt x="251" y="464"/>
                  </a:cubicBezTo>
                  <a:lnTo>
                    <a:pt x="215" y="512"/>
                  </a:lnTo>
                  <a:lnTo>
                    <a:pt x="179" y="560"/>
                  </a:lnTo>
                  <a:lnTo>
                    <a:pt x="156" y="607"/>
                  </a:lnTo>
                  <a:lnTo>
                    <a:pt x="132" y="655"/>
                  </a:lnTo>
                  <a:lnTo>
                    <a:pt x="108" y="703"/>
                  </a:lnTo>
                  <a:cubicBezTo>
                    <a:pt x="108" y="714"/>
                    <a:pt x="96" y="726"/>
                    <a:pt x="84" y="750"/>
                  </a:cubicBezTo>
                  <a:cubicBezTo>
                    <a:pt x="72" y="762"/>
                    <a:pt x="72" y="774"/>
                    <a:pt x="60" y="786"/>
                  </a:cubicBezTo>
                  <a:lnTo>
                    <a:pt x="49" y="833"/>
                  </a:lnTo>
                  <a:lnTo>
                    <a:pt x="37" y="881"/>
                  </a:lnTo>
                  <a:cubicBezTo>
                    <a:pt x="37" y="905"/>
                    <a:pt x="25" y="917"/>
                    <a:pt x="25" y="929"/>
                  </a:cubicBezTo>
                  <a:cubicBezTo>
                    <a:pt x="13" y="953"/>
                    <a:pt x="13" y="964"/>
                    <a:pt x="13" y="976"/>
                  </a:cubicBezTo>
                  <a:lnTo>
                    <a:pt x="13" y="1024"/>
                  </a:lnTo>
                  <a:cubicBezTo>
                    <a:pt x="13" y="1048"/>
                    <a:pt x="13" y="1060"/>
                    <a:pt x="1" y="1072"/>
                  </a:cubicBezTo>
                  <a:cubicBezTo>
                    <a:pt x="1" y="1095"/>
                    <a:pt x="1" y="1107"/>
                    <a:pt x="1" y="1119"/>
                  </a:cubicBezTo>
                  <a:lnTo>
                    <a:pt x="1" y="1167"/>
                  </a:lnTo>
                  <a:lnTo>
                    <a:pt x="1" y="1214"/>
                  </a:lnTo>
                  <a:lnTo>
                    <a:pt x="1" y="14954"/>
                  </a:lnTo>
                  <a:cubicBezTo>
                    <a:pt x="1" y="14966"/>
                    <a:pt x="1" y="14978"/>
                    <a:pt x="1" y="14990"/>
                  </a:cubicBezTo>
                  <a:lnTo>
                    <a:pt x="1" y="15050"/>
                  </a:lnTo>
                  <a:cubicBezTo>
                    <a:pt x="1" y="15061"/>
                    <a:pt x="1" y="15073"/>
                    <a:pt x="1" y="15097"/>
                  </a:cubicBezTo>
                  <a:cubicBezTo>
                    <a:pt x="1" y="15109"/>
                    <a:pt x="13" y="15121"/>
                    <a:pt x="13" y="15145"/>
                  </a:cubicBezTo>
                  <a:lnTo>
                    <a:pt x="13" y="15192"/>
                  </a:lnTo>
                  <a:cubicBezTo>
                    <a:pt x="13" y="15204"/>
                    <a:pt x="13" y="15216"/>
                    <a:pt x="25" y="15240"/>
                  </a:cubicBezTo>
                  <a:cubicBezTo>
                    <a:pt x="37" y="15252"/>
                    <a:pt x="25" y="15276"/>
                    <a:pt x="37" y="15288"/>
                  </a:cubicBezTo>
                  <a:cubicBezTo>
                    <a:pt x="49" y="15300"/>
                    <a:pt x="49" y="15323"/>
                    <a:pt x="49" y="15335"/>
                  </a:cubicBezTo>
                  <a:lnTo>
                    <a:pt x="60" y="15383"/>
                  </a:lnTo>
                  <a:lnTo>
                    <a:pt x="84" y="15431"/>
                  </a:lnTo>
                  <a:cubicBezTo>
                    <a:pt x="84" y="15454"/>
                    <a:pt x="96" y="15466"/>
                    <a:pt x="108" y="15478"/>
                  </a:cubicBezTo>
                  <a:cubicBezTo>
                    <a:pt x="120" y="15502"/>
                    <a:pt x="120" y="15514"/>
                    <a:pt x="132" y="15526"/>
                  </a:cubicBezTo>
                  <a:cubicBezTo>
                    <a:pt x="144" y="15550"/>
                    <a:pt x="156" y="15561"/>
                    <a:pt x="156" y="15585"/>
                  </a:cubicBezTo>
                  <a:cubicBezTo>
                    <a:pt x="168" y="15597"/>
                    <a:pt x="179" y="15609"/>
                    <a:pt x="191" y="15633"/>
                  </a:cubicBezTo>
                  <a:cubicBezTo>
                    <a:pt x="203" y="15645"/>
                    <a:pt x="215" y="15657"/>
                    <a:pt x="227" y="15681"/>
                  </a:cubicBezTo>
                  <a:cubicBezTo>
                    <a:pt x="239" y="15692"/>
                    <a:pt x="251" y="15716"/>
                    <a:pt x="263" y="15728"/>
                  </a:cubicBezTo>
                  <a:cubicBezTo>
                    <a:pt x="275" y="15740"/>
                    <a:pt x="287" y="15764"/>
                    <a:pt x="310" y="15776"/>
                  </a:cubicBezTo>
                  <a:lnTo>
                    <a:pt x="358" y="15823"/>
                  </a:lnTo>
                  <a:lnTo>
                    <a:pt x="406" y="15871"/>
                  </a:lnTo>
                  <a:cubicBezTo>
                    <a:pt x="430" y="15895"/>
                    <a:pt x="441" y="15907"/>
                    <a:pt x="465" y="15931"/>
                  </a:cubicBezTo>
                  <a:lnTo>
                    <a:pt x="537" y="15978"/>
                  </a:lnTo>
                  <a:cubicBezTo>
                    <a:pt x="560" y="15990"/>
                    <a:pt x="584" y="16014"/>
                    <a:pt x="620" y="16026"/>
                  </a:cubicBezTo>
                  <a:cubicBezTo>
                    <a:pt x="644" y="16050"/>
                    <a:pt x="680" y="16062"/>
                    <a:pt x="715" y="16073"/>
                  </a:cubicBezTo>
                  <a:cubicBezTo>
                    <a:pt x="763" y="16097"/>
                    <a:pt x="811"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51" y="16050"/>
                  </a:lnTo>
                  <a:cubicBezTo>
                    <a:pt x="1775" y="16026"/>
                    <a:pt x="1811" y="16014"/>
                    <a:pt x="1834" y="16002"/>
                  </a:cubicBezTo>
                  <a:lnTo>
                    <a:pt x="1906" y="15954"/>
                  </a:lnTo>
                  <a:cubicBezTo>
                    <a:pt x="1930" y="15931"/>
                    <a:pt x="1954" y="15919"/>
                    <a:pt x="1965" y="15907"/>
                  </a:cubicBezTo>
                  <a:cubicBezTo>
                    <a:pt x="1989" y="15883"/>
                    <a:pt x="2001" y="15871"/>
                    <a:pt x="2025" y="15859"/>
                  </a:cubicBezTo>
                  <a:lnTo>
                    <a:pt x="2073" y="15812"/>
                  </a:lnTo>
                  <a:lnTo>
                    <a:pt x="2108" y="15752"/>
                  </a:lnTo>
                  <a:lnTo>
                    <a:pt x="2156" y="15704"/>
                  </a:lnTo>
                  <a:lnTo>
                    <a:pt x="2192" y="15657"/>
                  </a:lnTo>
                  <a:lnTo>
                    <a:pt x="2215" y="15609"/>
                  </a:lnTo>
                  <a:cubicBezTo>
                    <a:pt x="2227" y="15597"/>
                    <a:pt x="2239" y="15585"/>
                    <a:pt x="2251" y="15561"/>
                  </a:cubicBezTo>
                  <a:cubicBezTo>
                    <a:pt x="2263" y="15550"/>
                    <a:pt x="2263" y="15538"/>
                    <a:pt x="2275" y="15514"/>
                  </a:cubicBezTo>
                  <a:cubicBezTo>
                    <a:pt x="2287" y="15502"/>
                    <a:pt x="2287" y="15478"/>
                    <a:pt x="2299" y="15466"/>
                  </a:cubicBezTo>
                  <a:lnTo>
                    <a:pt x="2323" y="15419"/>
                  </a:lnTo>
                  <a:cubicBezTo>
                    <a:pt x="2323" y="15407"/>
                    <a:pt x="2335" y="15383"/>
                    <a:pt x="2335" y="15371"/>
                  </a:cubicBezTo>
                  <a:cubicBezTo>
                    <a:pt x="2335" y="15359"/>
                    <a:pt x="2346" y="15335"/>
                    <a:pt x="2358" y="15323"/>
                  </a:cubicBezTo>
                  <a:cubicBezTo>
                    <a:pt x="2358" y="15311"/>
                    <a:pt x="2370" y="15288"/>
                    <a:pt x="2370" y="15276"/>
                  </a:cubicBezTo>
                  <a:cubicBezTo>
                    <a:pt x="2370" y="15264"/>
                    <a:pt x="2382" y="15240"/>
                    <a:pt x="2382" y="15228"/>
                  </a:cubicBezTo>
                  <a:cubicBezTo>
                    <a:pt x="2382" y="15204"/>
                    <a:pt x="2382" y="15192"/>
                    <a:pt x="2394" y="15180"/>
                  </a:cubicBezTo>
                  <a:cubicBezTo>
                    <a:pt x="2406" y="15157"/>
                    <a:pt x="2394" y="15145"/>
                    <a:pt x="2394" y="15133"/>
                  </a:cubicBezTo>
                  <a:cubicBezTo>
                    <a:pt x="2406" y="15109"/>
                    <a:pt x="2394" y="15097"/>
                    <a:pt x="2394" y="15085"/>
                  </a:cubicBezTo>
                  <a:lnTo>
                    <a:pt x="2394" y="15026"/>
                  </a:lnTo>
                  <a:lnTo>
                    <a:pt x="2394" y="14978"/>
                  </a:lnTo>
                  <a:lnTo>
                    <a:pt x="2394" y="14954"/>
                  </a:lnTo>
                  <a:lnTo>
                    <a:pt x="2394" y="1226"/>
                  </a:lnTo>
                  <a:cubicBezTo>
                    <a:pt x="2394" y="1226"/>
                    <a:pt x="2418" y="1214"/>
                    <a:pt x="2418" y="1214"/>
                  </a:cubicBezTo>
                  <a:lnTo>
                    <a:pt x="2418" y="1167"/>
                  </a:lnTo>
                  <a:lnTo>
                    <a:pt x="2418" y="1119"/>
                  </a:lnTo>
                  <a:cubicBezTo>
                    <a:pt x="2418" y="1107"/>
                    <a:pt x="2418" y="1084"/>
                    <a:pt x="2418" y="1072"/>
                  </a:cubicBezTo>
                  <a:cubicBezTo>
                    <a:pt x="2418" y="1060"/>
                    <a:pt x="2418" y="1036"/>
                    <a:pt x="2406" y="1024"/>
                  </a:cubicBezTo>
                  <a:cubicBezTo>
                    <a:pt x="2406" y="1012"/>
                    <a:pt x="2406" y="988"/>
                    <a:pt x="2406" y="976"/>
                  </a:cubicBezTo>
                  <a:cubicBezTo>
                    <a:pt x="2406" y="964"/>
                    <a:pt x="2406" y="941"/>
                    <a:pt x="2394" y="929"/>
                  </a:cubicBezTo>
                  <a:cubicBezTo>
                    <a:pt x="2394" y="905"/>
                    <a:pt x="2394" y="893"/>
                    <a:pt x="2382" y="881"/>
                  </a:cubicBezTo>
                  <a:cubicBezTo>
                    <a:pt x="2382" y="869"/>
                    <a:pt x="2370" y="845"/>
                    <a:pt x="2370" y="833"/>
                  </a:cubicBezTo>
                  <a:cubicBezTo>
                    <a:pt x="2370" y="810"/>
                    <a:pt x="2358" y="798"/>
                    <a:pt x="2358" y="786"/>
                  </a:cubicBezTo>
                  <a:cubicBezTo>
                    <a:pt x="2346" y="762"/>
                    <a:pt x="2346" y="750"/>
                    <a:pt x="2335" y="738"/>
                  </a:cubicBezTo>
                  <a:cubicBezTo>
                    <a:pt x="2323" y="714"/>
                    <a:pt x="2323" y="703"/>
                    <a:pt x="2311" y="691"/>
                  </a:cubicBezTo>
                  <a:lnTo>
                    <a:pt x="2287" y="643"/>
                  </a:lnTo>
                  <a:cubicBezTo>
                    <a:pt x="2275" y="619"/>
                    <a:pt x="2263" y="607"/>
                    <a:pt x="2263" y="595"/>
                  </a:cubicBezTo>
                  <a:cubicBezTo>
                    <a:pt x="2251" y="572"/>
                    <a:pt x="2239" y="560"/>
                    <a:pt x="2227" y="548"/>
                  </a:cubicBezTo>
                  <a:lnTo>
                    <a:pt x="2192" y="500"/>
                  </a:lnTo>
                  <a:lnTo>
                    <a:pt x="2156" y="452"/>
                  </a:lnTo>
                  <a:lnTo>
                    <a:pt x="2108" y="393"/>
                  </a:lnTo>
                  <a:cubicBezTo>
                    <a:pt x="2096" y="381"/>
                    <a:pt x="2084" y="369"/>
                    <a:pt x="2073" y="345"/>
                  </a:cubicBezTo>
                  <a:lnTo>
                    <a:pt x="2013" y="298"/>
                  </a:lnTo>
                  <a:cubicBezTo>
                    <a:pt x="2001" y="286"/>
                    <a:pt x="1977" y="274"/>
                    <a:pt x="1954" y="250"/>
                  </a:cubicBezTo>
                  <a:lnTo>
                    <a:pt x="1894" y="202"/>
                  </a:lnTo>
                  <a:lnTo>
                    <a:pt x="1811" y="155"/>
                  </a:lnTo>
                  <a:cubicBezTo>
                    <a:pt x="1775" y="143"/>
                    <a:pt x="1739" y="119"/>
                    <a:pt x="1715" y="107"/>
                  </a:cubicBezTo>
                  <a:cubicBezTo>
                    <a:pt x="1668" y="95"/>
                    <a:pt x="1632" y="71"/>
                    <a:pt x="1584" y="60"/>
                  </a:cubicBezTo>
                  <a:cubicBezTo>
                    <a:pt x="1501" y="36"/>
                    <a:pt x="1418"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15"/>
            <p:cNvSpPr/>
            <p:nvPr/>
          </p:nvSpPr>
          <p:spPr>
            <a:xfrm>
              <a:off x="7449044" y="-169612"/>
              <a:ext cx="142572" cy="125041"/>
            </a:xfrm>
            <a:custGeom>
              <a:avLst/>
              <a:gdLst/>
              <a:ahLst/>
              <a:cxnLst/>
              <a:rect l="l" t="t" r="r" b="b"/>
              <a:pathLst>
                <a:path w="4359" h="3823" extrusionOk="0">
                  <a:moveTo>
                    <a:pt x="1131" y="0"/>
                  </a:moveTo>
                  <a:cubicBezTo>
                    <a:pt x="500" y="0"/>
                    <a:pt x="0" y="512"/>
                    <a:pt x="0" y="1131"/>
                  </a:cubicBezTo>
                  <a:lnTo>
                    <a:pt x="0" y="2679"/>
                  </a:lnTo>
                  <a:cubicBezTo>
                    <a:pt x="0" y="3310"/>
                    <a:pt x="512" y="3822"/>
                    <a:pt x="1143" y="3822"/>
                  </a:cubicBezTo>
                  <a:lnTo>
                    <a:pt x="3227" y="3822"/>
                  </a:lnTo>
                  <a:cubicBezTo>
                    <a:pt x="3846" y="3810"/>
                    <a:pt x="4358"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15"/>
            <p:cNvSpPr/>
            <p:nvPr/>
          </p:nvSpPr>
          <p:spPr>
            <a:xfrm>
              <a:off x="7448651" y="277825"/>
              <a:ext cx="142964" cy="124648"/>
            </a:xfrm>
            <a:custGeom>
              <a:avLst/>
              <a:gdLst/>
              <a:ahLst/>
              <a:cxnLst/>
              <a:rect l="l" t="t" r="r" b="b"/>
              <a:pathLst>
                <a:path w="4371" h="3811" extrusionOk="0">
                  <a:moveTo>
                    <a:pt x="1143" y="0"/>
                  </a:moveTo>
                  <a:cubicBezTo>
                    <a:pt x="512" y="0"/>
                    <a:pt x="0" y="501"/>
                    <a:pt x="12" y="1132"/>
                  </a:cubicBezTo>
                  <a:lnTo>
                    <a:pt x="12" y="2679"/>
                  </a:lnTo>
                  <a:cubicBezTo>
                    <a:pt x="12" y="3310"/>
                    <a:pt x="524" y="3810"/>
                    <a:pt x="1143" y="3810"/>
                  </a:cubicBezTo>
                  <a:lnTo>
                    <a:pt x="3227" y="3810"/>
                  </a:lnTo>
                  <a:cubicBezTo>
                    <a:pt x="3858" y="3810"/>
                    <a:pt x="4370" y="3298"/>
                    <a:pt x="4370" y="2679"/>
                  </a:cubicBezTo>
                  <a:lnTo>
                    <a:pt x="4370" y="1132"/>
                  </a:lnTo>
                  <a:cubicBezTo>
                    <a:pt x="4370"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15"/>
            <p:cNvSpPr/>
            <p:nvPr/>
          </p:nvSpPr>
          <p:spPr>
            <a:xfrm>
              <a:off x="7472004"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8" y="917"/>
                  </a:cubicBezTo>
                  <a:cubicBezTo>
                    <a:pt x="48"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15" y="16073"/>
                  </a:cubicBezTo>
                  <a:lnTo>
                    <a:pt x="1739" y="16073"/>
                  </a:lnTo>
                  <a:cubicBezTo>
                    <a:pt x="1882" y="16002"/>
                    <a:pt x="2013" y="15907"/>
                    <a:pt x="2120" y="15788"/>
                  </a:cubicBezTo>
                  <a:cubicBezTo>
                    <a:pt x="2334" y="15561"/>
                    <a:pt x="2442" y="15276"/>
                    <a:pt x="2442" y="14966"/>
                  </a:cubicBezTo>
                  <a:lnTo>
                    <a:pt x="2442"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15"/>
            <p:cNvSpPr/>
            <p:nvPr/>
          </p:nvSpPr>
          <p:spPr>
            <a:xfrm>
              <a:off x="7484073" y="-148189"/>
              <a:ext cx="78694" cy="529240"/>
            </a:xfrm>
            <a:custGeom>
              <a:avLst/>
              <a:gdLst/>
              <a:ahLst/>
              <a:cxnLst/>
              <a:rect l="l" t="t" r="r" b="b"/>
              <a:pathLst>
                <a:path w="2406" h="16181" extrusionOk="0">
                  <a:moveTo>
                    <a:pt x="1132" y="0"/>
                  </a:moveTo>
                  <a:cubicBezTo>
                    <a:pt x="1037" y="0"/>
                    <a:pt x="953" y="24"/>
                    <a:pt x="870" y="48"/>
                  </a:cubicBezTo>
                  <a:cubicBezTo>
                    <a:pt x="822" y="60"/>
                    <a:pt x="787" y="71"/>
                    <a:pt x="739" y="83"/>
                  </a:cubicBezTo>
                  <a:cubicBezTo>
                    <a:pt x="703" y="107"/>
                    <a:pt x="668" y="119"/>
                    <a:pt x="644" y="131"/>
                  </a:cubicBezTo>
                  <a:cubicBezTo>
                    <a:pt x="608" y="155"/>
                    <a:pt x="584" y="167"/>
                    <a:pt x="561" y="179"/>
                  </a:cubicBezTo>
                  <a:cubicBezTo>
                    <a:pt x="537" y="202"/>
                    <a:pt x="513" y="214"/>
                    <a:pt x="489" y="226"/>
                  </a:cubicBezTo>
                  <a:lnTo>
                    <a:pt x="430" y="274"/>
                  </a:lnTo>
                  <a:lnTo>
                    <a:pt x="382" y="322"/>
                  </a:lnTo>
                  <a:cubicBezTo>
                    <a:pt x="358" y="333"/>
                    <a:pt x="346" y="357"/>
                    <a:pt x="334" y="369"/>
                  </a:cubicBezTo>
                  <a:cubicBezTo>
                    <a:pt x="311" y="381"/>
                    <a:pt x="299" y="393"/>
                    <a:pt x="287" y="417"/>
                  </a:cubicBezTo>
                  <a:lnTo>
                    <a:pt x="251" y="464"/>
                  </a:lnTo>
                  <a:lnTo>
                    <a:pt x="215" y="512"/>
                  </a:lnTo>
                  <a:lnTo>
                    <a:pt x="180" y="560"/>
                  </a:lnTo>
                  <a:cubicBezTo>
                    <a:pt x="168" y="572"/>
                    <a:pt x="156" y="583"/>
                    <a:pt x="156" y="607"/>
                  </a:cubicBezTo>
                  <a:lnTo>
                    <a:pt x="120" y="655"/>
                  </a:lnTo>
                  <a:cubicBezTo>
                    <a:pt x="120" y="667"/>
                    <a:pt x="108" y="679"/>
                    <a:pt x="96" y="703"/>
                  </a:cubicBezTo>
                  <a:cubicBezTo>
                    <a:pt x="96" y="714"/>
                    <a:pt x="84" y="726"/>
                    <a:pt x="72" y="750"/>
                  </a:cubicBezTo>
                  <a:cubicBezTo>
                    <a:pt x="72" y="762"/>
                    <a:pt x="72" y="774"/>
                    <a:pt x="60" y="786"/>
                  </a:cubicBezTo>
                  <a:lnTo>
                    <a:pt x="49" y="833"/>
                  </a:lnTo>
                  <a:lnTo>
                    <a:pt x="25" y="881"/>
                  </a:lnTo>
                  <a:cubicBezTo>
                    <a:pt x="25" y="905"/>
                    <a:pt x="25" y="917"/>
                    <a:pt x="13" y="929"/>
                  </a:cubicBezTo>
                  <a:cubicBezTo>
                    <a:pt x="13" y="953"/>
                    <a:pt x="13"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3" y="15216"/>
                    <a:pt x="13" y="15240"/>
                  </a:cubicBezTo>
                  <a:cubicBezTo>
                    <a:pt x="25" y="15252"/>
                    <a:pt x="13" y="15276"/>
                    <a:pt x="25" y="15288"/>
                  </a:cubicBezTo>
                  <a:cubicBezTo>
                    <a:pt x="37" y="15300"/>
                    <a:pt x="37" y="15323"/>
                    <a:pt x="49" y="15335"/>
                  </a:cubicBezTo>
                  <a:cubicBezTo>
                    <a:pt x="49" y="15347"/>
                    <a:pt x="60" y="15371"/>
                    <a:pt x="60" y="15383"/>
                  </a:cubicBezTo>
                  <a:cubicBezTo>
                    <a:pt x="72" y="15407"/>
                    <a:pt x="72" y="15419"/>
                    <a:pt x="84" y="15431"/>
                  </a:cubicBezTo>
                  <a:cubicBezTo>
                    <a:pt x="84" y="15454"/>
                    <a:pt x="96" y="15466"/>
                    <a:pt x="108" y="15478"/>
                  </a:cubicBezTo>
                  <a:cubicBezTo>
                    <a:pt x="108" y="15502"/>
                    <a:pt x="120" y="15514"/>
                    <a:pt x="132" y="15526"/>
                  </a:cubicBezTo>
                  <a:cubicBezTo>
                    <a:pt x="132" y="15550"/>
                    <a:pt x="144" y="15561"/>
                    <a:pt x="156" y="15585"/>
                  </a:cubicBezTo>
                  <a:cubicBezTo>
                    <a:pt x="168" y="15597"/>
                    <a:pt x="180" y="15609"/>
                    <a:pt x="191" y="15633"/>
                  </a:cubicBezTo>
                  <a:cubicBezTo>
                    <a:pt x="191" y="15645"/>
                    <a:pt x="203" y="15669"/>
                    <a:pt x="227" y="15681"/>
                  </a:cubicBezTo>
                  <a:lnTo>
                    <a:pt x="263" y="15728"/>
                  </a:lnTo>
                  <a:lnTo>
                    <a:pt x="299" y="15776"/>
                  </a:lnTo>
                  <a:lnTo>
                    <a:pt x="346" y="15823"/>
                  </a:lnTo>
                  <a:lnTo>
                    <a:pt x="406" y="15871"/>
                  </a:lnTo>
                  <a:cubicBezTo>
                    <a:pt x="418" y="15895"/>
                    <a:pt x="441" y="15907"/>
                    <a:pt x="465" y="15931"/>
                  </a:cubicBezTo>
                  <a:cubicBezTo>
                    <a:pt x="489" y="15942"/>
                    <a:pt x="501" y="15966"/>
                    <a:pt x="525" y="15978"/>
                  </a:cubicBezTo>
                  <a:cubicBezTo>
                    <a:pt x="584" y="16014"/>
                    <a:pt x="644" y="16050"/>
                    <a:pt x="715" y="16073"/>
                  </a:cubicBezTo>
                  <a:cubicBezTo>
                    <a:pt x="751" y="16097"/>
                    <a:pt x="799" y="16109"/>
                    <a:pt x="846" y="16121"/>
                  </a:cubicBezTo>
                  <a:cubicBezTo>
                    <a:pt x="965" y="16157"/>
                    <a:pt x="1084" y="16181"/>
                    <a:pt x="1203" y="16181"/>
                  </a:cubicBezTo>
                  <a:lnTo>
                    <a:pt x="1215" y="16181"/>
                  </a:lnTo>
                  <a:cubicBezTo>
                    <a:pt x="1323" y="16181"/>
                    <a:pt x="1430" y="16169"/>
                    <a:pt x="1525" y="16133"/>
                  </a:cubicBezTo>
                  <a:cubicBezTo>
                    <a:pt x="1573" y="16121"/>
                    <a:pt x="1620" y="16109"/>
                    <a:pt x="1668" y="16085"/>
                  </a:cubicBezTo>
                  <a:cubicBezTo>
                    <a:pt x="1704" y="16073"/>
                    <a:pt x="1739" y="16062"/>
                    <a:pt x="1775" y="16038"/>
                  </a:cubicBezTo>
                  <a:lnTo>
                    <a:pt x="1858" y="15990"/>
                  </a:lnTo>
                  <a:lnTo>
                    <a:pt x="1918" y="15942"/>
                  </a:lnTo>
                  <a:cubicBezTo>
                    <a:pt x="1942" y="15931"/>
                    <a:pt x="1965" y="15919"/>
                    <a:pt x="1989" y="15907"/>
                  </a:cubicBezTo>
                  <a:lnTo>
                    <a:pt x="2037" y="15859"/>
                  </a:lnTo>
                  <a:lnTo>
                    <a:pt x="2085" y="15812"/>
                  </a:lnTo>
                  <a:lnTo>
                    <a:pt x="2132" y="15752"/>
                  </a:lnTo>
                  <a:cubicBezTo>
                    <a:pt x="2144" y="15740"/>
                    <a:pt x="2156" y="15728"/>
                    <a:pt x="2168" y="15704"/>
                  </a:cubicBezTo>
                  <a:cubicBezTo>
                    <a:pt x="2180" y="15692"/>
                    <a:pt x="2192" y="15681"/>
                    <a:pt x="2204" y="15657"/>
                  </a:cubicBezTo>
                  <a:lnTo>
                    <a:pt x="2239" y="15609"/>
                  </a:lnTo>
                  <a:lnTo>
                    <a:pt x="2275" y="15561"/>
                  </a:lnTo>
                  <a:cubicBezTo>
                    <a:pt x="2275" y="15550"/>
                    <a:pt x="2287" y="15538"/>
                    <a:pt x="2299" y="15514"/>
                  </a:cubicBezTo>
                  <a:cubicBezTo>
                    <a:pt x="2299" y="15502"/>
                    <a:pt x="2311" y="15478"/>
                    <a:pt x="2323" y="15466"/>
                  </a:cubicBezTo>
                  <a:cubicBezTo>
                    <a:pt x="2323" y="15454"/>
                    <a:pt x="2335" y="15431"/>
                    <a:pt x="2335" y="15419"/>
                  </a:cubicBezTo>
                  <a:cubicBezTo>
                    <a:pt x="2346" y="15407"/>
                    <a:pt x="2346" y="15383"/>
                    <a:pt x="2358" y="15371"/>
                  </a:cubicBezTo>
                  <a:cubicBezTo>
                    <a:pt x="2358" y="15359"/>
                    <a:pt x="2370" y="15335"/>
                    <a:pt x="2370" y="15323"/>
                  </a:cubicBezTo>
                  <a:lnTo>
                    <a:pt x="2394" y="15276"/>
                  </a:lnTo>
                  <a:cubicBezTo>
                    <a:pt x="2394" y="15264"/>
                    <a:pt x="2394" y="15240"/>
                    <a:pt x="2406"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94" y="917"/>
                    <a:pt x="2382" y="893"/>
                    <a:pt x="2382" y="881"/>
                  </a:cubicBezTo>
                  <a:cubicBezTo>
                    <a:pt x="2370" y="869"/>
                    <a:pt x="2370" y="845"/>
                    <a:pt x="2358" y="833"/>
                  </a:cubicBezTo>
                  <a:cubicBezTo>
                    <a:pt x="2358" y="822"/>
                    <a:pt x="2358" y="798"/>
                    <a:pt x="2346" y="786"/>
                  </a:cubicBezTo>
                  <a:lnTo>
                    <a:pt x="2323" y="738"/>
                  </a:lnTo>
                  <a:cubicBezTo>
                    <a:pt x="2323" y="714"/>
                    <a:pt x="2311" y="703"/>
                    <a:pt x="2299" y="691"/>
                  </a:cubicBezTo>
                  <a:lnTo>
                    <a:pt x="2287" y="643"/>
                  </a:lnTo>
                  <a:cubicBezTo>
                    <a:pt x="2275" y="619"/>
                    <a:pt x="2263" y="607"/>
                    <a:pt x="2251" y="595"/>
                  </a:cubicBezTo>
                  <a:lnTo>
                    <a:pt x="2227" y="548"/>
                  </a:lnTo>
                  <a:cubicBezTo>
                    <a:pt x="2216" y="524"/>
                    <a:pt x="2204" y="512"/>
                    <a:pt x="2192" y="500"/>
                  </a:cubicBezTo>
                  <a:cubicBezTo>
                    <a:pt x="2180" y="476"/>
                    <a:pt x="2168" y="464"/>
                    <a:pt x="2156" y="452"/>
                  </a:cubicBezTo>
                  <a:lnTo>
                    <a:pt x="2108" y="393"/>
                  </a:lnTo>
                  <a:lnTo>
                    <a:pt x="2061" y="345"/>
                  </a:lnTo>
                  <a:lnTo>
                    <a:pt x="2013" y="298"/>
                  </a:lnTo>
                  <a:cubicBezTo>
                    <a:pt x="1989" y="286"/>
                    <a:pt x="1965" y="274"/>
                    <a:pt x="1954" y="250"/>
                  </a:cubicBezTo>
                  <a:lnTo>
                    <a:pt x="1882" y="202"/>
                  </a:lnTo>
                  <a:lnTo>
                    <a:pt x="1799" y="155"/>
                  </a:lnTo>
                  <a:cubicBezTo>
                    <a:pt x="1775" y="143"/>
                    <a:pt x="1739" y="119"/>
                    <a:pt x="1704" y="107"/>
                  </a:cubicBezTo>
                  <a:cubicBezTo>
                    <a:pt x="1668" y="95"/>
                    <a:pt x="1620" y="71"/>
                    <a:pt x="1573" y="60"/>
                  </a:cubicBezTo>
                  <a:cubicBezTo>
                    <a:pt x="1501" y="36"/>
                    <a:pt x="1418" y="12"/>
                    <a:pt x="1334" y="12"/>
                  </a:cubicBezTo>
                  <a:cubicBezTo>
                    <a:pt x="1287"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3" name="Google Shape;1513;p15"/>
          <p:cNvSpPr txBox="1">
            <a:spLocks noGrp="1"/>
          </p:cNvSpPr>
          <p:nvPr>
            <p:ph type="title" hasCustomPrompt="1"/>
          </p:nvPr>
        </p:nvSpPr>
        <p:spPr>
          <a:xfrm flipH="1">
            <a:off x="4741800" y="1270533"/>
            <a:ext cx="2708400" cy="16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10666"/>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514" name="Google Shape;1514;p15"/>
          <p:cNvSpPr txBox="1">
            <a:spLocks noGrp="1"/>
          </p:cNvSpPr>
          <p:nvPr>
            <p:ph type="title" idx="2"/>
          </p:nvPr>
        </p:nvSpPr>
        <p:spPr>
          <a:xfrm>
            <a:off x="3759800" y="3070333"/>
            <a:ext cx="4672400" cy="11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515" name="Google Shape;1515;p15"/>
          <p:cNvSpPr txBox="1">
            <a:spLocks noGrp="1"/>
          </p:cNvSpPr>
          <p:nvPr>
            <p:ph type="subTitle" idx="1"/>
          </p:nvPr>
        </p:nvSpPr>
        <p:spPr>
          <a:xfrm>
            <a:off x="4014600" y="4328933"/>
            <a:ext cx="4162800" cy="87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extLst>
      <p:ext uri="{BB962C8B-B14F-4D97-AF65-F5344CB8AC3E}">
        <p14:creationId xmlns:p14="http://schemas.microsoft.com/office/powerpoint/2010/main" val="4058227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85696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73700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7229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89748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18750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68564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47046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35061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169748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4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32173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3"/>
        <p:cNvGrpSpPr/>
        <p:nvPr/>
      </p:nvGrpSpPr>
      <p:grpSpPr>
        <a:xfrm>
          <a:off x="0" y="0"/>
          <a:ext cx="0" cy="0"/>
          <a:chOff x="0" y="0"/>
          <a:chExt cx="0" cy="0"/>
        </a:xfrm>
      </p:grpSpPr>
      <p:sp>
        <p:nvSpPr>
          <p:cNvPr id="44" name="Google Shape;44;p4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4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4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4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720395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2"/>
        <p:cNvGrpSpPr/>
        <p:nvPr/>
      </p:nvGrpSpPr>
      <p:grpSpPr>
        <a:xfrm>
          <a:off x="0" y="0"/>
          <a:ext cx="0" cy="0"/>
          <a:chOff x="0" y="0"/>
          <a:chExt cx="0" cy="0"/>
        </a:xfrm>
      </p:grpSpPr>
      <p:sp>
        <p:nvSpPr>
          <p:cNvPr id="53" name="Google Shape;53;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51370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974721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85323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076098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57"/>
        <p:cNvGrpSpPr/>
        <p:nvPr/>
      </p:nvGrpSpPr>
      <p:grpSpPr>
        <a:xfrm>
          <a:off x="0" y="0"/>
          <a:ext cx="0" cy="0"/>
          <a:chOff x="0" y="0"/>
          <a:chExt cx="0" cy="0"/>
        </a:xfrm>
      </p:grpSpPr>
      <p:sp>
        <p:nvSpPr>
          <p:cNvPr id="58" name="Google Shape;5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783191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1"/>
        <p:cNvGrpSpPr/>
        <p:nvPr/>
      </p:nvGrpSpPr>
      <p:grpSpPr>
        <a:xfrm>
          <a:off x="0" y="0"/>
          <a:ext cx="0" cy="0"/>
          <a:chOff x="0" y="0"/>
          <a:chExt cx="0" cy="0"/>
        </a:xfrm>
      </p:grpSpPr>
      <p:sp>
        <p:nvSpPr>
          <p:cNvPr id="62" name="Google Shape;62;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4" name="Google Shape;64;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8448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Google Shape;71;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2178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852648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5"/>
        <p:cNvGrpSpPr/>
        <p:nvPr/>
      </p:nvGrpSpPr>
      <p:grpSpPr>
        <a:xfrm>
          <a:off x="0" y="0"/>
          <a:ext cx="0" cy="0"/>
          <a:chOff x="0" y="0"/>
          <a:chExt cx="0" cy="0"/>
        </a:xfrm>
      </p:grpSpPr>
      <p:sp>
        <p:nvSpPr>
          <p:cNvPr id="76" name="Google Shape;7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37301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1"/>
        <p:cNvGrpSpPr/>
        <p:nvPr/>
      </p:nvGrpSpPr>
      <p:grpSpPr>
        <a:xfrm>
          <a:off x="0" y="0"/>
          <a:ext cx="0" cy="0"/>
          <a:chOff x="0" y="0"/>
          <a:chExt cx="0" cy="0"/>
        </a:xfrm>
      </p:grpSpPr>
      <p:sp>
        <p:nvSpPr>
          <p:cNvPr id="82" name="Google Shape;82;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58589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87"/>
        <p:cNvGrpSpPr/>
        <p:nvPr/>
      </p:nvGrpSpPr>
      <p:grpSpPr>
        <a:xfrm>
          <a:off x="0" y="0"/>
          <a:ext cx="0" cy="0"/>
          <a:chOff x="0" y="0"/>
          <a:chExt cx="0" cy="0"/>
        </a:xfrm>
      </p:grpSpPr>
    </p:spTree>
    <p:extLst>
      <p:ext uri="{BB962C8B-B14F-4D97-AF65-F5344CB8AC3E}">
        <p14:creationId xmlns:p14="http://schemas.microsoft.com/office/powerpoint/2010/main" val="20703458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2263861484"/>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690492375"/>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3986942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2023/2/5</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894237734"/>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2023/2/5</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2783778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2023/2/5</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59288620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2023/2/5</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0038036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8484639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2023/2/5</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060897370"/>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67591256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6958967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2023/2/5</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82869630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009478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52345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732112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226736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65267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17" Type="http://schemas.openxmlformats.org/officeDocument/2006/relationships/tags" Target="../tags/tag5.xml"/><Relationship Id="rId2" Type="http://schemas.openxmlformats.org/officeDocument/2006/relationships/slideLayout" Target="../slideLayouts/slideLayout34.xml"/><Relationship Id="rId16" Type="http://schemas.openxmlformats.org/officeDocument/2006/relationships/tags" Target="../tags/tag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tags" Target="../tags/tag3.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4" descr="Đường Bộ Hồ Núi Non Bầu - Miễn Phí vector hình ảnh trên Pixabay">
            <a:extLst>
              <a:ext uri="{FF2B5EF4-FFF2-40B4-BE49-F238E27FC236}">
                <a16:creationId xmlns:a16="http://schemas.microsoft.com/office/drawing/2014/main" id="{38CE291B-3612-490A-9A95-76335756471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icture containing shape&#10;&#10;Description automatically generated">
            <a:extLst>
              <a:ext uri="{FF2B5EF4-FFF2-40B4-BE49-F238E27FC236}">
                <a16:creationId xmlns:a16="http://schemas.microsoft.com/office/drawing/2014/main" id="{C3A5470D-1E16-4D1D-BD22-B75BEAFAABA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657351" y="247649"/>
            <a:ext cx="1304925" cy="1304925"/>
          </a:xfrm>
          <a:prstGeom prst="rect">
            <a:avLst/>
          </a:prstGeom>
        </p:spPr>
      </p:pic>
    </p:spTree>
    <p:extLst>
      <p:ext uri="{BB962C8B-B14F-4D97-AF65-F5344CB8AC3E}">
        <p14:creationId xmlns:p14="http://schemas.microsoft.com/office/powerpoint/2010/main" val="18076677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3719114602"/>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2023/2/5</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61195935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33.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8.PNG"/><Relationship Id="rId18" Type="http://schemas.openxmlformats.org/officeDocument/2006/relationships/image" Target="../media/image13.gif"/><Relationship Id="rId3" Type="http://schemas.microsoft.com/office/2007/relationships/media" Target="../media/media2.mp3"/><Relationship Id="rId21" Type="http://schemas.openxmlformats.org/officeDocument/2006/relationships/image" Target="../media/image16.gif"/><Relationship Id="rId7" Type="http://schemas.microsoft.com/office/2007/relationships/media" Target="../media/media4.mp3"/><Relationship Id="rId12" Type="http://schemas.openxmlformats.org/officeDocument/2006/relationships/audio" Target="../media/audio2.wav"/><Relationship Id="rId17" Type="http://schemas.openxmlformats.org/officeDocument/2006/relationships/image" Target="../media/image12.gif"/><Relationship Id="rId2" Type="http://schemas.microsoft.com/office/2007/relationships/media" Target="../media/media1.mp3"/><Relationship Id="rId16" Type="http://schemas.openxmlformats.org/officeDocument/2006/relationships/image" Target="../media/image11.png"/><Relationship Id="rId20" Type="http://schemas.openxmlformats.org/officeDocument/2006/relationships/image" Target="../media/image1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audio" Target="../media/audio1.wav"/><Relationship Id="rId5" Type="http://schemas.microsoft.com/office/2007/relationships/media" Target="../media/media3.mp3"/><Relationship Id="rId15" Type="http://schemas.openxmlformats.org/officeDocument/2006/relationships/image" Target="../media/image10.png"/><Relationship Id="rId10" Type="http://schemas.openxmlformats.org/officeDocument/2006/relationships/notesSlide" Target="../notesSlides/notesSlide1.xml"/><Relationship Id="rId19" Type="http://schemas.openxmlformats.org/officeDocument/2006/relationships/image" Target="../media/image14.png"/><Relationship Id="rId4" Type="http://schemas.openxmlformats.org/officeDocument/2006/relationships/audio" Target="../media/media2.mp3"/><Relationship Id="rId9" Type="http://schemas.openxmlformats.org/officeDocument/2006/relationships/slideLayout" Target="../slideLayouts/slideLayout24.xml"/><Relationship Id="rId1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12.gif"/><Relationship Id="rId3" Type="http://schemas.microsoft.com/office/2007/relationships/media" Target="../media/media2.mp3"/><Relationship Id="rId7" Type="http://schemas.openxmlformats.org/officeDocument/2006/relationships/slideLayout" Target="../slideLayouts/slideLayout24.xml"/><Relationship Id="rId12" Type="http://schemas.openxmlformats.org/officeDocument/2006/relationships/image" Target="../media/image17.png"/><Relationship Id="rId17" Type="http://schemas.openxmlformats.org/officeDocument/2006/relationships/image" Target="../media/image16.gif"/><Relationship Id="rId2" Type="http://schemas.microsoft.com/office/2007/relationships/media" Target="../media/media1.mp3"/><Relationship Id="rId16" Type="http://schemas.openxmlformats.org/officeDocument/2006/relationships/image" Target="../media/image15.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11.png"/><Relationship Id="rId5" Type="http://schemas.microsoft.com/office/2007/relationships/media" Target="../media/media3.mp3"/><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audio" Target="../media/audio3.wav"/><Relationship Id="rId14" Type="http://schemas.openxmlformats.org/officeDocument/2006/relationships/image" Target="../media/image13.gif"/></Relationships>
</file>

<file path=ppt/slides/_rels/slide5.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19.png"/><Relationship Id="rId18" Type="http://schemas.openxmlformats.org/officeDocument/2006/relationships/image" Target="../media/image16.gif"/><Relationship Id="rId3" Type="http://schemas.microsoft.com/office/2007/relationships/media" Target="../media/media2.mp3"/><Relationship Id="rId7" Type="http://schemas.openxmlformats.org/officeDocument/2006/relationships/slideLayout" Target="../slideLayouts/slideLayout24.xml"/><Relationship Id="rId12" Type="http://schemas.openxmlformats.org/officeDocument/2006/relationships/image" Target="../media/image18.png"/><Relationship Id="rId17" Type="http://schemas.openxmlformats.org/officeDocument/2006/relationships/image" Target="../media/image15.png"/><Relationship Id="rId2" Type="http://schemas.microsoft.com/office/2007/relationships/media" Target="../media/media1.mp3"/><Relationship Id="rId16" Type="http://schemas.openxmlformats.org/officeDocument/2006/relationships/image" Target="../media/image14.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9.png"/><Relationship Id="rId5" Type="http://schemas.microsoft.com/office/2007/relationships/media" Target="../media/media3.mp3"/><Relationship Id="rId15" Type="http://schemas.openxmlformats.org/officeDocument/2006/relationships/image" Target="../media/image13.gif"/><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2.wav"/><Relationship Id="rId14" Type="http://schemas.openxmlformats.org/officeDocument/2006/relationships/image" Target="../media/image12.gif"/></Relationships>
</file>

<file path=ppt/slides/_rels/slide6.xml.rels><?xml version="1.0" encoding="UTF-8" standalone="yes"?>
<Relationships xmlns="http://schemas.openxmlformats.org/package/2006/relationships"><Relationship Id="rId8" Type="http://schemas.openxmlformats.org/officeDocument/2006/relationships/audio" Target="../media/audio1.wav"/><Relationship Id="rId13" Type="http://schemas.openxmlformats.org/officeDocument/2006/relationships/image" Target="../media/image20.png"/><Relationship Id="rId18" Type="http://schemas.openxmlformats.org/officeDocument/2006/relationships/image" Target="../media/image16.gif"/><Relationship Id="rId3" Type="http://schemas.microsoft.com/office/2007/relationships/media" Target="../media/media2.mp3"/><Relationship Id="rId7" Type="http://schemas.openxmlformats.org/officeDocument/2006/relationships/slideLayout" Target="../slideLayouts/slideLayout24.xml"/><Relationship Id="rId12" Type="http://schemas.openxmlformats.org/officeDocument/2006/relationships/image" Target="../media/image10.png"/><Relationship Id="rId17" Type="http://schemas.openxmlformats.org/officeDocument/2006/relationships/image" Target="../media/image15.png"/><Relationship Id="rId2" Type="http://schemas.microsoft.com/office/2007/relationships/media" Target="../media/media1.mp3"/><Relationship Id="rId16" Type="http://schemas.openxmlformats.org/officeDocument/2006/relationships/image" Target="../media/image14.png"/><Relationship Id="rId1" Type="http://schemas.openxmlformats.org/officeDocument/2006/relationships/audio" Target="NULL" TargetMode="External"/><Relationship Id="rId6" Type="http://schemas.openxmlformats.org/officeDocument/2006/relationships/audio" Target="../media/media3.mp3"/><Relationship Id="rId11" Type="http://schemas.openxmlformats.org/officeDocument/2006/relationships/image" Target="../media/image9.png"/><Relationship Id="rId5" Type="http://schemas.microsoft.com/office/2007/relationships/media" Target="../media/media3.mp3"/><Relationship Id="rId15" Type="http://schemas.openxmlformats.org/officeDocument/2006/relationships/image" Target="../media/image13.gif"/><Relationship Id="rId10" Type="http://schemas.openxmlformats.org/officeDocument/2006/relationships/audio" Target="../media/audio3.wav"/><Relationship Id="rId4" Type="http://schemas.openxmlformats.org/officeDocument/2006/relationships/audio" Target="../media/media2.mp3"/><Relationship Id="rId9" Type="http://schemas.openxmlformats.org/officeDocument/2006/relationships/audio" Target="../media/audio2.wav"/><Relationship Id="rId14" Type="http://schemas.openxmlformats.org/officeDocument/2006/relationships/image" Target="../media/image12.gif"/></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Đường Bộ Hồ Núi Non Bầu - Miễn Phí vector hình ảnh trên Pixabay">
            <a:extLst>
              <a:ext uri="{FF2B5EF4-FFF2-40B4-BE49-F238E27FC236}">
                <a16:creationId xmlns:a16="http://schemas.microsoft.com/office/drawing/2014/main" id="{89313055-C13F-4373-8D31-DD837ECD04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53DAAA22-8364-46A2-B12F-307547BD2B17}"/>
              </a:ext>
            </a:extLst>
          </p:cNvPr>
          <p:cNvSpPr/>
          <p:nvPr/>
        </p:nvSpPr>
        <p:spPr>
          <a:xfrm>
            <a:off x="1533525" y="850891"/>
            <a:ext cx="9524999" cy="3115212"/>
          </a:xfrm>
          <a:custGeom>
            <a:avLst/>
            <a:gdLst>
              <a:gd name="connsiteX0" fmla="*/ 0 w 9524999"/>
              <a:gd name="connsiteY0" fmla="*/ 311833 h 3115212"/>
              <a:gd name="connsiteX1" fmla="*/ 311833 w 9524999"/>
              <a:gd name="connsiteY1" fmla="*/ 0 h 3115212"/>
              <a:gd name="connsiteX2" fmla="*/ 9213166 w 9524999"/>
              <a:gd name="connsiteY2" fmla="*/ 0 h 3115212"/>
              <a:gd name="connsiteX3" fmla="*/ 9524999 w 9524999"/>
              <a:gd name="connsiteY3" fmla="*/ 311833 h 3115212"/>
              <a:gd name="connsiteX4" fmla="*/ 9524999 w 9524999"/>
              <a:gd name="connsiteY4" fmla="*/ 2803379 h 3115212"/>
              <a:gd name="connsiteX5" fmla="*/ 9213166 w 9524999"/>
              <a:gd name="connsiteY5" fmla="*/ 3115212 h 3115212"/>
              <a:gd name="connsiteX6" fmla="*/ 311833 w 9524999"/>
              <a:gd name="connsiteY6" fmla="*/ 3115212 h 3115212"/>
              <a:gd name="connsiteX7" fmla="*/ 0 w 9524999"/>
              <a:gd name="connsiteY7" fmla="*/ 2803379 h 3115212"/>
              <a:gd name="connsiteX8" fmla="*/ 0 w 9524999"/>
              <a:gd name="connsiteY8" fmla="*/ 311833 h 311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4999" h="3115212" fill="none" extrusionOk="0">
                <a:moveTo>
                  <a:pt x="0" y="311833"/>
                </a:moveTo>
                <a:cubicBezTo>
                  <a:pt x="1780" y="157396"/>
                  <a:pt x="166511" y="-19800"/>
                  <a:pt x="311833" y="0"/>
                </a:cubicBezTo>
                <a:cubicBezTo>
                  <a:pt x="2398968" y="139772"/>
                  <a:pt x="7624090" y="14259"/>
                  <a:pt x="9213166" y="0"/>
                </a:cubicBezTo>
                <a:cubicBezTo>
                  <a:pt x="9381385" y="-668"/>
                  <a:pt x="9545240" y="123129"/>
                  <a:pt x="9524999" y="311833"/>
                </a:cubicBezTo>
                <a:cubicBezTo>
                  <a:pt x="9484547" y="961765"/>
                  <a:pt x="9632072" y="2028666"/>
                  <a:pt x="9524999" y="2803379"/>
                </a:cubicBezTo>
                <a:cubicBezTo>
                  <a:pt x="9520444" y="2980438"/>
                  <a:pt x="9407394" y="3114421"/>
                  <a:pt x="9213166" y="3115212"/>
                </a:cubicBezTo>
                <a:cubicBezTo>
                  <a:pt x="6007809" y="3003258"/>
                  <a:pt x="1671400" y="3088979"/>
                  <a:pt x="311833" y="3115212"/>
                </a:cubicBezTo>
                <a:cubicBezTo>
                  <a:pt x="136575" y="3095805"/>
                  <a:pt x="404" y="2994775"/>
                  <a:pt x="0" y="2803379"/>
                </a:cubicBezTo>
                <a:cubicBezTo>
                  <a:pt x="-155877" y="2129664"/>
                  <a:pt x="-40573" y="697837"/>
                  <a:pt x="0" y="311833"/>
                </a:cubicBezTo>
                <a:close/>
              </a:path>
              <a:path w="9524999" h="3115212" stroke="0" extrusionOk="0">
                <a:moveTo>
                  <a:pt x="0" y="311833"/>
                </a:moveTo>
                <a:cubicBezTo>
                  <a:pt x="-2189" y="116482"/>
                  <a:pt x="154263" y="12163"/>
                  <a:pt x="311833" y="0"/>
                </a:cubicBezTo>
                <a:cubicBezTo>
                  <a:pt x="4075251" y="-123725"/>
                  <a:pt x="6594424" y="31472"/>
                  <a:pt x="9213166" y="0"/>
                </a:cubicBezTo>
                <a:cubicBezTo>
                  <a:pt x="9366877" y="1065"/>
                  <a:pt x="9543135" y="164478"/>
                  <a:pt x="9524999" y="311833"/>
                </a:cubicBezTo>
                <a:cubicBezTo>
                  <a:pt x="9442633" y="1398647"/>
                  <a:pt x="9691172" y="2469822"/>
                  <a:pt x="9524999" y="2803379"/>
                </a:cubicBezTo>
                <a:cubicBezTo>
                  <a:pt x="9510579" y="2999815"/>
                  <a:pt x="9374514" y="3103587"/>
                  <a:pt x="9213166" y="3115212"/>
                </a:cubicBezTo>
                <a:cubicBezTo>
                  <a:pt x="8093304" y="3051943"/>
                  <a:pt x="4719517" y="2977386"/>
                  <a:pt x="311833" y="3115212"/>
                </a:cubicBezTo>
                <a:cubicBezTo>
                  <a:pt x="136703" y="3108938"/>
                  <a:pt x="8116" y="2976272"/>
                  <a:pt x="0" y="2803379"/>
                </a:cubicBezTo>
                <a:cubicBezTo>
                  <a:pt x="-143197" y="1815865"/>
                  <a:pt x="-97552" y="587798"/>
                  <a:pt x="0" y="311833"/>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 name="TextBox 332">
            <a:extLst>
              <a:ext uri="{FF2B5EF4-FFF2-40B4-BE49-F238E27FC236}">
                <a16:creationId xmlns:a16="http://schemas.microsoft.com/office/drawing/2014/main" id="{2B9C58CA-79CB-47FF-9EC6-6F55465527FC}"/>
              </a:ext>
            </a:extLst>
          </p:cNvPr>
          <p:cNvSpPr txBox="1"/>
          <p:nvPr/>
        </p:nvSpPr>
        <p:spPr>
          <a:xfrm>
            <a:off x="2773017" y="853100"/>
            <a:ext cx="687787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Thứ</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 … </a:t>
            </a: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ngày</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 … </a:t>
            </a: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tháng</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 … </a:t>
            </a:r>
            <a:r>
              <a:rPr kumimoji="0" lang="en-US" sz="36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năm</a:t>
            </a:r>
            <a:r>
              <a:rPr kumimoji="0" lang="en-US" sz="36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 …</a:t>
            </a:r>
          </a:p>
        </p:txBody>
      </p:sp>
      <p:pic>
        <p:nvPicPr>
          <p:cNvPr id="338" name="Picture 337">
            <a:extLst>
              <a:ext uri="{FF2B5EF4-FFF2-40B4-BE49-F238E27FC236}">
                <a16:creationId xmlns:a16="http://schemas.microsoft.com/office/drawing/2014/main" id="{CF24169A-1C9E-4543-8182-A057120C0B3E}"/>
              </a:ext>
            </a:extLst>
          </p:cNvPr>
          <p:cNvPicPr>
            <a:picLocks noChangeAspect="1"/>
          </p:cNvPicPr>
          <p:nvPr/>
        </p:nvPicPr>
        <p:blipFill>
          <a:blip r:embed="rId3"/>
          <a:stretch>
            <a:fillRect/>
          </a:stretch>
        </p:blipFill>
        <p:spPr>
          <a:xfrm>
            <a:off x="4183735" y="1142465"/>
            <a:ext cx="3084843" cy="1170533"/>
          </a:xfrm>
          <a:prstGeom prst="rect">
            <a:avLst/>
          </a:prstGeom>
        </p:spPr>
      </p:pic>
      <p:pic>
        <p:nvPicPr>
          <p:cNvPr id="339" name="图片 11">
            <a:extLst>
              <a:ext uri="{FF2B5EF4-FFF2-40B4-BE49-F238E27FC236}">
                <a16:creationId xmlns:a16="http://schemas.microsoft.com/office/drawing/2014/main" id="{E442A3BA-B9CA-4FD5-A675-A13EDE1EA8E3}"/>
              </a:ext>
            </a:extLst>
          </p:cNvPr>
          <p:cNvPicPr>
            <a:picLocks noChangeAspect="1"/>
          </p:cNvPicPr>
          <p:nvPr/>
        </p:nvPicPr>
        <p:blipFill>
          <a:blip r:embed="rId4" cstate="screen"/>
          <a:stretch>
            <a:fillRect/>
          </a:stretch>
        </p:blipFill>
        <p:spPr>
          <a:xfrm>
            <a:off x="166170" y="44158"/>
            <a:ext cx="2291157" cy="2081349"/>
          </a:xfrm>
          <a:prstGeom prst="rect">
            <a:avLst/>
          </a:prstGeom>
        </p:spPr>
      </p:pic>
      <p:grpSp>
        <p:nvGrpSpPr>
          <p:cNvPr id="13" name="Group 12">
            <a:extLst>
              <a:ext uri="{FF2B5EF4-FFF2-40B4-BE49-F238E27FC236}">
                <a16:creationId xmlns:a16="http://schemas.microsoft.com/office/drawing/2014/main" id="{D00FEE27-F9A3-49ED-AC3D-F4E2AAD7F4E8}"/>
              </a:ext>
            </a:extLst>
          </p:cNvPr>
          <p:cNvGrpSpPr/>
          <p:nvPr/>
        </p:nvGrpSpPr>
        <p:grpSpPr>
          <a:xfrm>
            <a:off x="2884679" y="4193313"/>
            <a:ext cx="6907999" cy="2664687"/>
            <a:chOff x="5119879" y="4287027"/>
            <a:chExt cx="6490424" cy="2503612"/>
          </a:xfrm>
        </p:grpSpPr>
        <p:grpSp>
          <p:nvGrpSpPr>
            <p:cNvPr id="14" name="Graphic 1068">
              <a:extLst>
                <a:ext uri="{FF2B5EF4-FFF2-40B4-BE49-F238E27FC236}">
                  <a16:creationId xmlns:a16="http://schemas.microsoft.com/office/drawing/2014/main" id="{1709F92A-B7F5-4B67-961E-70C39139AFA1}"/>
                </a:ext>
              </a:extLst>
            </p:cNvPr>
            <p:cNvGrpSpPr/>
            <p:nvPr/>
          </p:nvGrpSpPr>
          <p:grpSpPr>
            <a:xfrm>
              <a:off x="9359104" y="4373158"/>
              <a:ext cx="2251199" cy="2417481"/>
              <a:chOff x="8814612" y="1625020"/>
              <a:chExt cx="3381064" cy="3630802"/>
            </a:xfrm>
          </p:grpSpPr>
          <p:sp>
            <p:nvSpPr>
              <p:cNvPr id="172" name="Freeform: Shape 171">
                <a:extLst>
                  <a:ext uri="{FF2B5EF4-FFF2-40B4-BE49-F238E27FC236}">
                    <a16:creationId xmlns:a16="http://schemas.microsoft.com/office/drawing/2014/main" id="{5AB2D9AD-CBD0-4E81-8D47-639E36F96088}"/>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FED5152F-32CB-44F6-88ED-DF32BDE11D3C}"/>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3CA654A-5ECC-4897-A9FE-4D090229A134}"/>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5E3492BA-9A95-4B0A-A7C6-87949BFBDE06}"/>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DA96294C-9692-48E7-969E-39AC8EAB3982}"/>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D7F44B84-6B69-45CC-9C7E-68AFFE7EF386}"/>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76AAD9F2-4953-47DD-84A5-5788061493B9}"/>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0E9B6059-EC27-4B66-85AE-71A0065F137C}"/>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0F8E4F5-711A-4D46-98FD-A9322610707B}"/>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CE116C79-E735-48CD-A525-37ED4F88E583}"/>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6A6FA1E-F5F2-4996-8741-5A70E684B79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CB488A43-C128-45D0-AD92-13AD11FDFC7E}"/>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692E9F62-1705-467B-B50D-34767140EE9F}"/>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0A3CFEED-0E78-4B45-B171-C562660BB521}"/>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1627B64C-8A92-4A1E-A574-5DD41FCF871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463C946-E2E2-4AB5-BED3-C9CFB39276D2}"/>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41137D5D-82A4-4E4B-879F-05D36C4FFF18}"/>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B1E705D7-1D84-469D-9766-7A59D5C0AF18}"/>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9B0E6932-DBD0-4D62-B56A-0BFE5A037134}"/>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2EDD9A3D-690A-4992-A6D1-8F5B8CBAC251}"/>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9A3F6B8-AC3E-43D3-9A2F-1A0EAEACBEA6}"/>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D4A95E21-6F75-44E0-85DA-E289DEFE12B7}"/>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03E59426-B0FA-4C5B-83B4-035429148B1A}"/>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B226F19E-6E27-40B0-AC80-9D6BC6360BE8}"/>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2E9BA66F-47EB-4FFC-A475-5B9DA3F8368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782F0E37-35B2-4B8B-9493-643AF75E93D1}"/>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FA152E53-FF36-47DF-BF58-2B2D8D142A52}"/>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117E6D04-7007-470F-86E0-4D98812986A2}"/>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579D16E9-1421-4849-A384-87D86DEA3D81}"/>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13B4784E-9FCD-4D7B-8043-768E931D4C09}"/>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7D3296D2-AB8C-4B73-81B2-6758D0A609A1}"/>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F27500D1-9CA5-4979-8ECE-ED5EDF5002AE}"/>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10419AFB-325C-45D3-B6F5-BEBDF5BD923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9198C2D0-9B9C-4124-9B86-ADE69CEC23D7}"/>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49BA2EAE-9D77-4F12-9BB5-A61214A4993F}"/>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8270C702-0C93-43B9-9C77-34B5F6BE48E5}"/>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B12EC6A4-07AD-4BCC-851B-AB61A287FA8B}"/>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F5856FD4-1E8E-4B0E-993B-FC7F160B06F9}"/>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906DAF0F-C168-4D3C-AF2A-40D7A5FF7170}"/>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3F5BA29A-4395-4DAC-B20B-080768EE494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7C7E69A1-4868-4AC1-84DD-31B3FB730E39}"/>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00C25F20-59B6-4826-BCF9-84EEFD4A3CB0}"/>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EC41D412-22C4-4D61-9B5B-3A6FDBEDDB7E}"/>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7979B448-4949-4607-BC15-B45C5A541E09}"/>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F4292067-87DD-4496-9FFF-07D1A953CC43}"/>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B7C0A421-03C7-4508-8661-D7CC3837EF7F}"/>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BCB9898B-158A-4A7E-9681-29E9FD842FE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95C5D3B2-DF85-419B-8BDA-5EBF3BFF119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F8AB6B9C-158C-45C0-B178-ABE02C5F75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28FD82BB-0C7E-4A90-B983-67AE12D4B0E9}"/>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E4523053-7C63-411A-B1F2-2750A9E4BB8D}"/>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B8F39BA6-1259-4A8B-B7B2-61177C180545}"/>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A0B8BDAA-F263-4BDA-876B-0E603FAA1455}"/>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DD565DBE-C09F-46F0-95C1-5E17C0E5C746}"/>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aphic 1068">
              <a:extLst>
                <a:ext uri="{FF2B5EF4-FFF2-40B4-BE49-F238E27FC236}">
                  <a16:creationId xmlns:a16="http://schemas.microsoft.com/office/drawing/2014/main" id="{AF8FAAAC-138F-4AE6-82B5-1ACA29037D5B}"/>
                </a:ext>
              </a:extLst>
            </p:cNvPr>
            <p:cNvGrpSpPr/>
            <p:nvPr/>
          </p:nvGrpSpPr>
          <p:grpSpPr>
            <a:xfrm>
              <a:off x="5119879" y="4332869"/>
              <a:ext cx="1900796" cy="2432716"/>
              <a:chOff x="2916214" y="1602700"/>
              <a:chExt cx="2854795" cy="3653683"/>
            </a:xfrm>
          </p:grpSpPr>
          <p:sp>
            <p:nvSpPr>
              <p:cNvPr id="133" name="Freeform: Shape 132">
                <a:extLst>
                  <a:ext uri="{FF2B5EF4-FFF2-40B4-BE49-F238E27FC236}">
                    <a16:creationId xmlns:a16="http://schemas.microsoft.com/office/drawing/2014/main" id="{798CED64-A1DF-44A5-8F88-8E6CA217D51B}"/>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2350CB13-50C3-47A6-8807-AD6426FF9907}"/>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1DE470A8-D98F-46C9-B138-2A99C5D7FAF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F313FD79-859A-42BD-B55A-21B1FD15E87C}"/>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FCFD95E0-43F4-4EED-8BB8-49C146B7E915}"/>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F3B1380F-3965-47B4-BAF4-E6AE39D44726}"/>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172C610A-A2A0-483C-8518-6F2CAF1C376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F275EA2-9A9F-4514-8608-B98F39533E14}"/>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AA9CB2FF-9FC2-4E76-9FDC-A2640F064FA8}"/>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566DE331-42CF-44CC-9987-4641B69EC307}"/>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0C022489-0242-4810-90ED-2C03E0EE9885}"/>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D8B5D8-2263-4ADF-965A-13E2F1492365}"/>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1656CFBB-6498-43BE-AA7D-2F0FEEF531BB}"/>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135B6252-E068-437C-8CC6-9EEA0C64A925}"/>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1B4F7F09-F6FB-44C4-A61F-369BCD3C0BA6}"/>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BCC585B-6EBA-4F5E-993E-5D008909A0A2}"/>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689E4D52-393C-46EF-9078-E687B08C1FD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9EED2153-5911-4425-ACC5-D6BDE7F73138}"/>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CE30ACB2-FF7C-41B1-AE90-ABCC54735341}"/>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E6BB8A9F-44C3-4FCA-A927-5059D1A1719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A8B0C5C5-614E-43BD-93CB-5FC3A61AC68F}"/>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38C9C71F-032A-4B8B-9067-25048432B383}"/>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25652203-6C31-4CAF-B2DA-4861DB9F960A}"/>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CCB7660D-38F3-4DCE-95F0-88D4ADC492B7}"/>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E1792AD4-C1C5-4435-AF2A-D11409A7DC4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BFC7907E-E504-46B8-9B1A-46735ABDFED2}"/>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9F0FA3DA-0960-452A-945A-7536E2AF75AB}"/>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95260AF4-AEC4-480D-BC9C-750A23E39E48}"/>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7D840243-5E88-460A-A12A-7AC3D09F2987}"/>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88ED6875-F5B0-40B0-A2ED-7F5764DB4D5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1B77A8B4-E7CF-40CD-B386-C1411876ACE7}"/>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2EF3CD18-76A4-467E-B968-F2332400D4F4}"/>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5B04534-33D0-4791-A022-8913099AE963}"/>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2272CE9-1981-4A74-AF8A-00D7C7F300AA}"/>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825DED35-EC02-4F56-8F03-17C50B62742C}"/>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27728407-B73A-4C37-8800-65DB28B2E1A7}"/>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F47EB2B9-51E1-46CF-9DAB-B43FEAA17C5F}"/>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C37BC259-3B43-47DE-86FA-89C01AFD2A37}"/>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FFC587FF-0C9B-4670-B146-3AF4E40B4A85}"/>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aphic 1068">
              <a:extLst>
                <a:ext uri="{FF2B5EF4-FFF2-40B4-BE49-F238E27FC236}">
                  <a16:creationId xmlns:a16="http://schemas.microsoft.com/office/drawing/2014/main" id="{A17B79F4-5AAA-4DAC-AAFC-8D5423CA3B6C}"/>
                </a:ext>
              </a:extLst>
            </p:cNvPr>
            <p:cNvGrpSpPr/>
            <p:nvPr/>
          </p:nvGrpSpPr>
          <p:grpSpPr>
            <a:xfrm>
              <a:off x="8112780" y="4287027"/>
              <a:ext cx="1682027" cy="2430897"/>
              <a:chOff x="-399" y="1606051"/>
              <a:chExt cx="2526227" cy="3650951"/>
            </a:xfrm>
          </p:grpSpPr>
          <p:sp>
            <p:nvSpPr>
              <p:cNvPr id="69" name="Freeform: Shape 68">
                <a:extLst>
                  <a:ext uri="{FF2B5EF4-FFF2-40B4-BE49-F238E27FC236}">
                    <a16:creationId xmlns:a16="http://schemas.microsoft.com/office/drawing/2014/main" id="{12A960FB-943A-4263-B37D-AA63FA0376D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93018E1C-850E-43F8-8164-EB2EEDB56FC6}"/>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7BB3756-68A4-43B1-BBCA-76C2A9966C78}"/>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7E2B8CD-5DD4-4504-B676-D028183D3097}"/>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68080C8-2C0B-44F8-BE40-0E52EEB6783D}"/>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46863A-E856-4450-9F7A-D045CCDC6C76}"/>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45F2117E-30EA-4642-8A23-B021378469EB}"/>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747F05F3-3658-4BE8-B3F5-C8EAC498192D}"/>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EED3B2AB-FB91-4288-ADC8-5463B7EA0A5C}"/>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318F7B7-FAE8-486B-8337-A160357F4667}"/>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300259A-F3D8-47F9-A8E1-A5183B067F46}"/>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3A0C3E46-A6BF-45AF-B0EF-2935734238AA}"/>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D16B5BFD-D61F-4625-BFC1-E5ADBE7A1677}"/>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D7663A7D-2170-4584-B92E-5AE3C0F85CC0}"/>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ECC8DE93-8CF5-4B27-B817-23E199A2201E}"/>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8C309D6-3648-49A8-863B-492F31982054}"/>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85272B-CA0A-44AD-9929-2D10FD99EF15}"/>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23D659-2D19-47A3-846E-761852A43E17}"/>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79F1999-225F-436F-896E-0F9BA48A09EE}"/>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4D9EA684-6E16-409F-9080-0152514AEE0E}"/>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B1900CD2-7A1D-45DC-9BB1-1CEFDCB3F40F}"/>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5D5F260A-8F26-4B38-8A89-486ED5CD585E}"/>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C1B7BCEC-15EA-4E30-A737-996AE6DBAD5C}"/>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CD5CD3FD-FAFB-41A9-B329-34BA0342A798}"/>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617162C-B003-4CF7-9757-2B78D6FA24A9}"/>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208EEAC-FCAB-4C7B-A112-7A741CB0994B}"/>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00ACAEF-4F9E-42F3-89B6-5015DDA70F3E}"/>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0D4386F-04A3-47EB-B66C-F402F7F0183D}"/>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F3ADB5EF-F431-4100-970A-8C1FDAF258F8}"/>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30AA2D36-4BF3-4044-A017-771BB94BB487}"/>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F47F96-A86C-4EC7-8364-C226704BF52E}"/>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ED380AC-6935-4CB8-ACA8-627357C6A5E6}"/>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8E6276-511A-4A77-8BB4-A5430836A39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5129E7C1-B82A-416D-A3A7-AD514F12B2A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B1878474-8515-47E0-ADA0-12E1C2602915}"/>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DF3D35C6-99BB-4289-8857-BF865182EEC8}"/>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04CBEA68-076C-49F2-B1C2-CE50D32A5DA1}"/>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75B53223-47EA-4699-BBDA-02E087E3AC03}"/>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C71435C-100D-4300-A673-A326D673EE86}"/>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26F4127A-48A3-46AD-B03B-A9BC41D43078}"/>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B414763-4F9E-4337-95FA-AC44DBED65DE}"/>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5FAE67A-8F31-43C3-914D-19BC83895300}"/>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F6AC4982-0980-4C7F-BB43-7D69DAC6A04F}"/>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FB921707-3AE9-4EC6-9BF9-32B4A700C30B}"/>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D3A04015-0437-475E-8AAD-5738B684F03D}"/>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41A1E83C-7C53-4142-A861-17089B359B12}"/>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B2A5F5E7-3519-49AA-B777-4B1B79436AFF}"/>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1FDD24A2-3F2C-457E-AAA0-E7D8C64A7F4A}"/>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11071EE8-34B5-4042-B3A4-C95BDD7E44C8}"/>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06B23B11-A4C6-4058-916F-D8FC332D319F}"/>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42DE5806-A744-4E31-BDD6-7B407EAD23E6}"/>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E2F8AFEF-F601-44F2-AB50-99ABA4634DD6}"/>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2F0026DC-1F07-4DFC-8A53-5DB04B0202EF}"/>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6CEE11AC-1E3B-46D9-9138-D1404088FA6F}"/>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B21BE381-61E8-4F7B-AD2F-16794F73AA35}"/>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D018857F-EB49-4EA2-96B7-BEE41A27A497}"/>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032A117B-72E3-4CCD-8D66-9C991FD888A6}"/>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53C7733C-7CD9-4F89-8ABC-D8F32EB3E194}"/>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62CC5F6B-B3AC-4693-BE3F-7F3851CEBFE1}"/>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9BB1EDEC-0473-4D52-99AC-5D63971441AE}"/>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CF476CCC-8D4E-4D14-AC62-DFAACA79AAE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362129D2-164D-4987-A83A-23FB9E75030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046DF48F-E0E0-44B2-BE33-72E9DBFE3C67}"/>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144A8C19-11B0-48B2-9FC4-63027459925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7" name="Graphic 1068">
              <a:extLst>
                <a:ext uri="{FF2B5EF4-FFF2-40B4-BE49-F238E27FC236}">
                  <a16:creationId xmlns:a16="http://schemas.microsoft.com/office/drawing/2014/main" id="{498AC4C0-26F2-4859-9446-D2F8832345D4}"/>
                </a:ext>
              </a:extLst>
            </p:cNvPr>
            <p:cNvGrpSpPr/>
            <p:nvPr/>
          </p:nvGrpSpPr>
          <p:grpSpPr>
            <a:xfrm>
              <a:off x="6653998" y="4348837"/>
              <a:ext cx="1678895" cy="2411490"/>
              <a:chOff x="6160880" y="1636652"/>
              <a:chExt cx="2521524" cy="3621804"/>
            </a:xfrm>
          </p:grpSpPr>
          <p:sp>
            <p:nvSpPr>
              <p:cNvPr id="18" name="Freeform: Shape 17">
                <a:extLst>
                  <a:ext uri="{FF2B5EF4-FFF2-40B4-BE49-F238E27FC236}">
                    <a16:creationId xmlns:a16="http://schemas.microsoft.com/office/drawing/2014/main" id="{B2F1F155-1CC2-42DE-AA7C-AA6E1E150F4F}"/>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29AF3AB-88E9-4059-ADAC-2B6C8CB8EB76}"/>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5F8D05A-EADA-4E5E-9750-12DED4F21E11}"/>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453A105F-210E-4F13-AD9F-CBBD72D1A2DF}"/>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BFBEB200-F975-44F0-9C5C-6EE3245CB6A5}"/>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CE5884-0EE3-4F51-A697-1E9CD1F9DC91}"/>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673471-52EE-4756-A9DA-2C6D4307C63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73E1E88C-DBC9-4A5E-BC7F-CD610F7C964E}"/>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D1785C54-FD45-40D4-86F5-DEB4B6A13C39}"/>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5B9B5523-4DAD-48B6-8CBA-40028C708A2C}"/>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3BC3B15-4F3A-41E0-87A6-F7F47AE28C50}"/>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D8D2EFD-8399-4CC5-AFB5-D0C99EA0E41E}"/>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DBEA5F34-B4C2-458F-95A5-3A2ED8B85FDE}"/>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CE2F6C9-772A-4235-9B23-4C04626744C6}"/>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388A573-6E87-4A21-9166-86C6E81CE04D}"/>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26F7BD22-3A6A-4CD1-BF23-AE8DA3360CED}"/>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26D6B16-CFF3-4CA8-975E-C7BB1FE98EC4}"/>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623A64B1-C1D7-4BD3-BC8E-7925ED070BD1}"/>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E5787F6-F739-424F-B7DB-52ED1F171281}"/>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6B5557C-9001-4D71-A300-1A8BE883E8BD}"/>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CB92861-BB3B-4793-A7E1-CB34303C4017}"/>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6CB9EE7-EC50-4C71-B8E9-F79594023D1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92B74047-6313-4315-99ED-D61EB4D16991}"/>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5D26A474-9012-4088-B88D-D294EBB4C416}"/>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002C1B5-66E2-49C5-8100-2C1825E59811}"/>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1480864-5A6D-4105-BDE8-A792AACC7472}"/>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BFF1CE99-A355-40EE-BD2D-08A836421182}"/>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4CB5593-F58E-478A-BB1C-086472411255}"/>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93D9DA63-A309-48E4-A8C7-3BDA05ECB635}"/>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F0B94C66-CD76-4CAF-BF71-0EE05A2075A8}"/>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015CDE4E-AA66-4C58-AFE9-A3BE3608768E}"/>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23F4F14-0C87-4B14-B170-DC3B53C7FFA7}"/>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629C1C44-A84F-4704-8E01-7D9EC3F7F8FA}"/>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F79171F-86E0-4B63-B510-6B44E1D5ABCB}"/>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5523D7A5-5276-4C86-B50D-731D69A6C650}"/>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B6657FE7-D8D8-4EA3-AB7E-0054B01A753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34B681A-4C87-4440-8B50-0A68B21AF55C}"/>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EC8352C-90FB-48A7-ABC0-4477CD7AC0A6}"/>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82A165D6-FFB7-422C-AD79-50E2FB0B18F2}"/>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9A8E438-1B07-492A-BDA5-E909012CBC59}"/>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9B9E2ED0-1CCC-4105-A5D8-A687268677BD}"/>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9244AA1-EA4E-4533-8CAC-061B4EF58429}"/>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D6257D0-B623-4105-94CE-1BDF54983361}"/>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07BD9B57-2418-4E98-B41C-C88F28517732}"/>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52F3738-BC74-4861-8306-429313AF1798}"/>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CED8BA5-2F91-4A66-AEFF-8D42F1A0B8A4}"/>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079E3B74-4F89-422E-991C-3D1F3C75A38C}"/>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AB19B7EF-CC32-4E1F-B012-DC66936C97F6}"/>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22B1025F-DF73-4326-8ECE-A7402B68C5C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AC979AD-0502-4F5E-97B8-09E3C5747EA9}"/>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B9686CB-5550-43DC-AE65-8141F171E1C7}"/>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3">
            <a:extLst>
              <a:ext uri="{FF2B5EF4-FFF2-40B4-BE49-F238E27FC236}">
                <a16:creationId xmlns:a16="http://schemas.microsoft.com/office/drawing/2014/main" id="{991DEC69-4822-4171-A811-E41BFCDBF567}"/>
              </a:ext>
            </a:extLst>
          </p:cNvPr>
          <p:cNvPicPr>
            <a:picLocks noChangeAspect="1"/>
          </p:cNvPicPr>
          <p:nvPr/>
        </p:nvPicPr>
        <p:blipFill>
          <a:blip r:embed="rId5"/>
          <a:stretch>
            <a:fillRect/>
          </a:stretch>
        </p:blipFill>
        <p:spPr>
          <a:xfrm>
            <a:off x="1835293" y="2121334"/>
            <a:ext cx="8407113" cy="1700931"/>
          </a:xfrm>
          <a:prstGeom prst="rect">
            <a:avLst/>
          </a:prstGeom>
        </p:spPr>
      </p:pic>
    </p:spTree>
    <p:extLst>
      <p:ext uri="{BB962C8B-B14F-4D97-AF65-F5344CB8AC3E}">
        <p14:creationId xmlns:p14="http://schemas.microsoft.com/office/powerpoint/2010/main" val="938066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Rectangle: Rounded Corners 760">
            <a:extLst>
              <a:ext uri="{FF2B5EF4-FFF2-40B4-BE49-F238E27FC236}">
                <a16:creationId xmlns:a16="http://schemas.microsoft.com/office/drawing/2014/main" id="{B32ECB00-DB7D-71A8-6132-6C18F9FA47DB}"/>
              </a:ext>
            </a:extLst>
          </p:cNvPr>
          <p:cNvSpPr/>
          <p:nvPr/>
        </p:nvSpPr>
        <p:spPr>
          <a:xfrm>
            <a:off x="209391" y="291281"/>
            <a:ext cx="11817344" cy="6275438"/>
          </a:xfrm>
          <a:prstGeom prst="roundRect">
            <a:avLst>
              <a:gd name="adj" fmla="val 9491"/>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ounded Rectangular Callout 2">
            <a:extLst>
              <a:ext uri="{FF2B5EF4-FFF2-40B4-BE49-F238E27FC236}">
                <a16:creationId xmlns:a16="http://schemas.microsoft.com/office/drawing/2014/main" id="{0B1BA3C7-540B-405D-A351-9D052E4C9AF0}"/>
              </a:ext>
            </a:extLst>
          </p:cNvPr>
          <p:cNvSpPr/>
          <p:nvPr/>
        </p:nvSpPr>
        <p:spPr>
          <a:xfrm>
            <a:off x="1085850" y="752475"/>
            <a:ext cx="4019549" cy="1615440"/>
          </a:xfrm>
          <a:prstGeom prst="wedgeRoundRectCallout">
            <a:avLst>
              <a:gd name="adj1" fmla="val -46905"/>
              <a:gd name="adj2" fmla="val 70561"/>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dirty="0">
                <a:solidFill>
                  <a:prstClr val="black"/>
                </a:solidFill>
              </a:rPr>
              <a:t>Khi </a:t>
            </a:r>
            <a:r>
              <a:rPr lang="en-US" sz="2800" dirty="0" err="1">
                <a:solidFill>
                  <a:prstClr val="black"/>
                </a:solidFill>
              </a:rPr>
              <a:t>làm</a:t>
            </a:r>
            <a:r>
              <a:rPr lang="en-US" sz="2800" dirty="0">
                <a:solidFill>
                  <a:prstClr val="black"/>
                </a:solidFill>
              </a:rPr>
              <a:t> </a:t>
            </a:r>
            <a:r>
              <a:rPr lang="en-US" sz="2800" dirty="0" err="1">
                <a:solidFill>
                  <a:prstClr val="black"/>
                </a:solidFill>
              </a:rPr>
              <a:t>tròn</a:t>
            </a:r>
            <a:r>
              <a:rPr lang="en-US" sz="2800" dirty="0">
                <a:solidFill>
                  <a:prstClr val="black"/>
                </a:solidFill>
              </a:rPr>
              <a:t> </a:t>
            </a:r>
            <a:r>
              <a:rPr lang="en-US" sz="2800" dirty="0" err="1">
                <a:solidFill>
                  <a:prstClr val="black"/>
                </a:solidFill>
              </a:rPr>
              <a:t>số</a:t>
            </a:r>
            <a:r>
              <a:rPr lang="en-US" sz="2800" dirty="0">
                <a:solidFill>
                  <a:prstClr val="black"/>
                </a:solidFill>
              </a:rPr>
              <a:t> </a:t>
            </a:r>
            <a:r>
              <a:rPr lang="en-US" sz="2800" dirty="0" err="1">
                <a:solidFill>
                  <a:prstClr val="black"/>
                </a:solidFill>
              </a:rPr>
              <a:t>đến</a:t>
            </a:r>
            <a:r>
              <a:rPr lang="en-US" sz="2800" dirty="0">
                <a:solidFill>
                  <a:prstClr val="black"/>
                </a:solidFill>
              </a:rPr>
              <a:t> </a:t>
            </a:r>
            <a:r>
              <a:rPr lang="en-US" sz="2800" dirty="0" err="1">
                <a:solidFill>
                  <a:prstClr val="black"/>
                </a:solidFill>
              </a:rPr>
              <a:t>hàng</a:t>
            </a:r>
            <a:r>
              <a:rPr lang="en-US" sz="2800" dirty="0">
                <a:solidFill>
                  <a:prstClr val="black"/>
                </a:solidFill>
              </a:rPr>
              <a:t> </a:t>
            </a:r>
            <a:r>
              <a:rPr lang="en-US" sz="2800" dirty="0" err="1">
                <a:solidFill>
                  <a:prstClr val="black"/>
                </a:solidFill>
              </a:rPr>
              <a:t>chục</a:t>
            </a:r>
            <a:r>
              <a:rPr lang="en-US" sz="2800" dirty="0">
                <a:solidFill>
                  <a:prstClr val="black"/>
                </a:solidFill>
              </a:rPr>
              <a:t> </a:t>
            </a:r>
            <a:r>
              <a:rPr lang="en-US" sz="2800" dirty="0" err="1">
                <a:solidFill>
                  <a:prstClr val="black"/>
                </a:solidFill>
              </a:rPr>
              <a:t>nghìn</a:t>
            </a:r>
            <a:r>
              <a:rPr lang="en-US" sz="2800" dirty="0">
                <a:solidFill>
                  <a:prstClr val="black"/>
                </a:solidFill>
              </a:rPr>
              <a:t>, ta so </a:t>
            </a:r>
            <a:r>
              <a:rPr lang="en-US" sz="2800" dirty="0" err="1">
                <a:solidFill>
                  <a:prstClr val="black"/>
                </a:solidFill>
              </a:rPr>
              <a:t>sánh</a:t>
            </a:r>
            <a:r>
              <a:rPr lang="en-US" sz="2800" dirty="0">
                <a:solidFill>
                  <a:prstClr val="black"/>
                </a:solidFill>
              </a:rPr>
              <a:t> </a:t>
            </a:r>
            <a:r>
              <a:rPr lang="en-US" sz="2800" dirty="0" err="1">
                <a:solidFill>
                  <a:prstClr val="black"/>
                </a:solidFill>
              </a:rPr>
              <a:t>chữ</a:t>
            </a:r>
            <a:r>
              <a:rPr lang="en-US" sz="2800" dirty="0">
                <a:solidFill>
                  <a:prstClr val="black"/>
                </a:solidFill>
              </a:rPr>
              <a:t> </a:t>
            </a:r>
            <a:r>
              <a:rPr lang="en-US" sz="2800" dirty="0" err="1">
                <a:solidFill>
                  <a:prstClr val="black"/>
                </a:solidFill>
              </a:rPr>
              <a:t>số</a:t>
            </a:r>
            <a:r>
              <a:rPr lang="en-US" sz="2800" dirty="0">
                <a:solidFill>
                  <a:prstClr val="black"/>
                </a:solidFill>
              </a:rPr>
              <a:t> </a:t>
            </a:r>
            <a:r>
              <a:rPr lang="en-US" sz="2800" dirty="0" err="1">
                <a:solidFill>
                  <a:prstClr val="black"/>
                </a:solidFill>
              </a:rPr>
              <a:t>hàng</a:t>
            </a:r>
            <a:r>
              <a:rPr lang="en-US" sz="2800" dirty="0">
                <a:solidFill>
                  <a:prstClr val="black"/>
                </a:solidFill>
              </a:rPr>
              <a:t> </a:t>
            </a:r>
            <a:r>
              <a:rPr lang="en-US" sz="2800" dirty="0" err="1">
                <a:solidFill>
                  <a:prstClr val="black"/>
                </a:solidFill>
              </a:rPr>
              <a:t>nghìn</a:t>
            </a:r>
            <a:r>
              <a:rPr lang="en-US" sz="2800" dirty="0">
                <a:solidFill>
                  <a:prstClr val="black"/>
                </a:solidFill>
              </a:rPr>
              <a:t> </a:t>
            </a:r>
            <a:r>
              <a:rPr lang="en-US" sz="2800" dirty="0" err="1">
                <a:solidFill>
                  <a:prstClr val="black"/>
                </a:solidFill>
              </a:rPr>
              <a:t>với</a:t>
            </a:r>
            <a:r>
              <a:rPr lang="en-US" sz="2800" dirty="0">
                <a:solidFill>
                  <a:prstClr val="black"/>
                </a:solidFill>
              </a:rPr>
              <a:t> 5.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67A44FA-0105-44A1-976E-59344CA22925}"/>
              </a:ext>
            </a:extLst>
          </p:cNvPr>
          <p:cNvPicPr>
            <a:picLocks noChangeAspect="1"/>
          </p:cNvPicPr>
          <p:nvPr/>
        </p:nvPicPr>
        <p:blipFill>
          <a:blip r:embed="rId2"/>
          <a:stretch>
            <a:fillRect/>
          </a:stretch>
        </p:blipFill>
        <p:spPr>
          <a:xfrm>
            <a:off x="457200" y="2633662"/>
            <a:ext cx="1619250" cy="1247775"/>
          </a:xfrm>
          <a:prstGeom prst="ellipse">
            <a:avLst/>
          </a:prstGeom>
          <a:ln>
            <a:noFill/>
          </a:ln>
          <a:effectLst>
            <a:softEdge rad="112500"/>
          </a:effectLst>
        </p:spPr>
      </p:pic>
      <p:sp>
        <p:nvSpPr>
          <p:cNvPr id="4" name="Rectangle 3">
            <a:extLst>
              <a:ext uri="{FF2B5EF4-FFF2-40B4-BE49-F238E27FC236}">
                <a16:creationId xmlns:a16="http://schemas.microsoft.com/office/drawing/2014/main" id="{90CD3192-A917-4F9F-911D-A040ADFDD99B}"/>
              </a:ext>
            </a:extLst>
          </p:cNvPr>
          <p:cNvSpPr/>
          <p:nvPr/>
        </p:nvSpPr>
        <p:spPr>
          <a:xfrm>
            <a:off x="5229225" y="619125"/>
            <a:ext cx="5781675" cy="3429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6F9C483E-3640-4294-9832-4B6D684F78CF}"/>
              </a:ext>
            </a:extLst>
          </p:cNvPr>
          <p:cNvSpPr txBox="1"/>
          <p:nvPr/>
        </p:nvSpPr>
        <p:spPr>
          <a:xfrm>
            <a:off x="5343525" y="838200"/>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11 678</a:t>
            </a:r>
          </a:p>
        </p:txBody>
      </p:sp>
      <p:cxnSp>
        <p:nvCxnSpPr>
          <p:cNvPr id="7" name="Straight Arrow Connector 6">
            <a:extLst>
              <a:ext uri="{FF2B5EF4-FFF2-40B4-BE49-F238E27FC236}">
                <a16:creationId xmlns:a16="http://schemas.microsoft.com/office/drawing/2014/main" id="{2BEE7C0A-748F-43CB-B40D-836D2CEAACBD}"/>
              </a:ext>
            </a:extLst>
          </p:cNvPr>
          <p:cNvCxnSpPr>
            <a:cxnSpLocks/>
          </p:cNvCxnSpPr>
          <p:nvPr/>
        </p:nvCxnSpPr>
        <p:spPr>
          <a:xfrm>
            <a:off x="6610350" y="1133475"/>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0C51823-C4E7-4AAE-8D7F-6BA38636BBC8}"/>
              </a:ext>
            </a:extLst>
          </p:cNvPr>
          <p:cNvSpPr txBox="1"/>
          <p:nvPr/>
        </p:nvSpPr>
        <p:spPr>
          <a:xfrm>
            <a:off x="6896100" y="581025"/>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1 &lt; 5</a:t>
            </a:r>
          </a:p>
        </p:txBody>
      </p:sp>
      <p:sp>
        <p:nvSpPr>
          <p:cNvPr id="54" name="TextBox 53">
            <a:extLst>
              <a:ext uri="{FF2B5EF4-FFF2-40B4-BE49-F238E27FC236}">
                <a16:creationId xmlns:a16="http://schemas.microsoft.com/office/drawing/2014/main" id="{0B342A98-9940-4673-9C1E-A3076A38CDEE}"/>
              </a:ext>
            </a:extLst>
          </p:cNvPr>
          <p:cNvSpPr txBox="1"/>
          <p:nvPr/>
        </p:nvSpPr>
        <p:spPr>
          <a:xfrm>
            <a:off x="6553199" y="1114425"/>
            <a:ext cx="28289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tròn</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xuống</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322317DC-13E8-447E-A332-7891C8A680E0}"/>
              </a:ext>
            </a:extLst>
          </p:cNvPr>
          <p:cNvSpPr txBox="1"/>
          <p:nvPr/>
        </p:nvSpPr>
        <p:spPr>
          <a:xfrm>
            <a:off x="9239250" y="885825"/>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10 000</a:t>
            </a:r>
          </a:p>
        </p:txBody>
      </p:sp>
      <p:sp>
        <p:nvSpPr>
          <p:cNvPr id="57" name="TextBox 56">
            <a:extLst>
              <a:ext uri="{FF2B5EF4-FFF2-40B4-BE49-F238E27FC236}">
                <a16:creationId xmlns:a16="http://schemas.microsoft.com/office/drawing/2014/main" id="{625E36A0-FF03-485A-9FCF-58D1E7DC7F03}"/>
              </a:ext>
            </a:extLst>
          </p:cNvPr>
          <p:cNvSpPr txBox="1"/>
          <p:nvPr/>
        </p:nvSpPr>
        <p:spPr>
          <a:xfrm>
            <a:off x="5372100" y="1914525"/>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17 051</a:t>
            </a:r>
          </a:p>
        </p:txBody>
      </p:sp>
      <p:cxnSp>
        <p:nvCxnSpPr>
          <p:cNvPr id="58" name="Straight Arrow Connector 57">
            <a:extLst>
              <a:ext uri="{FF2B5EF4-FFF2-40B4-BE49-F238E27FC236}">
                <a16:creationId xmlns:a16="http://schemas.microsoft.com/office/drawing/2014/main" id="{BD660088-252E-46A6-83BD-15F8E34A51FC}"/>
              </a:ext>
            </a:extLst>
          </p:cNvPr>
          <p:cNvCxnSpPr>
            <a:cxnSpLocks/>
          </p:cNvCxnSpPr>
          <p:nvPr/>
        </p:nvCxnSpPr>
        <p:spPr>
          <a:xfrm>
            <a:off x="6638925" y="2209800"/>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C64B618-90AC-44CE-AB4A-98CFB8908A9E}"/>
              </a:ext>
            </a:extLst>
          </p:cNvPr>
          <p:cNvSpPr txBox="1"/>
          <p:nvPr/>
        </p:nvSpPr>
        <p:spPr>
          <a:xfrm>
            <a:off x="6924675" y="1657350"/>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7 &gt; 5</a:t>
            </a:r>
          </a:p>
        </p:txBody>
      </p:sp>
      <p:sp>
        <p:nvSpPr>
          <p:cNvPr id="60" name="TextBox 59">
            <a:extLst>
              <a:ext uri="{FF2B5EF4-FFF2-40B4-BE49-F238E27FC236}">
                <a16:creationId xmlns:a16="http://schemas.microsoft.com/office/drawing/2014/main" id="{F1A49FB3-A077-4AAD-A010-656A891225E1}"/>
              </a:ext>
            </a:extLst>
          </p:cNvPr>
          <p:cNvSpPr txBox="1"/>
          <p:nvPr/>
        </p:nvSpPr>
        <p:spPr>
          <a:xfrm>
            <a:off x="6543674" y="2181225"/>
            <a:ext cx="296227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tròn</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lên</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F4A8051D-DEFC-4281-96F6-E0B104B834EC}"/>
              </a:ext>
            </a:extLst>
          </p:cNvPr>
          <p:cNvSpPr txBox="1"/>
          <p:nvPr/>
        </p:nvSpPr>
        <p:spPr>
          <a:xfrm>
            <a:off x="9267825" y="1962150"/>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20 000</a:t>
            </a:r>
          </a:p>
        </p:txBody>
      </p:sp>
      <p:sp>
        <p:nvSpPr>
          <p:cNvPr id="62" name="TextBox 61">
            <a:extLst>
              <a:ext uri="{FF2B5EF4-FFF2-40B4-BE49-F238E27FC236}">
                <a16:creationId xmlns:a16="http://schemas.microsoft.com/office/drawing/2014/main" id="{95605A4A-957F-4672-B272-70A012F00306}"/>
              </a:ext>
            </a:extLst>
          </p:cNvPr>
          <p:cNvSpPr txBox="1"/>
          <p:nvPr/>
        </p:nvSpPr>
        <p:spPr>
          <a:xfrm>
            <a:off x="5400675" y="3057525"/>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15 001</a:t>
            </a:r>
          </a:p>
        </p:txBody>
      </p:sp>
      <p:cxnSp>
        <p:nvCxnSpPr>
          <p:cNvPr id="63" name="Straight Arrow Connector 62">
            <a:extLst>
              <a:ext uri="{FF2B5EF4-FFF2-40B4-BE49-F238E27FC236}">
                <a16:creationId xmlns:a16="http://schemas.microsoft.com/office/drawing/2014/main" id="{A8A148C6-4E5F-432C-B435-E2D7C3A0EE2E}"/>
              </a:ext>
            </a:extLst>
          </p:cNvPr>
          <p:cNvCxnSpPr>
            <a:cxnSpLocks/>
          </p:cNvCxnSpPr>
          <p:nvPr/>
        </p:nvCxnSpPr>
        <p:spPr>
          <a:xfrm>
            <a:off x="6667500" y="3352800"/>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647FB9C3-6784-47C9-891A-43B88AD540C4}"/>
              </a:ext>
            </a:extLst>
          </p:cNvPr>
          <p:cNvSpPr txBox="1"/>
          <p:nvPr/>
        </p:nvSpPr>
        <p:spPr>
          <a:xfrm>
            <a:off x="6953250" y="2800350"/>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5 = 5</a:t>
            </a:r>
          </a:p>
        </p:txBody>
      </p:sp>
      <p:sp>
        <p:nvSpPr>
          <p:cNvPr id="65" name="TextBox 64">
            <a:extLst>
              <a:ext uri="{FF2B5EF4-FFF2-40B4-BE49-F238E27FC236}">
                <a16:creationId xmlns:a16="http://schemas.microsoft.com/office/drawing/2014/main" id="{13B5CFFD-3DE5-4362-B7A2-CEAA6C336DC6}"/>
              </a:ext>
            </a:extLst>
          </p:cNvPr>
          <p:cNvSpPr txBox="1"/>
          <p:nvPr/>
        </p:nvSpPr>
        <p:spPr>
          <a:xfrm>
            <a:off x="6791325" y="3324225"/>
            <a:ext cx="23812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tròn</a:t>
            </a: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black"/>
                </a:solidFill>
                <a:effectLst/>
                <a:uLnTx/>
                <a:uFillTx/>
                <a:latin typeface="Calibri" panose="020F0502020204030204"/>
                <a:ea typeface="+mn-ea"/>
                <a:cs typeface="+mn-cs"/>
              </a:rPr>
              <a:t>lên</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TextBox 65">
            <a:extLst>
              <a:ext uri="{FF2B5EF4-FFF2-40B4-BE49-F238E27FC236}">
                <a16:creationId xmlns:a16="http://schemas.microsoft.com/office/drawing/2014/main" id="{947436D1-EA04-4F02-9A43-8179F42DE6E3}"/>
              </a:ext>
            </a:extLst>
          </p:cNvPr>
          <p:cNvSpPr txBox="1"/>
          <p:nvPr/>
        </p:nvSpPr>
        <p:spPr>
          <a:xfrm>
            <a:off x="9296400" y="3105150"/>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20 000</a:t>
            </a:r>
          </a:p>
        </p:txBody>
      </p:sp>
      <p:sp>
        <p:nvSpPr>
          <p:cNvPr id="67" name="TextBox 66">
            <a:extLst>
              <a:ext uri="{FF2B5EF4-FFF2-40B4-BE49-F238E27FC236}">
                <a16:creationId xmlns:a16="http://schemas.microsoft.com/office/drawing/2014/main" id="{53E13C0C-4554-47EE-AD43-C7C7115BA018}"/>
              </a:ext>
            </a:extLst>
          </p:cNvPr>
          <p:cNvSpPr txBox="1"/>
          <p:nvPr/>
        </p:nvSpPr>
        <p:spPr>
          <a:xfrm>
            <a:off x="430875" y="4272093"/>
            <a:ext cx="11174566" cy="2169814"/>
          </a:xfrm>
          <a:custGeom>
            <a:avLst/>
            <a:gdLst>
              <a:gd name="connsiteX0" fmla="*/ 0 w 11174566"/>
              <a:gd name="connsiteY0" fmla="*/ 361643 h 2169814"/>
              <a:gd name="connsiteX1" fmla="*/ 361643 w 11174566"/>
              <a:gd name="connsiteY1" fmla="*/ 0 h 2169814"/>
              <a:gd name="connsiteX2" fmla="*/ 10812923 w 11174566"/>
              <a:gd name="connsiteY2" fmla="*/ 0 h 2169814"/>
              <a:gd name="connsiteX3" fmla="*/ 11174566 w 11174566"/>
              <a:gd name="connsiteY3" fmla="*/ 361643 h 2169814"/>
              <a:gd name="connsiteX4" fmla="*/ 11174566 w 11174566"/>
              <a:gd name="connsiteY4" fmla="*/ 1808171 h 2169814"/>
              <a:gd name="connsiteX5" fmla="*/ 10812923 w 11174566"/>
              <a:gd name="connsiteY5" fmla="*/ 2169814 h 2169814"/>
              <a:gd name="connsiteX6" fmla="*/ 361643 w 11174566"/>
              <a:gd name="connsiteY6" fmla="*/ 2169814 h 2169814"/>
              <a:gd name="connsiteX7" fmla="*/ 0 w 11174566"/>
              <a:gd name="connsiteY7" fmla="*/ 1808171 h 2169814"/>
              <a:gd name="connsiteX8" fmla="*/ 0 w 11174566"/>
              <a:gd name="connsiteY8" fmla="*/ 361643 h 216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74566" h="2169814" fill="none" extrusionOk="0">
                <a:moveTo>
                  <a:pt x="0" y="361643"/>
                </a:moveTo>
                <a:cubicBezTo>
                  <a:pt x="-5693" y="191256"/>
                  <a:pt x="191002" y="2492"/>
                  <a:pt x="361643" y="0"/>
                </a:cubicBezTo>
                <a:cubicBezTo>
                  <a:pt x="3161961" y="149005"/>
                  <a:pt x="7148834" y="124578"/>
                  <a:pt x="10812923" y="0"/>
                </a:cubicBezTo>
                <a:cubicBezTo>
                  <a:pt x="10991992" y="11369"/>
                  <a:pt x="11207432" y="154450"/>
                  <a:pt x="11174566" y="361643"/>
                </a:cubicBezTo>
                <a:cubicBezTo>
                  <a:pt x="11123317" y="750874"/>
                  <a:pt x="11044392" y="1606421"/>
                  <a:pt x="11174566" y="1808171"/>
                </a:cubicBezTo>
                <a:cubicBezTo>
                  <a:pt x="11175147" y="2020313"/>
                  <a:pt x="11025444" y="2174846"/>
                  <a:pt x="10812923" y="2169814"/>
                </a:cubicBezTo>
                <a:cubicBezTo>
                  <a:pt x="6418654" y="2139929"/>
                  <a:pt x="3761177" y="2112299"/>
                  <a:pt x="361643" y="2169814"/>
                </a:cubicBezTo>
                <a:cubicBezTo>
                  <a:pt x="177044" y="2188734"/>
                  <a:pt x="6770" y="1991863"/>
                  <a:pt x="0" y="1808171"/>
                </a:cubicBezTo>
                <a:cubicBezTo>
                  <a:pt x="60982" y="1546562"/>
                  <a:pt x="98139" y="1034358"/>
                  <a:pt x="0" y="361643"/>
                </a:cubicBezTo>
                <a:close/>
              </a:path>
              <a:path w="11174566" h="2169814" stroke="0" extrusionOk="0">
                <a:moveTo>
                  <a:pt x="0" y="361643"/>
                </a:moveTo>
                <a:cubicBezTo>
                  <a:pt x="-9234" y="198552"/>
                  <a:pt x="182987" y="26200"/>
                  <a:pt x="361643" y="0"/>
                </a:cubicBezTo>
                <a:cubicBezTo>
                  <a:pt x="5278830" y="58716"/>
                  <a:pt x="6879345" y="104861"/>
                  <a:pt x="10812923" y="0"/>
                </a:cubicBezTo>
                <a:cubicBezTo>
                  <a:pt x="11011285" y="4300"/>
                  <a:pt x="11169846" y="164578"/>
                  <a:pt x="11174566" y="361643"/>
                </a:cubicBezTo>
                <a:cubicBezTo>
                  <a:pt x="11229214" y="549597"/>
                  <a:pt x="11051673" y="1211456"/>
                  <a:pt x="11174566" y="1808171"/>
                </a:cubicBezTo>
                <a:cubicBezTo>
                  <a:pt x="11156577" y="2004689"/>
                  <a:pt x="11040352" y="2181935"/>
                  <a:pt x="10812923" y="2169814"/>
                </a:cubicBezTo>
                <a:cubicBezTo>
                  <a:pt x="7690502" y="2309187"/>
                  <a:pt x="4533826" y="2055394"/>
                  <a:pt x="361643" y="2169814"/>
                </a:cubicBezTo>
                <a:cubicBezTo>
                  <a:pt x="168334" y="2193770"/>
                  <a:pt x="22179" y="2012323"/>
                  <a:pt x="0" y="1808171"/>
                </a:cubicBezTo>
                <a:cubicBezTo>
                  <a:pt x="32035" y="1653089"/>
                  <a:pt x="94540" y="969032"/>
                  <a:pt x="0" y="361643"/>
                </a:cubicBezTo>
                <a:close/>
              </a:path>
            </a:pathLst>
          </a:custGeom>
          <a:solidFill>
            <a:srgbClr val="FBC5ED"/>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lvl="0" algn="just">
              <a:lnSpc>
                <a:spcPct val="130000"/>
              </a:lnSpc>
            </a:pPr>
            <a:r>
              <a:rPr lang="vi-VN" sz="3200" b="1" dirty="0">
                <a:solidFill>
                  <a:prstClr val="black"/>
                </a:solidFill>
                <a:latin typeface="Calibri" panose="020F0502020204030204" pitchFamily="34" charset="0"/>
                <a:cs typeface="Calibri" panose="020F0502020204030204" pitchFamily="34" charset="0"/>
              </a:rPr>
              <a:t>Khi làm tròn số đến hàng chục nghìn, ta so sánh chữ số hàng nghìn với 5. Nếu chữ số hàng nghìn bé hơn 5 thì làm tròn xuống, còn lại thì làm tròn lên. </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617370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circle(in)">
                                      <p:cBhvr>
                                        <p:cTn id="7" dur="20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
                                            <p:txEl>
                                              <p:pRg st="0" end="0"/>
                                            </p:txEl>
                                          </p:spTgt>
                                        </p:tgtEl>
                                        <p:attrNameLst>
                                          <p:attrName>style.visibility</p:attrName>
                                        </p:attrNameLst>
                                      </p:cBhvr>
                                      <p:to>
                                        <p:strVal val="visible"/>
                                      </p:to>
                                    </p:set>
                                    <p:animEffect transition="in" filter="fade">
                                      <p:cBhvr>
                                        <p:cTn id="27" dur="500"/>
                                        <p:tgtEl>
                                          <p:spTgt spid="4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4">
                                            <p:txEl>
                                              <p:pRg st="0" end="0"/>
                                            </p:txEl>
                                          </p:spTgt>
                                        </p:tgtEl>
                                        <p:attrNameLst>
                                          <p:attrName>style.visibility</p:attrName>
                                        </p:attrNameLst>
                                      </p:cBhvr>
                                      <p:to>
                                        <p:strVal val="visible"/>
                                      </p:to>
                                    </p:set>
                                    <p:animEffect transition="in" filter="fade">
                                      <p:cBhvr>
                                        <p:cTn id="32" dur="500"/>
                                        <p:tgtEl>
                                          <p:spTgt spid="5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6">
                                            <p:txEl>
                                              <p:pRg st="0" end="0"/>
                                            </p:txEl>
                                          </p:spTgt>
                                        </p:tgtEl>
                                        <p:attrNameLst>
                                          <p:attrName>style.visibility</p:attrName>
                                        </p:attrNameLst>
                                      </p:cBhvr>
                                      <p:to>
                                        <p:strVal val="visible"/>
                                      </p:to>
                                    </p:set>
                                    <p:animEffect transition="in" filter="fade">
                                      <p:cBhvr>
                                        <p:cTn id="37" dur="500"/>
                                        <p:tgtEl>
                                          <p:spTgt spid="5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7">
                                            <p:txEl>
                                              <p:pRg st="0" end="0"/>
                                            </p:txEl>
                                          </p:spTgt>
                                        </p:tgtEl>
                                        <p:attrNameLst>
                                          <p:attrName>style.visibility</p:attrName>
                                        </p:attrNameLst>
                                      </p:cBhvr>
                                      <p:to>
                                        <p:strVal val="visible"/>
                                      </p:to>
                                    </p:set>
                                    <p:animEffect transition="in" filter="fade">
                                      <p:cBhvr>
                                        <p:cTn id="42" dur="500"/>
                                        <p:tgtEl>
                                          <p:spTgt spid="5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wipe(left)">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9">
                                            <p:txEl>
                                              <p:pRg st="0" end="0"/>
                                            </p:txEl>
                                          </p:spTgt>
                                        </p:tgtEl>
                                        <p:attrNameLst>
                                          <p:attrName>style.visibility</p:attrName>
                                        </p:attrNameLst>
                                      </p:cBhvr>
                                      <p:to>
                                        <p:strVal val="visible"/>
                                      </p:to>
                                    </p:set>
                                    <p:animEffect transition="in" filter="fade">
                                      <p:cBhvr>
                                        <p:cTn id="52" dur="500"/>
                                        <p:tgtEl>
                                          <p:spTgt spid="59">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0">
                                            <p:txEl>
                                              <p:pRg st="0" end="0"/>
                                            </p:txEl>
                                          </p:spTgt>
                                        </p:tgtEl>
                                        <p:attrNameLst>
                                          <p:attrName>style.visibility</p:attrName>
                                        </p:attrNameLst>
                                      </p:cBhvr>
                                      <p:to>
                                        <p:strVal val="visible"/>
                                      </p:to>
                                    </p:set>
                                    <p:animEffect transition="in" filter="fade">
                                      <p:cBhvr>
                                        <p:cTn id="57" dur="500"/>
                                        <p:tgtEl>
                                          <p:spTgt spid="60">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61">
                                            <p:txEl>
                                              <p:pRg st="0" end="0"/>
                                            </p:txEl>
                                          </p:spTgt>
                                        </p:tgtEl>
                                        <p:attrNameLst>
                                          <p:attrName>style.visibility</p:attrName>
                                        </p:attrNameLst>
                                      </p:cBhvr>
                                      <p:to>
                                        <p:strVal val="visible"/>
                                      </p:to>
                                    </p:set>
                                    <p:animEffect transition="in" filter="fade">
                                      <p:cBhvr>
                                        <p:cTn id="62" dur="500"/>
                                        <p:tgtEl>
                                          <p:spTgt spid="61">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2">
                                            <p:txEl>
                                              <p:pRg st="0" end="0"/>
                                            </p:txEl>
                                          </p:spTgt>
                                        </p:tgtEl>
                                        <p:attrNameLst>
                                          <p:attrName>style.visibility</p:attrName>
                                        </p:attrNameLst>
                                      </p:cBhvr>
                                      <p:to>
                                        <p:strVal val="visible"/>
                                      </p:to>
                                    </p:set>
                                    <p:animEffect transition="in" filter="fade">
                                      <p:cBhvr>
                                        <p:cTn id="67" dur="500"/>
                                        <p:tgtEl>
                                          <p:spTgt spid="62">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63"/>
                                        </p:tgtEl>
                                        <p:attrNameLst>
                                          <p:attrName>style.visibility</p:attrName>
                                        </p:attrNameLst>
                                      </p:cBhvr>
                                      <p:to>
                                        <p:strVal val="visible"/>
                                      </p:to>
                                    </p:set>
                                    <p:animEffect transition="in" filter="wipe(left)">
                                      <p:cBhvr>
                                        <p:cTn id="72" dur="500"/>
                                        <p:tgtEl>
                                          <p:spTgt spid="6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64">
                                            <p:txEl>
                                              <p:pRg st="0" end="0"/>
                                            </p:txEl>
                                          </p:spTgt>
                                        </p:tgtEl>
                                        <p:attrNameLst>
                                          <p:attrName>style.visibility</p:attrName>
                                        </p:attrNameLst>
                                      </p:cBhvr>
                                      <p:to>
                                        <p:strVal val="visible"/>
                                      </p:to>
                                    </p:set>
                                    <p:animEffect transition="in" filter="fade">
                                      <p:cBhvr>
                                        <p:cTn id="77" dur="500"/>
                                        <p:tgtEl>
                                          <p:spTgt spid="64">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65">
                                            <p:txEl>
                                              <p:pRg st="0" end="0"/>
                                            </p:txEl>
                                          </p:spTgt>
                                        </p:tgtEl>
                                        <p:attrNameLst>
                                          <p:attrName>style.visibility</p:attrName>
                                        </p:attrNameLst>
                                      </p:cBhvr>
                                      <p:to>
                                        <p:strVal val="visible"/>
                                      </p:to>
                                    </p:set>
                                    <p:animEffect transition="in" filter="fade">
                                      <p:cBhvr>
                                        <p:cTn id="82" dur="500"/>
                                        <p:tgtEl>
                                          <p:spTgt spid="65">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66">
                                            <p:txEl>
                                              <p:pRg st="0" end="0"/>
                                            </p:txEl>
                                          </p:spTgt>
                                        </p:tgtEl>
                                        <p:attrNameLst>
                                          <p:attrName>style.visibility</p:attrName>
                                        </p:attrNameLst>
                                      </p:cBhvr>
                                      <p:to>
                                        <p:strVal val="visible"/>
                                      </p:to>
                                    </p:set>
                                    <p:animEffect transition="in" filter="fade">
                                      <p:cBhvr>
                                        <p:cTn id="87" dur="500"/>
                                        <p:tgtEl>
                                          <p:spTgt spid="66">
                                            <p:txEl>
                                              <p:pRg st="0" end="0"/>
                                            </p:txEl>
                                          </p:spTgt>
                                        </p:tgtEl>
                                      </p:cBhvr>
                                    </p:animEffect>
                                  </p:childTnLst>
                                </p:cTn>
                              </p:par>
                            </p:childTnLst>
                          </p:cTn>
                        </p:par>
                        <p:par>
                          <p:cTn id="88" fill="hold">
                            <p:stCondLst>
                              <p:cond delay="500"/>
                            </p:stCondLst>
                            <p:childTnLst>
                              <p:par>
                                <p:cTn id="89" presetID="53" presetClass="entr" presetSubtype="16" fill="hold" grpId="0" nodeType="afterEffect">
                                  <p:stCondLst>
                                    <p:cond delay="0"/>
                                  </p:stCondLst>
                                  <p:childTnLst>
                                    <p:set>
                                      <p:cBhvr>
                                        <p:cTn id="90" dur="1" fill="hold">
                                          <p:stCondLst>
                                            <p:cond delay="0"/>
                                          </p:stCondLst>
                                        </p:cTn>
                                        <p:tgtEl>
                                          <p:spTgt spid="67"/>
                                        </p:tgtEl>
                                        <p:attrNameLst>
                                          <p:attrName>style.visibility</p:attrName>
                                        </p:attrNameLst>
                                      </p:cBhvr>
                                      <p:to>
                                        <p:strVal val="visible"/>
                                      </p:to>
                                    </p:set>
                                    <p:anim calcmode="lin" valueType="num">
                                      <p:cBhvr>
                                        <p:cTn id="91" dur="500" fill="hold"/>
                                        <p:tgtEl>
                                          <p:spTgt spid="67"/>
                                        </p:tgtEl>
                                        <p:attrNameLst>
                                          <p:attrName>ppt_w</p:attrName>
                                        </p:attrNameLst>
                                      </p:cBhvr>
                                      <p:tavLst>
                                        <p:tav tm="0">
                                          <p:val>
                                            <p:fltVal val="0"/>
                                          </p:val>
                                        </p:tav>
                                        <p:tav tm="100000">
                                          <p:val>
                                            <p:strVal val="#ppt_w"/>
                                          </p:val>
                                        </p:tav>
                                      </p:tavLst>
                                    </p:anim>
                                    <p:anim calcmode="lin" valueType="num">
                                      <p:cBhvr>
                                        <p:cTn id="92" dur="500" fill="hold"/>
                                        <p:tgtEl>
                                          <p:spTgt spid="67"/>
                                        </p:tgtEl>
                                        <p:attrNameLst>
                                          <p:attrName>ppt_h</p:attrName>
                                        </p:attrNameLst>
                                      </p:cBhvr>
                                      <p:tavLst>
                                        <p:tav tm="0">
                                          <p:val>
                                            <p:fltVal val="0"/>
                                          </p:val>
                                        </p:tav>
                                        <p:tav tm="100000">
                                          <p:val>
                                            <p:strVal val="#ppt_h"/>
                                          </p:val>
                                        </p:tav>
                                      </p:tavLst>
                                    </p:anim>
                                    <p:animEffect transition="in" filter="fade">
                                      <p:cBhvr>
                                        <p:cTn id="93"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 grpId="0" animBg="1"/>
      <p:bldP spid="6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3" name="Picture 2">
            <a:extLst>
              <a:ext uri="{FF2B5EF4-FFF2-40B4-BE49-F238E27FC236}">
                <a16:creationId xmlns:a16="http://schemas.microsoft.com/office/drawing/2014/main" id="{838D7A87-47D1-415E-B0EA-815095D8BA3B}"/>
              </a:ext>
            </a:extLst>
          </p:cNvPr>
          <p:cNvPicPr>
            <a:picLocks noChangeAspect="1"/>
          </p:cNvPicPr>
          <p:nvPr/>
        </p:nvPicPr>
        <p:blipFill>
          <a:blip r:embed="rId2"/>
          <a:stretch>
            <a:fillRect/>
          </a:stretch>
        </p:blipFill>
        <p:spPr>
          <a:xfrm>
            <a:off x="4070045" y="2487046"/>
            <a:ext cx="4109060" cy="2798307"/>
          </a:xfrm>
          <a:prstGeom prst="rect">
            <a:avLst/>
          </a:prstGeom>
        </p:spPr>
      </p:pic>
    </p:spTree>
    <p:extLst>
      <p:ext uri="{BB962C8B-B14F-4D97-AF65-F5344CB8AC3E}">
        <p14:creationId xmlns:p14="http://schemas.microsoft.com/office/powerpoint/2010/main" val="36215425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561703" y="435701"/>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a:t>
            </a:r>
          </a:p>
        </p:txBody>
      </p:sp>
      <p:sp>
        <p:nvSpPr>
          <p:cNvPr id="4" name="TextBox 3">
            <a:extLst>
              <a:ext uri="{FF2B5EF4-FFF2-40B4-BE49-F238E27FC236}">
                <a16:creationId xmlns:a16="http://schemas.microsoft.com/office/drawing/2014/main" id="{D01F59C0-6269-4A15-B269-FF053902F727}"/>
              </a:ext>
            </a:extLst>
          </p:cNvPr>
          <p:cNvSpPr txBox="1"/>
          <p:nvPr/>
        </p:nvSpPr>
        <p:spPr>
          <a:xfrm>
            <a:off x="1333500" y="539116"/>
            <a:ext cx="9925050" cy="584775"/>
          </a:xfrm>
          <a:prstGeom prst="rect">
            <a:avLst/>
          </a:prstGeom>
          <a:noFill/>
        </p:spPr>
        <p:txBody>
          <a:bodyPr wrap="square" rtlCol="0">
            <a:spAutoFit/>
          </a:bodyPr>
          <a:lstStyle/>
          <a:p>
            <a:pPr lvl="0"/>
            <a:r>
              <a:rPr lang="en-US" sz="3200" b="1" dirty="0">
                <a:solidFill>
                  <a:prstClr val="black"/>
                </a:solidFill>
              </a:rPr>
              <a:t>a) </a:t>
            </a:r>
            <a:r>
              <a:rPr lang="en-US" sz="3200" b="1" dirty="0" err="1">
                <a:solidFill>
                  <a:prstClr val="black"/>
                </a:solidFill>
              </a:rPr>
              <a:t>Làm</a:t>
            </a:r>
            <a:r>
              <a:rPr lang="en-US" sz="3200" b="1" dirty="0">
                <a:solidFill>
                  <a:prstClr val="black"/>
                </a:solidFill>
              </a:rPr>
              <a:t> </a:t>
            </a:r>
            <a:r>
              <a:rPr lang="en-US" sz="3200" b="1" dirty="0" err="1">
                <a:solidFill>
                  <a:prstClr val="black"/>
                </a:solidFill>
              </a:rPr>
              <a:t>tròn</a:t>
            </a:r>
            <a:r>
              <a:rPr lang="en-US" sz="3200" b="1" dirty="0">
                <a:solidFill>
                  <a:prstClr val="black"/>
                </a:solidFill>
              </a:rPr>
              <a:t> </a:t>
            </a:r>
            <a:r>
              <a:rPr lang="en-US" sz="3200" b="1" dirty="0" err="1">
                <a:solidFill>
                  <a:prstClr val="black"/>
                </a:solidFill>
              </a:rPr>
              <a:t>các</a:t>
            </a:r>
            <a:r>
              <a:rPr lang="en-US" sz="3200" b="1" dirty="0">
                <a:solidFill>
                  <a:prstClr val="black"/>
                </a:solidFill>
              </a:rPr>
              <a:t> </a:t>
            </a:r>
            <a:r>
              <a:rPr lang="en-US" sz="3200" b="1" dirty="0" err="1">
                <a:solidFill>
                  <a:prstClr val="black"/>
                </a:solidFill>
              </a:rPr>
              <a:t>số</a:t>
            </a:r>
            <a:r>
              <a:rPr lang="en-US" sz="3200" b="1" dirty="0">
                <a:solidFill>
                  <a:prstClr val="black"/>
                </a:solidFill>
              </a:rPr>
              <a:t> 65 341, 10 501, 9 805 </a:t>
            </a:r>
            <a:r>
              <a:rPr lang="en-US" sz="3200" b="1" dirty="0" err="1">
                <a:solidFill>
                  <a:prstClr val="black"/>
                </a:solidFill>
              </a:rPr>
              <a:t>đến</a:t>
            </a:r>
            <a:r>
              <a:rPr lang="en-US" sz="3200" b="1" dirty="0">
                <a:solidFill>
                  <a:prstClr val="black"/>
                </a:solidFill>
              </a:rPr>
              <a:t> </a:t>
            </a:r>
            <a:r>
              <a:rPr lang="en-US" sz="3200" b="1" dirty="0" err="1">
                <a:solidFill>
                  <a:prstClr val="black"/>
                </a:solidFill>
              </a:rPr>
              <a:t>hàng</a:t>
            </a:r>
            <a:r>
              <a:rPr lang="en-US" sz="3200" b="1" dirty="0">
                <a:solidFill>
                  <a:prstClr val="black"/>
                </a:solidFill>
              </a:rPr>
              <a:t> </a:t>
            </a:r>
            <a:r>
              <a:rPr lang="en-US" sz="3200" b="1" dirty="0" err="1">
                <a:solidFill>
                  <a:prstClr val="black"/>
                </a:solidFill>
              </a:rPr>
              <a:t>nghìn</a:t>
            </a:r>
            <a:endParaRPr kumimoji="0" lang="en-US" sz="3200" b="1" i="0" u="none" strike="noStrike" kern="1200" cap="none" spc="0" normalizeH="0" baseline="0" noProof="0" dirty="0">
              <a:ln>
                <a:noFill/>
              </a:ln>
              <a:solidFill>
                <a:prstClr val="black"/>
              </a:solidFill>
              <a:effectLst/>
              <a:uLnTx/>
              <a:uFillTx/>
            </a:endParaRPr>
          </a:p>
        </p:txBody>
      </p:sp>
      <p:sp>
        <p:nvSpPr>
          <p:cNvPr id="7" name="TextBox 6">
            <a:extLst>
              <a:ext uri="{FF2B5EF4-FFF2-40B4-BE49-F238E27FC236}">
                <a16:creationId xmlns:a16="http://schemas.microsoft.com/office/drawing/2014/main" id="{E6D692AD-01A9-4696-A5BA-E41273E3B5AB}"/>
              </a:ext>
            </a:extLst>
          </p:cNvPr>
          <p:cNvSpPr txBox="1"/>
          <p:nvPr/>
        </p:nvSpPr>
        <p:spPr>
          <a:xfrm>
            <a:off x="1119883" y="1566993"/>
            <a:ext cx="10314108" cy="834626"/>
          </a:xfrm>
          <a:custGeom>
            <a:avLst/>
            <a:gdLst>
              <a:gd name="connsiteX0" fmla="*/ 0 w 10314108"/>
              <a:gd name="connsiteY0" fmla="*/ 139107 h 834626"/>
              <a:gd name="connsiteX1" fmla="*/ 139107 w 10314108"/>
              <a:gd name="connsiteY1" fmla="*/ 0 h 834626"/>
              <a:gd name="connsiteX2" fmla="*/ 10175001 w 10314108"/>
              <a:gd name="connsiteY2" fmla="*/ 0 h 834626"/>
              <a:gd name="connsiteX3" fmla="*/ 10314108 w 10314108"/>
              <a:gd name="connsiteY3" fmla="*/ 139107 h 834626"/>
              <a:gd name="connsiteX4" fmla="*/ 10314108 w 10314108"/>
              <a:gd name="connsiteY4" fmla="*/ 695519 h 834626"/>
              <a:gd name="connsiteX5" fmla="*/ 10175001 w 10314108"/>
              <a:gd name="connsiteY5" fmla="*/ 834626 h 834626"/>
              <a:gd name="connsiteX6" fmla="*/ 139107 w 10314108"/>
              <a:gd name="connsiteY6" fmla="*/ 834626 h 834626"/>
              <a:gd name="connsiteX7" fmla="*/ 0 w 10314108"/>
              <a:gd name="connsiteY7" fmla="*/ 695519 h 834626"/>
              <a:gd name="connsiteX8" fmla="*/ 0 w 10314108"/>
              <a:gd name="connsiteY8" fmla="*/ 139107 h 83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4108" h="834626" fill="none" extrusionOk="0">
                <a:moveTo>
                  <a:pt x="0" y="139107"/>
                </a:moveTo>
                <a:cubicBezTo>
                  <a:pt x="-621" y="65481"/>
                  <a:pt x="73414" y="954"/>
                  <a:pt x="139107" y="0"/>
                </a:cubicBezTo>
                <a:cubicBezTo>
                  <a:pt x="2717552" y="149005"/>
                  <a:pt x="6657355" y="124578"/>
                  <a:pt x="10175001" y="0"/>
                </a:cubicBezTo>
                <a:cubicBezTo>
                  <a:pt x="10245248" y="3620"/>
                  <a:pt x="10327547" y="59228"/>
                  <a:pt x="10314108" y="139107"/>
                </a:cubicBezTo>
                <a:cubicBezTo>
                  <a:pt x="10348752" y="236013"/>
                  <a:pt x="10363291" y="518542"/>
                  <a:pt x="10314108" y="695519"/>
                </a:cubicBezTo>
                <a:cubicBezTo>
                  <a:pt x="10314763" y="786337"/>
                  <a:pt x="10258483" y="837244"/>
                  <a:pt x="10175001" y="834626"/>
                </a:cubicBezTo>
                <a:cubicBezTo>
                  <a:pt x="8894716" y="804741"/>
                  <a:pt x="3570825" y="777111"/>
                  <a:pt x="139107" y="834626"/>
                </a:cubicBezTo>
                <a:cubicBezTo>
                  <a:pt x="64220" y="837052"/>
                  <a:pt x="5281" y="759834"/>
                  <a:pt x="0" y="695519"/>
                </a:cubicBezTo>
                <a:cubicBezTo>
                  <a:pt x="-29427" y="608181"/>
                  <a:pt x="4112" y="253892"/>
                  <a:pt x="0" y="139107"/>
                </a:cubicBezTo>
                <a:close/>
              </a:path>
              <a:path w="10314108" h="834626" stroke="0" extrusionOk="0">
                <a:moveTo>
                  <a:pt x="0" y="139107"/>
                </a:moveTo>
                <a:cubicBezTo>
                  <a:pt x="-1265" y="67299"/>
                  <a:pt x="68161" y="7311"/>
                  <a:pt x="139107" y="0"/>
                </a:cubicBezTo>
                <a:cubicBezTo>
                  <a:pt x="4986395" y="58716"/>
                  <a:pt x="9013447" y="104861"/>
                  <a:pt x="10175001" y="0"/>
                </a:cubicBezTo>
                <a:cubicBezTo>
                  <a:pt x="10250150" y="5278"/>
                  <a:pt x="10303484" y="68278"/>
                  <a:pt x="10314108" y="139107"/>
                </a:cubicBezTo>
                <a:cubicBezTo>
                  <a:pt x="10279873" y="281679"/>
                  <a:pt x="10307120" y="452715"/>
                  <a:pt x="10314108" y="695519"/>
                </a:cubicBezTo>
                <a:cubicBezTo>
                  <a:pt x="10311195" y="771826"/>
                  <a:pt x="10254728" y="835895"/>
                  <a:pt x="10175001" y="834626"/>
                </a:cubicBezTo>
                <a:cubicBezTo>
                  <a:pt x="8283852" y="973999"/>
                  <a:pt x="2975113" y="720206"/>
                  <a:pt x="139107" y="834626"/>
                </a:cubicBezTo>
                <a:cubicBezTo>
                  <a:pt x="62927" y="837038"/>
                  <a:pt x="5288" y="773400"/>
                  <a:pt x="0" y="695519"/>
                </a:cubicBezTo>
                <a:cubicBezTo>
                  <a:pt x="26701" y="511219"/>
                  <a:pt x="15762" y="313155"/>
                  <a:pt x="0" y="139107"/>
                </a:cubicBezTo>
                <a:close/>
              </a:path>
            </a:pathLst>
          </a:custGeom>
          <a:solidFill>
            <a:srgbClr val="FFFFB9"/>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marR="0" lvl="0" algn="just" defTabSz="914400" rtl="0" eaLnBrk="1" fontAlgn="auto" latinLnBrk="0" hangingPunct="1">
              <a:lnSpc>
                <a:spcPct val="130000"/>
              </a:lnSpc>
              <a:spcBef>
                <a:spcPts val="0"/>
              </a:spcBef>
              <a:spcAft>
                <a:spcPts val="0"/>
              </a:spcAft>
              <a:buClrTx/>
              <a:buSzTx/>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Số 65 341 làm tròn đến hàng nghìn là: 65 000</a:t>
            </a:r>
          </a:p>
        </p:txBody>
      </p:sp>
      <p:sp>
        <p:nvSpPr>
          <p:cNvPr id="9" name="TextBox 8">
            <a:extLst>
              <a:ext uri="{FF2B5EF4-FFF2-40B4-BE49-F238E27FC236}">
                <a16:creationId xmlns:a16="http://schemas.microsoft.com/office/drawing/2014/main" id="{606BB576-6CBD-4A0A-ABD5-E69454F90801}"/>
              </a:ext>
            </a:extLst>
          </p:cNvPr>
          <p:cNvSpPr txBox="1"/>
          <p:nvPr/>
        </p:nvSpPr>
        <p:spPr>
          <a:xfrm>
            <a:off x="1099334" y="2686876"/>
            <a:ext cx="10314108" cy="834626"/>
          </a:xfrm>
          <a:custGeom>
            <a:avLst/>
            <a:gdLst>
              <a:gd name="connsiteX0" fmla="*/ 0 w 10314108"/>
              <a:gd name="connsiteY0" fmla="*/ 139107 h 834626"/>
              <a:gd name="connsiteX1" fmla="*/ 139107 w 10314108"/>
              <a:gd name="connsiteY1" fmla="*/ 0 h 834626"/>
              <a:gd name="connsiteX2" fmla="*/ 10175001 w 10314108"/>
              <a:gd name="connsiteY2" fmla="*/ 0 h 834626"/>
              <a:gd name="connsiteX3" fmla="*/ 10314108 w 10314108"/>
              <a:gd name="connsiteY3" fmla="*/ 139107 h 834626"/>
              <a:gd name="connsiteX4" fmla="*/ 10314108 w 10314108"/>
              <a:gd name="connsiteY4" fmla="*/ 695519 h 834626"/>
              <a:gd name="connsiteX5" fmla="*/ 10175001 w 10314108"/>
              <a:gd name="connsiteY5" fmla="*/ 834626 h 834626"/>
              <a:gd name="connsiteX6" fmla="*/ 139107 w 10314108"/>
              <a:gd name="connsiteY6" fmla="*/ 834626 h 834626"/>
              <a:gd name="connsiteX7" fmla="*/ 0 w 10314108"/>
              <a:gd name="connsiteY7" fmla="*/ 695519 h 834626"/>
              <a:gd name="connsiteX8" fmla="*/ 0 w 10314108"/>
              <a:gd name="connsiteY8" fmla="*/ 139107 h 83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4108" h="834626" fill="none" extrusionOk="0">
                <a:moveTo>
                  <a:pt x="0" y="139107"/>
                </a:moveTo>
                <a:cubicBezTo>
                  <a:pt x="-621" y="65481"/>
                  <a:pt x="73414" y="954"/>
                  <a:pt x="139107" y="0"/>
                </a:cubicBezTo>
                <a:cubicBezTo>
                  <a:pt x="2717552" y="149005"/>
                  <a:pt x="6657355" y="124578"/>
                  <a:pt x="10175001" y="0"/>
                </a:cubicBezTo>
                <a:cubicBezTo>
                  <a:pt x="10245248" y="3620"/>
                  <a:pt x="10327547" y="59228"/>
                  <a:pt x="10314108" y="139107"/>
                </a:cubicBezTo>
                <a:cubicBezTo>
                  <a:pt x="10348752" y="236013"/>
                  <a:pt x="10363291" y="518542"/>
                  <a:pt x="10314108" y="695519"/>
                </a:cubicBezTo>
                <a:cubicBezTo>
                  <a:pt x="10314763" y="786337"/>
                  <a:pt x="10258483" y="837244"/>
                  <a:pt x="10175001" y="834626"/>
                </a:cubicBezTo>
                <a:cubicBezTo>
                  <a:pt x="8894716" y="804741"/>
                  <a:pt x="3570825" y="777111"/>
                  <a:pt x="139107" y="834626"/>
                </a:cubicBezTo>
                <a:cubicBezTo>
                  <a:pt x="64220" y="837052"/>
                  <a:pt x="5281" y="759834"/>
                  <a:pt x="0" y="695519"/>
                </a:cubicBezTo>
                <a:cubicBezTo>
                  <a:pt x="-29427" y="608181"/>
                  <a:pt x="4112" y="253892"/>
                  <a:pt x="0" y="139107"/>
                </a:cubicBezTo>
                <a:close/>
              </a:path>
              <a:path w="10314108" h="834626" stroke="0" extrusionOk="0">
                <a:moveTo>
                  <a:pt x="0" y="139107"/>
                </a:moveTo>
                <a:cubicBezTo>
                  <a:pt x="-1265" y="67299"/>
                  <a:pt x="68161" y="7311"/>
                  <a:pt x="139107" y="0"/>
                </a:cubicBezTo>
                <a:cubicBezTo>
                  <a:pt x="4986395" y="58716"/>
                  <a:pt x="9013447" y="104861"/>
                  <a:pt x="10175001" y="0"/>
                </a:cubicBezTo>
                <a:cubicBezTo>
                  <a:pt x="10250150" y="5278"/>
                  <a:pt x="10303484" y="68278"/>
                  <a:pt x="10314108" y="139107"/>
                </a:cubicBezTo>
                <a:cubicBezTo>
                  <a:pt x="10279873" y="281679"/>
                  <a:pt x="10307120" y="452715"/>
                  <a:pt x="10314108" y="695519"/>
                </a:cubicBezTo>
                <a:cubicBezTo>
                  <a:pt x="10311195" y="771826"/>
                  <a:pt x="10254728" y="835895"/>
                  <a:pt x="10175001" y="834626"/>
                </a:cubicBezTo>
                <a:cubicBezTo>
                  <a:pt x="8283852" y="973999"/>
                  <a:pt x="2975113" y="720206"/>
                  <a:pt x="139107" y="834626"/>
                </a:cubicBezTo>
                <a:cubicBezTo>
                  <a:pt x="62927" y="837038"/>
                  <a:pt x="5288" y="773400"/>
                  <a:pt x="0" y="695519"/>
                </a:cubicBezTo>
                <a:cubicBezTo>
                  <a:pt x="26701" y="511219"/>
                  <a:pt x="15762" y="313155"/>
                  <a:pt x="0" y="139107"/>
                </a:cubicBezTo>
                <a:close/>
              </a:path>
            </a:pathLst>
          </a:custGeom>
          <a:solidFill>
            <a:srgbClr val="FFFFB9"/>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lvl="0" algn="just">
              <a:lnSpc>
                <a:spcPct val="130000"/>
              </a:lnSpc>
              <a:defRPr/>
            </a:pPr>
            <a:r>
              <a:rPr lang="vi-VN" sz="3600" b="1" dirty="0">
                <a:solidFill>
                  <a:srgbClr val="FF0000"/>
                </a:solidFill>
                <a:latin typeface="Calibri" panose="020F0502020204030204" pitchFamily="34" charset="0"/>
                <a:cs typeface="Calibri" panose="020F0502020204030204" pitchFamily="34" charset="0"/>
              </a:rPr>
              <a:t>Số 10 501 làm tròn đến hàng nghìn là: 11 000</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40D64F34-9661-42C3-8DD6-66A714146CA6}"/>
              </a:ext>
            </a:extLst>
          </p:cNvPr>
          <p:cNvSpPr txBox="1"/>
          <p:nvPr/>
        </p:nvSpPr>
        <p:spPr>
          <a:xfrm>
            <a:off x="1160979" y="3991694"/>
            <a:ext cx="10314108" cy="834626"/>
          </a:xfrm>
          <a:custGeom>
            <a:avLst/>
            <a:gdLst>
              <a:gd name="connsiteX0" fmla="*/ 0 w 10314108"/>
              <a:gd name="connsiteY0" fmla="*/ 139107 h 834626"/>
              <a:gd name="connsiteX1" fmla="*/ 139107 w 10314108"/>
              <a:gd name="connsiteY1" fmla="*/ 0 h 834626"/>
              <a:gd name="connsiteX2" fmla="*/ 10175001 w 10314108"/>
              <a:gd name="connsiteY2" fmla="*/ 0 h 834626"/>
              <a:gd name="connsiteX3" fmla="*/ 10314108 w 10314108"/>
              <a:gd name="connsiteY3" fmla="*/ 139107 h 834626"/>
              <a:gd name="connsiteX4" fmla="*/ 10314108 w 10314108"/>
              <a:gd name="connsiteY4" fmla="*/ 695519 h 834626"/>
              <a:gd name="connsiteX5" fmla="*/ 10175001 w 10314108"/>
              <a:gd name="connsiteY5" fmla="*/ 834626 h 834626"/>
              <a:gd name="connsiteX6" fmla="*/ 139107 w 10314108"/>
              <a:gd name="connsiteY6" fmla="*/ 834626 h 834626"/>
              <a:gd name="connsiteX7" fmla="*/ 0 w 10314108"/>
              <a:gd name="connsiteY7" fmla="*/ 695519 h 834626"/>
              <a:gd name="connsiteX8" fmla="*/ 0 w 10314108"/>
              <a:gd name="connsiteY8" fmla="*/ 139107 h 83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4108" h="834626" fill="none" extrusionOk="0">
                <a:moveTo>
                  <a:pt x="0" y="139107"/>
                </a:moveTo>
                <a:cubicBezTo>
                  <a:pt x="-621" y="65481"/>
                  <a:pt x="73414" y="954"/>
                  <a:pt x="139107" y="0"/>
                </a:cubicBezTo>
                <a:cubicBezTo>
                  <a:pt x="2717552" y="149005"/>
                  <a:pt x="6657355" y="124578"/>
                  <a:pt x="10175001" y="0"/>
                </a:cubicBezTo>
                <a:cubicBezTo>
                  <a:pt x="10245248" y="3620"/>
                  <a:pt x="10327547" y="59228"/>
                  <a:pt x="10314108" y="139107"/>
                </a:cubicBezTo>
                <a:cubicBezTo>
                  <a:pt x="10348752" y="236013"/>
                  <a:pt x="10363291" y="518542"/>
                  <a:pt x="10314108" y="695519"/>
                </a:cubicBezTo>
                <a:cubicBezTo>
                  <a:pt x="10314763" y="786337"/>
                  <a:pt x="10258483" y="837244"/>
                  <a:pt x="10175001" y="834626"/>
                </a:cubicBezTo>
                <a:cubicBezTo>
                  <a:pt x="8894716" y="804741"/>
                  <a:pt x="3570825" y="777111"/>
                  <a:pt x="139107" y="834626"/>
                </a:cubicBezTo>
                <a:cubicBezTo>
                  <a:pt x="64220" y="837052"/>
                  <a:pt x="5281" y="759834"/>
                  <a:pt x="0" y="695519"/>
                </a:cubicBezTo>
                <a:cubicBezTo>
                  <a:pt x="-29427" y="608181"/>
                  <a:pt x="4112" y="253892"/>
                  <a:pt x="0" y="139107"/>
                </a:cubicBezTo>
                <a:close/>
              </a:path>
              <a:path w="10314108" h="834626" stroke="0" extrusionOk="0">
                <a:moveTo>
                  <a:pt x="0" y="139107"/>
                </a:moveTo>
                <a:cubicBezTo>
                  <a:pt x="-1265" y="67299"/>
                  <a:pt x="68161" y="7311"/>
                  <a:pt x="139107" y="0"/>
                </a:cubicBezTo>
                <a:cubicBezTo>
                  <a:pt x="4986395" y="58716"/>
                  <a:pt x="9013447" y="104861"/>
                  <a:pt x="10175001" y="0"/>
                </a:cubicBezTo>
                <a:cubicBezTo>
                  <a:pt x="10250150" y="5278"/>
                  <a:pt x="10303484" y="68278"/>
                  <a:pt x="10314108" y="139107"/>
                </a:cubicBezTo>
                <a:cubicBezTo>
                  <a:pt x="10279873" y="281679"/>
                  <a:pt x="10307120" y="452715"/>
                  <a:pt x="10314108" y="695519"/>
                </a:cubicBezTo>
                <a:cubicBezTo>
                  <a:pt x="10311195" y="771826"/>
                  <a:pt x="10254728" y="835895"/>
                  <a:pt x="10175001" y="834626"/>
                </a:cubicBezTo>
                <a:cubicBezTo>
                  <a:pt x="8283852" y="973999"/>
                  <a:pt x="2975113" y="720206"/>
                  <a:pt x="139107" y="834626"/>
                </a:cubicBezTo>
                <a:cubicBezTo>
                  <a:pt x="62927" y="837038"/>
                  <a:pt x="5288" y="773400"/>
                  <a:pt x="0" y="695519"/>
                </a:cubicBezTo>
                <a:cubicBezTo>
                  <a:pt x="26701" y="511219"/>
                  <a:pt x="15762" y="313155"/>
                  <a:pt x="0" y="139107"/>
                </a:cubicBezTo>
                <a:close/>
              </a:path>
            </a:pathLst>
          </a:custGeom>
          <a:solidFill>
            <a:srgbClr val="FFFFB9"/>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lvl="0" algn="just">
              <a:lnSpc>
                <a:spcPct val="130000"/>
              </a:lnSpc>
              <a:defRPr/>
            </a:pPr>
            <a:r>
              <a:rPr lang="vi-VN" sz="3600" b="1" dirty="0">
                <a:solidFill>
                  <a:srgbClr val="FF0000"/>
                </a:solidFill>
                <a:latin typeface="Calibri" panose="020F0502020204030204" pitchFamily="34" charset="0"/>
                <a:cs typeface="Calibri" panose="020F0502020204030204" pitchFamily="34" charset="0"/>
              </a:rPr>
              <a:t>Số 9 805 làm tròn đến hàng nghìn là: 10 000</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27258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1" nodeType="withEffect">
                                  <p:stCondLst>
                                    <p:cond delay="0"/>
                                  </p:stCondLst>
                                  <p:iterate type="lt">
                                    <p:tmPct val="0"/>
                                  </p:iterate>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34" presetClass="emph" presetSubtype="0" fill="hold" grpId="0" nodeType="afterEffect">
                                  <p:stCondLst>
                                    <p:cond delay="0"/>
                                  </p:stCondLst>
                                  <p:iterate type="lt">
                                    <p:tmPct val="10000"/>
                                  </p:iterate>
                                  <p:childTnLst>
                                    <p:animMotion origin="layout" path="M 3.75E-6 3.7037E-6 L 3.75E-6 -0.07223 " pathEditMode="relative" rAng="0" ptsTypes="AA">
                                      <p:cBhvr>
                                        <p:cTn id="17" dur="250" accel="50000" decel="50000" autoRev="1" fill="hold">
                                          <p:stCondLst>
                                            <p:cond delay="0"/>
                                          </p:stCondLst>
                                        </p:cTn>
                                        <p:tgtEl>
                                          <p:spTgt spid="4"/>
                                        </p:tgtEl>
                                        <p:attrNameLst>
                                          <p:attrName>ppt_x</p:attrName>
                                          <p:attrName>ppt_y</p:attrName>
                                        </p:attrNameLst>
                                      </p:cBhvr>
                                      <p:rCtr x="0" y="-3611"/>
                                    </p:animMotion>
                                    <p:animRot by="1500000">
                                      <p:cBhvr>
                                        <p:cTn id="18" dur="125" fill="hold">
                                          <p:stCondLst>
                                            <p:cond delay="0"/>
                                          </p:stCondLst>
                                        </p:cTn>
                                        <p:tgtEl>
                                          <p:spTgt spid="4"/>
                                        </p:tgtEl>
                                        <p:attrNameLst>
                                          <p:attrName>r</p:attrName>
                                        </p:attrNameLst>
                                      </p:cBhvr>
                                    </p:animRot>
                                    <p:animRot by="-1500000">
                                      <p:cBhvr>
                                        <p:cTn id="19" dur="125" fill="hold">
                                          <p:stCondLst>
                                            <p:cond delay="125"/>
                                          </p:stCondLst>
                                        </p:cTn>
                                        <p:tgtEl>
                                          <p:spTgt spid="4"/>
                                        </p:tgtEl>
                                        <p:attrNameLst>
                                          <p:attrName>r</p:attrName>
                                        </p:attrNameLst>
                                      </p:cBhvr>
                                    </p:animRot>
                                    <p:animRot by="-1500000">
                                      <p:cBhvr>
                                        <p:cTn id="20" dur="125" fill="hold">
                                          <p:stCondLst>
                                            <p:cond delay="250"/>
                                          </p:stCondLst>
                                        </p:cTn>
                                        <p:tgtEl>
                                          <p:spTgt spid="4"/>
                                        </p:tgtEl>
                                        <p:attrNameLst>
                                          <p:attrName>r</p:attrName>
                                        </p:attrNameLst>
                                      </p:cBhvr>
                                    </p:animRot>
                                    <p:animRot by="1500000">
                                      <p:cBhvr>
                                        <p:cTn id="21" dur="125" fill="hold">
                                          <p:stCondLst>
                                            <p:cond delay="375"/>
                                          </p:stCondLst>
                                        </p:cTn>
                                        <p:tgtEl>
                                          <p:spTgt spid="4"/>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down)">
                                      <p:cBhvr>
                                        <p:cTn id="26" dur="500"/>
                                        <p:tgtEl>
                                          <p:spTgt spid="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wipe(down)">
                                      <p:cBhvr>
                                        <p:cTn id="31" dur="500"/>
                                        <p:tgtEl>
                                          <p:spTgt spid="9">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wipe(down)">
                                      <p:cBhvr>
                                        <p:cTn id="36"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561703" y="435701"/>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a:t>
            </a:r>
          </a:p>
        </p:txBody>
      </p:sp>
      <p:sp>
        <p:nvSpPr>
          <p:cNvPr id="4" name="TextBox 3">
            <a:extLst>
              <a:ext uri="{FF2B5EF4-FFF2-40B4-BE49-F238E27FC236}">
                <a16:creationId xmlns:a16="http://schemas.microsoft.com/office/drawing/2014/main" id="{D01F59C0-6269-4A15-B269-FF053902F727}"/>
              </a:ext>
            </a:extLst>
          </p:cNvPr>
          <p:cNvSpPr txBox="1"/>
          <p:nvPr/>
        </p:nvSpPr>
        <p:spPr>
          <a:xfrm>
            <a:off x="1333499" y="539116"/>
            <a:ext cx="10985215" cy="584775"/>
          </a:xfrm>
          <a:prstGeom prst="rect">
            <a:avLst/>
          </a:prstGeom>
          <a:noFill/>
        </p:spPr>
        <p:txBody>
          <a:bodyPr wrap="square" rtlCol="0">
            <a:spAutoFit/>
          </a:bodyPr>
          <a:lstStyle/>
          <a:p>
            <a:pPr lvl="0"/>
            <a:r>
              <a:rPr lang="en-US" sz="3200" b="1" dirty="0">
                <a:solidFill>
                  <a:prstClr val="black"/>
                </a:solidFill>
              </a:rPr>
              <a:t>b) </a:t>
            </a:r>
            <a:r>
              <a:rPr lang="en-US" sz="3200" b="1" dirty="0" err="1">
                <a:solidFill>
                  <a:prstClr val="black"/>
                </a:solidFill>
              </a:rPr>
              <a:t>Làm</a:t>
            </a:r>
            <a:r>
              <a:rPr lang="en-US" sz="3200" b="1" dirty="0">
                <a:solidFill>
                  <a:prstClr val="black"/>
                </a:solidFill>
              </a:rPr>
              <a:t> </a:t>
            </a:r>
            <a:r>
              <a:rPr lang="en-US" sz="3200" b="1" dirty="0" err="1">
                <a:solidFill>
                  <a:prstClr val="black"/>
                </a:solidFill>
              </a:rPr>
              <a:t>tròn</a:t>
            </a:r>
            <a:r>
              <a:rPr lang="en-US" sz="3200" b="1" dirty="0">
                <a:solidFill>
                  <a:prstClr val="black"/>
                </a:solidFill>
              </a:rPr>
              <a:t> </a:t>
            </a:r>
            <a:r>
              <a:rPr lang="en-US" sz="3200" b="1" dirty="0" err="1">
                <a:solidFill>
                  <a:prstClr val="black"/>
                </a:solidFill>
              </a:rPr>
              <a:t>các</a:t>
            </a:r>
            <a:r>
              <a:rPr lang="en-US" sz="3200" b="1" dirty="0">
                <a:solidFill>
                  <a:prstClr val="black"/>
                </a:solidFill>
              </a:rPr>
              <a:t> </a:t>
            </a:r>
            <a:r>
              <a:rPr lang="en-US" sz="3200" b="1" dirty="0" err="1">
                <a:solidFill>
                  <a:prstClr val="black"/>
                </a:solidFill>
              </a:rPr>
              <a:t>số</a:t>
            </a:r>
            <a:r>
              <a:rPr lang="en-US" sz="3200" b="1" dirty="0">
                <a:solidFill>
                  <a:prstClr val="black"/>
                </a:solidFill>
              </a:rPr>
              <a:t> 82 134, 55 712, 46 000 </a:t>
            </a:r>
            <a:r>
              <a:rPr lang="en-US" sz="3200" b="1" dirty="0" err="1">
                <a:solidFill>
                  <a:prstClr val="black"/>
                </a:solidFill>
              </a:rPr>
              <a:t>đến</a:t>
            </a:r>
            <a:r>
              <a:rPr lang="en-US" sz="3200" b="1" dirty="0">
                <a:solidFill>
                  <a:prstClr val="black"/>
                </a:solidFill>
              </a:rPr>
              <a:t> </a:t>
            </a:r>
            <a:r>
              <a:rPr lang="en-US" sz="3200" b="1" dirty="0" err="1">
                <a:solidFill>
                  <a:prstClr val="black"/>
                </a:solidFill>
              </a:rPr>
              <a:t>hàng</a:t>
            </a:r>
            <a:r>
              <a:rPr lang="en-US" sz="3200" b="1" dirty="0">
                <a:solidFill>
                  <a:prstClr val="black"/>
                </a:solidFill>
              </a:rPr>
              <a:t> </a:t>
            </a:r>
            <a:r>
              <a:rPr lang="en-US" sz="3200" b="1" dirty="0" err="1">
                <a:solidFill>
                  <a:prstClr val="black"/>
                </a:solidFill>
              </a:rPr>
              <a:t>chục</a:t>
            </a:r>
            <a:r>
              <a:rPr lang="en-US" sz="3200" b="1" dirty="0">
                <a:solidFill>
                  <a:prstClr val="black"/>
                </a:solidFill>
              </a:rPr>
              <a:t> </a:t>
            </a:r>
            <a:r>
              <a:rPr lang="en-US" sz="3200" b="1" dirty="0" err="1">
                <a:solidFill>
                  <a:prstClr val="black"/>
                </a:solidFill>
              </a:rPr>
              <a:t>nghìn</a:t>
            </a:r>
            <a:endParaRPr kumimoji="0" lang="en-US" sz="3200" b="1" i="0" u="none" strike="noStrike" kern="1200" cap="none" spc="0" normalizeH="0" baseline="0" noProof="0" dirty="0">
              <a:ln>
                <a:noFill/>
              </a:ln>
              <a:solidFill>
                <a:prstClr val="black"/>
              </a:solidFill>
              <a:effectLst/>
              <a:uLnTx/>
              <a:uFillTx/>
            </a:endParaRPr>
          </a:p>
        </p:txBody>
      </p:sp>
      <p:sp>
        <p:nvSpPr>
          <p:cNvPr id="7" name="TextBox 6">
            <a:extLst>
              <a:ext uri="{FF2B5EF4-FFF2-40B4-BE49-F238E27FC236}">
                <a16:creationId xmlns:a16="http://schemas.microsoft.com/office/drawing/2014/main" id="{E6D692AD-01A9-4696-A5BA-E41273E3B5AB}"/>
              </a:ext>
            </a:extLst>
          </p:cNvPr>
          <p:cNvSpPr txBox="1"/>
          <p:nvPr/>
        </p:nvSpPr>
        <p:spPr>
          <a:xfrm>
            <a:off x="1119883" y="1566993"/>
            <a:ext cx="10314108" cy="834626"/>
          </a:xfrm>
          <a:custGeom>
            <a:avLst/>
            <a:gdLst>
              <a:gd name="connsiteX0" fmla="*/ 0 w 10314108"/>
              <a:gd name="connsiteY0" fmla="*/ 139107 h 834626"/>
              <a:gd name="connsiteX1" fmla="*/ 139107 w 10314108"/>
              <a:gd name="connsiteY1" fmla="*/ 0 h 834626"/>
              <a:gd name="connsiteX2" fmla="*/ 10175001 w 10314108"/>
              <a:gd name="connsiteY2" fmla="*/ 0 h 834626"/>
              <a:gd name="connsiteX3" fmla="*/ 10314108 w 10314108"/>
              <a:gd name="connsiteY3" fmla="*/ 139107 h 834626"/>
              <a:gd name="connsiteX4" fmla="*/ 10314108 w 10314108"/>
              <a:gd name="connsiteY4" fmla="*/ 695519 h 834626"/>
              <a:gd name="connsiteX5" fmla="*/ 10175001 w 10314108"/>
              <a:gd name="connsiteY5" fmla="*/ 834626 h 834626"/>
              <a:gd name="connsiteX6" fmla="*/ 139107 w 10314108"/>
              <a:gd name="connsiteY6" fmla="*/ 834626 h 834626"/>
              <a:gd name="connsiteX7" fmla="*/ 0 w 10314108"/>
              <a:gd name="connsiteY7" fmla="*/ 695519 h 834626"/>
              <a:gd name="connsiteX8" fmla="*/ 0 w 10314108"/>
              <a:gd name="connsiteY8" fmla="*/ 139107 h 83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4108" h="834626" fill="none" extrusionOk="0">
                <a:moveTo>
                  <a:pt x="0" y="139107"/>
                </a:moveTo>
                <a:cubicBezTo>
                  <a:pt x="-621" y="65481"/>
                  <a:pt x="73414" y="954"/>
                  <a:pt x="139107" y="0"/>
                </a:cubicBezTo>
                <a:cubicBezTo>
                  <a:pt x="2717552" y="149005"/>
                  <a:pt x="6657355" y="124578"/>
                  <a:pt x="10175001" y="0"/>
                </a:cubicBezTo>
                <a:cubicBezTo>
                  <a:pt x="10245248" y="3620"/>
                  <a:pt x="10327547" y="59228"/>
                  <a:pt x="10314108" y="139107"/>
                </a:cubicBezTo>
                <a:cubicBezTo>
                  <a:pt x="10348752" y="236013"/>
                  <a:pt x="10363291" y="518542"/>
                  <a:pt x="10314108" y="695519"/>
                </a:cubicBezTo>
                <a:cubicBezTo>
                  <a:pt x="10314763" y="786337"/>
                  <a:pt x="10258483" y="837244"/>
                  <a:pt x="10175001" y="834626"/>
                </a:cubicBezTo>
                <a:cubicBezTo>
                  <a:pt x="8894716" y="804741"/>
                  <a:pt x="3570825" y="777111"/>
                  <a:pt x="139107" y="834626"/>
                </a:cubicBezTo>
                <a:cubicBezTo>
                  <a:pt x="64220" y="837052"/>
                  <a:pt x="5281" y="759834"/>
                  <a:pt x="0" y="695519"/>
                </a:cubicBezTo>
                <a:cubicBezTo>
                  <a:pt x="-29427" y="608181"/>
                  <a:pt x="4112" y="253892"/>
                  <a:pt x="0" y="139107"/>
                </a:cubicBezTo>
                <a:close/>
              </a:path>
              <a:path w="10314108" h="834626" stroke="0" extrusionOk="0">
                <a:moveTo>
                  <a:pt x="0" y="139107"/>
                </a:moveTo>
                <a:cubicBezTo>
                  <a:pt x="-1265" y="67299"/>
                  <a:pt x="68161" y="7311"/>
                  <a:pt x="139107" y="0"/>
                </a:cubicBezTo>
                <a:cubicBezTo>
                  <a:pt x="4986395" y="58716"/>
                  <a:pt x="9013447" y="104861"/>
                  <a:pt x="10175001" y="0"/>
                </a:cubicBezTo>
                <a:cubicBezTo>
                  <a:pt x="10250150" y="5278"/>
                  <a:pt x="10303484" y="68278"/>
                  <a:pt x="10314108" y="139107"/>
                </a:cubicBezTo>
                <a:cubicBezTo>
                  <a:pt x="10279873" y="281679"/>
                  <a:pt x="10307120" y="452715"/>
                  <a:pt x="10314108" y="695519"/>
                </a:cubicBezTo>
                <a:cubicBezTo>
                  <a:pt x="10311195" y="771826"/>
                  <a:pt x="10254728" y="835895"/>
                  <a:pt x="10175001" y="834626"/>
                </a:cubicBezTo>
                <a:cubicBezTo>
                  <a:pt x="8283852" y="973999"/>
                  <a:pt x="2975113" y="720206"/>
                  <a:pt x="139107" y="834626"/>
                </a:cubicBezTo>
                <a:cubicBezTo>
                  <a:pt x="62927" y="837038"/>
                  <a:pt x="5288" y="773400"/>
                  <a:pt x="0" y="695519"/>
                </a:cubicBezTo>
                <a:cubicBezTo>
                  <a:pt x="26701" y="511219"/>
                  <a:pt x="15762" y="313155"/>
                  <a:pt x="0" y="139107"/>
                </a:cubicBezTo>
                <a:close/>
              </a:path>
            </a:pathLst>
          </a:custGeom>
          <a:solidFill>
            <a:srgbClr val="FFFFB9"/>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lvl="0" algn="just">
              <a:lnSpc>
                <a:spcPct val="130000"/>
              </a:lnSpc>
              <a:defRPr/>
            </a:pPr>
            <a:r>
              <a:rPr lang="vi-VN" sz="3600" b="1" dirty="0">
                <a:solidFill>
                  <a:srgbClr val="FF0000"/>
                </a:solidFill>
                <a:latin typeface="Calibri" panose="020F0502020204030204" pitchFamily="34" charset="0"/>
                <a:cs typeface="Calibri" panose="020F0502020204030204" pitchFamily="34" charset="0"/>
              </a:rPr>
              <a:t>Số 82 134 làm tròn đến hàng chục nghìn là: 80 000</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606BB576-6CBD-4A0A-ABD5-E69454F90801}"/>
              </a:ext>
            </a:extLst>
          </p:cNvPr>
          <p:cNvSpPr txBox="1"/>
          <p:nvPr/>
        </p:nvSpPr>
        <p:spPr>
          <a:xfrm>
            <a:off x="1099334" y="2686876"/>
            <a:ext cx="10314108" cy="834626"/>
          </a:xfrm>
          <a:custGeom>
            <a:avLst/>
            <a:gdLst>
              <a:gd name="connsiteX0" fmla="*/ 0 w 10314108"/>
              <a:gd name="connsiteY0" fmla="*/ 139107 h 834626"/>
              <a:gd name="connsiteX1" fmla="*/ 139107 w 10314108"/>
              <a:gd name="connsiteY1" fmla="*/ 0 h 834626"/>
              <a:gd name="connsiteX2" fmla="*/ 10175001 w 10314108"/>
              <a:gd name="connsiteY2" fmla="*/ 0 h 834626"/>
              <a:gd name="connsiteX3" fmla="*/ 10314108 w 10314108"/>
              <a:gd name="connsiteY3" fmla="*/ 139107 h 834626"/>
              <a:gd name="connsiteX4" fmla="*/ 10314108 w 10314108"/>
              <a:gd name="connsiteY4" fmla="*/ 695519 h 834626"/>
              <a:gd name="connsiteX5" fmla="*/ 10175001 w 10314108"/>
              <a:gd name="connsiteY5" fmla="*/ 834626 h 834626"/>
              <a:gd name="connsiteX6" fmla="*/ 139107 w 10314108"/>
              <a:gd name="connsiteY6" fmla="*/ 834626 h 834626"/>
              <a:gd name="connsiteX7" fmla="*/ 0 w 10314108"/>
              <a:gd name="connsiteY7" fmla="*/ 695519 h 834626"/>
              <a:gd name="connsiteX8" fmla="*/ 0 w 10314108"/>
              <a:gd name="connsiteY8" fmla="*/ 139107 h 83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4108" h="834626" fill="none" extrusionOk="0">
                <a:moveTo>
                  <a:pt x="0" y="139107"/>
                </a:moveTo>
                <a:cubicBezTo>
                  <a:pt x="-621" y="65481"/>
                  <a:pt x="73414" y="954"/>
                  <a:pt x="139107" y="0"/>
                </a:cubicBezTo>
                <a:cubicBezTo>
                  <a:pt x="2717552" y="149005"/>
                  <a:pt x="6657355" y="124578"/>
                  <a:pt x="10175001" y="0"/>
                </a:cubicBezTo>
                <a:cubicBezTo>
                  <a:pt x="10245248" y="3620"/>
                  <a:pt x="10327547" y="59228"/>
                  <a:pt x="10314108" y="139107"/>
                </a:cubicBezTo>
                <a:cubicBezTo>
                  <a:pt x="10348752" y="236013"/>
                  <a:pt x="10363291" y="518542"/>
                  <a:pt x="10314108" y="695519"/>
                </a:cubicBezTo>
                <a:cubicBezTo>
                  <a:pt x="10314763" y="786337"/>
                  <a:pt x="10258483" y="837244"/>
                  <a:pt x="10175001" y="834626"/>
                </a:cubicBezTo>
                <a:cubicBezTo>
                  <a:pt x="8894716" y="804741"/>
                  <a:pt x="3570825" y="777111"/>
                  <a:pt x="139107" y="834626"/>
                </a:cubicBezTo>
                <a:cubicBezTo>
                  <a:pt x="64220" y="837052"/>
                  <a:pt x="5281" y="759834"/>
                  <a:pt x="0" y="695519"/>
                </a:cubicBezTo>
                <a:cubicBezTo>
                  <a:pt x="-29427" y="608181"/>
                  <a:pt x="4112" y="253892"/>
                  <a:pt x="0" y="139107"/>
                </a:cubicBezTo>
                <a:close/>
              </a:path>
              <a:path w="10314108" h="834626" stroke="0" extrusionOk="0">
                <a:moveTo>
                  <a:pt x="0" y="139107"/>
                </a:moveTo>
                <a:cubicBezTo>
                  <a:pt x="-1265" y="67299"/>
                  <a:pt x="68161" y="7311"/>
                  <a:pt x="139107" y="0"/>
                </a:cubicBezTo>
                <a:cubicBezTo>
                  <a:pt x="4986395" y="58716"/>
                  <a:pt x="9013447" y="104861"/>
                  <a:pt x="10175001" y="0"/>
                </a:cubicBezTo>
                <a:cubicBezTo>
                  <a:pt x="10250150" y="5278"/>
                  <a:pt x="10303484" y="68278"/>
                  <a:pt x="10314108" y="139107"/>
                </a:cubicBezTo>
                <a:cubicBezTo>
                  <a:pt x="10279873" y="281679"/>
                  <a:pt x="10307120" y="452715"/>
                  <a:pt x="10314108" y="695519"/>
                </a:cubicBezTo>
                <a:cubicBezTo>
                  <a:pt x="10311195" y="771826"/>
                  <a:pt x="10254728" y="835895"/>
                  <a:pt x="10175001" y="834626"/>
                </a:cubicBezTo>
                <a:cubicBezTo>
                  <a:pt x="8283852" y="973999"/>
                  <a:pt x="2975113" y="720206"/>
                  <a:pt x="139107" y="834626"/>
                </a:cubicBezTo>
                <a:cubicBezTo>
                  <a:pt x="62927" y="837038"/>
                  <a:pt x="5288" y="773400"/>
                  <a:pt x="0" y="695519"/>
                </a:cubicBezTo>
                <a:cubicBezTo>
                  <a:pt x="26701" y="511219"/>
                  <a:pt x="15762" y="313155"/>
                  <a:pt x="0" y="139107"/>
                </a:cubicBezTo>
                <a:close/>
              </a:path>
            </a:pathLst>
          </a:custGeom>
          <a:solidFill>
            <a:srgbClr val="FFFFB9"/>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lvl="0" algn="just">
              <a:lnSpc>
                <a:spcPct val="130000"/>
              </a:lnSpc>
              <a:defRPr/>
            </a:pPr>
            <a:r>
              <a:rPr lang="vi-VN" sz="3600" b="1" dirty="0">
                <a:solidFill>
                  <a:srgbClr val="FF0000"/>
                </a:solidFill>
                <a:latin typeface="Calibri" panose="020F0502020204030204" pitchFamily="34" charset="0"/>
                <a:cs typeface="Calibri" panose="020F0502020204030204" pitchFamily="34" charset="0"/>
              </a:rPr>
              <a:t>Số 55 712 làm tròn đến hàng chục nghìn là: 60 000</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40D64F34-9661-42C3-8DD6-66A714146CA6}"/>
              </a:ext>
            </a:extLst>
          </p:cNvPr>
          <p:cNvSpPr txBox="1"/>
          <p:nvPr/>
        </p:nvSpPr>
        <p:spPr>
          <a:xfrm>
            <a:off x="1160979" y="3991694"/>
            <a:ext cx="10314108" cy="834626"/>
          </a:xfrm>
          <a:custGeom>
            <a:avLst/>
            <a:gdLst>
              <a:gd name="connsiteX0" fmla="*/ 0 w 10314108"/>
              <a:gd name="connsiteY0" fmla="*/ 139107 h 834626"/>
              <a:gd name="connsiteX1" fmla="*/ 139107 w 10314108"/>
              <a:gd name="connsiteY1" fmla="*/ 0 h 834626"/>
              <a:gd name="connsiteX2" fmla="*/ 10175001 w 10314108"/>
              <a:gd name="connsiteY2" fmla="*/ 0 h 834626"/>
              <a:gd name="connsiteX3" fmla="*/ 10314108 w 10314108"/>
              <a:gd name="connsiteY3" fmla="*/ 139107 h 834626"/>
              <a:gd name="connsiteX4" fmla="*/ 10314108 w 10314108"/>
              <a:gd name="connsiteY4" fmla="*/ 695519 h 834626"/>
              <a:gd name="connsiteX5" fmla="*/ 10175001 w 10314108"/>
              <a:gd name="connsiteY5" fmla="*/ 834626 h 834626"/>
              <a:gd name="connsiteX6" fmla="*/ 139107 w 10314108"/>
              <a:gd name="connsiteY6" fmla="*/ 834626 h 834626"/>
              <a:gd name="connsiteX7" fmla="*/ 0 w 10314108"/>
              <a:gd name="connsiteY7" fmla="*/ 695519 h 834626"/>
              <a:gd name="connsiteX8" fmla="*/ 0 w 10314108"/>
              <a:gd name="connsiteY8" fmla="*/ 139107 h 83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4108" h="834626" fill="none" extrusionOk="0">
                <a:moveTo>
                  <a:pt x="0" y="139107"/>
                </a:moveTo>
                <a:cubicBezTo>
                  <a:pt x="-621" y="65481"/>
                  <a:pt x="73414" y="954"/>
                  <a:pt x="139107" y="0"/>
                </a:cubicBezTo>
                <a:cubicBezTo>
                  <a:pt x="2717552" y="149005"/>
                  <a:pt x="6657355" y="124578"/>
                  <a:pt x="10175001" y="0"/>
                </a:cubicBezTo>
                <a:cubicBezTo>
                  <a:pt x="10245248" y="3620"/>
                  <a:pt x="10327547" y="59228"/>
                  <a:pt x="10314108" y="139107"/>
                </a:cubicBezTo>
                <a:cubicBezTo>
                  <a:pt x="10348752" y="236013"/>
                  <a:pt x="10363291" y="518542"/>
                  <a:pt x="10314108" y="695519"/>
                </a:cubicBezTo>
                <a:cubicBezTo>
                  <a:pt x="10314763" y="786337"/>
                  <a:pt x="10258483" y="837244"/>
                  <a:pt x="10175001" y="834626"/>
                </a:cubicBezTo>
                <a:cubicBezTo>
                  <a:pt x="8894716" y="804741"/>
                  <a:pt x="3570825" y="777111"/>
                  <a:pt x="139107" y="834626"/>
                </a:cubicBezTo>
                <a:cubicBezTo>
                  <a:pt x="64220" y="837052"/>
                  <a:pt x="5281" y="759834"/>
                  <a:pt x="0" y="695519"/>
                </a:cubicBezTo>
                <a:cubicBezTo>
                  <a:pt x="-29427" y="608181"/>
                  <a:pt x="4112" y="253892"/>
                  <a:pt x="0" y="139107"/>
                </a:cubicBezTo>
                <a:close/>
              </a:path>
              <a:path w="10314108" h="834626" stroke="0" extrusionOk="0">
                <a:moveTo>
                  <a:pt x="0" y="139107"/>
                </a:moveTo>
                <a:cubicBezTo>
                  <a:pt x="-1265" y="67299"/>
                  <a:pt x="68161" y="7311"/>
                  <a:pt x="139107" y="0"/>
                </a:cubicBezTo>
                <a:cubicBezTo>
                  <a:pt x="4986395" y="58716"/>
                  <a:pt x="9013447" y="104861"/>
                  <a:pt x="10175001" y="0"/>
                </a:cubicBezTo>
                <a:cubicBezTo>
                  <a:pt x="10250150" y="5278"/>
                  <a:pt x="10303484" y="68278"/>
                  <a:pt x="10314108" y="139107"/>
                </a:cubicBezTo>
                <a:cubicBezTo>
                  <a:pt x="10279873" y="281679"/>
                  <a:pt x="10307120" y="452715"/>
                  <a:pt x="10314108" y="695519"/>
                </a:cubicBezTo>
                <a:cubicBezTo>
                  <a:pt x="10311195" y="771826"/>
                  <a:pt x="10254728" y="835895"/>
                  <a:pt x="10175001" y="834626"/>
                </a:cubicBezTo>
                <a:cubicBezTo>
                  <a:pt x="8283852" y="973999"/>
                  <a:pt x="2975113" y="720206"/>
                  <a:pt x="139107" y="834626"/>
                </a:cubicBezTo>
                <a:cubicBezTo>
                  <a:pt x="62927" y="837038"/>
                  <a:pt x="5288" y="773400"/>
                  <a:pt x="0" y="695519"/>
                </a:cubicBezTo>
                <a:cubicBezTo>
                  <a:pt x="26701" y="511219"/>
                  <a:pt x="15762" y="313155"/>
                  <a:pt x="0" y="139107"/>
                </a:cubicBezTo>
                <a:close/>
              </a:path>
            </a:pathLst>
          </a:custGeom>
          <a:solidFill>
            <a:srgbClr val="FFFFB9"/>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lvl="0" algn="just">
              <a:lnSpc>
                <a:spcPct val="130000"/>
              </a:lnSpc>
              <a:defRPr/>
            </a:pPr>
            <a:r>
              <a:rPr lang="vi-VN" sz="3600" b="1" dirty="0">
                <a:solidFill>
                  <a:srgbClr val="FF0000"/>
                </a:solidFill>
                <a:latin typeface="Calibri" panose="020F0502020204030204" pitchFamily="34" charset="0"/>
                <a:cs typeface="Calibri" panose="020F0502020204030204" pitchFamily="34" charset="0"/>
              </a:rPr>
              <a:t>Số 46 000 làm tròn đến hàng chục nghìn là: 50 000</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119943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1" nodeType="withEffect">
                                  <p:stCondLst>
                                    <p:cond delay="0"/>
                                  </p:stCondLst>
                                  <p:iterate type="lt">
                                    <p:tmPct val="0"/>
                                  </p:iterate>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par>
                          <p:cTn id="15" fill="hold">
                            <p:stCondLst>
                              <p:cond delay="500"/>
                            </p:stCondLst>
                            <p:childTnLst>
                              <p:par>
                                <p:cTn id="16" presetID="34" presetClass="emph" presetSubtype="0" fill="hold" grpId="0" nodeType="afterEffect">
                                  <p:stCondLst>
                                    <p:cond delay="0"/>
                                  </p:stCondLst>
                                  <p:iterate type="lt">
                                    <p:tmPct val="10000"/>
                                  </p:iterate>
                                  <p:childTnLst>
                                    <p:animMotion origin="layout" path="M 4.16667E-6 3.7037E-6 L 4.16667E-6 -0.07223 " pathEditMode="relative" rAng="0" ptsTypes="AA">
                                      <p:cBhvr>
                                        <p:cTn id="17" dur="250" accel="50000" decel="50000" autoRev="1" fill="hold">
                                          <p:stCondLst>
                                            <p:cond delay="0"/>
                                          </p:stCondLst>
                                        </p:cTn>
                                        <p:tgtEl>
                                          <p:spTgt spid="4"/>
                                        </p:tgtEl>
                                        <p:attrNameLst>
                                          <p:attrName>ppt_x</p:attrName>
                                          <p:attrName>ppt_y</p:attrName>
                                        </p:attrNameLst>
                                      </p:cBhvr>
                                      <p:rCtr x="0" y="-3611"/>
                                    </p:animMotion>
                                    <p:animRot by="1500000">
                                      <p:cBhvr>
                                        <p:cTn id="18" dur="125" fill="hold">
                                          <p:stCondLst>
                                            <p:cond delay="0"/>
                                          </p:stCondLst>
                                        </p:cTn>
                                        <p:tgtEl>
                                          <p:spTgt spid="4"/>
                                        </p:tgtEl>
                                        <p:attrNameLst>
                                          <p:attrName>r</p:attrName>
                                        </p:attrNameLst>
                                      </p:cBhvr>
                                    </p:animRot>
                                    <p:animRot by="-1500000">
                                      <p:cBhvr>
                                        <p:cTn id="19" dur="125" fill="hold">
                                          <p:stCondLst>
                                            <p:cond delay="125"/>
                                          </p:stCondLst>
                                        </p:cTn>
                                        <p:tgtEl>
                                          <p:spTgt spid="4"/>
                                        </p:tgtEl>
                                        <p:attrNameLst>
                                          <p:attrName>r</p:attrName>
                                        </p:attrNameLst>
                                      </p:cBhvr>
                                    </p:animRot>
                                    <p:animRot by="-1500000">
                                      <p:cBhvr>
                                        <p:cTn id="20" dur="125" fill="hold">
                                          <p:stCondLst>
                                            <p:cond delay="250"/>
                                          </p:stCondLst>
                                        </p:cTn>
                                        <p:tgtEl>
                                          <p:spTgt spid="4"/>
                                        </p:tgtEl>
                                        <p:attrNameLst>
                                          <p:attrName>r</p:attrName>
                                        </p:attrNameLst>
                                      </p:cBhvr>
                                    </p:animRot>
                                    <p:animRot by="1500000">
                                      <p:cBhvr>
                                        <p:cTn id="21" dur="125" fill="hold">
                                          <p:stCondLst>
                                            <p:cond delay="375"/>
                                          </p:stCondLst>
                                        </p:cTn>
                                        <p:tgtEl>
                                          <p:spTgt spid="4"/>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Effect transition="in" filter="wipe(down)">
                                      <p:cBhvr>
                                        <p:cTn id="26" dur="500"/>
                                        <p:tgtEl>
                                          <p:spTgt spid="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Effect transition="in" filter="wipe(down)">
                                      <p:cBhvr>
                                        <p:cTn id="31" dur="500"/>
                                        <p:tgtEl>
                                          <p:spTgt spid="9">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wipe(down)">
                                      <p:cBhvr>
                                        <p:cTn id="36"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2</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Một gia đình thu hoạch được 13 787 kg cà phê. Hỏi nếu làm tròn số đến hàng nghìn, ta nói gia đình đó thu hoạch được khoảng bao nhiêu ki-lô-gam cà phê?</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DF587BE1-6C26-4FA0-A2B6-9533777CB91C}"/>
              </a:ext>
            </a:extLst>
          </p:cNvPr>
          <p:cNvSpPr txBox="1"/>
          <p:nvPr/>
        </p:nvSpPr>
        <p:spPr>
          <a:xfrm>
            <a:off x="3442806" y="2995773"/>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13 787</a:t>
            </a:r>
          </a:p>
        </p:txBody>
      </p:sp>
      <p:cxnSp>
        <p:nvCxnSpPr>
          <p:cNvPr id="14" name="Straight Arrow Connector 13">
            <a:extLst>
              <a:ext uri="{FF2B5EF4-FFF2-40B4-BE49-F238E27FC236}">
                <a16:creationId xmlns:a16="http://schemas.microsoft.com/office/drawing/2014/main" id="{88EEDEE1-62B1-42B9-BC9D-DE7A1796BD62}"/>
              </a:ext>
            </a:extLst>
          </p:cNvPr>
          <p:cNvCxnSpPr>
            <a:cxnSpLocks/>
          </p:cNvCxnSpPr>
          <p:nvPr/>
        </p:nvCxnSpPr>
        <p:spPr>
          <a:xfrm>
            <a:off x="4709631" y="3291048"/>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72AF186-78A3-4CF3-BAD9-1D51B384170F}"/>
              </a:ext>
            </a:extLst>
          </p:cNvPr>
          <p:cNvSpPr txBox="1"/>
          <p:nvPr/>
        </p:nvSpPr>
        <p:spPr>
          <a:xfrm>
            <a:off x="4995381" y="2738598"/>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7 &gt; 5</a:t>
            </a:r>
          </a:p>
        </p:txBody>
      </p:sp>
      <p:sp>
        <p:nvSpPr>
          <p:cNvPr id="16" name="TextBox 15">
            <a:extLst>
              <a:ext uri="{FF2B5EF4-FFF2-40B4-BE49-F238E27FC236}">
                <a16:creationId xmlns:a16="http://schemas.microsoft.com/office/drawing/2014/main" id="{E4AE5DC5-684B-4773-93ED-4893993982A6}"/>
              </a:ext>
            </a:extLst>
          </p:cNvPr>
          <p:cNvSpPr txBox="1"/>
          <p:nvPr/>
        </p:nvSpPr>
        <p:spPr>
          <a:xfrm>
            <a:off x="4652480" y="3271998"/>
            <a:ext cx="28289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tròn</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lên</a:t>
            </a:r>
            <a:endPar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84FBC091-EBCF-4E4A-B553-4D40E36D1C40}"/>
              </a:ext>
            </a:extLst>
          </p:cNvPr>
          <p:cNvSpPr txBox="1"/>
          <p:nvPr/>
        </p:nvSpPr>
        <p:spPr>
          <a:xfrm>
            <a:off x="7338531" y="3043398"/>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14 000</a:t>
            </a:r>
          </a:p>
        </p:txBody>
      </p:sp>
      <p:sp>
        <p:nvSpPr>
          <p:cNvPr id="18" name="TextBox 17">
            <a:extLst>
              <a:ext uri="{FF2B5EF4-FFF2-40B4-BE49-F238E27FC236}">
                <a16:creationId xmlns:a16="http://schemas.microsoft.com/office/drawing/2014/main" id="{604CC231-EFD4-4505-8648-14CCEF0DF040}"/>
              </a:ext>
            </a:extLst>
          </p:cNvPr>
          <p:cNvSpPr txBox="1"/>
          <p:nvPr/>
        </p:nvSpPr>
        <p:spPr>
          <a:xfrm>
            <a:off x="1397285" y="3904180"/>
            <a:ext cx="10304980" cy="1200329"/>
          </a:xfrm>
          <a:prstGeom prst="rect">
            <a:avLst/>
          </a:prstGeom>
          <a:noFill/>
        </p:spPr>
        <p:txBody>
          <a:bodyPr wrap="square" rtlCol="0">
            <a:spAutoFit/>
          </a:bodyPr>
          <a:lstStyle/>
          <a:p>
            <a:r>
              <a:rPr lang="vi-VN" sz="3600" b="1" dirty="0">
                <a:solidFill>
                  <a:srgbClr val="0070C0"/>
                </a:solidFill>
                <a:latin typeface="Calibri" panose="020F0502020204030204" pitchFamily="34" charset="0"/>
                <a:cs typeface="Calibri" panose="020F0502020204030204" pitchFamily="34" charset="0"/>
              </a:rPr>
              <a:t>Vậy nếu làm tròn số đến hàng nghìn, ta nói gia đình đó thu hoạch được khoảng 14 000 ki-lô-gam cà phê</a:t>
            </a:r>
            <a:endParaRPr lang="en-US" sz="36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1434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fade">
                                      <p:cBhvr>
                                        <p:cTn id="17" dur="500"/>
                                        <p:tgtEl>
                                          <p:spTgt spid="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fade">
                                      <p:cBhvr>
                                        <p:cTn id="22" dur="500"/>
                                        <p:tgtEl>
                                          <p:spTgt spid="1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fade">
                                      <p:cBhvr>
                                        <p:cTn id="27" dur="500"/>
                                        <p:tgtEl>
                                          <p:spTgt spid="1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3" name="Picture 2">
            <a:extLst>
              <a:ext uri="{FF2B5EF4-FFF2-40B4-BE49-F238E27FC236}">
                <a16:creationId xmlns:a16="http://schemas.microsoft.com/office/drawing/2014/main" id="{1381BA81-BA0B-4CF7-8B14-DB9BFCCE7E52}"/>
              </a:ext>
            </a:extLst>
          </p:cNvPr>
          <p:cNvPicPr>
            <a:picLocks noChangeAspect="1"/>
          </p:cNvPicPr>
          <p:nvPr/>
        </p:nvPicPr>
        <p:blipFill>
          <a:blip r:embed="rId2"/>
          <a:stretch>
            <a:fillRect/>
          </a:stretch>
        </p:blipFill>
        <p:spPr>
          <a:xfrm>
            <a:off x="4154596" y="2377479"/>
            <a:ext cx="3944454" cy="3048264"/>
          </a:xfrm>
          <a:prstGeom prst="rect">
            <a:avLst/>
          </a:prstGeom>
        </p:spPr>
      </p:pic>
    </p:spTree>
    <p:extLst>
      <p:ext uri="{BB962C8B-B14F-4D97-AF65-F5344CB8AC3E}">
        <p14:creationId xmlns:p14="http://schemas.microsoft.com/office/powerpoint/2010/main" val="2215483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a:t>
            </a: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Số dân của một huyện là 71 839. Trong bài báo cáo, cô phóng viên đã làm tròn số dân của huyện đó đến hàng chục nghìn. Hỏi số dân đã làm tròn đến hàng chục nghìn là số nào?</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C4BA9DEA-FA17-473D-91E6-174AA246956C}"/>
              </a:ext>
            </a:extLst>
          </p:cNvPr>
          <p:cNvSpPr txBox="1"/>
          <p:nvPr/>
        </p:nvSpPr>
        <p:spPr>
          <a:xfrm>
            <a:off x="349322" y="2517167"/>
            <a:ext cx="11424863" cy="646331"/>
          </a:xfrm>
          <a:prstGeom prst="rect">
            <a:avLst/>
          </a:prstGeom>
          <a:noFill/>
        </p:spPr>
        <p:txBody>
          <a:bodyPr wrap="square" rtlCol="0">
            <a:spAutoFit/>
          </a:bodyPr>
          <a:lstStyle/>
          <a:p>
            <a:r>
              <a:rPr lang="en-US" sz="3600" dirty="0">
                <a:solidFill>
                  <a:srgbClr val="FF0000"/>
                </a:solidFill>
              </a:rPr>
              <a:t>A. </a:t>
            </a:r>
            <a:r>
              <a:rPr lang="en-US" sz="3600" dirty="0"/>
              <a:t>80 000            </a:t>
            </a:r>
            <a:r>
              <a:rPr lang="en-US" sz="3600" dirty="0">
                <a:solidFill>
                  <a:srgbClr val="FF0000"/>
                </a:solidFill>
              </a:rPr>
              <a:t>B. </a:t>
            </a:r>
            <a:r>
              <a:rPr lang="en-US" sz="3600" dirty="0"/>
              <a:t>75 000            </a:t>
            </a:r>
            <a:r>
              <a:rPr lang="en-US" sz="3600" dirty="0">
                <a:solidFill>
                  <a:srgbClr val="FF0000"/>
                </a:solidFill>
              </a:rPr>
              <a:t> C. </a:t>
            </a:r>
            <a:r>
              <a:rPr lang="en-US" sz="3600" dirty="0"/>
              <a:t>70 000               </a:t>
            </a:r>
            <a:r>
              <a:rPr lang="en-US" sz="3600" dirty="0">
                <a:solidFill>
                  <a:srgbClr val="FF0000"/>
                </a:solidFill>
              </a:rPr>
              <a:t>D. </a:t>
            </a:r>
            <a:r>
              <a:rPr lang="en-US" sz="3600" dirty="0"/>
              <a:t>72 000 </a:t>
            </a:r>
          </a:p>
        </p:txBody>
      </p:sp>
      <p:sp>
        <p:nvSpPr>
          <p:cNvPr id="12" name="TextBox 11">
            <a:extLst>
              <a:ext uri="{FF2B5EF4-FFF2-40B4-BE49-F238E27FC236}">
                <a16:creationId xmlns:a16="http://schemas.microsoft.com/office/drawing/2014/main" id="{FDF5C4A2-2B7C-4383-AF9E-77362A8DC259}"/>
              </a:ext>
            </a:extLst>
          </p:cNvPr>
          <p:cNvSpPr txBox="1"/>
          <p:nvPr/>
        </p:nvSpPr>
        <p:spPr>
          <a:xfrm>
            <a:off x="3319516" y="3776609"/>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71 839</a:t>
            </a:r>
          </a:p>
        </p:txBody>
      </p:sp>
      <p:cxnSp>
        <p:nvCxnSpPr>
          <p:cNvPr id="19" name="Straight Arrow Connector 18">
            <a:extLst>
              <a:ext uri="{FF2B5EF4-FFF2-40B4-BE49-F238E27FC236}">
                <a16:creationId xmlns:a16="http://schemas.microsoft.com/office/drawing/2014/main" id="{BFCA14A7-4261-4C9F-9A55-2E44688030BE}"/>
              </a:ext>
            </a:extLst>
          </p:cNvPr>
          <p:cNvCxnSpPr>
            <a:cxnSpLocks/>
          </p:cNvCxnSpPr>
          <p:nvPr/>
        </p:nvCxnSpPr>
        <p:spPr>
          <a:xfrm>
            <a:off x="4586341" y="4071884"/>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4AD9C57-3E69-486A-A311-19A5E2CCB9CB}"/>
              </a:ext>
            </a:extLst>
          </p:cNvPr>
          <p:cNvSpPr txBox="1"/>
          <p:nvPr/>
        </p:nvSpPr>
        <p:spPr>
          <a:xfrm>
            <a:off x="4872091" y="3519434"/>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1 &lt; 5</a:t>
            </a:r>
          </a:p>
        </p:txBody>
      </p:sp>
      <p:sp>
        <p:nvSpPr>
          <p:cNvPr id="21" name="TextBox 20">
            <a:extLst>
              <a:ext uri="{FF2B5EF4-FFF2-40B4-BE49-F238E27FC236}">
                <a16:creationId xmlns:a16="http://schemas.microsoft.com/office/drawing/2014/main" id="{C7B193C4-C5A7-408F-A254-6F7E0AD5E98E}"/>
              </a:ext>
            </a:extLst>
          </p:cNvPr>
          <p:cNvSpPr txBox="1"/>
          <p:nvPr/>
        </p:nvSpPr>
        <p:spPr>
          <a:xfrm>
            <a:off x="4529190" y="4052834"/>
            <a:ext cx="28289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tròn</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3200" b="1" dirty="0" err="1">
                <a:solidFill>
                  <a:srgbClr val="FF0000"/>
                </a:solidFill>
                <a:latin typeface="Calibri" panose="020F0502020204030204"/>
              </a:rPr>
              <a:t>xuống</a:t>
            </a:r>
            <a:endPar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2D7470C-6F0E-44DF-B89F-4049A7736BB4}"/>
              </a:ext>
            </a:extLst>
          </p:cNvPr>
          <p:cNvSpPr txBox="1"/>
          <p:nvPr/>
        </p:nvSpPr>
        <p:spPr>
          <a:xfrm>
            <a:off x="7215241" y="3824234"/>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70 000</a:t>
            </a:r>
          </a:p>
        </p:txBody>
      </p:sp>
      <p:sp>
        <p:nvSpPr>
          <p:cNvPr id="6" name="Oval 5">
            <a:extLst>
              <a:ext uri="{FF2B5EF4-FFF2-40B4-BE49-F238E27FC236}">
                <a16:creationId xmlns:a16="http://schemas.microsoft.com/office/drawing/2014/main" id="{2BC8A944-B172-47F4-B969-1EB74B93A56A}"/>
              </a:ext>
            </a:extLst>
          </p:cNvPr>
          <p:cNvSpPr/>
          <p:nvPr/>
        </p:nvSpPr>
        <p:spPr>
          <a:xfrm>
            <a:off x="6339155" y="2517169"/>
            <a:ext cx="636998" cy="59590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8321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xEl>
                                              <p:pRg st="0" end="0"/>
                                            </p:txEl>
                                          </p:spTgt>
                                        </p:tgtEl>
                                        <p:attrNameLst>
                                          <p:attrName>style.visibility</p:attrName>
                                        </p:attrNameLst>
                                      </p:cBhvr>
                                      <p:to>
                                        <p:strVal val="visible"/>
                                      </p:to>
                                    </p:set>
                                    <p:animEffect transition="in" filter="fade">
                                      <p:cBhvr>
                                        <p:cTn id="22" dur="500"/>
                                        <p:tgtEl>
                                          <p:spTgt spid="2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fade">
                                      <p:cBhvr>
                                        <p:cTn id="27" dur="500"/>
                                        <p:tgtEl>
                                          <p:spTgt spid="2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xEl>
                                              <p:pRg st="0" end="0"/>
                                            </p:txEl>
                                          </p:spTgt>
                                        </p:tgtEl>
                                        <p:attrNameLst>
                                          <p:attrName>style.visibility</p:attrName>
                                        </p:attrNameLst>
                                      </p:cBhvr>
                                      <p:to>
                                        <p:strVal val="visible"/>
                                      </p:to>
                                    </p:set>
                                    <p:animEffect transition="in" filter="fade">
                                      <p:cBhvr>
                                        <p:cTn id="32" dur="500"/>
                                        <p:tgtEl>
                                          <p:spTgt spid="2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123291"/>
            <a:ext cx="12192000" cy="6480702"/>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40462" y="164827"/>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a:t>
            </a:r>
          </a:p>
        </p:txBody>
      </p:sp>
      <p:sp>
        <p:nvSpPr>
          <p:cNvPr id="4" name="TextBox 3">
            <a:extLst>
              <a:ext uri="{FF2B5EF4-FFF2-40B4-BE49-F238E27FC236}">
                <a16:creationId xmlns:a16="http://schemas.microsoft.com/office/drawing/2014/main" id="{D01F59C0-6269-4A15-B269-FF053902F727}"/>
              </a:ext>
            </a:extLst>
          </p:cNvPr>
          <p:cNvSpPr txBox="1"/>
          <p:nvPr/>
        </p:nvSpPr>
        <p:spPr>
          <a:xfrm>
            <a:off x="986320" y="199320"/>
            <a:ext cx="11054992" cy="10772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 Một vệ tinh bay ở độ cao cách mặt đất 35 786 km. Mỗi bạn dưới đây đã làm tròn số chỉ độ cao đó đến hàng nào?</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02EDBC1F-3FD5-4463-8863-A0EC291B82AE}"/>
              </a:ext>
            </a:extLst>
          </p:cNvPr>
          <p:cNvPicPr>
            <a:picLocks noChangeAspect="1"/>
          </p:cNvPicPr>
          <p:nvPr/>
        </p:nvPicPr>
        <p:blipFill>
          <a:blip r:embed="rId2"/>
          <a:stretch>
            <a:fillRect/>
          </a:stretch>
        </p:blipFill>
        <p:spPr>
          <a:xfrm>
            <a:off x="2419244" y="1243709"/>
            <a:ext cx="6735030" cy="3153866"/>
          </a:xfrm>
          <a:prstGeom prst="rect">
            <a:avLst/>
          </a:prstGeom>
        </p:spPr>
      </p:pic>
      <p:graphicFrame>
        <p:nvGraphicFramePr>
          <p:cNvPr id="9" name="Table 8">
            <a:extLst>
              <a:ext uri="{FF2B5EF4-FFF2-40B4-BE49-F238E27FC236}">
                <a16:creationId xmlns:a16="http://schemas.microsoft.com/office/drawing/2014/main" id="{4E2917BE-0F80-4C6F-B5C3-76D4A20013B0}"/>
              </a:ext>
            </a:extLst>
          </p:cNvPr>
          <p:cNvGraphicFramePr>
            <a:graphicFrameLocks noGrp="1"/>
          </p:cNvGraphicFramePr>
          <p:nvPr>
            <p:extLst>
              <p:ext uri="{D42A27DB-BD31-4B8C-83A1-F6EECF244321}">
                <p14:modId xmlns:p14="http://schemas.microsoft.com/office/powerpoint/2010/main" val="1666103016"/>
              </p:ext>
            </p:extLst>
          </p:nvPr>
        </p:nvGraphicFramePr>
        <p:xfrm>
          <a:off x="1458930" y="4631400"/>
          <a:ext cx="9791272" cy="1779674"/>
        </p:xfrm>
        <a:graphic>
          <a:graphicData uri="http://schemas.openxmlformats.org/drawingml/2006/table">
            <a:tbl>
              <a:tblPr firstRow="1" firstCol="1" bandRow="1">
                <a:tableStyleId>{00A15C55-8517-42AA-B614-E9B94910E393}</a:tableStyleId>
              </a:tblPr>
              <a:tblGrid>
                <a:gridCol w="3165599">
                  <a:extLst>
                    <a:ext uri="{9D8B030D-6E8A-4147-A177-3AD203B41FA5}">
                      <a16:colId xmlns:a16="http://schemas.microsoft.com/office/drawing/2014/main" val="2900993948"/>
                    </a:ext>
                  </a:extLst>
                </a:gridCol>
                <a:gridCol w="3445350">
                  <a:extLst>
                    <a:ext uri="{9D8B030D-6E8A-4147-A177-3AD203B41FA5}">
                      <a16:colId xmlns:a16="http://schemas.microsoft.com/office/drawing/2014/main" val="1858083513"/>
                    </a:ext>
                  </a:extLst>
                </a:gridCol>
                <a:gridCol w="3180323">
                  <a:extLst>
                    <a:ext uri="{9D8B030D-6E8A-4147-A177-3AD203B41FA5}">
                      <a16:colId xmlns:a16="http://schemas.microsoft.com/office/drawing/2014/main" val="3473067064"/>
                    </a:ext>
                  </a:extLst>
                </a:gridCol>
              </a:tblGrid>
              <a:tr h="670118">
                <a:tc>
                  <a:txBody>
                    <a:bodyPr/>
                    <a:lstStyle/>
                    <a:p>
                      <a:pPr marL="0" marR="0" algn="ctr">
                        <a:lnSpc>
                          <a:spcPct val="120000"/>
                        </a:lnSpc>
                        <a:spcBef>
                          <a:spcPts val="0"/>
                        </a:spcBef>
                        <a:spcAft>
                          <a:spcPts val="0"/>
                        </a:spcAft>
                      </a:pPr>
                      <a:r>
                        <a:rPr lang="nl-NL" sz="3200" dirty="0">
                          <a:effectLst/>
                        </a:rPr>
                        <a:t>40 000</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200">
                          <a:effectLst/>
                        </a:rPr>
                        <a:t>35 800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pPr>
                      <a:r>
                        <a:rPr lang="nl-NL" sz="3200">
                          <a:effectLst/>
                        </a:rPr>
                        <a:t>36 000</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0916968"/>
                  </a:ext>
                </a:extLst>
              </a:tr>
              <a:tr h="1109556">
                <a:tc>
                  <a:txBody>
                    <a:bodyPr/>
                    <a:lstStyle/>
                    <a:p>
                      <a:pPr marL="0" marR="0" algn="ctr">
                        <a:lnSpc>
                          <a:spcPct val="120000"/>
                        </a:lnSpc>
                        <a:spcBef>
                          <a:spcPts val="0"/>
                        </a:spcBef>
                        <a:spcAft>
                          <a:spcPts val="0"/>
                        </a:spcAf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lnSpc>
                          <a:spcPct val="120000"/>
                        </a:lnSpc>
                        <a:spcBef>
                          <a:spcPts val="0"/>
                        </a:spcBef>
                        <a:spcAft>
                          <a:spcPts val="0"/>
                        </a:spcAf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lnSpc>
                          <a:spcPct val="120000"/>
                        </a:lnSpc>
                        <a:spcBef>
                          <a:spcPts val="0"/>
                        </a:spcBef>
                        <a:spcAft>
                          <a:spcPts val="0"/>
                        </a:spcAf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67346434"/>
                  </a:ext>
                </a:extLst>
              </a:tr>
            </a:tbl>
          </a:graphicData>
        </a:graphic>
      </p:graphicFrame>
      <p:sp>
        <p:nvSpPr>
          <p:cNvPr id="10" name="TextBox 9">
            <a:extLst>
              <a:ext uri="{FF2B5EF4-FFF2-40B4-BE49-F238E27FC236}">
                <a16:creationId xmlns:a16="http://schemas.microsoft.com/office/drawing/2014/main" id="{1FCC4B86-054A-46A0-89C0-6B223137268E}"/>
              </a:ext>
            </a:extLst>
          </p:cNvPr>
          <p:cNvSpPr txBox="1"/>
          <p:nvPr/>
        </p:nvSpPr>
        <p:spPr>
          <a:xfrm>
            <a:off x="1541124" y="5414481"/>
            <a:ext cx="2897312" cy="954107"/>
          </a:xfrm>
          <a:prstGeom prst="rect">
            <a:avLst/>
          </a:prstGeom>
          <a:noFill/>
        </p:spPr>
        <p:txBody>
          <a:bodyPr wrap="square" rtlCol="0">
            <a:spAutoFit/>
          </a:bodyPr>
          <a:lstStyle/>
          <a:p>
            <a:pPr algn="ctr"/>
            <a:r>
              <a:rPr lang="en-US" sz="2800" b="1" i="0" dirty="0" err="1">
                <a:solidFill>
                  <a:srgbClr val="FF0000"/>
                </a:solidFill>
                <a:effectLst/>
                <a:ea typeface="Open Sans" panose="020B0606030504020204" pitchFamily="34" charset="0"/>
                <a:cs typeface="Open Sans" panose="020B0606030504020204" pitchFamily="34" charset="0"/>
              </a:rPr>
              <a:t>làm</a:t>
            </a:r>
            <a:r>
              <a:rPr lang="en-US" sz="2800" b="1" i="0" dirty="0">
                <a:solidFill>
                  <a:srgbClr val="FF0000"/>
                </a:solidFill>
                <a:effectLst/>
                <a:ea typeface="Open Sans" panose="020B0606030504020204" pitchFamily="34" charset="0"/>
                <a:cs typeface="Open Sans" panose="020B0606030504020204" pitchFamily="34" charset="0"/>
              </a:rPr>
              <a:t> </a:t>
            </a:r>
            <a:r>
              <a:rPr lang="en-US" sz="2800" b="1" i="0" dirty="0" err="1">
                <a:solidFill>
                  <a:srgbClr val="FF0000"/>
                </a:solidFill>
                <a:effectLst/>
                <a:ea typeface="Open Sans" panose="020B0606030504020204" pitchFamily="34" charset="0"/>
                <a:cs typeface="Open Sans" panose="020B0606030504020204" pitchFamily="34" charset="0"/>
              </a:rPr>
              <a:t>tròn</a:t>
            </a:r>
            <a:r>
              <a:rPr lang="en-US" sz="2800" b="1" i="0" dirty="0">
                <a:solidFill>
                  <a:srgbClr val="FF0000"/>
                </a:solidFill>
                <a:effectLst/>
                <a:ea typeface="Open Sans" panose="020B0606030504020204" pitchFamily="34" charset="0"/>
                <a:cs typeface="Open Sans" panose="020B0606030504020204" pitchFamily="34" charset="0"/>
              </a:rPr>
              <a:t> </a:t>
            </a:r>
            <a:r>
              <a:rPr lang="en-US" sz="2800" b="1" i="0" dirty="0" err="1">
                <a:solidFill>
                  <a:srgbClr val="FF0000"/>
                </a:solidFill>
                <a:effectLst/>
                <a:ea typeface="Open Sans" panose="020B0606030504020204" pitchFamily="34" charset="0"/>
                <a:cs typeface="Open Sans" panose="020B0606030504020204" pitchFamily="34" charset="0"/>
              </a:rPr>
              <a:t>đến</a:t>
            </a:r>
            <a:r>
              <a:rPr lang="en-US" sz="2800" b="1" i="0" dirty="0">
                <a:solidFill>
                  <a:srgbClr val="FF0000"/>
                </a:solidFill>
                <a:effectLst/>
                <a:ea typeface="Open Sans" panose="020B0606030504020204" pitchFamily="34" charset="0"/>
                <a:cs typeface="Open Sans" panose="020B0606030504020204" pitchFamily="34" charset="0"/>
              </a:rPr>
              <a:t> </a:t>
            </a:r>
            <a:r>
              <a:rPr lang="en-US" sz="2800" b="1" i="0" dirty="0" err="1">
                <a:solidFill>
                  <a:srgbClr val="FF0000"/>
                </a:solidFill>
                <a:effectLst/>
                <a:ea typeface="Open Sans" panose="020B0606030504020204" pitchFamily="34" charset="0"/>
                <a:cs typeface="Open Sans" panose="020B0606030504020204" pitchFamily="34" charset="0"/>
              </a:rPr>
              <a:t>hàng</a:t>
            </a:r>
            <a:r>
              <a:rPr lang="en-US" sz="2800" b="1" i="0" dirty="0">
                <a:solidFill>
                  <a:srgbClr val="FF0000"/>
                </a:solidFill>
                <a:effectLst/>
                <a:ea typeface="Open Sans" panose="020B0606030504020204" pitchFamily="34" charset="0"/>
                <a:cs typeface="Open Sans" panose="020B0606030504020204" pitchFamily="34" charset="0"/>
              </a:rPr>
              <a:t> </a:t>
            </a:r>
            <a:r>
              <a:rPr lang="en-US" sz="2800" b="1" i="0" dirty="0" err="1">
                <a:solidFill>
                  <a:srgbClr val="FF0000"/>
                </a:solidFill>
                <a:effectLst/>
                <a:ea typeface="Open Sans" panose="020B0606030504020204" pitchFamily="34" charset="0"/>
                <a:cs typeface="Open Sans" panose="020B0606030504020204" pitchFamily="34" charset="0"/>
              </a:rPr>
              <a:t>chục</a:t>
            </a:r>
            <a:r>
              <a:rPr lang="en-US" sz="2800" b="1" i="0" dirty="0">
                <a:solidFill>
                  <a:srgbClr val="FF0000"/>
                </a:solidFill>
                <a:effectLst/>
                <a:ea typeface="Open Sans" panose="020B0606030504020204" pitchFamily="34" charset="0"/>
                <a:cs typeface="Open Sans" panose="020B0606030504020204" pitchFamily="34" charset="0"/>
              </a:rPr>
              <a:t> </a:t>
            </a:r>
            <a:r>
              <a:rPr lang="en-US" sz="2800" b="1" i="0" dirty="0" err="1">
                <a:solidFill>
                  <a:srgbClr val="FF0000"/>
                </a:solidFill>
                <a:effectLst/>
                <a:ea typeface="Open Sans" panose="020B0606030504020204" pitchFamily="34" charset="0"/>
                <a:cs typeface="Open Sans" panose="020B0606030504020204" pitchFamily="34" charset="0"/>
              </a:rPr>
              <a:t>nghìn</a:t>
            </a:r>
            <a:endParaRPr lang="en-US" sz="2800" b="1" dirty="0">
              <a:solidFill>
                <a:srgbClr val="FF0000"/>
              </a:solidFill>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1E5E7D35-E1F2-4064-9292-3055C0333258}"/>
              </a:ext>
            </a:extLst>
          </p:cNvPr>
          <p:cNvSpPr txBox="1"/>
          <p:nvPr/>
        </p:nvSpPr>
        <p:spPr>
          <a:xfrm>
            <a:off x="4849403" y="5352836"/>
            <a:ext cx="2897312" cy="954107"/>
          </a:xfrm>
          <a:prstGeom prst="rect">
            <a:avLst/>
          </a:prstGeom>
          <a:noFill/>
        </p:spPr>
        <p:txBody>
          <a:bodyPr wrap="square" rtlCol="0">
            <a:spAutoFit/>
          </a:bodyPr>
          <a:lstStyle/>
          <a:p>
            <a:pPr algn="ctr"/>
            <a:r>
              <a:rPr lang="en-US" sz="2800" b="1">
                <a:solidFill>
                  <a:srgbClr val="FF0000"/>
                </a:solidFill>
                <a:ea typeface="Open Sans" panose="020B0606030504020204" pitchFamily="34" charset="0"/>
                <a:cs typeface="Open Sans" panose="020B0606030504020204" pitchFamily="34" charset="0"/>
              </a:rPr>
              <a:t>làm tròn đến hàng trăm</a:t>
            </a:r>
            <a:endParaRPr lang="en-US" sz="2800" b="1" dirty="0">
              <a:solidFill>
                <a:srgbClr val="FF0000"/>
              </a:solidFill>
              <a:ea typeface="Open Sans" panose="020B0606030504020204" pitchFamily="34" charset="0"/>
              <a:cs typeface="Open Sans" panose="020B0606030504020204" pitchFamily="34" charset="0"/>
            </a:endParaRPr>
          </a:p>
        </p:txBody>
      </p:sp>
      <p:sp>
        <p:nvSpPr>
          <p:cNvPr id="17" name="TextBox 16">
            <a:extLst>
              <a:ext uri="{FF2B5EF4-FFF2-40B4-BE49-F238E27FC236}">
                <a16:creationId xmlns:a16="http://schemas.microsoft.com/office/drawing/2014/main" id="{DE740BBF-5A6A-42EE-96C3-FC5A113FB93A}"/>
              </a:ext>
            </a:extLst>
          </p:cNvPr>
          <p:cNvSpPr txBox="1"/>
          <p:nvPr/>
        </p:nvSpPr>
        <p:spPr>
          <a:xfrm>
            <a:off x="8198778" y="5311739"/>
            <a:ext cx="2897312" cy="954107"/>
          </a:xfrm>
          <a:prstGeom prst="rect">
            <a:avLst/>
          </a:prstGeom>
          <a:noFill/>
        </p:spPr>
        <p:txBody>
          <a:bodyPr wrap="square" rtlCol="0">
            <a:spAutoFit/>
          </a:bodyPr>
          <a:lstStyle/>
          <a:p>
            <a:pPr algn="ctr"/>
            <a:r>
              <a:rPr lang="en-US" sz="2800" b="1" dirty="0" err="1">
                <a:solidFill>
                  <a:srgbClr val="FF0000"/>
                </a:solidFill>
                <a:ea typeface="Open Sans" panose="020B0606030504020204" pitchFamily="34" charset="0"/>
                <a:cs typeface="Open Sans" panose="020B0606030504020204" pitchFamily="34" charset="0"/>
              </a:rPr>
              <a:t>làm</a:t>
            </a:r>
            <a:r>
              <a:rPr lang="en-US" sz="2800" b="1" dirty="0">
                <a:solidFill>
                  <a:srgbClr val="FF0000"/>
                </a:solidFill>
                <a:ea typeface="Open Sans" panose="020B0606030504020204" pitchFamily="34" charset="0"/>
                <a:cs typeface="Open Sans" panose="020B0606030504020204" pitchFamily="34" charset="0"/>
              </a:rPr>
              <a:t> </a:t>
            </a:r>
            <a:r>
              <a:rPr lang="en-US" sz="2800" b="1" dirty="0" err="1">
                <a:solidFill>
                  <a:srgbClr val="FF0000"/>
                </a:solidFill>
                <a:ea typeface="Open Sans" panose="020B0606030504020204" pitchFamily="34" charset="0"/>
                <a:cs typeface="Open Sans" panose="020B0606030504020204" pitchFamily="34" charset="0"/>
              </a:rPr>
              <a:t>tròn</a:t>
            </a:r>
            <a:r>
              <a:rPr lang="en-US" sz="2800" b="1" dirty="0">
                <a:solidFill>
                  <a:srgbClr val="FF0000"/>
                </a:solidFill>
                <a:ea typeface="Open Sans" panose="020B0606030504020204" pitchFamily="34" charset="0"/>
                <a:cs typeface="Open Sans" panose="020B0606030504020204" pitchFamily="34" charset="0"/>
              </a:rPr>
              <a:t> </a:t>
            </a:r>
            <a:r>
              <a:rPr lang="en-US" sz="2800" b="1" dirty="0" err="1">
                <a:solidFill>
                  <a:srgbClr val="FF0000"/>
                </a:solidFill>
                <a:ea typeface="Open Sans" panose="020B0606030504020204" pitchFamily="34" charset="0"/>
                <a:cs typeface="Open Sans" panose="020B0606030504020204" pitchFamily="34" charset="0"/>
              </a:rPr>
              <a:t>đến</a:t>
            </a:r>
            <a:r>
              <a:rPr lang="en-US" sz="2800" b="1" dirty="0">
                <a:solidFill>
                  <a:srgbClr val="FF0000"/>
                </a:solidFill>
                <a:ea typeface="Open Sans" panose="020B0606030504020204" pitchFamily="34" charset="0"/>
                <a:cs typeface="Open Sans" panose="020B0606030504020204" pitchFamily="34" charset="0"/>
              </a:rPr>
              <a:t> </a:t>
            </a:r>
            <a:r>
              <a:rPr lang="en-US" sz="2800" b="1" dirty="0" err="1">
                <a:solidFill>
                  <a:srgbClr val="FF0000"/>
                </a:solidFill>
                <a:ea typeface="Open Sans" panose="020B0606030504020204" pitchFamily="34" charset="0"/>
                <a:cs typeface="Open Sans" panose="020B0606030504020204" pitchFamily="34" charset="0"/>
              </a:rPr>
              <a:t>hàng</a:t>
            </a:r>
            <a:r>
              <a:rPr lang="en-US" sz="2800" b="1" dirty="0">
                <a:solidFill>
                  <a:srgbClr val="FF0000"/>
                </a:solidFill>
                <a:ea typeface="Open Sans" panose="020B0606030504020204" pitchFamily="34" charset="0"/>
                <a:cs typeface="Open Sans" panose="020B0606030504020204" pitchFamily="34" charset="0"/>
              </a:rPr>
              <a:t> </a:t>
            </a:r>
            <a:r>
              <a:rPr lang="en-US" sz="2800" b="1" dirty="0" err="1">
                <a:solidFill>
                  <a:srgbClr val="FF0000"/>
                </a:solidFill>
                <a:ea typeface="Open Sans" panose="020B0606030504020204" pitchFamily="34" charset="0"/>
                <a:cs typeface="Open Sans" panose="020B0606030504020204" pitchFamily="34" charset="0"/>
              </a:rPr>
              <a:t>nghìn</a:t>
            </a:r>
            <a:endParaRPr lang="en-US" sz="2800" b="1" dirty="0">
              <a:solidFill>
                <a:srgbClr val="FF0000"/>
              </a:solidFill>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20638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arn(inVertical)">
                                      <p:cBhvr>
                                        <p:cTn id="22" dur="500"/>
                                        <p:tgtEl>
                                          <p:spTgt spid="1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barn(inVertical)">
                                      <p:cBhvr>
                                        <p:cTn id="2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123291"/>
            <a:ext cx="12192000" cy="6480702"/>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40462" y="164827"/>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a:t>
            </a:r>
          </a:p>
        </p:txBody>
      </p:sp>
      <p:sp>
        <p:nvSpPr>
          <p:cNvPr id="4" name="TextBox 3">
            <a:extLst>
              <a:ext uri="{FF2B5EF4-FFF2-40B4-BE49-F238E27FC236}">
                <a16:creationId xmlns:a16="http://schemas.microsoft.com/office/drawing/2014/main" id="{D01F59C0-6269-4A15-B269-FF053902F727}"/>
              </a:ext>
            </a:extLst>
          </p:cNvPr>
          <p:cNvSpPr txBox="1"/>
          <p:nvPr/>
        </p:nvSpPr>
        <p:spPr>
          <a:xfrm>
            <a:off x="986320" y="199320"/>
            <a:ext cx="10849509" cy="1569660"/>
          </a:xfrm>
          <a:prstGeom prst="rect">
            <a:avLst/>
          </a:prstGeom>
          <a:noFill/>
        </p:spPr>
        <p:txBody>
          <a:bodyPr wrap="square" rtlCol="0">
            <a:spAutoFit/>
          </a:bodyPr>
          <a:lstStyle/>
          <a:p>
            <a:pPr lvl="0" algn="just">
              <a:defRPr/>
            </a:pPr>
            <a:r>
              <a:rPr lang="vi-VN" sz="3200" b="1" dirty="0">
                <a:solidFill>
                  <a:prstClr val="black"/>
                </a:solidFill>
                <a:latin typeface="Calibri" panose="020F0502020204030204" pitchFamily="34" charset="0"/>
                <a:cs typeface="Calibri" panose="020F0502020204030204" pitchFamily="34" charset="0"/>
              </a:rPr>
              <a:t>b) Trường hợp vệ tinh bay ở độ cao cách mặt đất 35 425 km. Khi làm tròn số chỉ độ cao đó đến hàng nghìn, hàng chục nghìn em được các số nào?</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FFF8EBA6-2F05-41EE-9B7B-357634D8C390}"/>
              </a:ext>
            </a:extLst>
          </p:cNvPr>
          <p:cNvSpPr txBox="1"/>
          <p:nvPr/>
        </p:nvSpPr>
        <p:spPr>
          <a:xfrm>
            <a:off x="4490769" y="2358774"/>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35 425</a:t>
            </a:r>
          </a:p>
        </p:txBody>
      </p:sp>
      <p:cxnSp>
        <p:nvCxnSpPr>
          <p:cNvPr id="13" name="Straight Arrow Connector 12">
            <a:extLst>
              <a:ext uri="{FF2B5EF4-FFF2-40B4-BE49-F238E27FC236}">
                <a16:creationId xmlns:a16="http://schemas.microsoft.com/office/drawing/2014/main" id="{5EBF7977-186F-402F-B20B-2E937DDD738D}"/>
              </a:ext>
            </a:extLst>
          </p:cNvPr>
          <p:cNvCxnSpPr>
            <a:cxnSpLocks/>
          </p:cNvCxnSpPr>
          <p:nvPr/>
        </p:nvCxnSpPr>
        <p:spPr>
          <a:xfrm>
            <a:off x="5757594" y="2654049"/>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3E05B13-8762-4FF0-8948-EB7072DFEED4}"/>
              </a:ext>
            </a:extLst>
          </p:cNvPr>
          <p:cNvSpPr txBox="1"/>
          <p:nvPr/>
        </p:nvSpPr>
        <p:spPr>
          <a:xfrm>
            <a:off x="6043344" y="2101599"/>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4 &lt; 5</a:t>
            </a:r>
          </a:p>
        </p:txBody>
      </p:sp>
      <p:sp>
        <p:nvSpPr>
          <p:cNvPr id="15" name="TextBox 14">
            <a:extLst>
              <a:ext uri="{FF2B5EF4-FFF2-40B4-BE49-F238E27FC236}">
                <a16:creationId xmlns:a16="http://schemas.microsoft.com/office/drawing/2014/main" id="{EB6EDA7B-463C-407A-A5C0-9C037EDA10BA}"/>
              </a:ext>
            </a:extLst>
          </p:cNvPr>
          <p:cNvSpPr txBox="1"/>
          <p:nvPr/>
        </p:nvSpPr>
        <p:spPr>
          <a:xfrm>
            <a:off x="5700443" y="2634999"/>
            <a:ext cx="28289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tròn</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3200" b="1" dirty="0" err="1">
                <a:solidFill>
                  <a:srgbClr val="FF0000"/>
                </a:solidFill>
                <a:latin typeface="Calibri" panose="020F0502020204030204"/>
              </a:rPr>
              <a:t>xuống</a:t>
            </a:r>
            <a:endPar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69B808F5-5BFC-4F7B-9683-04EA59ADE0D8}"/>
              </a:ext>
            </a:extLst>
          </p:cNvPr>
          <p:cNvSpPr txBox="1"/>
          <p:nvPr/>
        </p:nvSpPr>
        <p:spPr>
          <a:xfrm>
            <a:off x="8386494" y="2406399"/>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35 000</a:t>
            </a:r>
          </a:p>
        </p:txBody>
      </p:sp>
      <p:sp>
        <p:nvSpPr>
          <p:cNvPr id="19" name="TextBox 18">
            <a:extLst>
              <a:ext uri="{FF2B5EF4-FFF2-40B4-BE49-F238E27FC236}">
                <a16:creationId xmlns:a16="http://schemas.microsoft.com/office/drawing/2014/main" id="{B6BD67FB-FB22-4243-82B6-6FB50A8E4302}"/>
              </a:ext>
            </a:extLst>
          </p:cNvPr>
          <p:cNvSpPr txBox="1"/>
          <p:nvPr/>
        </p:nvSpPr>
        <p:spPr>
          <a:xfrm>
            <a:off x="4511319" y="4084833"/>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35 425</a:t>
            </a:r>
          </a:p>
        </p:txBody>
      </p:sp>
      <p:cxnSp>
        <p:nvCxnSpPr>
          <p:cNvPr id="20" name="Straight Arrow Connector 19">
            <a:extLst>
              <a:ext uri="{FF2B5EF4-FFF2-40B4-BE49-F238E27FC236}">
                <a16:creationId xmlns:a16="http://schemas.microsoft.com/office/drawing/2014/main" id="{9E3BE8CA-4821-46BB-AAE1-D4F1AAA6ECF8}"/>
              </a:ext>
            </a:extLst>
          </p:cNvPr>
          <p:cNvCxnSpPr>
            <a:cxnSpLocks/>
          </p:cNvCxnSpPr>
          <p:nvPr/>
        </p:nvCxnSpPr>
        <p:spPr>
          <a:xfrm>
            <a:off x="5778144" y="4380108"/>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62D1894-9D53-43CD-9D15-A48B05D6F911}"/>
              </a:ext>
            </a:extLst>
          </p:cNvPr>
          <p:cNvSpPr txBox="1"/>
          <p:nvPr/>
        </p:nvSpPr>
        <p:spPr>
          <a:xfrm>
            <a:off x="6063894" y="3827658"/>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vì</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5 = 5</a:t>
            </a:r>
          </a:p>
        </p:txBody>
      </p:sp>
      <p:sp>
        <p:nvSpPr>
          <p:cNvPr id="22" name="TextBox 21">
            <a:extLst>
              <a:ext uri="{FF2B5EF4-FFF2-40B4-BE49-F238E27FC236}">
                <a16:creationId xmlns:a16="http://schemas.microsoft.com/office/drawing/2014/main" id="{A02B67C4-7175-4523-9DFF-30C456FD28A7}"/>
              </a:ext>
            </a:extLst>
          </p:cNvPr>
          <p:cNvSpPr txBox="1"/>
          <p:nvPr/>
        </p:nvSpPr>
        <p:spPr>
          <a:xfrm>
            <a:off x="5720993" y="4361058"/>
            <a:ext cx="28289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làm</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panose="020F0502020204030204"/>
                <a:ea typeface="+mn-ea"/>
                <a:cs typeface="+mn-cs"/>
              </a:rPr>
              <a:t>tròn</a:t>
            </a: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lang="en-US" sz="3200" b="1" dirty="0" err="1">
                <a:solidFill>
                  <a:srgbClr val="FF0000"/>
                </a:solidFill>
                <a:latin typeface="Calibri" panose="020F0502020204030204"/>
              </a:rPr>
              <a:t>lên</a:t>
            </a:r>
            <a:endPar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8A2E88A7-1473-4B64-90B2-9206D8ABD322}"/>
              </a:ext>
            </a:extLst>
          </p:cNvPr>
          <p:cNvSpPr txBox="1"/>
          <p:nvPr/>
        </p:nvSpPr>
        <p:spPr>
          <a:xfrm>
            <a:off x="8407044" y="4132458"/>
            <a:ext cx="18478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a:ea typeface="+mn-ea"/>
                <a:cs typeface="+mn-cs"/>
              </a:rPr>
              <a:t>40 000</a:t>
            </a:r>
          </a:p>
        </p:txBody>
      </p:sp>
      <p:sp>
        <p:nvSpPr>
          <p:cNvPr id="7" name="Rectangle: Rounded Corners 6">
            <a:extLst>
              <a:ext uri="{FF2B5EF4-FFF2-40B4-BE49-F238E27FC236}">
                <a16:creationId xmlns:a16="http://schemas.microsoft.com/office/drawing/2014/main" id="{C1CA7FBC-FD01-40B6-A712-8FC0EA6E5D2E}"/>
              </a:ext>
            </a:extLst>
          </p:cNvPr>
          <p:cNvSpPr/>
          <p:nvPr/>
        </p:nvSpPr>
        <p:spPr>
          <a:xfrm>
            <a:off x="0" y="2311684"/>
            <a:ext cx="4438435" cy="80138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rPr>
              <a:t>Làm</a:t>
            </a:r>
            <a:r>
              <a:rPr lang="en-US" sz="2800" b="1" dirty="0">
                <a:solidFill>
                  <a:srgbClr val="FF0000"/>
                </a:solidFill>
              </a:rPr>
              <a:t> </a:t>
            </a:r>
            <a:r>
              <a:rPr lang="en-US" sz="2800" b="1" dirty="0" err="1">
                <a:solidFill>
                  <a:srgbClr val="FF0000"/>
                </a:solidFill>
              </a:rPr>
              <a:t>tròn</a:t>
            </a:r>
            <a:r>
              <a:rPr lang="en-US" sz="2800" b="1" dirty="0">
                <a:solidFill>
                  <a:srgbClr val="FF0000"/>
                </a:solidFill>
              </a:rPr>
              <a:t> </a:t>
            </a:r>
            <a:r>
              <a:rPr lang="en-US" sz="2800" b="1" dirty="0" err="1">
                <a:solidFill>
                  <a:srgbClr val="FF0000"/>
                </a:solidFill>
              </a:rPr>
              <a:t>số</a:t>
            </a:r>
            <a:r>
              <a:rPr lang="en-US" sz="2800" b="1" dirty="0">
                <a:solidFill>
                  <a:srgbClr val="FF0000"/>
                </a:solidFill>
              </a:rPr>
              <a:t> </a:t>
            </a:r>
            <a:r>
              <a:rPr lang="en-US" sz="2800" b="1" dirty="0" err="1">
                <a:solidFill>
                  <a:srgbClr val="FF0000"/>
                </a:solidFill>
              </a:rPr>
              <a:t>đến</a:t>
            </a:r>
            <a:r>
              <a:rPr lang="en-US" sz="2800" b="1" dirty="0">
                <a:solidFill>
                  <a:srgbClr val="FF0000"/>
                </a:solidFill>
              </a:rPr>
              <a:t> </a:t>
            </a:r>
            <a:r>
              <a:rPr lang="en-US" sz="2800" b="1" dirty="0" err="1">
                <a:solidFill>
                  <a:srgbClr val="FF0000"/>
                </a:solidFill>
              </a:rPr>
              <a:t>hàng</a:t>
            </a:r>
            <a:r>
              <a:rPr lang="en-US" sz="2800" b="1" dirty="0">
                <a:solidFill>
                  <a:srgbClr val="FF0000"/>
                </a:solidFill>
              </a:rPr>
              <a:t> </a:t>
            </a:r>
            <a:r>
              <a:rPr lang="en-US" sz="2800" b="1" dirty="0" err="1">
                <a:solidFill>
                  <a:srgbClr val="FF0000"/>
                </a:solidFill>
              </a:rPr>
              <a:t>nghìn</a:t>
            </a:r>
            <a:endParaRPr lang="en-US" sz="2800" b="1" dirty="0">
              <a:solidFill>
                <a:srgbClr val="FF0000"/>
              </a:solidFill>
            </a:endParaRPr>
          </a:p>
        </p:txBody>
      </p:sp>
      <p:sp>
        <p:nvSpPr>
          <p:cNvPr id="24" name="Rectangle: Rounded Corners 23">
            <a:extLst>
              <a:ext uri="{FF2B5EF4-FFF2-40B4-BE49-F238E27FC236}">
                <a16:creationId xmlns:a16="http://schemas.microsoft.com/office/drawing/2014/main" id="{2A0233E8-4D6F-4715-89EE-6EA0D69BF080}"/>
              </a:ext>
            </a:extLst>
          </p:cNvPr>
          <p:cNvSpPr/>
          <p:nvPr/>
        </p:nvSpPr>
        <p:spPr>
          <a:xfrm>
            <a:off x="0" y="3986372"/>
            <a:ext cx="4438435" cy="80138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rPr>
              <a:t>Làm</a:t>
            </a:r>
            <a:r>
              <a:rPr lang="en-US" sz="2800" b="1" dirty="0">
                <a:solidFill>
                  <a:srgbClr val="FF0000"/>
                </a:solidFill>
              </a:rPr>
              <a:t> </a:t>
            </a:r>
            <a:r>
              <a:rPr lang="en-US" sz="2800" b="1" dirty="0" err="1">
                <a:solidFill>
                  <a:srgbClr val="FF0000"/>
                </a:solidFill>
              </a:rPr>
              <a:t>tròn</a:t>
            </a:r>
            <a:r>
              <a:rPr lang="en-US" sz="2800" b="1" dirty="0">
                <a:solidFill>
                  <a:srgbClr val="FF0000"/>
                </a:solidFill>
              </a:rPr>
              <a:t> </a:t>
            </a:r>
            <a:r>
              <a:rPr lang="en-US" sz="2800" b="1" dirty="0" err="1">
                <a:solidFill>
                  <a:srgbClr val="FF0000"/>
                </a:solidFill>
              </a:rPr>
              <a:t>số</a:t>
            </a:r>
            <a:r>
              <a:rPr lang="en-US" sz="2800" b="1" dirty="0">
                <a:solidFill>
                  <a:srgbClr val="FF0000"/>
                </a:solidFill>
              </a:rPr>
              <a:t> </a:t>
            </a:r>
            <a:r>
              <a:rPr lang="en-US" sz="2800" b="1" dirty="0" err="1">
                <a:solidFill>
                  <a:srgbClr val="FF0000"/>
                </a:solidFill>
              </a:rPr>
              <a:t>đến</a:t>
            </a:r>
            <a:r>
              <a:rPr lang="en-US" sz="2800" b="1" dirty="0">
                <a:solidFill>
                  <a:srgbClr val="FF0000"/>
                </a:solidFill>
              </a:rPr>
              <a:t> </a:t>
            </a:r>
            <a:r>
              <a:rPr lang="en-US" sz="2800" b="1" dirty="0" err="1">
                <a:solidFill>
                  <a:srgbClr val="FF0000"/>
                </a:solidFill>
              </a:rPr>
              <a:t>hàng</a:t>
            </a:r>
            <a:r>
              <a:rPr lang="en-US" sz="2800" b="1" dirty="0">
                <a:solidFill>
                  <a:srgbClr val="FF0000"/>
                </a:solidFill>
              </a:rPr>
              <a:t> </a:t>
            </a:r>
            <a:r>
              <a:rPr lang="en-US" sz="2800" b="1" dirty="0" err="1">
                <a:solidFill>
                  <a:srgbClr val="FF0000"/>
                </a:solidFill>
              </a:rPr>
              <a:t>chục</a:t>
            </a:r>
            <a:r>
              <a:rPr lang="en-US" sz="2800" b="1" dirty="0">
                <a:solidFill>
                  <a:srgbClr val="FF0000"/>
                </a:solidFill>
              </a:rPr>
              <a:t> </a:t>
            </a:r>
            <a:r>
              <a:rPr lang="en-US" sz="2800" b="1" dirty="0" err="1">
                <a:solidFill>
                  <a:srgbClr val="FF0000"/>
                </a:solidFill>
              </a:rPr>
              <a:t>nghìn</a:t>
            </a:r>
            <a:endParaRPr lang="en-US" sz="2800" b="1" dirty="0">
              <a:solidFill>
                <a:srgbClr val="FF0000"/>
              </a:solidFill>
            </a:endParaRPr>
          </a:p>
        </p:txBody>
      </p:sp>
    </p:spTree>
    <p:extLst>
      <p:ext uri="{BB962C8B-B14F-4D97-AF65-F5344CB8AC3E}">
        <p14:creationId xmlns:p14="http://schemas.microsoft.com/office/powerpoint/2010/main" val="12421161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fade">
                                      <p:cBhvr>
                                        <p:cTn id="22" dur="5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500"/>
                                        <p:tgtEl>
                                          <p:spTgt spid="1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500"/>
                                        <p:tgtEl>
                                          <p:spTgt spid="1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xEl>
                                              <p:pRg st="0" end="0"/>
                                            </p:txEl>
                                          </p:spTgt>
                                        </p:tgtEl>
                                        <p:attrNameLst>
                                          <p:attrName>style.visibility</p:attrName>
                                        </p:attrNameLst>
                                      </p:cBhvr>
                                      <p:to>
                                        <p:strVal val="visible"/>
                                      </p:to>
                                    </p:set>
                                    <p:animEffect transition="in" filter="fade">
                                      <p:cBhvr>
                                        <p:cTn id="52" dur="500"/>
                                        <p:tgtEl>
                                          <p:spTgt spid="21">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fade">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fade">
                                      <p:cBhvr>
                                        <p:cTn id="6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Rectangle: Rounded Corners 760">
            <a:extLst>
              <a:ext uri="{FF2B5EF4-FFF2-40B4-BE49-F238E27FC236}">
                <a16:creationId xmlns:a16="http://schemas.microsoft.com/office/drawing/2014/main" id="{B32ECB00-DB7D-71A8-6132-6C18F9FA47DB}"/>
              </a:ext>
            </a:extLst>
          </p:cNvPr>
          <p:cNvSpPr/>
          <p:nvPr/>
        </p:nvSpPr>
        <p:spPr>
          <a:xfrm>
            <a:off x="209391" y="291281"/>
            <a:ext cx="11817344" cy="6275438"/>
          </a:xfrm>
          <a:prstGeom prst="roundRect">
            <a:avLst>
              <a:gd name="adj" fmla="val 9491"/>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8A8FB43B-1035-1F89-21F9-DE2A0F6BB5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8344014" y="1855838"/>
            <a:ext cx="3638595" cy="4710881"/>
          </a:xfrm>
          <a:prstGeom prst="rect">
            <a:avLst/>
          </a:prstGeom>
        </p:spPr>
      </p:pic>
      <p:sp>
        <p:nvSpPr>
          <p:cNvPr id="10" name="TextBox 9">
            <a:extLst>
              <a:ext uri="{FF2B5EF4-FFF2-40B4-BE49-F238E27FC236}">
                <a16:creationId xmlns:a16="http://schemas.microsoft.com/office/drawing/2014/main" id="{E216063E-9A8C-E8D6-BEE5-26006D77476B}"/>
              </a:ext>
            </a:extLst>
          </p:cNvPr>
          <p:cNvSpPr txBox="1"/>
          <p:nvPr/>
        </p:nvSpPr>
        <p:spPr>
          <a:xfrm>
            <a:off x="2164044" y="1805220"/>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1" name="Picture 10">
            <a:extLst>
              <a:ext uri="{FF2B5EF4-FFF2-40B4-BE49-F238E27FC236}">
                <a16:creationId xmlns:a16="http://schemas.microsoft.com/office/drawing/2014/main" id="{186C3ABE-27E6-69AB-9ACD-F47DC3BED1C5}"/>
              </a:ext>
            </a:extLst>
          </p:cNvPr>
          <p:cNvPicPr>
            <a:picLocks noChangeAspect="1"/>
          </p:cNvPicPr>
          <p:nvPr/>
        </p:nvPicPr>
        <p:blipFill>
          <a:blip r:embed="rId4"/>
          <a:stretch>
            <a:fillRect/>
          </a:stretch>
        </p:blipFill>
        <p:spPr>
          <a:xfrm rot="737208" flipH="1">
            <a:off x="971929" y="1722569"/>
            <a:ext cx="919996" cy="919996"/>
          </a:xfrm>
          <a:prstGeom prst="rect">
            <a:avLst/>
          </a:prstGeom>
        </p:spPr>
      </p:pic>
      <p:sp>
        <p:nvSpPr>
          <p:cNvPr id="12" name="TextBox 11">
            <a:extLst>
              <a:ext uri="{FF2B5EF4-FFF2-40B4-BE49-F238E27FC236}">
                <a16:creationId xmlns:a16="http://schemas.microsoft.com/office/drawing/2014/main" id="{D4C9D7D1-786A-B473-A93A-A25D132AA998}"/>
              </a:ext>
            </a:extLst>
          </p:cNvPr>
          <p:cNvSpPr txBox="1"/>
          <p:nvPr/>
        </p:nvSpPr>
        <p:spPr>
          <a:xfrm>
            <a:off x="2164044" y="2786232"/>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3" name="Picture 12">
            <a:extLst>
              <a:ext uri="{FF2B5EF4-FFF2-40B4-BE49-F238E27FC236}">
                <a16:creationId xmlns:a16="http://schemas.microsoft.com/office/drawing/2014/main" id="{9AECC7B3-3FD8-D78D-2D20-0040FECF31F8}"/>
              </a:ext>
            </a:extLst>
          </p:cNvPr>
          <p:cNvPicPr>
            <a:picLocks noChangeAspect="1"/>
          </p:cNvPicPr>
          <p:nvPr/>
        </p:nvPicPr>
        <p:blipFill>
          <a:blip r:embed="rId4"/>
          <a:stretch>
            <a:fillRect/>
          </a:stretch>
        </p:blipFill>
        <p:spPr>
          <a:xfrm rot="737208" flipH="1">
            <a:off x="971929" y="2703581"/>
            <a:ext cx="919996" cy="919996"/>
          </a:xfrm>
          <a:prstGeom prst="rect">
            <a:avLst/>
          </a:prstGeom>
        </p:spPr>
      </p:pic>
      <p:sp>
        <p:nvSpPr>
          <p:cNvPr id="14" name="TextBox 13">
            <a:extLst>
              <a:ext uri="{FF2B5EF4-FFF2-40B4-BE49-F238E27FC236}">
                <a16:creationId xmlns:a16="http://schemas.microsoft.com/office/drawing/2014/main" id="{5A415F46-50AE-F12C-3795-9EE0B6E50AF9}"/>
              </a:ext>
            </a:extLst>
          </p:cNvPr>
          <p:cNvSpPr txBox="1"/>
          <p:nvPr/>
        </p:nvSpPr>
        <p:spPr>
          <a:xfrm>
            <a:off x="2164044" y="3767244"/>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5" name="Picture 14">
            <a:extLst>
              <a:ext uri="{FF2B5EF4-FFF2-40B4-BE49-F238E27FC236}">
                <a16:creationId xmlns:a16="http://schemas.microsoft.com/office/drawing/2014/main" id="{A3D47914-44B4-4E9E-38AA-CFB317D27918}"/>
              </a:ext>
            </a:extLst>
          </p:cNvPr>
          <p:cNvPicPr>
            <a:picLocks noChangeAspect="1"/>
          </p:cNvPicPr>
          <p:nvPr/>
        </p:nvPicPr>
        <p:blipFill>
          <a:blip r:embed="rId4"/>
          <a:stretch>
            <a:fillRect/>
          </a:stretch>
        </p:blipFill>
        <p:spPr>
          <a:xfrm rot="737208" flipH="1">
            <a:off x="971929" y="3684593"/>
            <a:ext cx="919996" cy="919996"/>
          </a:xfrm>
          <a:prstGeom prst="rect">
            <a:avLst/>
          </a:prstGeom>
        </p:spPr>
      </p:pic>
      <p:sp>
        <p:nvSpPr>
          <p:cNvPr id="16" name="TextBox 15">
            <a:extLst>
              <a:ext uri="{FF2B5EF4-FFF2-40B4-BE49-F238E27FC236}">
                <a16:creationId xmlns:a16="http://schemas.microsoft.com/office/drawing/2014/main" id="{CA6B4A89-3743-4649-32FB-CEE071E59D38}"/>
              </a:ext>
            </a:extLst>
          </p:cNvPr>
          <p:cNvSpPr txBox="1"/>
          <p:nvPr/>
        </p:nvSpPr>
        <p:spPr>
          <a:xfrm>
            <a:off x="2164044" y="4748256"/>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7" name="Picture 16">
            <a:extLst>
              <a:ext uri="{FF2B5EF4-FFF2-40B4-BE49-F238E27FC236}">
                <a16:creationId xmlns:a16="http://schemas.microsoft.com/office/drawing/2014/main" id="{27DB0D52-492D-30DF-DB82-7CEF07A694DA}"/>
              </a:ext>
            </a:extLst>
          </p:cNvPr>
          <p:cNvPicPr>
            <a:picLocks noChangeAspect="1"/>
          </p:cNvPicPr>
          <p:nvPr/>
        </p:nvPicPr>
        <p:blipFill>
          <a:blip r:embed="rId4"/>
          <a:stretch>
            <a:fillRect/>
          </a:stretch>
        </p:blipFill>
        <p:spPr>
          <a:xfrm rot="737208" flipH="1">
            <a:off x="971929" y="4665605"/>
            <a:ext cx="919996" cy="919996"/>
          </a:xfrm>
          <a:prstGeom prst="rect">
            <a:avLst/>
          </a:prstGeom>
        </p:spPr>
      </p:pic>
      <p:pic>
        <p:nvPicPr>
          <p:cNvPr id="2" name="Picture 1">
            <a:extLst>
              <a:ext uri="{FF2B5EF4-FFF2-40B4-BE49-F238E27FC236}">
                <a16:creationId xmlns:a16="http://schemas.microsoft.com/office/drawing/2014/main" id="{A8C1881C-EB2F-4FC5-9BDA-46A8F54DE043}"/>
              </a:ext>
            </a:extLst>
          </p:cNvPr>
          <p:cNvPicPr>
            <a:picLocks noChangeAspect="1"/>
          </p:cNvPicPr>
          <p:nvPr/>
        </p:nvPicPr>
        <p:blipFill>
          <a:blip r:embed="rId5"/>
          <a:stretch>
            <a:fillRect/>
          </a:stretch>
        </p:blipFill>
        <p:spPr>
          <a:xfrm>
            <a:off x="3143675" y="513454"/>
            <a:ext cx="5200339" cy="1121761"/>
          </a:xfrm>
          <a:prstGeom prst="rect">
            <a:avLst/>
          </a:prstGeom>
        </p:spPr>
      </p:pic>
    </p:spTree>
    <p:extLst>
      <p:ext uri="{BB962C8B-B14F-4D97-AF65-F5344CB8AC3E}">
        <p14:creationId xmlns:p14="http://schemas.microsoft.com/office/powerpoint/2010/main" val="8113373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wipe(left)">
                                      <p:cBhvr>
                                        <p:cTn id="18" dur="500"/>
                                        <p:tgtEl>
                                          <p:spTgt spid="10">
                                            <p:txEl>
                                              <p:pRg st="0" end="0"/>
                                            </p:txEl>
                                          </p:spTgt>
                                        </p:tgtEl>
                                      </p:cBhvr>
                                    </p:animEffect>
                                  </p:childTnLst>
                                </p:cTn>
                              </p:par>
                            </p:childTnLst>
                          </p:cTn>
                        </p:par>
                        <p:par>
                          <p:cTn id="19" fill="hold">
                            <p:stCondLst>
                              <p:cond delay="20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par>
                          <p:cTn id="23" fill="hold">
                            <p:stCondLst>
                              <p:cond delay="2500"/>
                            </p:stCondLst>
                            <p:childTnLst>
                              <p:par>
                                <p:cTn id="24" presetID="22" presetClass="entr" presetSubtype="8" fill="hold" grpId="0" nodeType="after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wipe(left)">
                                      <p:cBhvr>
                                        <p:cTn id="26" dur="500"/>
                                        <p:tgtEl>
                                          <p:spTgt spid="12">
                                            <p:txEl>
                                              <p:pRg st="0" end="0"/>
                                            </p:txEl>
                                          </p:spTgt>
                                        </p:tgtEl>
                                      </p:cBhvr>
                                    </p:animEffect>
                                  </p:childTnLst>
                                </p:cTn>
                              </p:par>
                            </p:childTnLst>
                          </p:cTn>
                        </p:par>
                        <p:par>
                          <p:cTn id="27" fill="hold">
                            <p:stCondLst>
                              <p:cond delay="30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par>
                          <p:cTn id="31" fill="hold">
                            <p:stCondLst>
                              <p:cond delay="3500"/>
                            </p:stCondLst>
                            <p:childTnLst>
                              <p:par>
                                <p:cTn id="32" presetID="22" presetClass="entr" presetSubtype="8" fill="hold" grpId="0" nodeType="after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left)">
                                      <p:cBhvr>
                                        <p:cTn id="34" dur="500"/>
                                        <p:tgtEl>
                                          <p:spTgt spid="14">
                                            <p:txEl>
                                              <p:pRg st="0" end="0"/>
                                            </p:txEl>
                                          </p:spTgt>
                                        </p:tgtEl>
                                      </p:cBhvr>
                                    </p:animEffect>
                                  </p:childTnLst>
                                </p:cTn>
                              </p:par>
                            </p:childTnLst>
                          </p:cTn>
                        </p:par>
                        <p:par>
                          <p:cTn id="35" fill="hold">
                            <p:stCondLst>
                              <p:cond delay="4000"/>
                            </p:stCondLst>
                            <p:childTnLst>
                              <p:par>
                                <p:cTn id="36" presetID="22" presetClass="entr" presetSubtype="8"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par>
                          <p:cTn id="39" fill="hold">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wipe(left)">
                                      <p:cBhvr>
                                        <p:cTn id="4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2" grpId="0" uiExpand="1" build="p"/>
      <p:bldP spid="14" grpId="0" uiExpand="1" build="p"/>
      <p:bldP spid="1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5" name="Picture 4" descr="Đường Bộ Hồ Núi Non Bầu - Miễn Phí vector hình ảnh trên Pixabay">
            <a:extLst>
              <a:ext uri="{FF2B5EF4-FFF2-40B4-BE49-F238E27FC236}">
                <a16:creationId xmlns:a16="http://schemas.microsoft.com/office/drawing/2014/main" id="{198B8757-033E-4034-9399-810342FC1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E783B9A2-FF71-4933-BEBB-6097D4A0C48C}"/>
              </a:ext>
            </a:extLst>
          </p:cNvPr>
          <p:cNvGrpSpPr/>
          <p:nvPr/>
        </p:nvGrpSpPr>
        <p:grpSpPr>
          <a:xfrm>
            <a:off x="1453081" y="1755697"/>
            <a:ext cx="9054208" cy="4764927"/>
            <a:chOff x="1230343" y="1802589"/>
            <a:chExt cx="9054208" cy="4764927"/>
          </a:xfrm>
        </p:grpSpPr>
        <p:grpSp>
          <p:nvGrpSpPr>
            <p:cNvPr id="3" name="Group 2">
              <a:extLst>
                <a:ext uri="{FF2B5EF4-FFF2-40B4-BE49-F238E27FC236}">
                  <a16:creationId xmlns:a16="http://schemas.microsoft.com/office/drawing/2014/main" id="{266A1A17-B1AA-49F2-8BA1-58890C6E1FCE}"/>
                </a:ext>
              </a:extLst>
            </p:cNvPr>
            <p:cNvGrpSpPr/>
            <p:nvPr/>
          </p:nvGrpSpPr>
          <p:grpSpPr>
            <a:xfrm>
              <a:off x="2516303" y="1802589"/>
              <a:ext cx="6644747" cy="4672852"/>
              <a:chOff x="2516303" y="1802589"/>
              <a:chExt cx="6644747" cy="4672852"/>
            </a:xfrm>
          </p:grpSpPr>
          <p:sp>
            <p:nvSpPr>
              <p:cNvPr id="682" name="Freeform: Shape 681">
                <a:extLst>
                  <a:ext uri="{FF2B5EF4-FFF2-40B4-BE49-F238E27FC236}">
                    <a16:creationId xmlns:a16="http://schemas.microsoft.com/office/drawing/2014/main" id="{509E0FF4-4878-4F48-BC64-C68E69A54FCF}"/>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0671ACE7-0946-43B9-B500-EFF0B8CEEE8A}"/>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3B1C08DF-315E-4E65-B975-4E8A4D8C95E6}"/>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92771154-566E-4526-9FF5-68E41A63D2F8}"/>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6BD00AC1-3113-4729-A70D-5F8A73766D99}"/>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9A952F6C-8937-4BCE-AFC5-A4415233AB53}"/>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FA62FFF4-010E-4135-9BCC-B9E48A39C010}"/>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8D6C019D-F24E-4CCF-8F2E-B95B8F8F5927}"/>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F617187-2ABD-4676-82E4-7DF0ED13E074}"/>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73B11D08-A808-4A13-9EA7-61870B63D934}"/>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50AF903A-700B-44D1-985D-A0C87B40A177}"/>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4E730C3D-8CE6-41AF-B994-0B5E4CB01B41}"/>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B48AEB19-03FB-486D-8E86-AD7CF0AE12EB}"/>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A90B17C9-E65E-437C-80C7-5EF96A95A6B6}"/>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2CCC014D-EC51-4F10-A0E3-1447568DB3E7}"/>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E202255-7D44-4D8B-A96E-1E1FD9DDD5EA}"/>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926BC99-FB42-4A78-93F8-15A2191B7E25}"/>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B645481-B362-4289-AC89-10550F879737}"/>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CB8FBF9-4915-4716-A3BF-43214FC26183}"/>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C1410417-48F4-4B77-8C37-C7A4914757EC}"/>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208482C8-F333-428B-A018-DCAB215B1A7C}"/>
                </a:ext>
              </a:extLst>
            </p:cNvPr>
            <p:cNvGrpSpPr/>
            <p:nvPr/>
          </p:nvGrpSpPr>
          <p:grpSpPr>
            <a:xfrm>
              <a:off x="1230343" y="2960294"/>
              <a:ext cx="2673104" cy="3607222"/>
              <a:chOff x="1230343" y="2960294"/>
              <a:chExt cx="2673104" cy="3607222"/>
            </a:xfrm>
          </p:grpSpPr>
          <p:sp>
            <p:nvSpPr>
              <p:cNvPr id="262" name="Freeform: Shape 261">
                <a:extLst>
                  <a:ext uri="{FF2B5EF4-FFF2-40B4-BE49-F238E27FC236}">
                    <a16:creationId xmlns:a16="http://schemas.microsoft.com/office/drawing/2014/main" id="{D31F1818-1193-493A-901E-520382A94E58}"/>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B2F5F74F-F1DA-430E-9651-2A3FA7BD1A8D}"/>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AE60F7D2-74AF-4C79-AB6E-5280B34ADC8B}"/>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BD8002DA-698B-42DC-AC7A-81DA09C30E5B}"/>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39AC47AC-D621-4431-8C89-BA013C3E8026}"/>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0455687A-EAAD-43E4-BC76-47E5D293B4CF}"/>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E2877204-B26E-4299-BAD6-2ED78E5529E1}"/>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467204C7-E27E-407E-80EB-49D678820338}"/>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9A9DA011-A8CC-48AD-BB4C-AE2C98D443FA}"/>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58083A48-7973-4FD7-9C24-AAADF613BA5A}"/>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A4D3CEF1-7D00-46C4-8945-6B50097D4249}"/>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815C954F-7203-4BA5-8C7F-4756C7E26383}"/>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B7EEA0EF-04C7-4306-ACC1-B27BB5421473}"/>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96CAD271-06A1-4357-A3B0-26C942EB4FD7}"/>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5BD851A8-0222-4BC3-B73D-CDBD0910F119}"/>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18077192-6110-44AC-ADBC-40CD57146F52}"/>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A4ECD01E-37DB-4AB5-9DD6-BD3C588B694E}"/>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B3C0B83D-FC5D-4108-AE26-5969700CCF11}"/>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B08DCED5-647A-4AAA-9E78-D64CBD622E5B}"/>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2FE9C280-69A6-4D16-8BED-5938C7207C2D}"/>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C12B1253-AC53-4285-A44B-853A51BF125C}"/>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03755681-C993-43E8-B24E-A073E951BA51}"/>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021779E1-ED6F-453B-B150-A2669F51FE0F}"/>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BA86CDAF-0E9A-4DD7-9CC0-01F50E8ADC68}"/>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D246F553-6EA1-45C4-A441-3DE7F03B1AB3}"/>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3DAB337F-FD91-4E10-BD71-555BF4F4EA56}"/>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39DCD82E-8464-4C23-94FF-51B6247E7A15}"/>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498E9F87-C0B0-49B1-B5A5-91C77BAF9AE3}"/>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C0CAFFB0-9F52-4E12-BA29-8C1123C39903}"/>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3040B943-D12F-4FB5-8DB8-1EFA1558956A}"/>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F4635E4A-0211-4F93-8B72-A296FEC0AEF8}"/>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729FFE11-E345-43A6-A265-FBB1E2F59F93}"/>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F8B33C9-A808-425F-83C3-4C332BDABAED}"/>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E1B2644-49D7-4175-87D4-55260E079BFB}"/>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4312143F-E0B0-4B17-ADFF-1267F0AA3FCA}"/>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A79D9C14-2430-4BE4-968A-C112F059CFF2}"/>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DFB3F4FF-25E3-40D6-ACF6-3092D85A175A}"/>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AFD0611F-B200-4C1C-A0EA-C3092EF04F13}"/>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254C744C-57D8-4DD0-B504-8CCC5B9A0EB2}"/>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0AABE0E3-E1AA-4EF0-9DE8-066D8992DB2C}"/>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00A19558-BD9D-48FA-998A-0F94E4C6F634}"/>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9F7DB7D4-4C40-419A-9BD9-D2FF1798D2DE}"/>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CB794A96-51CD-4953-9B8E-5C6F3A86BCAB}"/>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E6702F3E-D2BE-4098-92EE-41097069F11D}"/>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C10B6E80-B246-425F-AE42-B86CCA436C48}"/>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607A8F3A-374D-47DE-AF53-F9DA2FA4D993}"/>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5157AF5E-C05D-40B6-940C-301C8F915851}"/>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F29D3E83-B95E-47D9-8A17-38C1CA245D6D}"/>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822DFA97-BB61-467A-BF62-6F6B75361E0E}"/>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F838216A-3AC5-4146-BCC8-A82961C14545}"/>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CE239414-E234-4C8C-B847-2456E778B25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8DDB80A1-2783-4228-8F04-DC4F4E82C90A}"/>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3EF54A12-B19E-468F-9ED4-42A9A799CF09}"/>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747EC8EC-35AC-48AD-9FA8-301C51EEF1CF}"/>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009EF5EA-A858-45A6-89D0-9AA13474E93E}"/>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F97AE1B9-7198-4DF0-ABBA-8EA39CD809D6}"/>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46C1BF88-DCD4-47CE-AA6B-DEAC5AA72B1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FE3F7159-13E4-4BDE-BD84-E5E05E5C01D8}"/>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F112AD5F-A562-4045-8BC7-9FF8A576B337}"/>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702F9D-79C0-4C46-856D-4BEF79718440}"/>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B860D4B3-B5BC-41ED-8031-E5DCA5EBEE5B}"/>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E5418E94-9FF3-4BAE-BF7A-99BBDFE020B1}"/>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05000159-2EE2-44DD-9AE3-8D7A5F76DE4D}"/>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FA66A06E-13AB-4F8F-BB21-3D37E350C6EB}"/>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A67C1634-1467-4AF9-8544-0A1E83DB29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916A88BB-F6DF-497A-8798-AF83CE672F83}"/>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50C5F077-906B-4C45-B9FB-9DA10C1F0F33}"/>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05A4094B-8EC4-449A-A0FA-C0ACAE583314}"/>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87F63168-CA37-45C9-A7DF-0283DF12D540}"/>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648D399A-6B61-4F7E-91ED-38348426BB7A}"/>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532978B0-BA85-4F9B-B7BD-6149AD624582}"/>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E89ABB34-CB3F-4E1B-8F60-19D87CFAB4A5}"/>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4E5D127C-BB69-4F4A-ABBE-A055A6E00943}"/>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D4AF5B5D-832F-4FB5-AD87-AD10627FF351}"/>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335522B1-5C01-4807-BF7F-980960F8807A}"/>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1F728CDB-05C9-4160-94AA-A70C2BB6275C}"/>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8205DD6D-1B6B-48F1-8E59-7065744BE2FD}"/>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5113AC0A-38EB-4429-8118-B6CBA4B66BBE}"/>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D8C29021-29AA-4CEA-B138-44F81077F364}"/>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5F7F4193-52CD-45A0-8E19-556345EC4547}"/>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9EF959E5-4473-44E8-A0E4-C35E59E5581E}"/>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6EDF69EB-6ADC-4A94-AA2D-7CF124A22255}"/>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AB8ED31C-CD18-48A7-85F3-50867A761F6A}"/>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5E7C47AF-E7B6-41EE-A30B-97CB29664B2E}"/>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BD7F932D-3CF0-44CE-88CB-0E827AF6CFE9}"/>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46095F94-BF5A-42B8-B3C4-6A212E3EBEC0}"/>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412E68D8-9773-45F4-B313-B6D372FBEF92}"/>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4254A219-E3C8-4697-9249-FEC72B81ADF8}"/>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57BF9543-586C-4C6E-A849-58EF3DD510E0}"/>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DB8D1B1E-7021-4864-A4C2-9B180F7ABE7A}"/>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AB696EF8-E655-463D-9CB2-3B92B0A5528B}"/>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36DB3-61C8-4EAF-9767-1C922BFF7EC6}"/>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E7B6905A-D72A-48BE-8606-65AD0AB17225}"/>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D93A6446-77DE-49B2-A263-2F4E69AFEB97}"/>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3C2810B7-EEFE-4887-A139-014878E64AF6}"/>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BF45859E-B790-41A8-A20C-6364A7A452BD}"/>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4DC6204-2546-4B55-A4D5-FA3304B17AE7}"/>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B14C79E1-1DB9-457E-B9C4-49137F1E240A}"/>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A2B5AA16-23BF-4112-96A6-FBE7149F96EF}"/>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A8FC5BAD-E507-47C3-8502-6864B27C398D}"/>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C31B2D26-C3F3-4D3D-AE1F-6863C00CC9FA}"/>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E041C17D-E5CD-4D22-95A6-D54094804554}"/>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DC5093A5-D7A7-4563-8EEE-96880A483907}"/>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D3C1A024-2B7C-40CE-AFB0-DF3E7859D5B0}"/>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1AA5D44A-42FD-4CF2-81B6-BECAC89CE722}"/>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14FE5B30-1DBD-476D-BBBF-9BBC9251B865}"/>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6FE9CE0B-118B-4302-A9C3-8B96CF1499EC}"/>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A9D6EB6F-4BFC-48A8-A01A-2830092D722D}"/>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DFDB55A1-0C94-4200-8FDF-FC50E4B73225}"/>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93E86CC7-8E02-4B2C-9CF4-F93677E98456}"/>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6BE00EB3-A183-476E-AF9A-3C677BACBE61}"/>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75D4BEC1-EB39-4253-8F61-2AD8A313AEE1}"/>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F10DEBBD-704C-4653-AB79-ACD07F6A423C}"/>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E2DCE940-F4D1-45DC-B62E-F0B24D4E037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2301536F-1B72-4E6C-8981-43540E630B28}"/>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FB00DCC6-6066-4C50-8B4D-C37713B29D3A}"/>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A3953F83-55A6-47D3-8FAD-2A63E27AD888}"/>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9D89909C-204E-4013-836A-802E960A0965}"/>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5DF8339-D7E5-4C3A-8939-72AF111B1260}"/>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BE3E116F-C841-4B2A-9399-1A31208E3FCA}"/>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1D23D7E6-DC96-47E3-B28C-E2F5163DCDDE}"/>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B0EF9CA5-2995-48B9-BC39-9563C48B3B8B}"/>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A88342AF-E556-4E57-985D-E4BD287AE879}"/>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CBE785A7-38AD-45CA-93C3-7C9A1112A245}"/>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BEBDC45A-7F16-4BBB-AB8D-6421B889D8E5}"/>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085913DA-5ADA-4DC9-A1CB-A4EF61842E2E}"/>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828E99D8-110D-4152-A8C9-695710C73922}"/>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2D61883E-493A-4793-A3E7-A94CD2F810AE}"/>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700CB003-A44D-4C07-AA3A-160AB047A056}"/>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9E2786C8-23B3-4C37-A5A1-C941B2149747}"/>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0C9EAA51-D913-4594-8294-758454E35400}"/>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4BD21133-A162-4CD5-B0ED-57370FFF4F0F}"/>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4E898666-DAE7-4872-9057-FFB278754D2F}"/>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D6BBF472-49D1-42AD-8109-2DA4796D3317}"/>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76ADD787-DEFF-48D7-9AA6-15D9A6A5B7C3}"/>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9B8EDF22-9A18-4C44-AE6D-54D2E679B33D}"/>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9E231FFC-0F93-4862-B372-4DA42AF07C5B}"/>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6918762E-E85B-43D4-BD8E-F54618175021}"/>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E642889F-E7E9-4C4A-998A-9A1F7E62B803}"/>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91C13835-B705-4467-A070-025601302355}"/>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C0D19633-60C7-4195-8F09-F4F75F6514C9}"/>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D821818E-8E11-4EE1-BCEE-3F203CE76918}"/>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D406761-7048-458B-97C3-429A97F5CF0E}"/>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07ABECDF-7391-49FB-9297-F8A8F996F028}"/>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B241844B-2DFD-4CA8-AD8A-A60FE64BD756}"/>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260E2B36-0693-4F1F-98ED-22FDA721BE8C}"/>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98181F0E-BC3C-481F-BFC7-6EB9DA690E6E}"/>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83A13265-43D1-47E4-AC5C-BD77A5804F73}"/>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C0AAD88C-A26D-4ABA-8A4C-E965B94702B4}"/>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FFC6298B-F78F-40EB-BC2C-8BDAF887CACB}"/>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9A7EAC84-52E1-421A-B362-7D05B65AEE24}"/>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34F762F-DEEC-416C-8F47-7566CF63A50B}"/>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BD8DB96A-E1B8-44B7-8B7E-386E3C682B72}"/>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8AED4F05-34B8-451E-A82A-348F906C7169}"/>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43121BB5-3D73-4066-871D-A1772477B5F9}"/>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69CBF92E-7B57-479F-948A-E30694E613D4}"/>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F2AC3C82-FE89-4614-98E8-CD6A27D67D88}"/>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5C5E89B8-A3B2-428A-AF83-9FEC0D44EF81}"/>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3785BA8A-6CCC-4C31-BCB0-874C83EEB1EB}"/>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88728BFC-08DF-4E64-8371-99ED9632E081}"/>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9AEADC3-9A54-426D-BF16-915EF1A2E93C}"/>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F3217357-FA34-423C-8144-E9F613CEE1D0}"/>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66915E1C-6900-42BD-B4C5-F43182FC7ACA}"/>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C4F8F5E8-CB06-45A8-815F-EF584F46F24E}"/>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307D9FED-1DF6-4FDB-AB3D-BB33D6C86DB0}"/>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36A0D40D-05A4-4B45-BE5E-89A3B00E67CD}"/>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D03C6DAC-44E2-432D-86CE-D69D9AEC038D}"/>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7758B874-D2E7-40AC-AF15-CE56FD8344F5}"/>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AC863D64-964C-442C-8D50-0418A2818A8F}"/>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804B593-05F4-43B7-B3C3-0B25DE299F88}"/>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E5945424-1B09-4D8E-8DED-136344D67AEF}"/>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E2697466-ECFD-4A8A-AA6A-AECCC84A500F}"/>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87EC09CD-A0AD-4850-9651-6619743AAE09}"/>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1A53F25-AA3D-4DEB-9259-5E52AAD438BF}"/>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3DD973D9-52F4-4268-AA8D-4A6F03AC44F5}"/>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726E796A-9B8D-45DE-AF24-52B7280BAF91}"/>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49F0F149-2D76-400A-A001-5367745F1A71}"/>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D927789C-00E9-48AB-9356-3E73A81A0670}"/>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262EE860-FB4C-4503-84C3-B9011F5FDB2B}"/>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4FA0A93-DF76-4816-AE0E-2BC7515846E8}"/>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DEC6640E-8603-4140-9270-D2B478336511}"/>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769A087E-FC54-4B38-8C9B-DFA3EA2EBBD8}"/>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908AC12D-684F-44DE-AFD6-79E69F67C370}"/>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27DEA82E-F76C-4782-9C06-F61898DBA517}"/>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E4B46965-A7AD-4A9E-8FC3-418AC949F3F6}"/>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826F4E73-4A1B-4C09-B4B8-93387DA867D1}"/>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C40BE620-1FEE-4579-99C0-FCD1F43FC8DD}"/>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13E295C6-D1BA-4FB9-A2F3-95F338496284}"/>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F7DFB39-447F-4A07-903F-A691D00E4F59}"/>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E8E3A580-2AD1-4BC4-9225-4EB3127DD3F3}"/>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D69E7E82-FF30-47BD-843D-BAA038D053B4}"/>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57304E1D-415D-4C9C-9E52-6E58C64A1A7A}"/>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17A0B032-E0D1-4AB6-AE20-7B493A59BA7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9E84E7F-E93B-4F49-B53D-41412DFFC2FB}"/>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BEBA9B61-D2E3-4288-9A39-EEB106240F2D}"/>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6EDD51CD-DAFE-4140-BCEB-2085E68998B7}"/>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800912CD-C84A-4D43-AD93-12ED0EB34A35}"/>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A2615564-A639-4E46-B266-0A424441C723}"/>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E2F74B67-741A-4D4D-A56B-B40B8D3C380B}"/>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4B1C11FD-22A7-433F-B589-C6355101A643}"/>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FCEF58E6-4303-4301-A2EF-63AA3BFCAD43}"/>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8C79E87F-5684-4815-BFC2-F0C447E22530}"/>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3C91AE0B-FBA7-4A9C-A019-229F70462CB7}"/>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F6FB87E8-AA49-41D3-8A6B-59A9528C5B71}"/>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4F4AEA4F-E998-43BF-A78E-91B9D1D65B19}"/>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EC878531-3E07-4AE5-9C7E-F387B4213AC1}"/>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31B511D3-2B0B-4E4F-9749-A18BA5A76649}"/>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E06E1C2-7755-42EC-BA99-749FF7FDE1A0}"/>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4492B520-C680-4B83-B722-90515789F982}"/>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2F34939E-8E74-4EE3-BD79-D275A537D926}"/>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2626DAEA-1191-478D-B051-3A90953B8DD7}"/>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6FE61AC9-E35F-48D5-948E-45A45C5BDE67}"/>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431FC45F-88B5-4721-8798-B7278E17788F}"/>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9699EBE6-3AF1-4662-9CF8-F51D7910807B}"/>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AC8D0FC6-9584-459F-ABC5-4ADA58392AFF}"/>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B273DE98-6976-43F2-883F-BA85AAFE65F0}"/>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078DA229-AC39-44EF-900E-26E7B3CC20A0}"/>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87D0256A-2831-4403-B1C6-344A1F0DCC6A}"/>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03076D0B-B199-4C21-915E-D20D4F0754ED}"/>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DC473353-A9CA-41C3-B7E3-302AFCAC33A8}"/>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C3213A6F-F028-4033-95F0-90839B243AC4}"/>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DD561932-9CDF-4BB7-8950-25B606980CD2}"/>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36ACA8B8-2644-4696-90E9-CA104FB997C5}"/>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CAC1F651-3C2F-4D40-9A1C-8F3673BDC93A}"/>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48ACD1E-264D-4B63-A102-CC0245F4B9EA}"/>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E4AC7C46-0FAB-4A73-B0C6-95E220A8E541}"/>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2D8A45C7-FF5B-4259-902E-072F10D91116}"/>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8CB4F3CE-3B2B-4665-A3F0-53193791D755}"/>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3F7F030F-6E19-4362-8461-EB3B01EED18F}"/>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ECC43595-9704-491E-A279-C53C1CA2CC06}"/>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17E09E69-5E70-4511-B8D4-83D422BE1902}"/>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105A64D7-F983-4F58-A031-4D203546FE8C}"/>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00C95B70-0003-4839-9606-E54E9BAA4760}"/>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1B530DD5-A43A-4D08-82B8-5C8CF4D041EC}"/>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549D7F16-FDF2-4B00-A15E-63705CFE0ABF}"/>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0E2EED03-45B1-4869-A06A-D377DD90ABF9}"/>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A2B79EF6-DAE3-48B4-BBF1-52881E03A1E2}"/>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E0FB09E8-F956-4608-AEE7-290C10E40F67}"/>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F54AE6C6-97FA-4EA3-9BB6-BFAA134396B2}"/>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4B861AD6-F2D1-49BA-BDB4-A3F468D247CF}"/>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92842FA9-3C4D-4E61-BCEC-8182F1794479}"/>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8990AC65-902E-4CB5-AF82-F17622983447}"/>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0AED0D20-70FF-4484-BBEB-5AAE8C223552}"/>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CDA02E26-96B3-4B29-BA13-FAC0FA1095D5}"/>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EB8E3C0E-BF52-4B9C-A284-E0C7BB1FE320}"/>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5110F900-2504-413E-BC5F-7E24A03D9E7A}"/>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B9B83623-131B-4B5E-B570-364A36E28619}"/>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3EEA87-63E7-4F04-90CE-DD8B1F87E05E}"/>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0A2664AB-27DC-43EC-9CD2-7964EA1032F0}"/>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C204A261-D9FD-4E70-A8E1-A0F78D51EF7A}"/>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BC4C411B-E71E-4101-92B6-72A8FEAFD44F}"/>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D5F0D22-B8C9-43A5-8C4B-830A850B30B8}"/>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802A1999-DBDD-46AE-ACC6-B401716C7DB7}"/>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E3B96A03-FA76-4FB2-91BA-8CD026112216}"/>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2E27274D-9510-4B3F-B96D-29BBC6B60B6C}"/>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22D26CD9-8020-4D4E-9D33-051A023B3436}"/>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452B7865-3D07-4E09-B17F-F12F291E45F6}"/>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D4C32EEA-C85F-41DE-9CC6-6ECBC912B4B7}"/>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B0E208A1-85C7-4E08-A9CC-22A16669C5A4}"/>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407FF1E-CB2A-4036-A1B4-E4E51A6692F1}"/>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7D83D73F-DC24-4886-A628-FB74B3537C38}"/>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9BCFC35D-02D8-4FA4-9832-75F70B41EC88}"/>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911BFF41-7214-4F79-B2A6-2B49BDE1ABB1}"/>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0B03A7A2-8B0D-48CC-8406-CE45542E134A}"/>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16B0269-D938-477D-B115-7B2D4837B2E7}"/>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72A09CCE-A927-4AE4-A69C-0E45C8B08F62}"/>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70D47E78-3E4C-42E3-A9CD-E2865D263037}"/>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605AE1CE-8529-4DDA-9005-D3744D6F22F3}"/>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0CD1775E-CCE9-46E9-93A9-06CE93BEBBD9}"/>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10937940-18CD-473E-A034-2A751A45D888}"/>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8AE68804-2A31-4C94-B019-9A6AE4E569E2}"/>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3953CD18-C9DE-46C1-981D-298CFB6C9061}"/>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A3EA6004-6804-4F98-95FA-287A85D84985}"/>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27764AC7-B505-4FC2-AF93-AAD05E834A24}"/>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D8B7584F-29CE-4B03-8D99-62611A2AE51D}"/>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7829E581-8B06-4B94-85AD-B08BC8DA65F7}"/>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BD2E90FC-E5C4-4751-B988-6F01C90AB6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08BFD3F0-FC07-4D1A-83C4-EE5007B496E4}"/>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260A649E-B21B-4183-A9C6-D978DAD291DC}"/>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2CCF2969-D502-4E64-81EE-0471845ABD28}"/>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FD4DEB44-6D6C-4159-9B17-3C6C3CE033E5}"/>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2DF857EA-6665-4761-A231-B9905EEC1757}"/>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B94FE3A2-DADE-445E-9EDD-6F9577160074}"/>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22F2BFF6-B6C7-4D29-BEE7-618F8CE416D4}"/>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BFD1E94F-3D08-45C0-AC77-11DAEDABDB1B}"/>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7DBC399A-C30D-45FB-A4B8-A0B14E90C60A}"/>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1656161-B2EE-4F61-8123-0987A7EA3477}"/>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A152DCF2-3DFF-43BD-B506-3872A59F87EF}"/>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D44844BF-9965-4BD4-AF0E-63341F9AE154}"/>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093FA30A-7448-44EE-8B58-1B50EC83FE2E}"/>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6E12F9F8-38C3-4CE6-9170-6C2610097C3C}"/>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D2168316-E867-4812-A99D-B83897131E4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65860DC5-AB62-4F0F-9979-5C4298B6333F}"/>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94AF55DA-2E0D-430E-A854-69926FA77FED}"/>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FDCB406A-3741-4415-B1A5-427E53BDC04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5D017B64-3A39-4AFB-9987-9BF8A0A5038C}"/>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77069B2F-0DC5-43F0-9C87-621A097A4FCD}"/>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1034816E-AF4C-4A60-A1BF-68973ACBB456}"/>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EF2A1740-5D93-4A6E-AB99-767ABC9937B7}"/>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5B8EADF6-56D7-40FE-8328-E7C826516DDD}"/>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BAD2DA2A-C51D-4D4E-928E-E97EEDF69012}"/>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EAC57D59-7ED5-46D3-AAD2-2B0B1E31122F}"/>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E0EF4CCA-DBDE-4B6D-A2AE-D67AABEB194C}"/>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C7353863-C49B-4DB8-BECE-B778258EEC79}"/>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85E38331-10D0-4B60-8FA5-28E6C57E3A8D}"/>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105F7ACD-8787-42AF-92F6-10C639DDD059}"/>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F0368FC6-067F-45DC-9BAD-B7D50803E7FA}"/>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9FF7FD77-94B7-4143-BD92-E5A2CC32D964}"/>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3571AA81-56E8-4E8C-9F85-C10D189899F2}"/>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9BDEA53C-D471-401D-962C-A85BCAB9497C}"/>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DBCE70A-F916-4E7C-A9B1-501A4C4773BC}"/>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94708EC-8A2D-4DEB-9378-137BDEE6209F}"/>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B9CF7470-50C4-4103-AFE6-07CD6C5B6F5B}"/>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B5E7EA5C-6608-42EE-9515-61314C54883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B4DCE7D6-EEB8-4554-BD6C-D52B7CF1A503}"/>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9647E3AC-0155-42E4-9383-CCF1099D973C}"/>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801F2F31-4749-476B-A7F6-6514BE7CE779}"/>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EF7F2679-BE29-46F3-B0E5-080EE9C34D6E}"/>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468A5228-9B03-4114-9BBF-C842D2064D30}"/>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792A9942-C892-41C1-959F-30A3497095E0}"/>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747B28D-4D3B-480E-B983-81348685F9B0}"/>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1B4E30B-21A4-4F48-A5AE-6390D39778E3}"/>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ECB3A53E-6479-46B6-B2FC-19D0B6D7C01E}"/>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882769EE-A447-4D2B-B7E2-227929F633FA}"/>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0AF7F112-F794-41CA-A40B-4DDC6C957CB7}"/>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46EC170A-C054-4DD1-80B3-2F1BDFD94A37}"/>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B69316A8-8A09-48A0-95F1-6839AFDF80D6}"/>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6A1E4885-C889-4939-AFED-FFEBACCD31D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B0D75B3B-DBF1-4DCF-9C65-A8D615135976}"/>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B6F2739-8A43-41BC-964C-C2B495A17699}"/>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1BF84128-1CDB-4D17-BB7C-5012994E0956}"/>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A9D02957-64AC-4D96-BB96-AD25338196FE}"/>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6B5F6E29-6E57-40E6-A031-7D60259B6395}"/>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1D1307F7-D722-4FF0-8F4F-0C802228B13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30764068-96F4-4F63-A8A6-E03F56587D5E}"/>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DD04EBEB-5B3D-496E-AE09-78AF737041E1}"/>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EA768FB6-1152-4257-BB19-43C46AAC82F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BE7CC3DF-3A22-4F04-BCAF-AA296EC93CFD}"/>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E2C95D73-5A38-4F5C-9325-B406046D32C8}"/>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FC2CCF10-37EC-447E-8759-B7779E08DE29}"/>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D11587DF-530F-4CFB-9D81-A8431F16C21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2A36EE5F-5911-46F3-ABBD-8BF11BAC5ED8}"/>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6843D9A8-17A6-4F6B-9802-801024A6EEFC}"/>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99A1BF5E-616D-4F34-8001-53AE4E3B1D97}"/>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56C559A7-6717-4941-8F44-7EE1F1CA887A}"/>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A37B8F44-D405-4057-A0EF-B0143BF0CC24}"/>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F832ED67-89CC-4E70-90D6-95A9A4170C64}"/>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D6EBBDF2-6EFD-4C1D-B3FF-938AAF9120FC}"/>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0ECBB83F-B146-470D-A0C2-49924A0BE946}"/>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A0B0F0AB-43F4-48A4-B5C9-414C3476C0FC}"/>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4AA705E-A9F8-403E-B87A-0A677E60CDF6}"/>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22C447EF-B272-41DB-9B2E-7AADBB999FC3}"/>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647B7723-A015-46C2-82A9-476EC74E4148}"/>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FAF8F9DC-FFC8-446F-B20F-4B8FBEE23F65}"/>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E618C95-1A96-4E47-8571-9DF23E9BE1DA}"/>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CD339205-E073-45BE-8FF9-865532CB23C9}"/>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F4031746-E9E2-4AC5-9A2A-A2E6E6A0840B}"/>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D89729AD-479D-4FEF-ADD2-BB1C58A35ECD}"/>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97D1342A-9250-491E-8648-E9CD619002E5}"/>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13DB0EC5-957D-4916-8967-EA929B434FD9}"/>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459CE01B-D4F1-4880-8060-CDBAE4C00E9D}"/>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B1C8A534-565A-4AD9-A54F-39F8C8050BF9}"/>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270E63F-F6DA-45E5-8EF7-901E911EF679}"/>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01DA6EF1-1C4C-484D-8E3C-ABC5E2495588}"/>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81F43D0C-9AA3-454A-A66D-F1C4E642A1EA}"/>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26299DB9-6B03-4C5F-B3E9-E67F4D8998B9}"/>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DB03D40-22B3-4135-8235-68CEE4F7FD8E}"/>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D3E5CFD6-4FA1-43E2-878D-B973D8A92536}"/>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FC011F67-C073-44AA-A8D8-0D400BF875DE}"/>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0653A5E7-41B2-4ADA-BD6B-6C233770BD17}"/>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1574BD57-4057-4473-B11E-5EA21373471C}"/>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19BE9215-0F6D-4428-A758-B2DBA1DFB299}"/>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C639533A-FF79-41FE-82E1-61E1386522A2}"/>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1B61DB94-BA10-4DF4-895A-783D28048DB8}"/>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52864E9-EE7E-4789-95EC-D9ABACF7C241}"/>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16BC8A3F-4E7E-4522-B99D-2E9F6BCC090A}"/>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145D35BC-F304-488F-9E8C-F401EC2999D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4006FBBE-9598-4572-81A0-F15E23E1B757}"/>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0C263DCE-D328-4307-A447-818803FCA4BE}"/>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A885E698-4CAE-49D0-A5B8-FDBB7A71C277}"/>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03DB3281-F5A3-4CAC-89C5-8F6FE765662E}"/>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98324807-F892-4E08-AD96-83454F1723DD}"/>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03A95E13-DE31-4EE7-AA2D-6F0664A55006}"/>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430C4511-3DB1-4908-9F26-84DD5CD1E593}"/>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BAC56F62-0EEB-47E5-82FF-B41413035470}"/>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3FC2045C-B1C3-4F9E-A620-04E7A7F2D613}"/>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9B929A95-FB7F-44D4-8CA1-92639519E1D0}"/>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CA5C9788-8788-4F42-8CCA-348E6D7B96AD}"/>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C10AB6C0-EEB7-4898-BCC7-C17F8380EABF}"/>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4CEAAD31-4F2E-419D-88A3-A8D195152F68}"/>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9FE62CA6-11A1-46FF-9AA2-B84AF3457E86}"/>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7ECFD09E-9AAD-4900-A25C-1683F8EADC59}"/>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55FD6185-867F-4120-AEFC-8CF198E8A54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006DD0C9-C2A0-405D-A8FF-C88A20014C2D}"/>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53BFF2C8-40CC-4570-AF32-4E9465FB234C}"/>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07C703B5-72BC-4809-9A3B-DABCB7005CA9}"/>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7FB46E76-8409-4ACE-8303-A154A76E42D4}"/>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E03F0011-C50B-49A9-9764-A079B730A48D}"/>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8D87FACE-3CAA-4CE8-97D3-0F5206E153E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C2EC3393-2597-4E49-904B-869A06BD19AC}"/>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FA3D7C1E-B8F3-4266-B556-492F581124D3}"/>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61513410-F42F-4D05-8AA1-74ED80903961}"/>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846F5260-2988-4F6F-A952-A08523F163A1}"/>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0AC78C5-999B-48F0-BD12-87C80CE17A56}"/>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CD200397-A7A7-4480-A1F8-402EB676D3F3}"/>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6099D709-CF3C-4864-B5B2-CA419DA10821}"/>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A17038FE-3735-4473-A5F3-78FCAE39B74F}"/>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ADA4CC86-6536-41A4-8A10-22077F211595}"/>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79D668E8-6647-4AB2-A333-2E21EB2145D3}"/>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9CFFDCC9-37B1-4005-84CA-46C8F4476755}"/>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49E97846-FFE4-4D6C-A6B6-BE30F258A3B4}"/>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C5E8728-8929-4B8B-A9C6-C0DE04C72A55}"/>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36CD7EF6-6D96-440B-91B2-699B46694DC8}"/>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BBC38965-7334-4ED2-B51F-FFA6FC0305BC}"/>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E15314D3-AB85-489D-9D9E-367C308ECBA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A31C0E64-7FA8-4A86-A8CE-70BA7324B943}"/>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93C48501-7338-4953-9A0C-078BB82D1A9D}"/>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00C4E53A-0ACA-4944-AE9C-D80A81CC845B}"/>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80D76B48-9FEB-42E7-B4CC-E1A809A11AC7}"/>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C793C6DA-22D8-473B-B866-031F70552678}"/>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79115931-92C7-4269-B034-43E6CC03FEC7}"/>
                </a:ext>
              </a:extLst>
            </p:cNvPr>
            <p:cNvGrpSpPr/>
            <p:nvPr/>
          </p:nvGrpSpPr>
          <p:grpSpPr>
            <a:xfrm>
              <a:off x="7925561" y="2756913"/>
              <a:ext cx="2358990" cy="3749758"/>
              <a:chOff x="7925561" y="2756913"/>
              <a:chExt cx="2358990" cy="3749758"/>
            </a:xfrm>
          </p:grpSpPr>
          <p:sp>
            <p:nvSpPr>
              <p:cNvPr id="6" name="Freeform: Shape 5">
                <a:extLst>
                  <a:ext uri="{FF2B5EF4-FFF2-40B4-BE49-F238E27FC236}">
                    <a16:creationId xmlns:a16="http://schemas.microsoft.com/office/drawing/2014/main" id="{FCCD5027-1E57-4218-AD15-7314178B586E}"/>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BCBF0441-0389-4FFE-B405-A84C92103BD3}"/>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74D0D71-116B-48C5-B1E8-DFCEA7664878}"/>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18B6839B-AF20-4110-885B-1FBB541C2839}"/>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1E8BA6F-003B-4026-A4F0-E54BB40350D4}"/>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7EBECCBF-55A6-4A80-9F74-627599EFD4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E85AE2F3-92A1-4539-BC58-FF9E652ADC29}"/>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1E17BAC-388D-4ED6-9DC4-79BB012212B9}"/>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3D4C0A3D-4616-45D3-A7F8-8A798B5AC522}"/>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65DFED3-AB65-4BA0-9EA3-46C697F00609}"/>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64A536B-E601-4D3E-A7A0-6D53C953E5D1}"/>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F867E27-832B-49D1-A61E-BD96006466A6}"/>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CFE4AFB-D0DB-45A5-9DB8-2BF9AB21D6FF}"/>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F10301F3-78A9-4294-B37A-9402760D3E1D}"/>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D379A7F-E7C3-4647-9D9A-FF05F0312089}"/>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1B29F410-C108-42B0-8C4D-CA00715843CE}"/>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D5F93653-6C13-4FF0-A593-FC7753834817}"/>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D04BD537-C962-4F09-B30F-0AB02458171F}"/>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5ADB5149-C15A-4BBB-B845-D846A406D506}"/>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29A0D77-2AB7-4FCB-9ACA-FC9478DAEF1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5F5E741A-A3C5-494F-B6E4-D24319243253}"/>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C291F25-713C-4BE8-8EAA-F5DFB497CF8D}"/>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B40DC63E-5B46-4DA5-9533-99274D8AAEDF}"/>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0237C602-A99D-4ED4-9E27-B2E0304DEFB0}"/>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194ED45-7207-4823-AFD4-A993ACA8A3DA}"/>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89B423D-F7A5-415A-B204-C7931CDDEC69}"/>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666C699-7FF3-4173-9229-E9AB752AB0A2}"/>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81AFAD7F-5EF4-4CCA-BB84-1303DF4D294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CA3D1F0E-B801-4182-A2D7-95ED3159EC37}"/>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EA669C44-DA0B-47B2-AAAF-AC80705D89AF}"/>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E9FD9DB-9C3A-45F8-A7F7-16B87B6D70F1}"/>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691EBB3C-BEDD-4F4C-A077-53FE6C20009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31722372-6E59-4A53-BAB2-1B2423CFC462}"/>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F35CF438-8E4E-442D-9127-14ED5A0D2F9F}"/>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0D69D64F-ED88-49D9-BAC6-A931AA302E33}"/>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02EBE92E-5FCD-4CBD-AFBE-E0B9CC60AAE6}"/>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DFE8BD89-3545-40CC-B36A-3DD73ABF19EB}"/>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529F40CD-0586-4A59-A560-1C5C0EBC6F9A}"/>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63C5B023-6B38-4E5A-B455-658A77710FBA}"/>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57767979-B668-471B-B67E-A1D96D5EE68A}"/>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23E1721C-FF14-4DAD-B716-8294E109BC9B}"/>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FA01B0F-C7FA-4522-93DF-A509E504E934}"/>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E84F70A1-C27B-4F4B-A58F-E3E4DFCEB59A}"/>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DD998A41-3F9E-405E-92A5-864929C94856}"/>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0CE033D0-4867-4A16-A1EF-A57B96CC911F}"/>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5701D32B-A1F2-4021-A872-2B9D61DFFF8D}"/>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07D25780-0CF6-4FC0-B5FE-5F4A24E9684E}"/>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E8BA36A-C224-4420-9ED5-4C03C8635672}"/>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375D336E-6F59-44BD-B8B5-50770F37503C}"/>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0B536E04-0132-45BB-B24B-C4CC906B8821}"/>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93080738-FDB3-47F1-8FEA-16AAA4B19515}"/>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10E619BE-8420-4818-BC2D-869EF1556B11}"/>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F5E719A4-F82E-4908-9BB7-8937CC87B37C}"/>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CCE13959-2D59-4E33-BBA6-7987BF8C1522}"/>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452B9F2-78BE-453A-B01F-0F6ED0F95F31}"/>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3C0FEA70-53B2-464D-A0C1-6360C9115274}"/>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D82F373-9D38-45B8-8F48-F24337C5531C}"/>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5855B50-0855-422C-B08E-47139A66671D}"/>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FE80B0E2-FC29-46AC-86C1-E1B201FE0871}"/>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CFD55C37-C790-41FE-9098-C98F4FE32C65}"/>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58C5B958-DC95-47C6-973F-006633CC69F0}"/>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3B35413A-DBC1-4045-8B44-12A7F8B6773B}"/>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CE83226-91EE-4AA0-9205-4C5260FE1BB6}"/>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DEB813CB-BA27-4555-A53E-4E77A410C8D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0F072C1-ADB0-4823-86AF-114F33FF4CF0}"/>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4C518072-E9DC-4817-A9D4-03D58CBD5E3A}"/>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003D5B6-2238-48B9-B69B-98838D31E081}"/>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5A56ABB1-FE96-4392-9A0E-EB9F9543B0F7}"/>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11C72E78-74F2-472D-AA0F-BFA3556F1529}"/>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C84C23DA-9234-46A0-AF52-2C8F42A92BB4}"/>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81EF889D-BD29-40A0-8E60-E3C9C4D13A1A}"/>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D86464F1-3393-46F5-A8C5-D9F6E0807B7D}"/>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A9ACD381-CB80-4352-87D8-8576A34C069F}"/>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BF14606E-DD2F-4C41-A44D-35218C73889E}"/>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D704DB71-A3A7-4F68-A07C-F8E5BE2AF16B}"/>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44DE5700-1313-47CE-96AB-366E0CDC41E7}"/>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7AEF1F1B-560D-4A1F-9C02-2CA6F9D241F0}"/>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50DBCE81-EB9E-41AB-9922-A63756F5D6D4}"/>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A51DD4F8-576F-406E-A4CC-F4B49F1C65E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096BA5A0-ED6E-4E84-8C54-151FF1CF0DF8}"/>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A9408905-5548-45CE-9850-5D6F51D7BAD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E08F29F6-ED5F-45F0-BE87-6629D2C5D04B}"/>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BC625220-4443-4BD0-A878-9E932EA57F25}"/>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693F6AD6-F2B6-4AFF-9101-DCCCF1870463}"/>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7AAD673F-5ACC-4C3B-993E-F5CA26052061}"/>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13F291F1-8183-41F6-AB9B-1EA468D1271E}"/>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E926E832-4451-43A3-A23F-6B4F360E620D}"/>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1C7902BF-00BD-441F-BDE0-7A029ACADE2A}"/>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905D52A-DB3B-4688-9371-0D5E67D330C6}"/>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39E34A37-3E1F-4D9C-9895-74EE6F79EA64}"/>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9A52CE31-1757-43C0-8A8C-F840716AF609}"/>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9263CAA-122E-4B17-A41B-8259F5DC845C}"/>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0EB61146-CC7A-45A1-BD9D-45DF92BEDA91}"/>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8E1DB7A3-3BFA-4EC1-BE57-6A0F88C6BC98}"/>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30ADA686-9649-459A-BC4F-03D085DC9AD3}"/>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E722EFD4-C689-47B2-9DD1-4A6F2E1BE7AB}"/>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2A5F8C69-10EF-4515-9E08-7CD0D580F4B0}"/>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4F8D5279-88AE-4154-9D2E-05BEFEC2128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5E251E1A-BC74-41A8-956C-A98724642B10}"/>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EB9D3893-0EFF-47DC-8B90-7AA166B3373F}"/>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AAE86C4B-FACD-45EA-9D7F-57CA0CDF6C03}"/>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E2B9D891-501C-4CE6-8869-5F689D998CA2}"/>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64BE0045-5B17-414D-99BB-568C35DA5158}"/>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AF100713-97EB-44E4-8419-BD9D7EEA2100}"/>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A1638220-2F09-41CF-8F8B-B53F76F5196F}"/>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533450C3-B100-4B44-87AF-A1C2C00B8FA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BE1801D8-1ADE-4513-8107-BAF912ACE33F}"/>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12A10D2D-C121-4F46-AEC9-B0B27534303B}"/>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7BB1F769-24B2-4803-828C-CC6A2B398A42}"/>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702935AE-EC87-40ED-82B6-1DFCEA9409DF}"/>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79DAF081-710D-4828-8CF5-5B752CCF6CFD}"/>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29409CAC-A5B3-49EF-AC27-E269C2F5D891}"/>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F9C98887-F47D-45EA-963E-2004B9185A92}"/>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C56EE196-AE7B-4A82-9D17-C77322A78DDE}"/>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5877EC56-7857-4001-A43F-9E4833674F4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01413EFA-B512-4A11-AAE9-0C562700C0C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FE988C7A-269B-4855-942C-6CC1679CD32A}"/>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A6DCAFB9-EB32-43B0-AB2D-8728366C4940}"/>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66477824-35E1-4CF2-844C-DC02FD7F5470}"/>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4D96956F-16DA-4662-A5EE-18F222A0DEAC}"/>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04DEDE2F-2DCD-4760-BBA0-9D6409ED1AEF}"/>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50C243BA-E634-4954-A90A-2C766DB5484E}"/>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E2F3B37B-56E0-4253-A848-9084A46F5536}"/>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9275C0DF-4542-4B25-B585-92D2FEB534B6}"/>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8F52FFD2-E50E-4BF2-A2EE-697DD56D3519}"/>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FA29B0BA-8900-4ACE-B975-7B7CBD279461}"/>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42E9360E-E9B1-4130-8D68-B5E5295243D9}"/>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2133E190-512D-44E2-AD55-2925808D9A19}"/>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EA90E5C6-7180-4DD8-AB71-6262D03A5B06}"/>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D1E610F4-73DE-43A3-80C3-F9C3FAFF45B9}"/>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68EDBCFD-9E43-4D57-A279-BB1B4094CAF0}"/>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8A8CCD87-64DF-473B-9CED-CF0C1661E0F9}"/>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9BDEDE72-DF37-4B0D-ABB9-86624D53F6D3}"/>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38B617A1-2A92-4B3C-B4F8-B7ED61235CEE}"/>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7C1E299D-CBE1-4DBF-8F2C-1CA61098C98A}"/>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C7F55B24-1CF9-4604-9BC9-4044ED265D5E}"/>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BC797F9A-6F51-47D0-92ED-70CF14494BD2}"/>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249CFF1B-DF6E-4224-B7B0-403ADE91D19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5B1329-2967-4EDA-BEE2-4FC91CC0A013}"/>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811F567D-A1AA-41A8-81FF-DF349B199B9E}"/>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51BFFC9D-BE93-467B-A080-518F95EE8C84}"/>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E7BF5FF9-ACE9-40DE-BE8F-7EDD2957BC3F}"/>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6712D7FF-F9A6-4541-8796-5C5EBD2CA311}"/>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2AAC6EA1-D238-403F-BFFD-C4216FD52596}"/>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00F4A658-FC13-4017-B7C8-D8F76423B63A}"/>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0840D7D7-036B-4646-8B08-761695EE4BCA}"/>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948540CC-6CDB-4335-AF2C-DDE8969B9B9E}"/>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C820E1D2-10F1-4608-9A1A-DAB4AEE986E7}"/>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063F59F5-2F19-4075-B158-59E3056E4003}"/>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3CD20443-EFCE-44C9-96C9-EEDB6DFCBE3E}"/>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726C1BDC-8030-4168-84B8-5C82485BC161}"/>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59636686-3642-42FF-A6F9-5192A8D82DA6}"/>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2223BEFE-9A3E-409B-90FC-37FBE41435B1}"/>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1486A378-1CD4-409A-9791-7FECD6551C4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53855E60-B23C-43E6-8C63-2FC88D996D41}"/>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0276D5C9-636E-4E45-9019-0C78710498BD}"/>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7E1071E9-EEA0-4299-9472-126F4243899F}"/>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5F24BCA6-4A18-4770-9E91-C8B3D12E96AE}"/>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A76CE829-A5CF-47A4-9775-71044AC3CDAF}"/>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EF12213-2FF7-4B68-93EA-106E50AF80D0}"/>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A1EB9A4-28EC-4A50-9663-25FF373F5C44}"/>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5EEEB81A-1ED2-4744-85A9-E7D1A7699D78}"/>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5BEC1D38-C0D6-4086-91F0-F0E08E8687E9}"/>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728BADC4-5EC1-4290-83BE-CED212F24B21}"/>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0125E3-F942-4650-AAFC-8E995FDB67AC}"/>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8F04E18C-1D8A-4E06-B0F4-933FBDF47EEB}"/>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8D5C84B3-826F-42E3-9E26-F3C351061CE6}"/>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99191C3C-C409-4A0F-9754-391D1F7591AF}"/>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6F50998-474D-4A6D-ADA2-5305209BE3C3}"/>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E12E5AEE-CEDF-4CDA-B204-9E85088B41A2}"/>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14649FD9-4686-4968-9FE3-B3ED94D3A66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5AE589BE-B08F-4F5D-8D34-CE6407996997}"/>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F1D3CCAD-5077-4AC9-B037-6D4E16029D81}"/>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769E2CB2-3575-414E-A97A-C480E5620DE6}"/>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759FF074-3983-40C1-9DE6-16A003A504E3}"/>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AE1F4510-D9FC-474F-B8F1-7A49ABA18A20}"/>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A302432-22C2-463A-953D-BE2A03DEACAA}"/>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0F2CB804-3279-42AA-A6E0-16BE903A5451}"/>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D05FE31E-3FD5-4946-AE4F-DA04A3630416}"/>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EAFB61BB-6C92-4FBE-A523-30B32D2E0242}"/>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B660708A-40A8-4152-8BA3-0CE58DF18CEC}"/>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7AA2A48-4AF3-4E1A-BEC3-13B57F13B3BF}"/>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DA130A32-165B-425D-BF98-0EA206ACC90F}"/>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C8DC34A3-AA71-4A80-B047-663BE99C0E2F}"/>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3D86DD38-75F4-4130-9A4E-20651B284987}"/>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1A796CBA-04FF-4942-948D-E9683FE321FF}"/>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45BC6747-38EE-4660-BB69-477BEFB7CE1B}"/>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A9693767-8CE1-411F-AF38-4665E7B7EE4F}"/>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21CC8EDB-D404-43C4-A109-5F4BDCEA045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8FF3C598-C2BA-4A79-AE78-6D628FA8E586}"/>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9285E3B0-059E-4C64-BEBE-6BCA4D965FFC}"/>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0D9B82CF-75D1-491A-9BFC-504F29EE036A}"/>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39090E94-539E-4A6F-94E8-6753B4B60FA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604DBF98-0991-41B2-B420-BCE87E08F1D5}"/>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299147A8-ABC5-421C-860A-16839830E7E4}"/>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DB9CC7B4-A5B9-4339-8084-6C9260301828}"/>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4301D07-3F41-4557-9E42-E833AB460D80}"/>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54AE2431-1848-43BE-8D3F-4100247C4D5B}"/>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5ADFA062-D7C7-4B37-8745-E0BB56503957}"/>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350DBD32-7101-4639-BE13-669254C00DDC}"/>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2A790E57-CD86-4C95-BA22-2C12D721E815}"/>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BFF24223-751A-4370-9DB9-00E053C3A16E}"/>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455B984B-33DA-4093-A51D-DA8FFD4A1660}"/>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5A101276-3EBC-45AE-8E1B-39685313A437}"/>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E0BCF82-A0EF-44B8-B0B1-A2A29EE7DDDD}"/>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FAA595C6-ED5F-4063-9F71-842C8332B355}"/>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35BC657C-F9B3-4FF7-8832-F48CB3F999E6}"/>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F8653B47-66C6-484C-9A3D-EB9CE5D13514}"/>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32AE61FF-BAF4-4366-9AE9-9F53E790F6A9}"/>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3E52E544-A058-42B4-8539-E7B210619119}"/>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496303A6-B800-475B-A162-17877964ECC7}"/>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D89DCBAB-FA3B-4210-A56D-E3C24C0064CC}"/>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6D47E8B6-7113-4EB5-98FA-B8D15CB84586}"/>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37F12AC6-A5FF-47CF-AE90-818E27AF7D86}"/>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B733C457-C890-4524-A8CD-44BD107CD9CD}"/>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CE8E0BD2-D219-4291-B864-D5078E61992A}"/>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928D4841-035A-4CDB-8E4F-90A39AE9365A}"/>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32325E60-6450-4F6A-9FB0-BE7372D5F42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D7E306BB-A623-417B-BE65-CA74FDCAB78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F272BA72-4F47-4E46-B71D-38873E2A4FDF}"/>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77013616-BAEB-49C1-A4FC-CDF332A9034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F861AF5C-139A-4DC7-B276-282684C8B4FC}"/>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DA0FCDE5-5C10-4CE4-AA8E-1CA09749E031}"/>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0F79EA9E-20A1-4A7C-9354-FBA8AEE009C6}"/>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551487A4-3E21-4778-B236-D730B330B87B}"/>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57C7F069-659E-46C7-9A37-7D5140DC4451}"/>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1F310247-F472-452C-8A16-5E9724E1EFB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792373C0-C099-4BA2-AC52-F15F0208B459}"/>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8D4E81BC-85AE-4B1E-8105-859A57B7ED09}"/>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8AB6F86-FB1E-4CDD-8DB4-BB5070584497}"/>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4AB7618F-0281-4009-8E19-06DC221556E1}"/>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7A1270D7-70BD-495D-9A26-F7E2E6B8EC97}"/>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5B5C8057-3C7F-4FE4-A363-21C24867AF27}"/>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A365DCC5-00AA-47F0-95B4-882BCDDB3DC6}"/>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0A6200C8-86C1-4E18-BEA4-1B4B8D2C5996}"/>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F5363336-BCD4-4DCB-8379-CA7B85D7634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EB316973-685F-4697-95E8-8E02E75EBA8E}"/>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AF9B64AC-5A80-478F-8B60-BFEE645CDA7B}"/>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F08E1D70-3524-42E7-8B11-EE4FF3F19C2C}"/>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1D55F44F-4EC6-481E-B843-0D5F67BD96DA}"/>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257AF340-0FF6-4A32-A1ED-0EBE5AA96509}"/>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19961258-B6F0-4494-97A5-33BAE8CF7C29}"/>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81CE7029-2B2B-4BC6-8C27-37F607182938}"/>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2C62906E-7991-4835-A452-F049A06A9C96}"/>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583430CA-5A08-4330-929D-64FD3FC6BCCD}"/>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F4AC7F8C-7501-45FF-87C5-BD72CC9B3CD9}"/>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399AD9DA-C2DB-425E-9B57-914ED69AE174}"/>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BB9BA390-564B-46E5-8645-00E63C4F4E75}"/>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5D3ED0A5-3FE6-4698-B150-79C4B895826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AC5B80F3-B02B-49E9-B11B-D137000D7537}"/>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E3975FCD-CFFC-458D-8AA0-A52817154C80}"/>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F16413ED-CE88-4F47-BDCE-C6AD8679E9CE}"/>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68756A8A-3FF1-46B6-843B-240ACF4366DE}"/>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14836CFF-556D-45A8-8A4C-CFFBB0882879}"/>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38937062-098C-420B-80AA-2CBF19CEF699}"/>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E7D00334-12AF-47CD-A351-F221E19AD8D0}"/>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709" name="Picture 708">
            <a:extLst>
              <a:ext uri="{FF2B5EF4-FFF2-40B4-BE49-F238E27FC236}">
                <a16:creationId xmlns:a16="http://schemas.microsoft.com/office/drawing/2014/main" id="{EF6AD5D2-98D3-4422-B60C-A58387FC639A}"/>
              </a:ext>
            </a:extLst>
          </p:cNvPr>
          <p:cNvPicPr>
            <a:picLocks noChangeAspect="1"/>
          </p:cNvPicPr>
          <p:nvPr/>
        </p:nvPicPr>
        <p:blipFill>
          <a:blip r:embed="rId3"/>
          <a:stretch>
            <a:fillRect/>
          </a:stretch>
        </p:blipFill>
        <p:spPr>
          <a:xfrm>
            <a:off x="4321507" y="2303018"/>
            <a:ext cx="4419983" cy="3279932"/>
          </a:xfrm>
          <a:prstGeom prst="rect">
            <a:avLst/>
          </a:prstGeom>
        </p:spPr>
      </p:pic>
    </p:spTree>
    <p:extLst>
      <p:ext uri="{BB962C8B-B14F-4D97-AF65-F5344CB8AC3E}">
        <p14:creationId xmlns:p14="http://schemas.microsoft.com/office/powerpoint/2010/main" val="1764123373"/>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42228B-D94B-4DDF-B3DF-78648700B257}"/>
              </a:ext>
            </a:extLst>
          </p:cNvPr>
          <p:cNvPicPr>
            <a:picLocks noChangeAspect="1"/>
          </p:cNvPicPr>
          <p:nvPr/>
        </p:nvPicPr>
        <p:blipFill>
          <a:blip r:embed="rId2"/>
          <a:stretch>
            <a:fillRect/>
          </a:stretch>
        </p:blipFill>
        <p:spPr>
          <a:xfrm>
            <a:off x="3340369" y="699388"/>
            <a:ext cx="5511262" cy="2944623"/>
          </a:xfrm>
          <a:prstGeom prst="rect">
            <a:avLst/>
          </a:prstGeom>
        </p:spPr>
      </p:pic>
      <p:grpSp>
        <p:nvGrpSpPr>
          <p:cNvPr id="329" name="Group 328">
            <a:extLst>
              <a:ext uri="{FF2B5EF4-FFF2-40B4-BE49-F238E27FC236}">
                <a16:creationId xmlns:a16="http://schemas.microsoft.com/office/drawing/2014/main" id="{3F84969A-220F-49A2-B558-745157D15C80}"/>
              </a:ext>
            </a:extLst>
          </p:cNvPr>
          <p:cNvGrpSpPr/>
          <p:nvPr/>
        </p:nvGrpSpPr>
        <p:grpSpPr>
          <a:xfrm>
            <a:off x="2884679" y="4193313"/>
            <a:ext cx="6907999" cy="2664687"/>
            <a:chOff x="5119879" y="4287027"/>
            <a:chExt cx="6490424" cy="2503612"/>
          </a:xfrm>
        </p:grpSpPr>
        <p:grpSp>
          <p:nvGrpSpPr>
            <p:cNvPr id="330" name="Graphic 1068">
              <a:extLst>
                <a:ext uri="{FF2B5EF4-FFF2-40B4-BE49-F238E27FC236}">
                  <a16:creationId xmlns:a16="http://schemas.microsoft.com/office/drawing/2014/main" id="{312C359F-447C-4540-9D30-FA3A4D1DD196}"/>
                </a:ext>
              </a:extLst>
            </p:cNvPr>
            <p:cNvGrpSpPr/>
            <p:nvPr/>
          </p:nvGrpSpPr>
          <p:grpSpPr>
            <a:xfrm>
              <a:off x="9359104" y="4373158"/>
              <a:ext cx="2251199" cy="2417481"/>
              <a:chOff x="8814612" y="1625020"/>
              <a:chExt cx="3381064" cy="3630802"/>
            </a:xfrm>
          </p:grpSpPr>
          <p:sp>
            <p:nvSpPr>
              <p:cNvPr id="814" name="Freeform: Shape 813">
                <a:extLst>
                  <a:ext uri="{FF2B5EF4-FFF2-40B4-BE49-F238E27FC236}">
                    <a16:creationId xmlns:a16="http://schemas.microsoft.com/office/drawing/2014/main" id="{76CAF9BC-B205-4085-81BC-783ADAC0376F}"/>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5" name="Freeform: Shape 814">
                <a:extLst>
                  <a:ext uri="{FF2B5EF4-FFF2-40B4-BE49-F238E27FC236}">
                    <a16:creationId xmlns:a16="http://schemas.microsoft.com/office/drawing/2014/main" id="{4BEDAA47-A945-49D1-9899-E95FF2C14411}"/>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6" name="Freeform: Shape 815">
                <a:extLst>
                  <a:ext uri="{FF2B5EF4-FFF2-40B4-BE49-F238E27FC236}">
                    <a16:creationId xmlns:a16="http://schemas.microsoft.com/office/drawing/2014/main" id="{F38A3C40-BD70-4F3F-8CD2-ABB250671F57}"/>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7" name="Freeform: Shape 816">
                <a:extLst>
                  <a:ext uri="{FF2B5EF4-FFF2-40B4-BE49-F238E27FC236}">
                    <a16:creationId xmlns:a16="http://schemas.microsoft.com/office/drawing/2014/main" id="{ECDE7C2C-F07F-4D38-8A0D-10BE3B071DD2}"/>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8" name="Freeform: Shape 817">
                <a:extLst>
                  <a:ext uri="{FF2B5EF4-FFF2-40B4-BE49-F238E27FC236}">
                    <a16:creationId xmlns:a16="http://schemas.microsoft.com/office/drawing/2014/main" id="{97D1CAB1-8CE9-453D-BA20-BA93F3122D13}"/>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9" name="Freeform: Shape 818">
                <a:extLst>
                  <a:ext uri="{FF2B5EF4-FFF2-40B4-BE49-F238E27FC236}">
                    <a16:creationId xmlns:a16="http://schemas.microsoft.com/office/drawing/2014/main" id="{9ADC7A5D-EFA8-4043-9F29-8B132555053D}"/>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0" name="Freeform: Shape 819">
                <a:extLst>
                  <a:ext uri="{FF2B5EF4-FFF2-40B4-BE49-F238E27FC236}">
                    <a16:creationId xmlns:a16="http://schemas.microsoft.com/office/drawing/2014/main" id="{BC611388-197E-4EDD-B962-B697C06E07FF}"/>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1" name="Freeform: Shape 820">
                <a:extLst>
                  <a:ext uri="{FF2B5EF4-FFF2-40B4-BE49-F238E27FC236}">
                    <a16:creationId xmlns:a16="http://schemas.microsoft.com/office/drawing/2014/main" id="{2D079487-3196-4B0D-9ECC-3F5ADB52BBDF}"/>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2" name="Freeform: Shape 821">
                <a:extLst>
                  <a:ext uri="{FF2B5EF4-FFF2-40B4-BE49-F238E27FC236}">
                    <a16:creationId xmlns:a16="http://schemas.microsoft.com/office/drawing/2014/main" id="{0FD5A8AE-D02C-45D6-91CD-5D451E6E8409}"/>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3" name="Freeform: Shape 822">
                <a:extLst>
                  <a:ext uri="{FF2B5EF4-FFF2-40B4-BE49-F238E27FC236}">
                    <a16:creationId xmlns:a16="http://schemas.microsoft.com/office/drawing/2014/main" id="{C9D34EE0-F5D5-4F99-9063-F9763FBF7792}"/>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4" name="Freeform: Shape 823">
                <a:extLst>
                  <a:ext uri="{FF2B5EF4-FFF2-40B4-BE49-F238E27FC236}">
                    <a16:creationId xmlns:a16="http://schemas.microsoft.com/office/drawing/2014/main" id="{870FC483-B857-4143-8DE2-06F0EEEBD2A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5" name="Freeform: Shape 824">
                <a:extLst>
                  <a:ext uri="{FF2B5EF4-FFF2-40B4-BE49-F238E27FC236}">
                    <a16:creationId xmlns:a16="http://schemas.microsoft.com/office/drawing/2014/main" id="{FC324253-00C4-4DDB-95C2-5D290318283A}"/>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6" name="Freeform: Shape 825">
                <a:extLst>
                  <a:ext uri="{FF2B5EF4-FFF2-40B4-BE49-F238E27FC236}">
                    <a16:creationId xmlns:a16="http://schemas.microsoft.com/office/drawing/2014/main" id="{063CEADD-B127-48EB-9B8F-8494AF132062}"/>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7" name="Freeform: Shape 826">
                <a:extLst>
                  <a:ext uri="{FF2B5EF4-FFF2-40B4-BE49-F238E27FC236}">
                    <a16:creationId xmlns:a16="http://schemas.microsoft.com/office/drawing/2014/main" id="{8F2BD34D-7294-4AB4-B3AE-4A3737966E2F}"/>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8" name="Freeform: Shape 827">
                <a:extLst>
                  <a:ext uri="{FF2B5EF4-FFF2-40B4-BE49-F238E27FC236}">
                    <a16:creationId xmlns:a16="http://schemas.microsoft.com/office/drawing/2014/main" id="{450CEA98-C155-4F48-B48A-3AED74A6068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9" name="Freeform: Shape 828">
                <a:extLst>
                  <a:ext uri="{FF2B5EF4-FFF2-40B4-BE49-F238E27FC236}">
                    <a16:creationId xmlns:a16="http://schemas.microsoft.com/office/drawing/2014/main" id="{003CE45D-3915-4F37-B802-1815A37B586C}"/>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0" name="Freeform: Shape 829">
                <a:extLst>
                  <a:ext uri="{FF2B5EF4-FFF2-40B4-BE49-F238E27FC236}">
                    <a16:creationId xmlns:a16="http://schemas.microsoft.com/office/drawing/2014/main" id="{C7254EAD-865B-4B4B-BA77-8D5182429339}"/>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1" name="Freeform: Shape 830">
                <a:extLst>
                  <a:ext uri="{FF2B5EF4-FFF2-40B4-BE49-F238E27FC236}">
                    <a16:creationId xmlns:a16="http://schemas.microsoft.com/office/drawing/2014/main" id="{D10A2DD2-9A6F-4419-AF29-87197B0A8DF3}"/>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2" name="Freeform: Shape 831">
                <a:extLst>
                  <a:ext uri="{FF2B5EF4-FFF2-40B4-BE49-F238E27FC236}">
                    <a16:creationId xmlns:a16="http://schemas.microsoft.com/office/drawing/2014/main" id="{15CE83CD-A9C3-4FF5-9A44-8D15FD323DC2}"/>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3" name="Freeform: Shape 832">
                <a:extLst>
                  <a:ext uri="{FF2B5EF4-FFF2-40B4-BE49-F238E27FC236}">
                    <a16:creationId xmlns:a16="http://schemas.microsoft.com/office/drawing/2014/main" id="{1B2C6C87-4E55-48E6-886F-EE197DCA34A6}"/>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4" name="Freeform: Shape 833">
                <a:extLst>
                  <a:ext uri="{FF2B5EF4-FFF2-40B4-BE49-F238E27FC236}">
                    <a16:creationId xmlns:a16="http://schemas.microsoft.com/office/drawing/2014/main" id="{38A8905D-57B6-4180-BD56-CE8A058DF487}"/>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5" name="Freeform: Shape 834">
                <a:extLst>
                  <a:ext uri="{FF2B5EF4-FFF2-40B4-BE49-F238E27FC236}">
                    <a16:creationId xmlns:a16="http://schemas.microsoft.com/office/drawing/2014/main" id="{415DFD2E-5521-44B9-99C2-616469C9275C}"/>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6" name="Freeform: Shape 835">
                <a:extLst>
                  <a:ext uri="{FF2B5EF4-FFF2-40B4-BE49-F238E27FC236}">
                    <a16:creationId xmlns:a16="http://schemas.microsoft.com/office/drawing/2014/main" id="{0FFE5144-CE72-48A6-8024-D6F3B2504A84}"/>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7" name="Freeform: Shape 836">
                <a:extLst>
                  <a:ext uri="{FF2B5EF4-FFF2-40B4-BE49-F238E27FC236}">
                    <a16:creationId xmlns:a16="http://schemas.microsoft.com/office/drawing/2014/main" id="{48A49618-5254-42C3-A5E3-428E7C42706F}"/>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8" name="Freeform: Shape 837">
                <a:extLst>
                  <a:ext uri="{FF2B5EF4-FFF2-40B4-BE49-F238E27FC236}">
                    <a16:creationId xmlns:a16="http://schemas.microsoft.com/office/drawing/2014/main" id="{45AD279C-2B58-43AF-B9F3-AAE7437FF6A9}"/>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9" name="Freeform: Shape 838">
                <a:extLst>
                  <a:ext uri="{FF2B5EF4-FFF2-40B4-BE49-F238E27FC236}">
                    <a16:creationId xmlns:a16="http://schemas.microsoft.com/office/drawing/2014/main" id="{DE9D6B34-C2DE-4F07-B4ED-00A68F541524}"/>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0" name="Freeform: Shape 839">
                <a:extLst>
                  <a:ext uri="{FF2B5EF4-FFF2-40B4-BE49-F238E27FC236}">
                    <a16:creationId xmlns:a16="http://schemas.microsoft.com/office/drawing/2014/main" id="{C4957995-6CC4-409E-9066-CC19AA01D6B7}"/>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1" name="Freeform: Shape 840">
                <a:extLst>
                  <a:ext uri="{FF2B5EF4-FFF2-40B4-BE49-F238E27FC236}">
                    <a16:creationId xmlns:a16="http://schemas.microsoft.com/office/drawing/2014/main" id="{CAE6484D-A504-4D46-93A3-9BDC76FA416E}"/>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2" name="Freeform: Shape 841">
                <a:extLst>
                  <a:ext uri="{FF2B5EF4-FFF2-40B4-BE49-F238E27FC236}">
                    <a16:creationId xmlns:a16="http://schemas.microsoft.com/office/drawing/2014/main" id="{025E7E69-4568-484E-9F04-EE7F3179BC52}"/>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3" name="Freeform: Shape 842">
                <a:extLst>
                  <a:ext uri="{FF2B5EF4-FFF2-40B4-BE49-F238E27FC236}">
                    <a16:creationId xmlns:a16="http://schemas.microsoft.com/office/drawing/2014/main" id="{D2C22B1E-C681-4169-B50D-692949C98F5C}"/>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4" name="Freeform: Shape 843">
                <a:extLst>
                  <a:ext uri="{FF2B5EF4-FFF2-40B4-BE49-F238E27FC236}">
                    <a16:creationId xmlns:a16="http://schemas.microsoft.com/office/drawing/2014/main" id="{4014EB2F-A806-4F0F-81C1-A0CF84E97B29}"/>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5" name="Freeform: Shape 844">
                <a:extLst>
                  <a:ext uri="{FF2B5EF4-FFF2-40B4-BE49-F238E27FC236}">
                    <a16:creationId xmlns:a16="http://schemas.microsoft.com/office/drawing/2014/main" id="{E032C710-9DC0-4BBE-953F-A7ABDB1F1E89}"/>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6" name="Freeform: Shape 845">
                <a:extLst>
                  <a:ext uri="{FF2B5EF4-FFF2-40B4-BE49-F238E27FC236}">
                    <a16:creationId xmlns:a16="http://schemas.microsoft.com/office/drawing/2014/main" id="{37D628CE-5F4C-4181-9D07-BBAEB09867E8}"/>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7" name="Freeform: Shape 846">
                <a:extLst>
                  <a:ext uri="{FF2B5EF4-FFF2-40B4-BE49-F238E27FC236}">
                    <a16:creationId xmlns:a16="http://schemas.microsoft.com/office/drawing/2014/main" id="{EB0728D0-918C-4970-B098-62F078A2ACFA}"/>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8" name="Freeform: Shape 847">
                <a:extLst>
                  <a:ext uri="{FF2B5EF4-FFF2-40B4-BE49-F238E27FC236}">
                    <a16:creationId xmlns:a16="http://schemas.microsoft.com/office/drawing/2014/main" id="{A021084C-DDE4-458C-9DDC-736EB73644A6}"/>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9" name="Freeform: Shape 848">
                <a:extLst>
                  <a:ext uri="{FF2B5EF4-FFF2-40B4-BE49-F238E27FC236}">
                    <a16:creationId xmlns:a16="http://schemas.microsoft.com/office/drawing/2014/main" id="{47F0878A-3A54-4436-ACB7-48FEC2F038EA}"/>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0" name="Freeform: Shape 849">
                <a:extLst>
                  <a:ext uri="{FF2B5EF4-FFF2-40B4-BE49-F238E27FC236}">
                    <a16:creationId xmlns:a16="http://schemas.microsoft.com/office/drawing/2014/main" id="{D674146B-328F-4CFE-BC74-44C87D2C65BF}"/>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1" name="Freeform: Shape 850">
                <a:extLst>
                  <a:ext uri="{FF2B5EF4-FFF2-40B4-BE49-F238E27FC236}">
                    <a16:creationId xmlns:a16="http://schemas.microsoft.com/office/drawing/2014/main" id="{5E8DF916-5392-4E2E-8C70-5058417581E2}"/>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2" name="Freeform: Shape 851">
                <a:extLst>
                  <a:ext uri="{FF2B5EF4-FFF2-40B4-BE49-F238E27FC236}">
                    <a16:creationId xmlns:a16="http://schemas.microsoft.com/office/drawing/2014/main" id="{4A739223-065C-42C2-9A6F-86CAC0C56555}"/>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3" name="Freeform: Shape 852">
                <a:extLst>
                  <a:ext uri="{FF2B5EF4-FFF2-40B4-BE49-F238E27FC236}">
                    <a16:creationId xmlns:a16="http://schemas.microsoft.com/office/drawing/2014/main" id="{D7221DE8-4C69-4C19-AA92-5D4294DCC31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4" name="Freeform: Shape 853">
                <a:extLst>
                  <a:ext uri="{FF2B5EF4-FFF2-40B4-BE49-F238E27FC236}">
                    <a16:creationId xmlns:a16="http://schemas.microsoft.com/office/drawing/2014/main" id="{69BFBD6B-B04B-4FC3-B9C2-FD0E30D52BC0}"/>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5" name="Freeform: Shape 854">
                <a:extLst>
                  <a:ext uri="{FF2B5EF4-FFF2-40B4-BE49-F238E27FC236}">
                    <a16:creationId xmlns:a16="http://schemas.microsoft.com/office/drawing/2014/main" id="{B31A5079-4B15-4AEE-812F-370D8FFCCC2C}"/>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6" name="Freeform: Shape 855">
                <a:extLst>
                  <a:ext uri="{FF2B5EF4-FFF2-40B4-BE49-F238E27FC236}">
                    <a16:creationId xmlns:a16="http://schemas.microsoft.com/office/drawing/2014/main" id="{4EA89EF9-806C-4F34-A2EF-A87C0E1B0ED3}"/>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7" name="Freeform: Shape 856">
                <a:extLst>
                  <a:ext uri="{FF2B5EF4-FFF2-40B4-BE49-F238E27FC236}">
                    <a16:creationId xmlns:a16="http://schemas.microsoft.com/office/drawing/2014/main" id="{47CBFBCA-856A-4301-ABB8-B396972240EF}"/>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8" name="Freeform: Shape 857">
                <a:extLst>
                  <a:ext uri="{FF2B5EF4-FFF2-40B4-BE49-F238E27FC236}">
                    <a16:creationId xmlns:a16="http://schemas.microsoft.com/office/drawing/2014/main" id="{CF6FC101-F182-48A0-8192-EFABC18C2729}"/>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9" name="Freeform: Shape 858">
                <a:extLst>
                  <a:ext uri="{FF2B5EF4-FFF2-40B4-BE49-F238E27FC236}">
                    <a16:creationId xmlns:a16="http://schemas.microsoft.com/office/drawing/2014/main" id="{DEBDBA45-83CE-43BE-B257-221B118B9170}"/>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0" name="Freeform: Shape 859">
                <a:extLst>
                  <a:ext uri="{FF2B5EF4-FFF2-40B4-BE49-F238E27FC236}">
                    <a16:creationId xmlns:a16="http://schemas.microsoft.com/office/drawing/2014/main" id="{6A49BC02-62FA-4D8F-AC2B-0C4A0F50193E}"/>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1" name="Freeform: Shape 860">
                <a:extLst>
                  <a:ext uri="{FF2B5EF4-FFF2-40B4-BE49-F238E27FC236}">
                    <a16:creationId xmlns:a16="http://schemas.microsoft.com/office/drawing/2014/main" id="{06BD5CA3-4674-447C-9D6B-2948D476E8A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2" name="Freeform: Shape 861">
                <a:extLst>
                  <a:ext uri="{FF2B5EF4-FFF2-40B4-BE49-F238E27FC236}">
                    <a16:creationId xmlns:a16="http://schemas.microsoft.com/office/drawing/2014/main" id="{30EC8C67-DD4E-47EF-A3ED-1FBF36D0A8E1}"/>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3" name="Freeform: Shape 862">
                <a:extLst>
                  <a:ext uri="{FF2B5EF4-FFF2-40B4-BE49-F238E27FC236}">
                    <a16:creationId xmlns:a16="http://schemas.microsoft.com/office/drawing/2014/main" id="{20A1EE9B-AAFE-4EF8-8BC1-6944D3302425}"/>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4" name="Freeform: Shape 863">
                <a:extLst>
                  <a:ext uri="{FF2B5EF4-FFF2-40B4-BE49-F238E27FC236}">
                    <a16:creationId xmlns:a16="http://schemas.microsoft.com/office/drawing/2014/main" id="{CF9E2A9A-7221-4A5B-A6FD-CC37C4499F71}"/>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5" name="Freeform: Shape 864">
                <a:extLst>
                  <a:ext uri="{FF2B5EF4-FFF2-40B4-BE49-F238E27FC236}">
                    <a16:creationId xmlns:a16="http://schemas.microsoft.com/office/drawing/2014/main" id="{5FCF7674-4A6D-46B8-A193-0F5C647F923B}"/>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6" name="Freeform: Shape 865">
                <a:extLst>
                  <a:ext uri="{FF2B5EF4-FFF2-40B4-BE49-F238E27FC236}">
                    <a16:creationId xmlns:a16="http://schemas.microsoft.com/office/drawing/2014/main" id="{0842E0EE-920F-4A3C-9BF8-0808B5BD0A93}"/>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7" name="Freeform: Shape 866">
                <a:extLst>
                  <a:ext uri="{FF2B5EF4-FFF2-40B4-BE49-F238E27FC236}">
                    <a16:creationId xmlns:a16="http://schemas.microsoft.com/office/drawing/2014/main" id="{9A34BC60-3998-4D7B-AB5F-D35A832A3D00}"/>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1" name="Graphic 1068">
              <a:extLst>
                <a:ext uri="{FF2B5EF4-FFF2-40B4-BE49-F238E27FC236}">
                  <a16:creationId xmlns:a16="http://schemas.microsoft.com/office/drawing/2014/main" id="{137D1739-78FB-4B48-A1DB-3D7561ABC306}"/>
                </a:ext>
              </a:extLst>
            </p:cNvPr>
            <p:cNvGrpSpPr/>
            <p:nvPr/>
          </p:nvGrpSpPr>
          <p:grpSpPr>
            <a:xfrm>
              <a:off x="5119879" y="4332869"/>
              <a:ext cx="1900796" cy="2432716"/>
              <a:chOff x="2916214" y="1602700"/>
              <a:chExt cx="2854795" cy="3653683"/>
            </a:xfrm>
          </p:grpSpPr>
          <p:sp>
            <p:nvSpPr>
              <p:cNvPr id="775" name="Freeform: Shape 774">
                <a:extLst>
                  <a:ext uri="{FF2B5EF4-FFF2-40B4-BE49-F238E27FC236}">
                    <a16:creationId xmlns:a16="http://schemas.microsoft.com/office/drawing/2014/main" id="{BE55210C-026E-4720-9FB8-EA714A6665E8}"/>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6" name="Freeform: Shape 775">
                <a:extLst>
                  <a:ext uri="{FF2B5EF4-FFF2-40B4-BE49-F238E27FC236}">
                    <a16:creationId xmlns:a16="http://schemas.microsoft.com/office/drawing/2014/main" id="{70E4F283-61A0-4B1D-8ED5-29A9FFB2852A}"/>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7" name="Freeform: Shape 776">
                <a:extLst>
                  <a:ext uri="{FF2B5EF4-FFF2-40B4-BE49-F238E27FC236}">
                    <a16:creationId xmlns:a16="http://schemas.microsoft.com/office/drawing/2014/main" id="{AEC791A3-3E20-4022-8600-7F860FB4C44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8" name="Freeform: Shape 777">
                <a:extLst>
                  <a:ext uri="{FF2B5EF4-FFF2-40B4-BE49-F238E27FC236}">
                    <a16:creationId xmlns:a16="http://schemas.microsoft.com/office/drawing/2014/main" id="{0BE4E2B1-EAD9-4032-B404-A714D9BCF1CE}"/>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9" name="Freeform: Shape 778">
                <a:extLst>
                  <a:ext uri="{FF2B5EF4-FFF2-40B4-BE49-F238E27FC236}">
                    <a16:creationId xmlns:a16="http://schemas.microsoft.com/office/drawing/2014/main" id="{CEF0B735-6056-4FE5-B934-33F4275B811B}"/>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0" name="Freeform: Shape 779">
                <a:extLst>
                  <a:ext uri="{FF2B5EF4-FFF2-40B4-BE49-F238E27FC236}">
                    <a16:creationId xmlns:a16="http://schemas.microsoft.com/office/drawing/2014/main" id="{3B6495F8-FDD9-4CA1-A617-2F3B2B90695B}"/>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1" name="Freeform: Shape 780">
                <a:extLst>
                  <a:ext uri="{FF2B5EF4-FFF2-40B4-BE49-F238E27FC236}">
                    <a16:creationId xmlns:a16="http://schemas.microsoft.com/office/drawing/2014/main" id="{5C61B832-2D56-45BD-9604-144140553FE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2" name="Freeform: Shape 781">
                <a:extLst>
                  <a:ext uri="{FF2B5EF4-FFF2-40B4-BE49-F238E27FC236}">
                    <a16:creationId xmlns:a16="http://schemas.microsoft.com/office/drawing/2014/main" id="{40156340-A741-4FF7-90BC-5A960D05AC37}"/>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3" name="Freeform: Shape 782">
                <a:extLst>
                  <a:ext uri="{FF2B5EF4-FFF2-40B4-BE49-F238E27FC236}">
                    <a16:creationId xmlns:a16="http://schemas.microsoft.com/office/drawing/2014/main" id="{75F2BAEC-008A-405C-BA2A-D8CABBD61144}"/>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4" name="Freeform: Shape 783">
                <a:extLst>
                  <a:ext uri="{FF2B5EF4-FFF2-40B4-BE49-F238E27FC236}">
                    <a16:creationId xmlns:a16="http://schemas.microsoft.com/office/drawing/2014/main" id="{B4B99F12-15E2-4581-A9C7-1F3E5542A7C6}"/>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5" name="Freeform: Shape 784">
                <a:extLst>
                  <a:ext uri="{FF2B5EF4-FFF2-40B4-BE49-F238E27FC236}">
                    <a16:creationId xmlns:a16="http://schemas.microsoft.com/office/drawing/2014/main" id="{413A7254-669C-4542-9F85-8751216989C6}"/>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6" name="Freeform: Shape 785">
                <a:extLst>
                  <a:ext uri="{FF2B5EF4-FFF2-40B4-BE49-F238E27FC236}">
                    <a16:creationId xmlns:a16="http://schemas.microsoft.com/office/drawing/2014/main" id="{4795CBA3-4BF1-4CBF-BA1C-65FE16241A46}"/>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7" name="Freeform: Shape 786">
                <a:extLst>
                  <a:ext uri="{FF2B5EF4-FFF2-40B4-BE49-F238E27FC236}">
                    <a16:creationId xmlns:a16="http://schemas.microsoft.com/office/drawing/2014/main" id="{5674D1C4-077B-45EB-9E38-7E50D3DB189C}"/>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8" name="Freeform: Shape 787">
                <a:extLst>
                  <a:ext uri="{FF2B5EF4-FFF2-40B4-BE49-F238E27FC236}">
                    <a16:creationId xmlns:a16="http://schemas.microsoft.com/office/drawing/2014/main" id="{5DF5A22A-C648-4C4A-8F64-83CD32DFB4BB}"/>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9" name="Freeform: Shape 788">
                <a:extLst>
                  <a:ext uri="{FF2B5EF4-FFF2-40B4-BE49-F238E27FC236}">
                    <a16:creationId xmlns:a16="http://schemas.microsoft.com/office/drawing/2014/main" id="{8B57BE5D-B291-4535-9F93-499BABD1A4CC}"/>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0" name="Freeform: Shape 789">
                <a:extLst>
                  <a:ext uri="{FF2B5EF4-FFF2-40B4-BE49-F238E27FC236}">
                    <a16:creationId xmlns:a16="http://schemas.microsoft.com/office/drawing/2014/main" id="{F775B27D-0060-48D7-9DC0-C932B377A98F}"/>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1" name="Freeform: Shape 790">
                <a:extLst>
                  <a:ext uri="{FF2B5EF4-FFF2-40B4-BE49-F238E27FC236}">
                    <a16:creationId xmlns:a16="http://schemas.microsoft.com/office/drawing/2014/main" id="{18307B39-DFF0-4101-85D2-EE38779BD80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2" name="Freeform: Shape 791">
                <a:extLst>
                  <a:ext uri="{FF2B5EF4-FFF2-40B4-BE49-F238E27FC236}">
                    <a16:creationId xmlns:a16="http://schemas.microsoft.com/office/drawing/2014/main" id="{8AF11315-BE6B-44D7-BC37-2A2B3DC206AE}"/>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3" name="Freeform: Shape 792">
                <a:extLst>
                  <a:ext uri="{FF2B5EF4-FFF2-40B4-BE49-F238E27FC236}">
                    <a16:creationId xmlns:a16="http://schemas.microsoft.com/office/drawing/2014/main" id="{0FEF47AE-64F2-45E0-8717-431BB4DDC685}"/>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4" name="Freeform: Shape 793">
                <a:extLst>
                  <a:ext uri="{FF2B5EF4-FFF2-40B4-BE49-F238E27FC236}">
                    <a16:creationId xmlns:a16="http://schemas.microsoft.com/office/drawing/2014/main" id="{D9132ECA-4DF7-4E27-8924-F4E39E3DB40D}"/>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5" name="Freeform: Shape 794">
                <a:extLst>
                  <a:ext uri="{FF2B5EF4-FFF2-40B4-BE49-F238E27FC236}">
                    <a16:creationId xmlns:a16="http://schemas.microsoft.com/office/drawing/2014/main" id="{4176F3C3-1929-48CE-A644-DFD996461072}"/>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6" name="Freeform: Shape 795">
                <a:extLst>
                  <a:ext uri="{FF2B5EF4-FFF2-40B4-BE49-F238E27FC236}">
                    <a16:creationId xmlns:a16="http://schemas.microsoft.com/office/drawing/2014/main" id="{4CE314D5-13CF-4012-A81D-2AD57E462714}"/>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7" name="Freeform: Shape 796">
                <a:extLst>
                  <a:ext uri="{FF2B5EF4-FFF2-40B4-BE49-F238E27FC236}">
                    <a16:creationId xmlns:a16="http://schemas.microsoft.com/office/drawing/2014/main" id="{3A38B86E-7D58-420C-9788-6BACCF4AC1A6}"/>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8" name="Freeform: Shape 797">
                <a:extLst>
                  <a:ext uri="{FF2B5EF4-FFF2-40B4-BE49-F238E27FC236}">
                    <a16:creationId xmlns:a16="http://schemas.microsoft.com/office/drawing/2014/main" id="{BA609064-02E5-491B-9E23-6296FDC02AF4}"/>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9" name="Freeform: Shape 798">
                <a:extLst>
                  <a:ext uri="{FF2B5EF4-FFF2-40B4-BE49-F238E27FC236}">
                    <a16:creationId xmlns:a16="http://schemas.microsoft.com/office/drawing/2014/main" id="{E870795A-7790-4AA4-8CD7-AF331D45231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0" name="Freeform: Shape 799">
                <a:extLst>
                  <a:ext uri="{FF2B5EF4-FFF2-40B4-BE49-F238E27FC236}">
                    <a16:creationId xmlns:a16="http://schemas.microsoft.com/office/drawing/2014/main" id="{530937E0-9CDD-487C-8874-E1F9CD25B62A}"/>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1" name="Freeform: Shape 800">
                <a:extLst>
                  <a:ext uri="{FF2B5EF4-FFF2-40B4-BE49-F238E27FC236}">
                    <a16:creationId xmlns:a16="http://schemas.microsoft.com/office/drawing/2014/main" id="{38E630C8-A5FD-4CA1-9009-8A7FA34D4912}"/>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2" name="Freeform: Shape 801">
                <a:extLst>
                  <a:ext uri="{FF2B5EF4-FFF2-40B4-BE49-F238E27FC236}">
                    <a16:creationId xmlns:a16="http://schemas.microsoft.com/office/drawing/2014/main" id="{E6C55305-CE2F-48A0-AC15-C0E8C500C119}"/>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3" name="Freeform: Shape 802">
                <a:extLst>
                  <a:ext uri="{FF2B5EF4-FFF2-40B4-BE49-F238E27FC236}">
                    <a16:creationId xmlns:a16="http://schemas.microsoft.com/office/drawing/2014/main" id="{CFBC37B0-24B4-43B4-AC02-77F6ECAF9EF6}"/>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4" name="Freeform: Shape 803">
                <a:extLst>
                  <a:ext uri="{FF2B5EF4-FFF2-40B4-BE49-F238E27FC236}">
                    <a16:creationId xmlns:a16="http://schemas.microsoft.com/office/drawing/2014/main" id="{54E26369-0D87-434D-BCA0-F0842B833084}"/>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5" name="Freeform: Shape 804">
                <a:extLst>
                  <a:ext uri="{FF2B5EF4-FFF2-40B4-BE49-F238E27FC236}">
                    <a16:creationId xmlns:a16="http://schemas.microsoft.com/office/drawing/2014/main" id="{FAECD07B-2C2F-4352-B1C3-18B2C94BD5C2}"/>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6" name="Freeform: Shape 805">
                <a:extLst>
                  <a:ext uri="{FF2B5EF4-FFF2-40B4-BE49-F238E27FC236}">
                    <a16:creationId xmlns:a16="http://schemas.microsoft.com/office/drawing/2014/main" id="{06C66FC6-2A79-4413-A454-0B4047660DC5}"/>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7" name="Freeform: Shape 806">
                <a:extLst>
                  <a:ext uri="{FF2B5EF4-FFF2-40B4-BE49-F238E27FC236}">
                    <a16:creationId xmlns:a16="http://schemas.microsoft.com/office/drawing/2014/main" id="{122F66F8-419F-435A-81E5-1BF97162F116}"/>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8" name="Freeform: Shape 807">
                <a:extLst>
                  <a:ext uri="{FF2B5EF4-FFF2-40B4-BE49-F238E27FC236}">
                    <a16:creationId xmlns:a16="http://schemas.microsoft.com/office/drawing/2014/main" id="{C5A237FA-540B-44FE-AA99-D8EE4AAB7C8D}"/>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9" name="Freeform: Shape 808">
                <a:extLst>
                  <a:ext uri="{FF2B5EF4-FFF2-40B4-BE49-F238E27FC236}">
                    <a16:creationId xmlns:a16="http://schemas.microsoft.com/office/drawing/2014/main" id="{97CC9712-80C4-4DC3-9742-D39B1F489621}"/>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0" name="Freeform: Shape 809">
                <a:extLst>
                  <a:ext uri="{FF2B5EF4-FFF2-40B4-BE49-F238E27FC236}">
                    <a16:creationId xmlns:a16="http://schemas.microsoft.com/office/drawing/2014/main" id="{23CE3CA1-FF74-439F-9A5F-A071C2178249}"/>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1" name="Freeform: Shape 810">
                <a:extLst>
                  <a:ext uri="{FF2B5EF4-FFF2-40B4-BE49-F238E27FC236}">
                    <a16:creationId xmlns:a16="http://schemas.microsoft.com/office/drawing/2014/main" id="{7D7F796B-CEAA-4AAA-BCCB-4813640C8A87}"/>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2" name="Freeform: Shape 811">
                <a:extLst>
                  <a:ext uri="{FF2B5EF4-FFF2-40B4-BE49-F238E27FC236}">
                    <a16:creationId xmlns:a16="http://schemas.microsoft.com/office/drawing/2014/main" id="{6784F334-D494-46C7-BC55-A2DE74C62105}"/>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3" name="Freeform: Shape 812">
                <a:extLst>
                  <a:ext uri="{FF2B5EF4-FFF2-40B4-BE49-F238E27FC236}">
                    <a16:creationId xmlns:a16="http://schemas.microsoft.com/office/drawing/2014/main" id="{C0E07F59-F16E-4203-9EA6-FADAC3BDDA74}"/>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2" name="Graphic 1068">
              <a:extLst>
                <a:ext uri="{FF2B5EF4-FFF2-40B4-BE49-F238E27FC236}">
                  <a16:creationId xmlns:a16="http://schemas.microsoft.com/office/drawing/2014/main" id="{F7718163-DAE6-43CF-9DAB-307F31110E66}"/>
                </a:ext>
              </a:extLst>
            </p:cNvPr>
            <p:cNvGrpSpPr/>
            <p:nvPr/>
          </p:nvGrpSpPr>
          <p:grpSpPr>
            <a:xfrm>
              <a:off x="8112780" y="4287027"/>
              <a:ext cx="1682027" cy="2430897"/>
              <a:chOff x="-399" y="1606051"/>
              <a:chExt cx="2526227" cy="3650951"/>
            </a:xfrm>
          </p:grpSpPr>
          <p:sp>
            <p:nvSpPr>
              <p:cNvPr id="711" name="Freeform: Shape 710">
                <a:extLst>
                  <a:ext uri="{FF2B5EF4-FFF2-40B4-BE49-F238E27FC236}">
                    <a16:creationId xmlns:a16="http://schemas.microsoft.com/office/drawing/2014/main" id="{952FB47A-5E48-47A2-AE52-DD5FF9D2F26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2" name="Freeform: Shape 711">
                <a:extLst>
                  <a:ext uri="{FF2B5EF4-FFF2-40B4-BE49-F238E27FC236}">
                    <a16:creationId xmlns:a16="http://schemas.microsoft.com/office/drawing/2014/main" id="{EF51A6E4-9D56-4195-9550-371440893BB4}"/>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3" name="Freeform: Shape 712">
                <a:extLst>
                  <a:ext uri="{FF2B5EF4-FFF2-40B4-BE49-F238E27FC236}">
                    <a16:creationId xmlns:a16="http://schemas.microsoft.com/office/drawing/2014/main" id="{DF2B1A20-4907-424E-9C10-650DA91450A4}"/>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4" name="Freeform: Shape 713">
                <a:extLst>
                  <a:ext uri="{FF2B5EF4-FFF2-40B4-BE49-F238E27FC236}">
                    <a16:creationId xmlns:a16="http://schemas.microsoft.com/office/drawing/2014/main" id="{1ACE0A20-815A-44F4-A963-C77D3AE591FF}"/>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5" name="Freeform: Shape 714">
                <a:extLst>
                  <a:ext uri="{FF2B5EF4-FFF2-40B4-BE49-F238E27FC236}">
                    <a16:creationId xmlns:a16="http://schemas.microsoft.com/office/drawing/2014/main" id="{4838FF02-7845-4D6D-80B7-89AC92E4BF3F}"/>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6" name="Freeform: Shape 715">
                <a:extLst>
                  <a:ext uri="{FF2B5EF4-FFF2-40B4-BE49-F238E27FC236}">
                    <a16:creationId xmlns:a16="http://schemas.microsoft.com/office/drawing/2014/main" id="{13ED47A1-997B-45F8-B4FA-A9D7D3A519A3}"/>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 name="Freeform: Shape 716">
                <a:extLst>
                  <a:ext uri="{FF2B5EF4-FFF2-40B4-BE49-F238E27FC236}">
                    <a16:creationId xmlns:a16="http://schemas.microsoft.com/office/drawing/2014/main" id="{F2E50F6C-5922-4508-B1B1-D0DB86B01CB0}"/>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8" name="Freeform: Shape 717">
                <a:extLst>
                  <a:ext uri="{FF2B5EF4-FFF2-40B4-BE49-F238E27FC236}">
                    <a16:creationId xmlns:a16="http://schemas.microsoft.com/office/drawing/2014/main" id="{78B45EFD-02CB-4830-9DFE-CF7304335E8A}"/>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9" name="Freeform: Shape 718">
                <a:extLst>
                  <a:ext uri="{FF2B5EF4-FFF2-40B4-BE49-F238E27FC236}">
                    <a16:creationId xmlns:a16="http://schemas.microsoft.com/office/drawing/2014/main" id="{CE7FE4D4-AA5B-45BF-A05E-54FA701EE3F9}"/>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0" name="Freeform: Shape 719">
                <a:extLst>
                  <a:ext uri="{FF2B5EF4-FFF2-40B4-BE49-F238E27FC236}">
                    <a16:creationId xmlns:a16="http://schemas.microsoft.com/office/drawing/2014/main" id="{466F0D0E-AD9E-458B-B6E7-C75686C9AFA4}"/>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1" name="Freeform: Shape 720">
                <a:extLst>
                  <a:ext uri="{FF2B5EF4-FFF2-40B4-BE49-F238E27FC236}">
                    <a16:creationId xmlns:a16="http://schemas.microsoft.com/office/drawing/2014/main" id="{674D228D-1682-4ECA-9C32-A5A276E97537}"/>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2" name="Freeform: Shape 721">
                <a:extLst>
                  <a:ext uri="{FF2B5EF4-FFF2-40B4-BE49-F238E27FC236}">
                    <a16:creationId xmlns:a16="http://schemas.microsoft.com/office/drawing/2014/main" id="{494C557F-6B5F-4D4B-B9E9-7B7C4C72EEDB}"/>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3" name="Freeform: Shape 722">
                <a:extLst>
                  <a:ext uri="{FF2B5EF4-FFF2-40B4-BE49-F238E27FC236}">
                    <a16:creationId xmlns:a16="http://schemas.microsoft.com/office/drawing/2014/main" id="{45207485-A406-4D7A-B776-7C21CA050174}"/>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4" name="Freeform: Shape 723">
                <a:extLst>
                  <a:ext uri="{FF2B5EF4-FFF2-40B4-BE49-F238E27FC236}">
                    <a16:creationId xmlns:a16="http://schemas.microsoft.com/office/drawing/2014/main" id="{392C614E-E47F-4398-896F-EFC71A9D4161}"/>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5" name="Freeform: Shape 724">
                <a:extLst>
                  <a:ext uri="{FF2B5EF4-FFF2-40B4-BE49-F238E27FC236}">
                    <a16:creationId xmlns:a16="http://schemas.microsoft.com/office/drawing/2014/main" id="{30E6EB0E-7852-4BFC-828D-BAA21A4617B9}"/>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6" name="Freeform: Shape 725">
                <a:extLst>
                  <a:ext uri="{FF2B5EF4-FFF2-40B4-BE49-F238E27FC236}">
                    <a16:creationId xmlns:a16="http://schemas.microsoft.com/office/drawing/2014/main" id="{6AE03D07-FEF3-4E25-8B0A-87C3A0528440}"/>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7" name="Freeform: Shape 726">
                <a:extLst>
                  <a:ext uri="{FF2B5EF4-FFF2-40B4-BE49-F238E27FC236}">
                    <a16:creationId xmlns:a16="http://schemas.microsoft.com/office/drawing/2014/main" id="{671A01DE-3C04-43AB-8160-28119103E39C}"/>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8" name="Freeform: Shape 727">
                <a:extLst>
                  <a:ext uri="{FF2B5EF4-FFF2-40B4-BE49-F238E27FC236}">
                    <a16:creationId xmlns:a16="http://schemas.microsoft.com/office/drawing/2014/main" id="{5369754F-DF6C-416D-8432-A30787644903}"/>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9" name="Freeform: Shape 728">
                <a:extLst>
                  <a:ext uri="{FF2B5EF4-FFF2-40B4-BE49-F238E27FC236}">
                    <a16:creationId xmlns:a16="http://schemas.microsoft.com/office/drawing/2014/main" id="{41F957A3-46DA-4E0A-9639-20FE144F9886}"/>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0" name="Freeform: Shape 729">
                <a:extLst>
                  <a:ext uri="{FF2B5EF4-FFF2-40B4-BE49-F238E27FC236}">
                    <a16:creationId xmlns:a16="http://schemas.microsoft.com/office/drawing/2014/main" id="{A3103B9D-0DEF-48E2-948B-99AE1D6A976B}"/>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1" name="Freeform: Shape 730">
                <a:extLst>
                  <a:ext uri="{FF2B5EF4-FFF2-40B4-BE49-F238E27FC236}">
                    <a16:creationId xmlns:a16="http://schemas.microsoft.com/office/drawing/2014/main" id="{F82D20BB-2770-462A-A6F5-0EC54D0FEAC1}"/>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2" name="Freeform: Shape 731">
                <a:extLst>
                  <a:ext uri="{FF2B5EF4-FFF2-40B4-BE49-F238E27FC236}">
                    <a16:creationId xmlns:a16="http://schemas.microsoft.com/office/drawing/2014/main" id="{A852F60B-C41A-4E23-AE39-B5BCADE7339D}"/>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3" name="Freeform: Shape 732">
                <a:extLst>
                  <a:ext uri="{FF2B5EF4-FFF2-40B4-BE49-F238E27FC236}">
                    <a16:creationId xmlns:a16="http://schemas.microsoft.com/office/drawing/2014/main" id="{F4AC223A-D1C3-4B04-A883-DF676CE710F4}"/>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4" name="Freeform: Shape 733">
                <a:extLst>
                  <a:ext uri="{FF2B5EF4-FFF2-40B4-BE49-F238E27FC236}">
                    <a16:creationId xmlns:a16="http://schemas.microsoft.com/office/drawing/2014/main" id="{C845D310-B370-46FE-9357-E96E7E746FF9}"/>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5" name="Freeform: Shape 734">
                <a:extLst>
                  <a:ext uri="{FF2B5EF4-FFF2-40B4-BE49-F238E27FC236}">
                    <a16:creationId xmlns:a16="http://schemas.microsoft.com/office/drawing/2014/main" id="{F26D18EE-E054-4AF2-AB3E-DFE00B760467}"/>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6" name="Freeform: Shape 735">
                <a:extLst>
                  <a:ext uri="{FF2B5EF4-FFF2-40B4-BE49-F238E27FC236}">
                    <a16:creationId xmlns:a16="http://schemas.microsoft.com/office/drawing/2014/main" id="{0AD952F1-20CB-44E1-A2E6-339E68F394AA}"/>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7" name="Freeform: Shape 736">
                <a:extLst>
                  <a:ext uri="{FF2B5EF4-FFF2-40B4-BE49-F238E27FC236}">
                    <a16:creationId xmlns:a16="http://schemas.microsoft.com/office/drawing/2014/main" id="{0A8919C9-D52F-4807-AD62-1A0F89398413}"/>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8" name="Freeform: Shape 737">
                <a:extLst>
                  <a:ext uri="{FF2B5EF4-FFF2-40B4-BE49-F238E27FC236}">
                    <a16:creationId xmlns:a16="http://schemas.microsoft.com/office/drawing/2014/main" id="{B89234FB-AB7F-4C6B-B32A-A1E85C67BB9C}"/>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9" name="Freeform: Shape 738">
                <a:extLst>
                  <a:ext uri="{FF2B5EF4-FFF2-40B4-BE49-F238E27FC236}">
                    <a16:creationId xmlns:a16="http://schemas.microsoft.com/office/drawing/2014/main" id="{A5354988-2763-46EB-A2E8-17B9509B75E0}"/>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0" name="Freeform: Shape 739">
                <a:extLst>
                  <a:ext uri="{FF2B5EF4-FFF2-40B4-BE49-F238E27FC236}">
                    <a16:creationId xmlns:a16="http://schemas.microsoft.com/office/drawing/2014/main" id="{1CCDC56B-8BEB-47E6-B619-3359A0BBDA72}"/>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1" name="Freeform: Shape 740">
                <a:extLst>
                  <a:ext uri="{FF2B5EF4-FFF2-40B4-BE49-F238E27FC236}">
                    <a16:creationId xmlns:a16="http://schemas.microsoft.com/office/drawing/2014/main" id="{DFFD8EFC-B545-4B32-98B8-2ED1D5E66699}"/>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2" name="Freeform: Shape 741">
                <a:extLst>
                  <a:ext uri="{FF2B5EF4-FFF2-40B4-BE49-F238E27FC236}">
                    <a16:creationId xmlns:a16="http://schemas.microsoft.com/office/drawing/2014/main" id="{EDA7D393-7D51-461C-852D-9C60C6E8311C}"/>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3" name="Freeform: Shape 742">
                <a:extLst>
                  <a:ext uri="{FF2B5EF4-FFF2-40B4-BE49-F238E27FC236}">
                    <a16:creationId xmlns:a16="http://schemas.microsoft.com/office/drawing/2014/main" id="{96563892-02D0-49EA-A343-1CF7F95412D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4" name="Freeform: Shape 743">
                <a:extLst>
                  <a:ext uri="{FF2B5EF4-FFF2-40B4-BE49-F238E27FC236}">
                    <a16:creationId xmlns:a16="http://schemas.microsoft.com/office/drawing/2014/main" id="{2E0120C1-6CE1-40A1-B24A-BFBCAF7332DA}"/>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5" name="Freeform: Shape 744">
                <a:extLst>
                  <a:ext uri="{FF2B5EF4-FFF2-40B4-BE49-F238E27FC236}">
                    <a16:creationId xmlns:a16="http://schemas.microsoft.com/office/drawing/2014/main" id="{7B528F69-4B47-4D08-BCD7-ACE934EC601E}"/>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6" name="Freeform: Shape 745">
                <a:extLst>
                  <a:ext uri="{FF2B5EF4-FFF2-40B4-BE49-F238E27FC236}">
                    <a16:creationId xmlns:a16="http://schemas.microsoft.com/office/drawing/2014/main" id="{A7B549F1-A042-4BE0-B3FA-895B21E0A8BC}"/>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7" name="Freeform: Shape 746">
                <a:extLst>
                  <a:ext uri="{FF2B5EF4-FFF2-40B4-BE49-F238E27FC236}">
                    <a16:creationId xmlns:a16="http://schemas.microsoft.com/office/drawing/2014/main" id="{151DE41A-A7D9-40FD-883C-A0860622AEF8}"/>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8" name="Freeform: Shape 747">
                <a:extLst>
                  <a:ext uri="{FF2B5EF4-FFF2-40B4-BE49-F238E27FC236}">
                    <a16:creationId xmlns:a16="http://schemas.microsoft.com/office/drawing/2014/main" id="{B60DCA28-7A45-4195-9103-67D48C3DFB31}"/>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9" name="Freeform: Shape 748">
                <a:extLst>
                  <a:ext uri="{FF2B5EF4-FFF2-40B4-BE49-F238E27FC236}">
                    <a16:creationId xmlns:a16="http://schemas.microsoft.com/office/drawing/2014/main" id="{B2498EF6-1341-4F97-AE71-1978C74EC2A8}"/>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0" name="Freeform: Shape 749">
                <a:extLst>
                  <a:ext uri="{FF2B5EF4-FFF2-40B4-BE49-F238E27FC236}">
                    <a16:creationId xmlns:a16="http://schemas.microsoft.com/office/drawing/2014/main" id="{270D03BE-2AD5-4F86-9AB4-DBD58A533CB4}"/>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1" name="Freeform: Shape 750">
                <a:extLst>
                  <a:ext uri="{FF2B5EF4-FFF2-40B4-BE49-F238E27FC236}">
                    <a16:creationId xmlns:a16="http://schemas.microsoft.com/office/drawing/2014/main" id="{311ABA34-CF84-4800-8851-0EF8959F4706}"/>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2" name="Freeform: Shape 751">
                <a:extLst>
                  <a:ext uri="{FF2B5EF4-FFF2-40B4-BE49-F238E27FC236}">
                    <a16:creationId xmlns:a16="http://schemas.microsoft.com/office/drawing/2014/main" id="{F4ADF604-35FB-4230-9EE6-B9D74604793E}"/>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3" name="Freeform: Shape 752">
                <a:extLst>
                  <a:ext uri="{FF2B5EF4-FFF2-40B4-BE49-F238E27FC236}">
                    <a16:creationId xmlns:a16="http://schemas.microsoft.com/office/drawing/2014/main" id="{36188A11-906F-4204-BC40-F3E3571219AD}"/>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4" name="Freeform: Shape 753">
                <a:extLst>
                  <a:ext uri="{FF2B5EF4-FFF2-40B4-BE49-F238E27FC236}">
                    <a16:creationId xmlns:a16="http://schemas.microsoft.com/office/drawing/2014/main" id="{DC92A77C-26E5-48F8-B159-50AC7CB50263}"/>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5" name="Freeform: Shape 754">
                <a:extLst>
                  <a:ext uri="{FF2B5EF4-FFF2-40B4-BE49-F238E27FC236}">
                    <a16:creationId xmlns:a16="http://schemas.microsoft.com/office/drawing/2014/main" id="{E3C9721D-F2F9-4EBF-8A38-5088C19BCFDE}"/>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6" name="Freeform: Shape 755">
                <a:extLst>
                  <a:ext uri="{FF2B5EF4-FFF2-40B4-BE49-F238E27FC236}">
                    <a16:creationId xmlns:a16="http://schemas.microsoft.com/office/drawing/2014/main" id="{E0F85C9D-96F8-4588-82CB-8D7AFCEEC68D}"/>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7" name="Freeform: Shape 756">
                <a:extLst>
                  <a:ext uri="{FF2B5EF4-FFF2-40B4-BE49-F238E27FC236}">
                    <a16:creationId xmlns:a16="http://schemas.microsoft.com/office/drawing/2014/main" id="{3A467BE7-73C9-4A41-9F3B-542D5591A572}"/>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8" name="Freeform: Shape 757">
                <a:extLst>
                  <a:ext uri="{FF2B5EF4-FFF2-40B4-BE49-F238E27FC236}">
                    <a16:creationId xmlns:a16="http://schemas.microsoft.com/office/drawing/2014/main" id="{BDE9B692-718E-4977-9385-84B768962628}"/>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9" name="Freeform: Shape 758">
                <a:extLst>
                  <a:ext uri="{FF2B5EF4-FFF2-40B4-BE49-F238E27FC236}">
                    <a16:creationId xmlns:a16="http://schemas.microsoft.com/office/drawing/2014/main" id="{2D703A2B-AFD0-4CB8-948F-B4765E1A5E17}"/>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0" name="Freeform: Shape 759">
                <a:extLst>
                  <a:ext uri="{FF2B5EF4-FFF2-40B4-BE49-F238E27FC236}">
                    <a16:creationId xmlns:a16="http://schemas.microsoft.com/office/drawing/2014/main" id="{DCE5EEE6-C33F-46C2-8463-6A5D3DB35DA1}"/>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1" name="Freeform: Shape 760">
                <a:extLst>
                  <a:ext uri="{FF2B5EF4-FFF2-40B4-BE49-F238E27FC236}">
                    <a16:creationId xmlns:a16="http://schemas.microsoft.com/office/drawing/2014/main" id="{D523F60A-4F53-48FE-A7FA-862A3121C7DA}"/>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2" name="Freeform: Shape 761">
                <a:extLst>
                  <a:ext uri="{FF2B5EF4-FFF2-40B4-BE49-F238E27FC236}">
                    <a16:creationId xmlns:a16="http://schemas.microsoft.com/office/drawing/2014/main" id="{527A032A-2CB8-4E2D-940A-98B48D59CAA5}"/>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3" name="Freeform: Shape 762">
                <a:extLst>
                  <a:ext uri="{FF2B5EF4-FFF2-40B4-BE49-F238E27FC236}">
                    <a16:creationId xmlns:a16="http://schemas.microsoft.com/office/drawing/2014/main" id="{CA9416B2-F155-4FCB-92E5-7713E51DC39B}"/>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4" name="Freeform: Shape 763">
                <a:extLst>
                  <a:ext uri="{FF2B5EF4-FFF2-40B4-BE49-F238E27FC236}">
                    <a16:creationId xmlns:a16="http://schemas.microsoft.com/office/drawing/2014/main" id="{9CB445C7-B656-4B1B-A7F1-07CE520C8F9B}"/>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5" name="Freeform: Shape 764">
                <a:extLst>
                  <a:ext uri="{FF2B5EF4-FFF2-40B4-BE49-F238E27FC236}">
                    <a16:creationId xmlns:a16="http://schemas.microsoft.com/office/drawing/2014/main" id="{E9421527-7164-40BD-9333-953D1A31803A}"/>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6" name="Freeform: Shape 765">
                <a:extLst>
                  <a:ext uri="{FF2B5EF4-FFF2-40B4-BE49-F238E27FC236}">
                    <a16:creationId xmlns:a16="http://schemas.microsoft.com/office/drawing/2014/main" id="{66B75396-2C48-4868-9090-EA26753C7829}"/>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7" name="Freeform: Shape 766">
                <a:extLst>
                  <a:ext uri="{FF2B5EF4-FFF2-40B4-BE49-F238E27FC236}">
                    <a16:creationId xmlns:a16="http://schemas.microsoft.com/office/drawing/2014/main" id="{889681A0-B962-4297-9070-BAD093826684}"/>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8" name="Freeform: Shape 767">
                <a:extLst>
                  <a:ext uri="{FF2B5EF4-FFF2-40B4-BE49-F238E27FC236}">
                    <a16:creationId xmlns:a16="http://schemas.microsoft.com/office/drawing/2014/main" id="{BCBD7032-D8CB-4AD3-9AAC-73AB0E1A896F}"/>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9" name="Freeform: Shape 768">
                <a:extLst>
                  <a:ext uri="{FF2B5EF4-FFF2-40B4-BE49-F238E27FC236}">
                    <a16:creationId xmlns:a16="http://schemas.microsoft.com/office/drawing/2014/main" id="{6EAB7BF9-BE38-4556-8C02-00C3FEC807E2}"/>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0" name="Freeform: Shape 769">
                <a:extLst>
                  <a:ext uri="{FF2B5EF4-FFF2-40B4-BE49-F238E27FC236}">
                    <a16:creationId xmlns:a16="http://schemas.microsoft.com/office/drawing/2014/main" id="{4FDE0B0B-E8CE-4799-9BD2-C2D0D58CF2E0}"/>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1" name="Freeform: Shape 770">
                <a:extLst>
                  <a:ext uri="{FF2B5EF4-FFF2-40B4-BE49-F238E27FC236}">
                    <a16:creationId xmlns:a16="http://schemas.microsoft.com/office/drawing/2014/main" id="{6B9EBECC-6375-41DA-BF63-C490D5E34235}"/>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2" name="Freeform: Shape 771">
                <a:extLst>
                  <a:ext uri="{FF2B5EF4-FFF2-40B4-BE49-F238E27FC236}">
                    <a16:creationId xmlns:a16="http://schemas.microsoft.com/office/drawing/2014/main" id="{5B01A558-D97D-4CB9-9952-4F67F4E922B6}"/>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3" name="Freeform: Shape 772">
                <a:extLst>
                  <a:ext uri="{FF2B5EF4-FFF2-40B4-BE49-F238E27FC236}">
                    <a16:creationId xmlns:a16="http://schemas.microsoft.com/office/drawing/2014/main" id="{A5D0B9FE-6955-4094-BCFD-E1FA73D1A92F}"/>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4" name="Freeform: Shape 773">
                <a:extLst>
                  <a:ext uri="{FF2B5EF4-FFF2-40B4-BE49-F238E27FC236}">
                    <a16:creationId xmlns:a16="http://schemas.microsoft.com/office/drawing/2014/main" id="{5C6D2DAD-7A93-4218-A474-66C5894723D2}"/>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3" name="Graphic 1068">
              <a:extLst>
                <a:ext uri="{FF2B5EF4-FFF2-40B4-BE49-F238E27FC236}">
                  <a16:creationId xmlns:a16="http://schemas.microsoft.com/office/drawing/2014/main" id="{6227601A-4521-465E-92AB-1AEF035448E8}"/>
                </a:ext>
              </a:extLst>
            </p:cNvPr>
            <p:cNvGrpSpPr/>
            <p:nvPr/>
          </p:nvGrpSpPr>
          <p:grpSpPr>
            <a:xfrm>
              <a:off x="6653998" y="4348837"/>
              <a:ext cx="1678895" cy="2411490"/>
              <a:chOff x="6160880" y="1636652"/>
              <a:chExt cx="2521524" cy="3621804"/>
            </a:xfrm>
          </p:grpSpPr>
          <p:sp>
            <p:nvSpPr>
              <p:cNvPr id="334" name="Freeform: Shape 333">
                <a:extLst>
                  <a:ext uri="{FF2B5EF4-FFF2-40B4-BE49-F238E27FC236}">
                    <a16:creationId xmlns:a16="http://schemas.microsoft.com/office/drawing/2014/main" id="{486D1561-EF36-46C1-83B1-27FC8B64DB63}"/>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767F7B3D-7578-4A40-B133-484070293DC0}"/>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A6EE2A8B-9AF2-4424-A58E-C45612D31BBD}"/>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229FEAF-9083-4FD0-A7B1-48617C900B55}"/>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D628A939-CCF5-4738-9901-D9209EC9BA03}"/>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4FA7BBCC-A2F4-433A-8FD8-790F2EC31AE5}"/>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BB7B9BDC-54F3-431D-B641-CEFAC693D818}"/>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A5C408D0-B80D-4087-BF0F-366738FE5B57}"/>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8B2F8755-4D0F-4069-AF21-171F4590DBA5}"/>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44DB5DE0-10E2-49A1-9DA6-F4509EB26A40}"/>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8BE76A9C-8A28-4235-A54F-A97E902729A2}"/>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A40268B9-FAF6-4982-809D-B5BCF0FCAD59}"/>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00EAB6F2-2F95-4AAC-AD4D-F5F59A71D217}"/>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1407366-D0EC-4B02-94FF-3BCADB9E0C22}"/>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579348DA-86C2-4194-A621-6F54B149596E}"/>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2F8D601D-762B-4E50-B5AB-64BD86E7EA82}"/>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D3521AAF-0BE8-42EA-B264-4E7321826C61}"/>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D8CDB7B1-7E99-4333-9159-4FD46D1A9AD7}"/>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356B265F-0CB1-4C68-A73C-0F950E2BFDAE}"/>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83A84352-1091-4D2E-8573-D1E3F876D360}"/>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54638BFD-A568-4E55-9EDD-C60FE4F6BC44}"/>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9C3C4535-114A-4CA9-BE35-4921FDD49BC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56561E31-FC08-4679-ADF1-AC2774D0A42F}"/>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763567FF-BD7A-4149-9B68-A1D29BFD089B}"/>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A3BF9A24-5C64-4CC2-BA77-D9E93A193D64}"/>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E66695FF-B577-4059-AA8D-A6837BF6C2A6}"/>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F7605279-FF46-4737-A004-28E07E3162BD}"/>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ED50EAA6-D323-41EA-B528-E9280ACB0CF7}"/>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EA9DD947-FC42-4352-83E3-7E91230551FE}"/>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35791237-B690-4C80-ADDE-E39D0BC6BB19}"/>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8CAE997-D021-4AB2-985A-6DF6A86AEE0A}"/>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016EF481-0FDF-4C16-B3F4-98948B7A2C01}"/>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7606F69-255E-4AB5-ACA7-230C8FF4F6FB}"/>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15C170D1-D1EF-4F39-A351-4D1DB433EE86}"/>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CD4CDB6F-287C-4BBF-B6DB-51FE2FFC1811}"/>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901C7897-7A1F-4C06-BD76-71FB365F78A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05CEAC23-F7B5-407B-8D26-540455AA81CD}"/>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FBDF000-1B20-42EE-97FF-0A7DE325C879}"/>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B5D7675-CEE4-422B-91EF-FDDF7351AA43}"/>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C0CF6953-DA56-4FA6-BC4C-1E9DE8321F91}"/>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774B312C-D17F-4167-BCE1-1AA2C9490208}"/>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920EEC70-E541-45BA-91A8-A9125F7B54D7}"/>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FE6ABB8B-6A2E-46CD-93B6-2E8787BDE540}"/>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9458DB6B-8624-440D-9052-1434BFB75D4F}"/>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BDB4236-0990-4F76-B88A-83055F678295}"/>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9E244818-6135-4BFB-BBAB-6FA038F2DA9A}"/>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4AFBE9C2-FBE0-404B-9C6B-EE0CEC654981}"/>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A4518AFE-E2F0-4ABB-88A9-0D5804331B97}"/>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DB4694FD-2754-46E6-830B-4BB0CDF7879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9AE7F666-4FEE-4D5D-A927-36B8A4A2ADBA}"/>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0" name="Freeform: Shape 709">
                <a:extLst>
                  <a:ext uri="{FF2B5EF4-FFF2-40B4-BE49-F238E27FC236}">
                    <a16:creationId xmlns:a16="http://schemas.microsoft.com/office/drawing/2014/main" id="{692D5C48-654E-4B6F-9054-330BC4587BB9}"/>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643094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 calcmode="lin" valueType="num">
                                      <p:cBhvr>
                                        <p:cTn id="7" dur="500" fill="hold"/>
                                        <p:tgtEl>
                                          <p:spTgt spid="329"/>
                                        </p:tgtEl>
                                        <p:attrNameLst>
                                          <p:attrName>ppt_w</p:attrName>
                                        </p:attrNameLst>
                                      </p:cBhvr>
                                      <p:tavLst>
                                        <p:tav tm="0">
                                          <p:val>
                                            <p:fltVal val="0"/>
                                          </p:val>
                                        </p:tav>
                                        <p:tav tm="100000">
                                          <p:val>
                                            <p:strVal val="#ppt_w"/>
                                          </p:val>
                                        </p:tav>
                                      </p:tavLst>
                                    </p:anim>
                                    <p:anim calcmode="lin" valueType="num">
                                      <p:cBhvr>
                                        <p:cTn id="8" dur="500" fill="hold"/>
                                        <p:tgtEl>
                                          <p:spTgt spid="329"/>
                                        </p:tgtEl>
                                        <p:attrNameLst>
                                          <p:attrName>ppt_h</p:attrName>
                                        </p:attrNameLst>
                                      </p:cBhvr>
                                      <p:tavLst>
                                        <p:tav tm="0">
                                          <p:val>
                                            <p:fltVal val="0"/>
                                          </p:val>
                                        </p:tav>
                                        <p:tav tm="100000">
                                          <p:val>
                                            <p:strVal val="#ppt_h"/>
                                          </p:val>
                                        </p:tav>
                                      </p:tavLst>
                                    </p:anim>
                                    <p:animEffect transition="in" filter="fade">
                                      <p:cBhvr>
                                        <p:cTn id="9" dur="5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các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DCDFBC-FE33-4DE6-9825-1A891CCBEFEC}"/>
              </a:ext>
            </a:extLst>
          </p:cNvPr>
          <p:cNvPicPr>
            <a:picLocks noChangeAspect="1"/>
          </p:cNvPicPr>
          <p:nvPr/>
        </p:nvPicPr>
        <p:blipFill>
          <a:blip r:embed="rId14"/>
          <a:stretch>
            <a:fillRect/>
          </a:stretch>
        </p:blipFill>
        <p:spPr>
          <a:xfrm>
            <a:off x="0" y="383"/>
            <a:ext cx="12192000" cy="685723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pic>
        <p:nvPicPr>
          <p:cNvPr id="8" name="Picture 7" descr="A picture containing drawing&#10;&#10;Description automatically generated">
            <a:extLst>
              <a:ext uri="{FF2B5EF4-FFF2-40B4-BE49-F238E27FC236}">
                <a16:creationId xmlns:a16="http://schemas.microsoft.com/office/drawing/2014/main" id="{94C9C3B8-D1DF-4F56-86A8-D48D930B7DF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302741" y="2458432"/>
            <a:ext cx="1085182" cy="2450804"/>
          </a:xfrm>
          <a:prstGeom prst="rect">
            <a:avLst/>
          </a:prstGeom>
        </p:spPr>
      </p:pic>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6"/>
          <a:stretch>
            <a:fillRect/>
          </a:stretch>
        </p:blipFill>
        <p:spPr>
          <a:xfrm>
            <a:off x="2380590" y="2426886"/>
            <a:ext cx="1099830" cy="2513897"/>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9"/>
          <a:srcRect/>
          <a:stretch/>
        </p:blipFill>
        <p:spPr>
          <a:xfrm>
            <a:off x="2948353" y="1555980"/>
            <a:ext cx="7320735" cy="4620414"/>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20"/>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567996" y="131632"/>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3480420" y="131632"/>
            <a:ext cx="6593914" cy="1173546"/>
          </a:xfrm>
          <a:prstGeom prst="wedgeRectCallout">
            <a:avLst>
              <a:gd name="adj1" fmla="val -16167"/>
              <a:gd name="adj2" fmla="val 10391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sym typeface="Arial"/>
              </a:rPr>
              <a:t>NÀO MÌNH CÙNG LÊN XE BUÝT</a:t>
            </a:r>
          </a:p>
        </p:txBody>
      </p:sp>
      <p:sp>
        <p:nvSpPr>
          <p:cNvPr id="26" name="Rectangle 25">
            <a:extLst>
              <a:ext uri="{FF2B5EF4-FFF2-40B4-BE49-F238E27FC236}">
                <a16:creationId xmlns:a16="http://schemas.microsoft.com/office/drawing/2014/main" id="{043762B3-8E3F-4C90-9088-084C5087FB35}"/>
              </a:ext>
            </a:extLst>
          </p:cNvPr>
          <p:cNvSpPr/>
          <p:nvPr/>
        </p:nvSpPr>
        <p:spPr>
          <a:xfrm>
            <a:off x="4622163" y="3389134"/>
            <a:ext cx="5281205" cy="95410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Hãy</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trả</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lời</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đúng</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các</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câu</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hỏi</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để</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được</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lên</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xe</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baseline="0" noProof="0" dirty="0" err="1">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nhé</a:t>
            </a:r>
            <a:r>
              <a:rPr kumimoji="0" lang="en-US" sz="2800" b="1" i="0" u="none" strike="noStrike" kern="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rPr>
              <a:t>!</a:t>
            </a:r>
            <a:endParaRPr kumimoji="0" lang="en-US" sz="2800" b="1"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pic>
        <p:nvPicPr>
          <p:cNvPr id="133" name="Fail! (sound effect)">
            <a:hlinkClick r:id="" action="ppaction://media"/>
            <a:extLst>
              <a:ext uri="{FF2B5EF4-FFF2-40B4-BE49-F238E27FC236}">
                <a16:creationId xmlns:a16="http://schemas.microsoft.com/office/drawing/2014/main" id="{C2F89CED-7CB4-4EE0-AF27-6B8132668842}"/>
              </a:ext>
            </a:extLst>
          </p:cNvPr>
          <p:cNvPicPr>
            <a:picLocks noChangeAspect="1"/>
          </p:cNvPicPr>
          <p:nvPr>
            <a:audioFile r:link="rId6"/>
            <p:extLst>
              <p:ext uri="{DAA4B4D4-6D71-4841-9C94-3DE7FCFB9230}">
                <p14:media xmlns:p14="http://schemas.microsoft.com/office/powerpoint/2010/main" r:embed="rId5"/>
              </p:ext>
            </p:extLst>
          </p:nvPr>
        </p:nvPicPr>
        <p:blipFill>
          <a:blip r:embed="rId20"/>
          <a:stretch>
            <a:fillRect/>
          </a:stretch>
        </p:blipFill>
        <p:spPr>
          <a:xfrm>
            <a:off x="12413928" y="5407754"/>
            <a:ext cx="609600" cy="609600"/>
          </a:xfrm>
          <a:prstGeom prst="rect">
            <a:avLst/>
          </a:prstGeom>
        </p:spPr>
      </p:pic>
      <p:pic>
        <p:nvPicPr>
          <p:cNvPr id="12" name="Bike_Rides">
            <a:hlinkClick r:id="" action="ppaction://media"/>
            <a:extLst>
              <a:ext uri="{FF2B5EF4-FFF2-40B4-BE49-F238E27FC236}">
                <a16:creationId xmlns:a16="http://schemas.microsoft.com/office/drawing/2014/main" id="{6249DC35-A39E-4559-9AC3-76A8A3BFD1C4}"/>
              </a:ext>
            </a:extLst>
          </p:cNvPr>
          <p:cNvPicPr>
            <a:picLocks noChangeAspect="1"/>
          </p:cNvPicPr>
          <p:nvPr>
            <a:audioFile r:link="rId8"/>
            <p:extLst>
              <p:ext uri="{DAA4B4D4-6D71-4841-9C94-3DE7FCFB9230}">
                <p14:media xmlns:p14="http://schemas.microsoft.com/office/powerpoint/2010/main" r:embed="rId7"/>
              </p:ext>
            </p:extLst>
          </p:nvPr>
        </p:nvPicPr>
        <p:blipFill>
          <a:blip r:embed="rId20"/>
          <a:stretch>
            <a:fillRect/>
          </a:stretch>
        </p:blipFill>
        <p:spPr>
          <a:xfrm>
            <a:off x="12413928" y="3028902"/>
            <a:ext cx="609600" cy="609600"/>
          </a:xfrm>
          <a:prstGeom prst="rect">
            <a:avLst/>
          </a:prstGeom>
        </p:spPr>
      </p:pic>
      <p:sp>
        <p:nvSpPr>
          <p:cNvPr id="13" name="Rectangle 12">
            <a:extLst>
              <a:ext uri="{FF2B5EF4-FFF2-40B4-BE49-F238E27FC236}">
                <a16:creationId xmlns:a16="http://schemas.microsoft.com/office/drawing/2014/main" id="{6FEA3630-923D-469A-8B2C-044D77B7FADA}"/>
              </a:ext>
            </a:extLst>
          </p:cNvPr>
          <p:cNvSpPr/>
          <p:nvPr/>
        </p:nvSpPr>
        <p:spPr>
          <a:xfrm>
            <a:off x="5811259" y="5589220"/>
            <a:ext cx="1594924"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50" normalizeH="0" baseline="0" noProof="0" dirty="0">
                <a:ln w="9525" cmpd="sng">
                  <a:solidFill>
                    <a:srgbClr val="5B9BD5"/>
                  </a:solidFill>
                  <a:prstDash val="solid"/>
                </a:ln>
                <a:solidFill>
                  <a:srgbClr val="70AD47">
                    <a:tint val="1000"/>
                  </a:srgbClr>
                </a:solidFill>
                <a:effectLst>
                  <a:glow rad="38100">
                    <a:srgbClr val="5B9BD5">
                      <a:alpha val="40000"/>
                    </a:srgbClr>
                  </a:glow>
                </a:effectLst>
                <a:uLnTx/>
                <a:uFillTx/>
                <a:latin typeface="Arial"/>
                <a:ea typeface="+mn-ea"/>
                <a:cs typeface="Arial"/>
                <a:sym typeface="Arial"/>
              </a:rPr>
              <a:t>PLAY</a:t>
            </a:r>
          </a:p>
        </p:txBody>
      </p:sp>
      <p:sp>
        <p:nvSpPr>
          <p:cNvPr id="15" name="Rectangle 14">
            <a:extLst>
              <a:ext uri="{FF2B5EF4-FFF2-40B4-BE49-F238E27FC236}">
                <a16:creationId xmlns:a16="http://schemas.microsoft.com/office/drawing/2014/main" id="{082E861E-BE8A-4649-B7C5-564951A26166}"/>
              </a:ext>
            </a:extLst>
          </p:cNvPr>
          <p:cNvSpPr/>
          <p:nvPr/>
        </p:nvSpPr>
        <p:spPr>
          <a:xfrm>
            <a:off x="2251787" y="3998882"/>
            <a:ext cx="7688425" cy="2345590"/>
          </a:xfrm>
          <a:prstGeom prst="rect">
            <a:avLst/>
          </a:prstGeom>
          <a:solidFill>
            <a:schemeClr val="bg1">
              <a:alpha val="75000"/>
            </a:scheme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HƯỚNG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DẪN</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Thầy</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cô</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màn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hình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để</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bắt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đầu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trò</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chơi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a:t>
            </a: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màn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hình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để</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ô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tô</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di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chuyển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và</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hiện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câu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hỏi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a:t>
            </a: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màn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hình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để</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hiện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đáp</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án</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mũi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tên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RIGHT –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nếu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trả</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lời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đúng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Tự</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động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chạy</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hiệu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ứng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đón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kết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thúc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silde</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Kích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chuột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vào</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mũi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tên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WRONG –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nếu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trả</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lời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sai</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Tự</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động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chạy</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hiệu</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ứng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không</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đón</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học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sinh</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kết</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thúc</a:t>
            </a:r>
            <a:r>
              <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rPr>
              <a:t>silde</a:t>
            </a:r>
            <a:endParaRPr kumimoji="0" lang="en-US" sz="180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334873413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1" presetClass="mediacall" presetSubtype="0" fill="hold" nodeType="withEffect">
                                  <p:stCondLst>
                                    <p:cond delay="5000"/>
                                  </p:stCondLst>
                                  <p:childTnLst>
                                    <p:cmd type="call" cmd="playFrom(0.0)">
                                      <p:cBhvr>
                                        <p:cTn id="16" dur="112013" fill="hold"/>
                                        <p:tgtEl>
                                          <p:spTgt spid="12"/>
                                        </p:tgtEl>
                                      </p:cBhvr>
                                    </p:cmd>
                                  </p:childTnLst>
                                </p:cTn>
                              </p:par>
                              <p:par>
                                <p:cTn id="17" presetID="10" presetClass="exit" presetSubtype="0" fill="hold" grpId="0" nodeType="withEffect">
                                  <p:stCondLst>
                                    <p:cond delay="500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par>
                                <p:cTn id="20" presetID="42" presetClass="entr" presetSubtype="0" fill="hold" grpId="0" nodeType="withEffect">
                                  <p:stCondLst>
                                    <p:cond delay="500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11" name="CLICK.WAV"/>
                                        </p:tgtEl>
                                      </p:cMediaNode>
                                    </p:audio>
                                  </p:subTnLst>
                                </p:cTn>
                              </p:par>
                              <p:par>
                                <p:cTn id="25" presetID="22" presetClass="entr" presetSubtype="8" fill="hold" grpId="0" nodeType="withEffect">
                                  <p:stCondLst>
                                    <p:cond delay="500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subTnLst>
                                    <p:audio>
                                      <p:cMediaNode>
                                        <p:cTn display="0" masterRel="sameClick">
                                          <p:stCondLst>
                                            <p:cond evt="begin" delay="0">
                                              <p:tn val="25"/>
                                            </p:cond>
                                          </p:stCondLst>
                                          <p:endCondLst>
                                            <p:cond evt="onStopAudio" delay="0">
                                              <p:tgtEl>
                                                <p:sldTgt/>
                                              </p:tgtEl>
                                            </p:cond>
                                          </p:endCondLst>
                                        </p:cTn>
                                        <p:tgtEl>
                                          <p:sndTgt r:embed="rId12" name="CHIMES.WAV"/>
                                        </p:tgtEl>
                                      </p:cMediaNode>
                                    </p:audio>
                                  </p:subTnLst>
                                </p:cTn>
                              </p:par>
                              <p:par>
                                <p:cTn id="28" presetID="10" presetClass="entr" presetSubtype="0" fill="hold" grpId="1" nodeType="withEffect">
                                  <p:stCondLst>
                                    <p:cond delay="50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26" presetClass="emph" presetSubtype="0" repeatCount="indefinite" fill="hold" grpId="0" nodeType="withEffect">
                                  <p:stCondLst>
                                    <p:cond delay="5000"/>
                                  </p:stCondLst>
                                  <p:childTnLst>
                                    <p:animEffect transition="out" filter="fade">
                                      <p:cBhvr>
                                        <p:cTn id="32" dur="500" tmFilter="0, 0; .2, .5; .8, .5; 1, 0"/>
                                        <p:tgtEl>
                                          <p:spTgt spid="13"/>
                                        </p:tgtEl>
                                      </p:cBhvr>
                                    </p:animEffect>
                                    <p:animScale>
                                      <p:cBhvr>
                                        <p:cTn id="33" dur="250" autoRev="1" fill="hold"/>
                                        <p:tgtEl>
                                          <p:spTgt spid="13"/>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11201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2"/>
                </p:tgtEl>
              </p:cMediaNode>
            </p:audio>
            <p:audio>
              <p:cMediaNode vol="80000">
                <p:cTn id="39" fill="hold" display="0">
                  <p:stCondLst>
                    <p:cond delay="indefinite"/>
                  </p:stCondLst>
                  <p:endCondLst>
                    <p:cond evt="onStopAudio" delay="0">
                      <p:tgtEl>
                        <p:sldTgt/>
                      </p:tgtEl>
                    </p:cond>
                  </p:endCondLst>
                </p:cTn>
                <p:tgtEl>
                  <p:spTgt spid="3"/>
                </p:tgtEl>
              </p:cMediaNode>
            </p:audio>
            <p:audio>
              <p:cMediaNode vol="80000">
                <p:cTn id="40" fill="hold" display="0">
                  <p:stCondLst>
                    <p:cond delay="indefinite"/>
                  </p:stCondLst>
                  <p:endCondLst>
                    <p:cond evt="onStopAudio" delay="0">
                      <p:tgtEl>
                        <p:sldTgt/>
                      </p:tgtEl>
                    </p:cond>
                  </p:endCondLst>
                </p:cTn>
                <p:tgtEl>
                  <p:spTgt spid="133"/>
                </p:tgtEl>
              </p:cMediaNode>
            </p:audio>
            <p:audio>
              <p:cMediaNode vol="80000">
                <p:cTn id="41" fill="hold" display="0">
                  <p:stCondLst>
                    <p:cond delay="indefinite"/>
                  </p:stCondLst>
                  <p:endCondLst>
                    <p:cond evt="onStopAudio" delay="0">
                      <p:tgtEl>
                        <p:sldTgt/>
                      </p:tgtEl>
                    </p:cond>
                  </p:endCondLst>
                </p:cTn>
                <p:tgtEl>
                  <p:spTgt spid="12"/>
                </p:tgtEl>
              </p:cMediaNode>
            </p:audio>
          </p:childTnLst>
        </p:cTn>
      </p:par>
    </p:tnLst>
    <p:bldLst>
      <p:bldP spid="5" grpId="0" animBg="1"/>
      <p:bldP spid="26" grpId="0"/>
      <p:bldP spid="13" grpId="0"/>
      <p:bldP spid="13" grpId="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1"/>
          <a:stretch>
            <a:fillRect/>
          </a:stretch>
        </p:blipFill>
        <p:spPr>
          <a:xfrm>
            <a:off x="2910742" y="2100263"/>
            <a:ext cx="1099830" cy="2513897"/>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2"/>
          <a:stretch>
            <a:fillRect/>
          </a:stretch>
        </p:blipFill>
        <p:spPr>
          <a:xfrm>
            <a:off x="2916837" y="2100263"/>
            <a:ext cx="1093545" cy="2513897"/>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5"/>
          <a:srcRect/>
          <a:stretch/>
        </p:blipFill>
        <p:spPr>
          <a:xfrm>
            <a:off x="2781300" y="1688800"/>
            <a:ext cx="7320735" cy="4620414"/>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6"/>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1361661" y="395641"/>
            <a:ext cx="10018643" cy="1173546"/>
          </a:xfrm>
          <a:prstGeom prst="wedgeRectCallout">
            <a:avLst>
              <a:gd name="adj1" fmla="val -6898"/>
              <a:gd name="adj2" fmla="val 84040"/>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Tìm</a:t>
            </a:r>
            <a:r>
              <a:rPr kumimoji="0" lang="en-US" sz="28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số</a:t>
            </a:r>
            <a:r>
              <a:rPr kumimoji="0" lang="en-US" sz="28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thích</a:t>
            </a:r>
            <a:r>
              <a:rPr kumimoji="0" lang="en-US" sz="28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2800" b="1" i="0" u="none" strike="noStrike" kern="0" cap="none" spc="0" normalizeH="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hợp</a:t>
            </a:r>
            <a:r>
              <a:rPr kumimoji="0" lang="en-US" sz="28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endParaRPr kumimoji="0" lang="en-US" sz="28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26" name="Rectangle 25">
            <a:extLst>
              <a:ext uri="{FF2B5EF4-FFF2-40B4-BE49-F238E27FC236}">
                <a16:creationId xmlns:a16="http://schemas.microsoft.com/office/drawing/2014/main" id="{043762B3-8E3F-4C90-9088-084C5087FB35}"/>
              </a:ext>
            </a:extLst>
          </p:cNvPr>
          <p:cNvSpPr/>
          <p:nvPr/>
        </p:nvSpPr>
        <p:spPr>
          <a:xfrm>
            <a:off x="5234810" y="3575638"/>
            <a:ext cx="3354101"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Đáp</a:t>
            </a:r>
            <a:r>
              <a:rPr kumimoji="0" lang="en-US" sz="36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án:0</a:t>
            </a: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0000"/>
                </a:solidFill>
                <a:effectLst/>
                <a:uLnTx/>
                <a:uFillTx/>
                <a:latin typeface="Arial"/>
                <a:ea typeface="+mn-ea"/>
                <a:cs typeface="+mn-cs"/>
                <a:sym typeface="Arial"/>
              </a:rPr>
              <a:t>WRONG</a:t>
            </a:r>
            <a:endParaRPr kumimoji="0" lang="en-US" sz="1400" b="1"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0000"/>
                </a:solidFill>
                <a:effectLst/>
                <a:uLnTx/>
                <a:uFillTx/>
                <a:latin typeface="Arial"/>
                <a:ea typeface="+mn-ea"/>
                <a:cs typeface="+mn-cs"/>
                <a:sym typeface="Arial"/>
              </a:rPr>
              <a:t>RIGHT</a:t>
            </a:r>
            <a:endParaRPr kumimoji="0" lang="en-US" sz="1400" b="1" i="0" u="none" strike="noStrike" kern="0" cap="none" spc="0" normalizeH="0" baseline="0" noProof="0" dirty="0">
              <a:ln>
                <a:noFill/>
              </a:ln>
              <a:solidFill>
                <a:srgbClr val="002060"/>
              </a:solidFill>
              <a:effectLst/>
              <a:uLnTx/>
              <a:uFillTx/>
              <a:latin typeface="Arial"/>
              <a:ea typeface="+mn-ea"/>
              <a:cs typeface="+mn-cs"/>
              <a:sym typeface="Arial"/>
            </a:endParaRPr>
          </a:p>
        </p:txBody>
      </p:sp>
      <p:pic>
        <p:nvPicPr>
          <p:cNvPr id="133" name="Fail! (sound effect)">
            <a:hlinkClick r:id="" action="ppaction://media"/>
            <a:extLst>
              <a:ext uri="{FF2B5EF4-FFF2-40B4-BE49-F238E27FC236}">
                <a16:creationId xmlns:a16="http://schemas.microsoft.com/office/drawing/2014/main" id="{C2F89CED-7CB4-4EE0-AF27-6B8132668842}"/>
              </a:ext>
            </a:extLst>
          </p:cNvPr>
          <p:cNvPicPr>
            <a:picLocks noChangeAspect="1"/>
          </p:cNvPicPr>
          <p:nvPr>
            <a:audioFile r:link="rId6"/>
            <p:extLst>
              <p:ext uri="{DAA4B4D4-6D71-4841-9C94-3DE7FCFB9230}">
                <p14:media xmlns:p14="http://schemas.microsoft.com/office/powerpoint/2010/main" r:embed="rId5"/>
              </p:ext>
            </p:extLst>
          </p:nvPr>
        </p:nvPicPr>
        <p:blipFill>
          <a:blip r:embed="rId16"/>
          <a:stretch>
            <a:fillRect/>
          </a:stretch>
        </p:blipFill>
        <p:spPr>
          <a:xfrm>
            <a:off x="12413928" y="5407754"/>
            <a:ext cx="609600" cy="609600"/>
          </a:xfrm>
          <a:prstGeom prst="rect">
            <a:avLst/>
          </a:prstGeom>
        </p:spPr>
      </p:pic>
      <p:grpSp>
        <p:nvGrpSpPr>
          <p:cNvPr id="15" name="Group 14">
            <a:extLst>
              <a:ext uri="{FF2B5EF4-FFF2-40B4-BE49-F238E27FC236}">
                <a16:creationId xmlns:a16="http://schemas.microsoft.com/office/drawing/2014/main" id="{A189A0F5-5EF5-4763-A36D-EA231D3B92CB}"/>
              </a:ext>
            </a:extLst>
          </p:cNvPr>
          <p:cNvGrpSpPr/>
          <p:nvPr/>
        </p:nvGrpSpPr>
        <p:grpSpPr>
          <a:xfrm>
            <a:off x="4875972" y="950016"/>
            <a:ext cx="4667250" cy="646331"/>
            <a:chOff x="1238250" y="1466850"/>
            <a:chExt cx="4667250" cy="646331"/>
          </a:xfrm>
        </p:grpSpPr>
        <p:sp>
          <p:nvSpPr>
            <p:cNvPr id="16" name="TextBox 15">
              <a:extLst>
                <a:ext uri="{FF2B5EF4-FFF2-40B4-BE49-F238E27FC236}">
                  <a16:creationId xmlns:a16="http://schemas.microsoft.com/office/drawing/2014/main" id="{BAA39689-9022-4660-8EF0-C8686C5DBCA6}"/>
                </a:ext>
              </a:extLst>
            </p:cNvPr>
            <p:cNvSpPr txBox="1"/>
            <p:nvPr/>
          </p:nvSpPr>
          <p:spPr>
            <a:xfrm>
              <a:off x="1238250" y="1466850"/>
              <a:ext cx="4667250" cy="646331"/>
            </a:xfrm>
            <a:prstGeom prst="rect">
              <a:avLst/>
            </a:prstGeom>
            <a:noFill/>
          </p:spPr>
          <p:txBody>
            <a:bodyPr wrap="square" rtlCol="0">
              <a:spAutoFit/>
            </a:bodyPr>
            <a:lstStyle/>
            <a:p>
              <a:r>
                <a:rPr lang="en-US" sz="3600" b="1" dirty="0">
                  <a:solidFill>
                    <a:srgbClr val="FF0000"/>
                  </a:solidFill>
                  <a:latin typeface="Cambria" panose="02040503050406030204" pitchFamily="18" charset="0"/>
                  <a:ea typeface="Cambria" panose="02040503050406030204" pitchFamily="18" charset="0"/>
                </a:rPr>
                <a:t>42 381  &gt; 42 38</a:t>
              </a:r>
            </a:p>
          </p:txBody>
        </p:sp>
        <p:sp>
          <p:nvSpPr>
            <p:cNvPr id="17" name="Rectangle: Rounded Corners 16">
              <a:extLst>
                <a:ext uri="{FF2B5EF4-FFF2-40B4-BE49-F238E27FC236}">
                  <a16:creationId xmlns:a16="http://schemas.microsoft.com/office/drawing/2014/main" id="{F6A28361-8EEA-4402-B71A-CEC8238922A6}"/>
                </a:ext>
              </a:extLst>
            </p:cNvPr>
            <p:cNvSpPr/>
            <p:nvPr/>
          </p:nvSpPr>
          <p:spPr>
            <a:xfrm>
              <a:off x="4552950" y="1533525"/>
              <a:ext cx="533400" cy="514350"/>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latin typeface="Cambria" panose="02040503050406030204" pitchFamily="18" charset="0"/>
                  <a:ea typeface="Cambria" panose="02040503050406030204" pitchFamily="18" charset="0"/>
                </a:rPr>
                <a:t>?</a:t>
              </a:r>
            </a:p>
          </p:txBody>
        </p:sp>
      </p:grpSp>
    </p:spTree>
    <p:extLst>
      <p:ext uri="{BB962C8B-B14F-4D97-AF65-F5344CB8AC3E}">
        <p14:creationId xmlns:p14="http://schemas.microsoft.com/office/powerpoint/2010/main" val="279384885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40"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par>
                                <p:cTn id="20" presetID="16" presetClass="entr" presetSubtype="21" fill="hold" nodeType="withEffect">
                                  <p:stCondLst>
                                    <p:cond delay="500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audio>
              <p:cMediaNode vol="80000">
                <p:cTn id="29" fill="hold" display="0">
                  <p:stCondLst>
                    <p:cond delay="indefinite"/>
                  </p:stCondLst>
                  <p:endCondLst>
                    <p:cond evt="onStopAudio" delay="0">
                      <p:tgtEl>
                        <p:sldTgt/>
                      </p:tgtEl>
                    </p:cond>
                  </p:endCondLst>
                </p:cTn>
                <p:tgtEl>
                  <p:spTgt spid="3"/>
                </p:tgtEl>
              </p:cMediaNode>
            </p:audio>
            <p:seq concurrent="1" nextAc="seek">
              <p:cTn id="30" restart="whenNotActive" fill="hold" evtFilter="cancelBubble" nodeType="interactiveSeq">
                <p:stCondLst>
                  <p:cond evt="onClick" delay="0">
                    <p:tgtEl>
                      <p:spTgt spid="27"/>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27"/>
                                        </p:tgtEl>
                                      </p:cBhvr>
                                    </p:animEffect>
                                    <p:set>
                                      <p:cBhvr>
                                        <p:cTn id="35"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9" name="APPLAUSE.WAV"/>
                                        </p:tgtEl>
                                      </p:cMediaNode>
                                    </p:audio>
                                  </p:subTnLst>
                                </p:cTn>
                              </p:par>
                              <p:par>
                                <p:cTn id="36" presetID="1" presetClass="exit" presetSubtype="0" fill="hold" grpId="1" nodeType="withEffect">
                                  <p:stCondLst>
                                    <p:cond delay="0"/>
                                  </p:stCondLst>
                                  <p:childTnLst>
                                    <p:set>
                                      <p:cBhvr>
                                        <p:cTn id="37" dur="1" fill="hold">
                                          <p:stCondLst>
                                            <p:cond delay="0"/>
                                          </p:stCondLst>
                                        </p:cTn>
                                        <p:tgtEl>
                                          <p:spTgt spid="14"/>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4.16667E-6 -3.33333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40"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133"/>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childTnLst>
                          </p:cTn>
                        </p:par>
                        <p:par>
                          <p:cTn id="71" fill="hold">
                            <p:stCondLst>
                              <p:cond delay="1000"/>
                            </p:stCondLst>
                            <p:childTnLst>
                              <p:par>
                                <p:cTn id="72" presetID="2" presetClass="exit" presetSubtype="8" fill="hold" nodeType="afterEffect">
                                  <p:stCondLst>
                                    <p:cond delay="0"/>
                                  </p:stCondLst>
                                  <p:childTnLst>
                                    <p:anim calcmode="lin" valueType="num">
                                      <p:cBhvr additive="base">
                                        <p:cTn id="73" dur="5000"/>
                                        <p:tgtEl>
                                          <p:spTgt spid="79"/>
                                        </p:tgtEl>
                                        <p:attrNameLst>
                                          <p:attrName>ppt_x</p:attrName>
                                        </p:attrNameLst>
                                      </p:cBhvr>
                                      <p:tavLst>
                                        <p:tav tm="0">
                                          <p:val>
                                            <p:strVal val="ppt_x"/>
                                          </p:val>
                                        </p:tav>
                                        <p:tav tm="100000">
                                          <p:val>
                                            <p:strVal val="0-ppt_w/2"/>
                                          </p:val>
                                        </p:tav>
                                      </p:tavLst>
                                    </p:anim>
                                    <p:anim calcmode="lin" valueType="num">
                                      <p:cBhvr additive="base">
                                        <p:cTn id="74" dur="5000"/>
                                        <p:tgtEl>
                                          <p:spTgt spid="79"/>
                                        </p:tgtEl>
                                        <p:attrNameLst>
                                          <p:attrName>ppt_y</p:attrName>
                                        </p:attrNameLst>
                                      </p:cBhvr>
                                      <p:tavLst>
                                        <p:tav tm="0">
                                          <p:val>
                                            <p:strVal val="ppt_y"/>
                                          </p:val>
                                        </p:tav>
                                        <p:tav tm="100000">
                                          <p:val>
                                            <p:strVal val="ppt_y"/>
                                          </p:val>
                                        </p:tav>
                                      </p:tavLst>
                                    </p:anim>
                                    <p:set>
                                      <p:cBhvr>
                                        <p:cTn id="75" dur="1" fill="hold">
                                          <p:stCondLst>
                                            <p:cond delay="4999"/>
                                          </p:stCondLst>
                                        </p:cTn>
                                        <p:tgtEl>
                                          <p:spTgt spid="79"/>
                                        </p:tgtEl>
                                        <p:attrNameLst>
                                          <p:attrName>style.visibility</p:attrName>
                                        </p:attrNameLst>
                                      </p:cBhvr>
                                      <p:to>
                                        <p:strVal val="hidden"/>
                                      </p:to>
                                    </p:set>
                                  </p:childTnLst>
                                </p:cTn>
                              </p:par>
                              <p:par>
                                <p:cTn id="76" presetID="1" presetClass="mediacall" presetSubtype="0" fill="hold" nodeType="withEffect">
                                  <p:stCondLst>
                                    <p:cond delay="0"/>
                                  </p:stCondLst>
                                  <p:childTnLst>
                                    <p:cmd type="call" cmd="playFrom(0.0)">
                                      <p:cBhvr>
                                        <p:cTn id="77" dur="10140" fill="hold"/>
                                        <p:tgtEl>
                                          <p:spTgt spid="2"/>
                                        </p:tgtEl>
                                      </p:cBhvr>
                                    </p:cmd>
                                  </p:childTnLst>
                                </p:cTn>
                              </p:par>
                            </p:childTnLst>
                          </p:cTn>
                        </p:par>
                      </p:childTnLst>
                    </p:cTn>
                  </p:par>
                </p:childTnLst>
              </p:cTn>
              <p:nextCondLst>
                <p:cond evt="onClick" delay="0">
                  <p:tgtEl>
                    <p:spTgt spid="14"/>
                  </p:tgtEl>
                </p:cond>
              </p:nextCondLst>
            </p:seq>
            <p:audio>
              <p:cMediaNode vol="80000">
                <p:cTn id="78" fill="hold" display="0">
                  <p:stCondLst>
                    <p:cond delay="indefinite"/>
                  </p:stCondLst>
                  <p:endCondLst>
                    <p:cond evt="onStopAudio" delay="0">
                      <p:tgtEl>
                        <p:sldTgt/>
                      </p:tgtEl>
                    </p:cond>
                  </p:endCondLst>
                </p:cTn>
                <p:tgtEl>
                  <p:spTgt spid="133"/>
                </p:tgtEl>
              </p:cMediaNode>
            </p:audio>
          </p:childTnLst>
        </p:cTn>
      </p:par>
    </p:tnLst>
    <p:bldLst>
      <p:bldP spid="5" grpId="0" animBg="1"/>
      <p:bldP spid="5" grpId="1" animBg="1"/>
      <p:bldP spid="5" grpId="2" animBg="1"/>
      <p:bldP spid="26" grpId="0"/>
      <p:bldP spid="14" grpId="0" animBg="1"/>
      <p:bldP spid="14" grpId="1" animBg="1"/>
      <p:bldP spid="27" grpId="0" animBg="1"/>
      <p:bldP spid="2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903874" y="2092216"/>
            <a:ext cx="1069366" cy="2491138"/>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903874" y="2092216"/>
            <a:ext cx="1063289" cy="2491138"/>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rcRect/>
          <a:stretch/>
        </p:blipFill>
        <p:spPr>
          <a:xfrm>
            <a:off x="2781300" y="1688800"/>
            <a:ext cx="7320735" cy="4620414"/>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4191001" y="252883"/>
            <a:ext cx="6715124" cy="1173546"/>
          </a:xfrm>
          <a:prstGeom prst="wedgeRectCallout">
            <a:avLst>
              <a:gd name="adj1" fmla="val -28073"/>
              <a:gd name="adj2" fmla="val 102167"/>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Trong</a:t>
            </a: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số</a:t>
            </a: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56 746 </a:t>
            </a: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thì</a:t>
            </a: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số</a:t>
            </a: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5 ở </a:t>
            </a: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hàng</a:t>
            </a: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3600" b="1" i="0" u="none" strike="noStrike" kern="0" cap="none" spc="0" normalizeH="0" baseline="0" noProof="0" dirty="0" err="1">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nào</a:t>
            </a:r>
            <a:r>
              <a:rPr kumimoji="0" lang="en-US" sz="3600" b="1" i="0" u="none" strike="noStrike" kern="0" cap="none" spc="0" normalizeH="0" baseline="0" noProof="0" dirty="0">
                <a:ln>
                  <a:noFill/>
                </a:ln>
                <a:solidFill>
                  <a:srgbClr val="0070C0"/>
                </a:solidFill>
                <a:effectLst/>
                <a:uLnTx/>
                <a:uFillTx/>
                <a:latin typeface="Tahoma" panose="020B0604030504040204" pitchFamily="34" charset="0"/>
                <a:ea typeface="Tahoma" panose="020B0604030504040204" pitchFamily="34" charset="0"/>
                <a:cs typeface="Tahoma" panose="020B0604030504040204" pitchFamily="34" charset="0"/>
                <a:sym typeface="Arial"/>
              </a:rPr>
              <a:t>?</a:t>
            </a:r>
          </a:p>
        </p:txBody>
      </p:sp>
      <p:sp>
        <p:nvSpPr>
          <p:cNvPr id="26" name="Rectangle 25">
            <a:extLst>
              <a:ext uri="{FF2B5EF4-FFF2-40B4-BE49-F238E27FC236}">
                <a16:creationId xmlns:a16="http://schemas.microsoft.com/office/drawing/2014/main" id="{043762B3-8E3F-4C90-9088-084C5087FB35}"/>
              </a:ext>
            </a:extLst>
          </p:cNvPr>
          <p:cNvSpPr/>
          <p:nvPr/>
        </p:nvSpPr>
        <p:spPr>
          <a:xfrm>
            <a:off x="4270489" y="3575638"/>
            <a:ext cx="5281205"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hàng</a:t>
            </a:r>
            <a:r>
              <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40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chục</a:t>
            </a:r>
            <a:r>
              <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40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nghìn</a:t>
            </a:r>
            <a:endPar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0000"/>
                </a:solidFill>
                <a:effectLst/>
                <a:uLnTx/>
                <a:uFillTx/>
                <a:latin typeface="Arial"/>
                <a:ea typeface="+mn-ea"/>
                <a:cs typeface="+mn-cs"/>
                <a:sym typeface="Arial"/>
              </a:rPr>
              <a:t>WRONG</a:t>
            </a:r>
            <a:r>
              <a:rPr kumimoji="0" lang="en-US" sz="1400" b="1" i="0" u="none" strike="noStrike" kern="0" cap="none" spc="0" normalizeH="0" baseline="0" noProof="0">
                <a:ln>
                  <a:noFill/>
                </a:ln>
                <a:solidFill>
                  <a:srgbClr val="002060"/>
                </a:solidFill>
                <a:effectLst/>
                <a:uLnTx/>
                <a:uFillTx/>
                <a:latin typeface="Arial"/>
                <a:ea typeface="+mn-ea"/>
                <a:cs typeface="+mn-cs"/>
                <a:sym typeface="Arial"/>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0000"/>
                </a:solidFill>
                <a:effectLst/>
                <a:uLnTx/>
                <a:uFillTx/>
                <a:latin typeface="Arial"/>
                <a:ea typeface="+mn-ea"/>
                <a:cs typeface="+mn-cs"/>
                <a:sym typeface="Arial"/>
              </a:rPr>
              <a:t>RIGHT</a:t>
            </a:r>
            <a:r>
              <a:rPr kumimoji="0" lang="en-US" sz="1400" b="1" i="0" u="none" strike="noStrike" kern="0" cap="none" spc="0" normalizeH="0" baseline="0" noProof="0">
                <a:ln>
                  <a:noFill/>
                </a:ln>
                <a:solidFill>
                  <a:srgbClr val="002060"/>
                </a:solidFill>
                <a:effectLst/>
                <a:uLnTx/>
                <a:uFillTx/>
                <a:latin typeface="Arial"/>
                <a:ea typeface="+mn-ea"/>
                <a:cs typeface="+mn-cs"/>
                <a:sym typeface="Arial"/>
              </a:rPr>
              <a:t>/ĐÚNG</a:t>
            </a:r>
          </a:p>
        </p:txBody>
      </p:sp>
      <p:pic>
        <p:nvPicPr>
          <p:cNvPr id="4" name="Fail! (sound effect)">
            <a:hlinkClick r:id="" action="ppaction://media"/>
            <a:extLst>
              <a:ext uri="{FF2B5EF4-FFF2-40B4-BE49-F238E27FC236}">
                <a16:creationId xmlns:a16="http://schemas.microsoft.com/office/drawing/2014/main" id="{AB8A3C66-7187-4855-B5F4-6F4BDB5A2C64}"/>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Tree>
    <p:extLst>
      <p:ext uri="{BB962C8B-B14F-4D97-AF65-F5344CB8AC3E}">
        <p14:creationId xmlns:p14="http://schemas.microsoft.com/office/powerpoint/2010/main" val="222005251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1.25E-6 -4.07407E-6 L 0.15651 0.02639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114" name="Picture 113">
            <a:extLst>
              <a:ext uri="{FF2B5EF4-FFF2-40B4-BE49-F238E27FC236}">
                <a16:creationId xmlns:a16="http://schemas.microsoft.com/office/drawing/2014/main" id="{D067B868-75D4-48E7-8A82-52A76B0D355A}"/>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2925566" y="2158083"/>
            <a:ext cx="1055883" cy="2384633"/>
          </a:xfrm>
          <a:prstGeom prst="rect">
            <a:avLst/>
          </a:prstGeom>
        </p:spPr>
      </p:pic>
      <p:pic>
        <p:nvPicPr>
          <p:cNvPr id="132" name="Picture 131">
            <a:extLst>
              <a:ext uri="{FF2B5EF4-FFF2-40B4-BE49-F238E27FC236}">
                <a16:creationId xmlns:a16="http://schemas.microsoft.com/office/drawing/2014/main" id="{0A72BDF2-FC8C-412D-B404-25EA1101A564}"/>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2925567" y="2144550"/>
            <a:ext cx="1053290" cy="2398166"/>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88C97931-3855-4346-8552-0397AD943EF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927440" y="1914525"/>
            <a:ext cx="1189007" cy="1661113"/>
          </a:xfrm>
          <a:prstGeom prst="rect">
            <a:avLst/>
          </a:prstGeom>
        </p:spPr>
      </p:pic>
      <p:pic>
        <p:nvPicPr>
          <p:cNvPr id="9" name="Picture 8" descr="A insect on the ground&#10;&#10;Description automatically generated">
            <a:extLst>
              <a:ext uri="{FF2B5EF4-FFF2-40B4-BE49-F238E27FC236}">
                <a16:creationId xmlns:a16="http://schemas.microsoft.com/office/drawing/2014/main" id="{D570F14C-05FC-426D-8191-A7CDBD81759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8564" y="1914525"/>
            <a:ext cx="640513" cy="613611"/>
          </a:xfrm>
          <a:prstGeom prst="rect">
            <a:avLst/>
          </a:prstGeom>
        </p:spPr>
      </p:pic>
      <p:pic>
        <p:nvPicPr>
          <p:cNvPr id="79" name="Picture 78">
            <a:extLst>
              <a:ext uri="{FF2B5EF4-FFF2-40B4-BE49-F238E27FC236}">
                <a16:creationId xmlns:a16="http://schemas.microsoft.com/office/drawing/2014/main" id="{E369BAE6-EB8C-4DA8-8110-F12C6BCD041E}"/>
              </a:ext>
            </a:extLst>
          </p:cNvPr>
          <p:cNvPicPr>
            <a:picLocks noChangeAspect="1"/>
          </p:cNvPicPr>
          <p:nvPr/>
        </p:nvPicPr>
        <p:blipFill>
          <a:blip r:embed="rId16"/>
          <a:srcRect/>
          <a:stretch/>
        </p:blipFill>
        <p:spPr>
          <a:xfrm>
            <a:off x="2781300" y="1688800"/>
            <a:ext cx="7320735" cy="4620414"/>
          </a:xfrm>
          <a:prstGeom prst="rect">
            <a:avLst/>
          </a:prstGeom>
        </p:spPr>
      </p:pic>
      <p:pic>
        <p:nvPicPr>
          <p:cNvPr id="2" name="Bus Sound Effects">
            <a:hlinkClick r:id="" action="ppaction://media"/>
            <a:extLst>
              <a:ext uri="{FF2B5EF4-FFF2-40B4-BE49-F238E27FC236}">
                <a16:creationId xmlns:a16="http://schemas.microsoft.com/office/drawing/2014/main" id="{B4F5C31A-1602-4858-B05B-92D3530B5518}"/>
              </a:ext>
            </a:extLst>
          </p:cNvPr>
          <p:cNvPicPr>
            <a:picLocks noChangeAspect="1"/>
          </p:cNvPicPr>
          <p:nvPr>
            <a:audioFile r:link="rId1"/>
            <p:extLst>
              <p:ext uri="{DAA4B4D4-6D71-4841-9C94-3DE7FCFB9230}">
                <p14:media xmlns:p14="http://schemas.microsoft.com/office/powerpoint/2010/main" r:embed="rId2">
                  <p14:trim st="440" end="15675"/>
                </p14:media>
              </p:ext>
            </p:extLst>
          </p:nvPr>
        </p:nvPicPr>
        <p:blipFill>
          <a:blip r:embed="rId17"/>
          <a:stretch>
            <a:fillRect/>
          </a:stretch>
        </p:blipFill>
        <p:spPr>
          <a:xfrm>
            <a:off x="12413928" y="3866188"/>
            <a:ext cx="609600" cy="609600"/>
          </a:xfrm>
          <a:prstGeom prst="rect">
            <a:avLst/>
          </a:prstGeom>
        </p:spPr>
      </p:pic>
      <p:pic>
        <p:nvPicPr>
          <p:cNvPr id="3" name="Bus Horn sound effect">
            <a:hlinkClick r:id="" action="ppaction://media"/>
            <a:extLst>
              <a:ext uri="{FF2B5EF4-FFF2-40B4-BE49-F238E27FC236}">
                <a16:creationId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3928" y="4702795"/>
            <a:ext cx="609600" cy="609600"/>
          </a:xfrm>
          <a:prstGeom prst="rect">
            <a:avLst/>
          </a:prstGeom>
        </p:spPr>
      </p:pic>
      <p:pic>
        <p:nvPicPr>
          <p:cNvPr id="28" name="Picture 27" descr="A picture containing food&#10;&#10;Description automatically generated">
            <a:extLst>
              <a:ext uri="{FF2B5EF4-FFF2-40B4-BE49-F238E27FC236}">
                <a16:creationId xmlns:a16="http://schemas.microsoft.com/office/drawing/2014/main" id="{6D6F8CAF-9C6F-4794-9D75-A26511E7178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669623" y="49337"/>
            <a:ext cx="1519850" cy="1519850"/>
          </a:xfrm>
          <a:prstGeom prst="rect">
            <a:avLst/>
          </a:prstGeom>
        </p:spPr>
      </p:pic>
      <p:sp>
        <p:nvSpPr>
          <p:cNvPr id="5" name="Speech Bubble: Rectangle 4">
            <a:extLst>
              <a:ext uri="{FF2B5EF4-FFF2-40B4-BE49-F238E27FC236}">
                <a16:creationId xmlns:a16="http://schemas.microsoft.com/office/drawing/2014/main" id="{B29223BF-88BB-44E5-B772-8C3B971553A7}"/>
              </a:ext>
            </a:extLst>
          </p:cNvPr>
          <p:cNvSpPr/>
          <p:nvPr/>
        </p:nvSpPr>
        <p:spPr>
          <a:xfrm>
            <a:off x="4631771" y="446583"/>
            <a:ext cx="6398179" cy="1173546"/>
          </a:xfrm>
          <a:prstGeom prst="wedgeRectCallout">
            <a:avLst>
              <a:gd name="adj1" fmla="val -28398"/>
              <a:gd name="adj2" fmla="val 105655"/>
            </a:avLst>
          </a:prstGeom>
          <a:solidFill>
            <a:schemeClr val="bg1">
              <a:alpha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defRPr/>
            </a:pPr>
            <a:r>
              <a:rPr lang="en-US" sz="3600" b="1" kern="0" dirty="0" err="1">
                <a:solidFill>
                  <a:srgbClr val="0070C0"/>
                </a:solidFill>
                <a:latin typeface="Tahoma" panose="020B0604030504040204" pitchFamily="34" charset="0"/>
                <a:ea typeface="Tahoma" panose="020B0604030504040204" pitchFamily="34" charset="0"/>
                <a:cs typeface="Tahoma" panose="020B0604030504040204" pitchFamily="34" charset="0"/>
                <a:sym typeface="Arial"/>
              </a:rPr>
              <a:t>Trong</a:t>
            </a:r>
            <a:r>
              <a:rPr lang="en-US" sz="3600" b="1" kern="0"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 </a:t>
            </a:r>
            <a:r>
              <a:rPr lang="en-US" sz="3600" b="1" kern="0" dirty="0" err="1">
                <a:solidFill>
                  <a:srgbClr val="0070C0"/>
                </a:solidFill>
                <a:latin typeface="Tahoma" panose="020B0604030504040204" pitchFamily="34" charset="0"/>
                <a:ea typeface="Tahoma" panose="020B0604030504040204" pitchFamily="34" charset="0"/>
                <a:cs typeface="Tahoma" panose="020B0604030504040204" pitchFamily="34" charset="0"/>
                <a:sym typeface="Arial"/>
              </a:rPr>
              <a:t>số</a:t>
            </a:r>
            <a:r>
              <a:rPr lang="en-US" sz="3600" b="1" kern="0"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 48 923 </a:t>
            </a:r>
            <a:r>
              <a:rPr lang="en-US" sz="3600" b="1" kern="0" dirty="0" err="1">
                <a:solidFill>
                  <a:srgbClr val="0070C0"/>
                </a:solidFill>
                <a:latin typeface="Tahoma" panose="020B0604030504040204" pitchFamily="34" charset="0"/>
                <a:ea typeface="Tahoma" panose="020B0604030504040204" pitchFamily="34" charset="0"/>
                <a:cs typeface="Tahoma" panose="020B0604030504040204" pitchFamily="34" charset="0"/>
                <a:sym typeface="Arial"/>
              </a:rPr>
              <a:t>thì</a:t>
            </a:r>
            <a:r>
              <a:rPr lang="en-US" sz="3600" b="1" kern="0"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 </a:t>
            </a:r>
            <a:r>
              <a:rPr lang="en-US" sz="3600" b="1" kern="0" dirty="0" err="1">
                <a:solidFill>
                  <a:srgbClr val="0070C0"/>
                </a:solidFill>
                <a:latin typeface="Tahoma" panose="020B0604030504040204" pitchFamily="34" charset="0"/>
                <a:ea typeface="Tahoma" panose="020B0604030504040204" pitchFamily="34" charset="0"/>
                <a:cs typeface="Tahoma" panose="020B0604030504040204" pitchFamily="34" charset="0"/>
                <a:sym typeface="Arial"/>
              </a:rPr>
              <a:t>số</a:t>
            </a:r>
            <a:r>
              <a:rPr lang="en-US" sz="3600" b="1" kern="0"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 8 ở </a:t>
            </a:r>
            <a:r>
              <a:rPr lang="en-US" sz="3600" b="1" kern="0" dirty="0" err="1">
                <a:solidFill>
                  <a:srgbClr val="0070C0"/>
                </a:solidFill>
                <a:latin typeface="Tahoma" panose="020B0604030504040204" pitchFamily="34" charset="0"/>
                <a:ea typeface="Tahoma" panose="020B0604030504040204" pitchFamily="34" charset="0"/>
                <a:cs typeface="Tahoma" panose="020B0604030504040204" pitchFamily="34" charset="0"/>
                <a:sym typeface="Arial"/>
              </a:rPr>
              <a:t>hàng</a:t>
            </a:r>
            <a:r>
              <a:rPr lang="en-US" sz="3600" b="1" kern="0"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 </a:t>
            </a:r>
            <a:r>
              <a:rPr lang="en-US" sz="3600" b="1" kern="0" dirty="0" err="1">
                <a:solidFill>
                  <a:srgbClr val="0070C0"/>
                </a:solidFill>
                <a:latin typeface="Tahoma" panose="020B0604030504040204" pitchFamily="34" charset="0"/>
                <a:ea typeface="Tahoma" panose="020B0604030504040204" pitchFamily="34" charset="0"/>
                <a:cs typeface="Tahoma" panose="020B0604030504040204" pitchFamily="34" charset="0"/>
                <a:sym typeface="Arial"/>
              </a:rPr>
              <a:t>nào</a:t>
            </a:r>
            <a:r>
              <a:rPr lang="en-US" sz="3600" b="1" kern="0" dirty="0">
                <a:solidFill>
                  <a:srgbClr val="0070C0"/>
                </a:solidFill>
                <a:latin typeface="Tahoma" panose="020B0604030504040204" pitchFamily="34" charset="0"/>
                <a:ea typeface="Tahoma" panose="020B0604030504040204" pitchFamily="34" charset="0"/>
                <a:cs typeface="Tahoma" panose="020B0604030504040204" pitchFamily="34" charset="0"/>
                <a:sym typeface="Arial"/>
              </a:rPr>
              <a:t>?</a:t>
            </a:r>
          </a:p>
        </p:txBody>
      </p:sp>
      <p:sp>
        <p:nvSpPr>
          <p:cNvPr id="26" name="Rectangle 25">
            <a:extLst>
              <a:ext uri="{FF2B5EF4-FFF2-40B4-BE49-F238E27FC236}">
                <a16:creationId xmlns:a16="http://schemas.microsoft.com/office/drawing/2014/main" id="{043762B3-8E3F-4C90-9088-084C5087FB35}"/>
              </a:ext>
            </a:extLst>
          </p:cNvPr>
          <p:cNvSpPr/>
          <p:nvPr/>
        </p:nvSpPr>
        <p:spPr>
          <a:xfrm>
            <a:off x="4288645" y="3645064"/>
            <a:ext cx="5281205"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Đáp</a:t>
            </a:r>
            <a:r>
              <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40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án</a:t>
            </a:r>
            <a:r>
              <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40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hàng</a:t>
            </a:r>
            <a:r>
              <a:rPr kumimoji="0" lang="en-US" sz="40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 </a:t>
            </a:r>
            <a:r>
              <a:rPr kumimoji="0" lang="en-US" sz="40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rPr>
              <a:t>nghìn</a:t>
            </a:r>
            <a:endParaRPr kumimoji="0" lang="en-US" sz="40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sym typeface="Arial"/>
            </a:endParaRPr>
          </a:p>
        </p:txBody>
      </p:sp>
      <p:sp>
        <p:nvSpPr>
          <p:cNvPr id="14" name="Arrow: Pentagon 13">
            <a:extLst>
              <a:ext uri="{FF2B5EF4-FFF2-40B4-BE49-F238E27FC236}">
                <a16:creationId xmlns:a16="http://schemas.microsoft.com/office/drawing/2014/main" id="{EFEC2813-F03C-46C4-B220-977ADEDD23F1}"/>
              </a:ext>
            </a:extLst>
          </p:cNvPr>
          <p:cNvSpPr/>
          <p:nvPr/>
        </p:nvSpPr>
        <p:spPr>
          <a:xfrm>
            <a:off x="997559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0000"/>
                </a:solidFill>
                <a:effectLst/>
                <a:uLnTx/>
                <a:uFillTx/>
                <a:latin typeface="Arial"/>
                <a:ea typeface="+mn-ea"/>
                <a:cs typeface="+mn-cs"/>
                <a:sym typeface="Arial"/>
              </a:rPr>
              <a:t>WRONG</a:t>
            </a:r>
            <a:r>
              <a:rPr kumimoji="0" lang="en-US" sz="1400" b="1" i="0" u="none" strike="noStrike" kern="0" cap="none" spc="0" normalizeH="0" baseline="0" noProof="0">
                <a:ln>
                  <a:noFill/>
                </a:ln>
                <a:solidFill>
                  <a:srgbClr val="002060"/>
                </a:solidFill>
                <a:effectLst/>
                <a:uLnTx/>
                <a:uFillTx/>
                <a:latin typeface="Arial"/>
                <a:ea typeface="+mn-ea"/>
                <a:cs typeface="+mn-cs"/>
                <a:sym typeface="Arial"/>
              </a:rPr>
              <a:t>/SAI</a:t>
            </a:r>
          </a:p>
        </p:txBody>
      </p:sp>
      <p:sp>
        <p:nvSpPr>
          <p:cNvPr id="27" name="Arrow: Pentagon 26">
            <a:extLst>
              <a:ext uri="{FF2B5EF4-FFF2-40B4-BE49-F238E27FC236}">
                <a16:creationId xmlns:a16="http://schemas.microsoft.com/office/drawing/2014/main" id="{131E0464-CD56-43E5-9323-D2C4D12584D1}"/>
              </a:ext>
            </a:extLst>
          </p:cNvPr>
          <p:cNvSpPr/>
          <p:nvPr/>
        </p:nvSpPr>
        <p:spPr>
          <a:xfrm flipH="1">
            <a:off x="8116960" y="6017354"/>
            <a:ext cx="1733937" cy="587763"/>
          </a:xfrm>
          <a:prstGeom prst="homePlate">
            <a:avLst/>
          </a:prstGeom>
          <a:solidFill>
            <a:srgbClr val="F4B183"/>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0000"/>
                </a:solidFill>
                <a:effectLst/>
                <a:uLnTx/>
                <a:uFillTx/>
                <a:latin typeface="Arial"/>
                <a:ea typeface="+mn-ea"/>
                <a:cs typeface="+mn-cs"/>
                <a:sym typeface="Arial"/>
              </a:rPr>
              <a:t>RIGHT</a:t>
            </a:r>
            <a:r>
              <a:rPr kumimoji="0" lang="en-US" sz="1400" b="1" i="0" u="none" strike="noStrike" kern="0" cap="none" spc="0" normalizeH="0" baseline="0" noProof="0">
                <a:ln>
                  <a:noFill/>
                </a:ln>
                <a:solidFill>
                  <a:srgbClr val="002060"/>
                </a:solidFill>
                <a:effectLst/>
                <a:uLnTx/>
                <a:uFillTx/>
                <a:latin typeface="Arial"/>
                <a:ea typeface="+mn-ea"/>
                <a:cs typeface="+mn-cs"/>
                <a:sym typeface="Arial"/>
              </a:rPr>
              <a:t>/ĐÚNG</a:t>
            </a:r>
          </a:p>
        </p:txBody>
      </p:sp>
      <p:pic>
        <p:nvPicPr>
          <p:cNvPr id="4" name="Fail! (sound effect)">
            <a:hlinkClick r:id="" action="ppaction://media"/>
            <a:extLst>
              <a:ext uri="{FF2B5EF4-FFF2-40B4-BE49-F238E27FC236}">
                <a16:creationId xmlns:a16="http://schemas.microsoft.com/office/drawing/2014/main" id="{7F943AF7-102C-49D1-8E8C-BAE02BD72523}"/>
              </a:ext>
            </a:extLst>
          </p:cNvPr>
          <p:cNvPicPr>
            <a:picLocks noChangeAspect="1"/>
          </p:cNvPicPr>
          <p:nvPr>
            <a:audioFile r:link="rId6"/>
            <p:extLst>
              <p:ext uri="{DAA4B4D4-6D71-4841-9C94-3DE7FCFB9230}">
                <p14:media xmlns:p14="http://schemas.microsoft.com/office/powerpoint/2010/main" r:embed="rId5"/>
              </p:ext>
            </p:extLst>
          </p:nvPr>
        </p:nvPicPr>
        <p:blipFill>
          <a:blip r:embed="rId17"/>
          <a:stretch>
            <a:fillRect/>
          </a:stretch>
        </p:blipFill>
        <p:spPr>
          <a:xfrm>
            <a:off x="12413928" y="5539402"/>
            <a:ext cx="609600" cy="609600"/>
          </a:xfrm>
          <a:prstGeom prst="rect">
            <a:avLst/>
          </a:prstGeom>
        </p:spPr>
      </p:pic>
    </p:spTree>
    <p:extLst>
      <p:ext uri="{BB962C8B-B14F-4D97-AF65-F5344CB8AC3E}">
        <p14:creationId xmlns:p14="http://schemas.microsoft.com/office/powerpoint/2010/main" val="227149798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additive="base">
                                        <p:cTn id="7" dur="5000" fill="hold"/>
                                        <p:tgtEl>
                                          <p:spTgt spid="79"/>
                                        </p:tgtEl>
                                        <p:attrNameLst>
                                          <p:attrName>ppt_x</p:attrName>
                                        </p:attrNameLst>
                                      </p:cBhvr>
                                      <p:tavLst>
                                        <p:tav tm="0">
                                          <p:val>
                                            <p:strVal val="1+#ppt_w/2"/>
                                          </p:val>
                                        </p:tav>
                                        <p:tav tm="100000">
                                          <p:val>
                                            <p:strVal val="#ppt_x"/>
                                          </p:val>
                                        </p:tav>
                                      </p:tavLst>
                                    </p:anim>
                                    <p:anim calcmode="lin" valueType="num">
                                      <p:cBhvr additive="base">
                                        <p:cTn id="8" dur="5000" fill="hold"/>
                                        <p:tgtEl>
                                          <p:spTgt spid="79"/>
                                        </p:tgtEl>
                                        <p:attrNameLst>
                                          <p:attrName>ppt_y</p:attrName>
                                        </p:attrNameLst>
                                      </p:cBhvr>
                                      <p:tavLst>
                                        <p:tav tm="0">
                                          <p:val>
                                            <p:strVal val="#ppt_y"/>
                                          </p:val>
                                        </p:tav>
                                        <p:tav tm="100000">
                                          <p:val>
                                            <p:strVal val="#ppt_y"/>
                                          </p:val>
                                        </p:tav>
                                      </p:tavLst>
                                    </p:anim>
                                  </p:childTnLst>
                                </p:cTn>
                              </p:par>
                              <p:par>
                                <p:cTn id="9" presetID="8" presetClass="emph" presetSubtype="0" repeatCount="indefinite" autoRev="1" fill="hold" nodeType="withEffect">
                                  <p:stCondLst>
                                    <p:cond delay="0"/>
                                  </p:stCondLst>
                                  <p:childTnLst>
                                    <p:animRot by="18000">
                                      <p:cBhvr>
                                        <p:cTn id="10" dur="50" fill="hold"/>
                                        <p:tgtEl>
                                          <p:spTgt spid="79"/>
                                        </p:tgtEl>
                                        <p:attrNameLst>
                                          <p:attrName>r</p:attrName>
                                        </p:attrNameLst>
                                      </p:cBhvr>
                                    </p:animRot>
                                  </p:childTnLst>
                                </p:cTn>
                              </p:par>
                              <p:par>
                                <p:cTn id="11" presetID="1" presetClass="mediacall" presetSubtype="0" fill="hold" nodeType="withEffect">
                                  <p:stCondLst>
                                    <p:cond delay="0"/>
                                  </p:stCondLst>
                                  <p:childTnLst>
                                    <p:cmd type="call" cmd="playFrom(0.0)">
                                      <p:cBhvr>
                                        <p:cTn id="12" dur="10138" fill="hold"/>
                                        <p:tgtEl>
                                          <p:spTgt spid="2"/>
                                        </p:tgtEl>
                                      </p:cBhvr>
                                    </p:cmd>
                                  </p:childTnLst>
                                </p:cTn>
                              </p:par>
                              <p:par>
                                <p:cTn id="13" presetID="1" presetClass="mediacall" presetSubtype="0" fill="hold" nodeType="withEffect">
                                  <p:stCondLst>
                                    <p:cond delay="0"/>
                                  </p:stCondLst>
                                  <p:childTnLst>
                                    <p:cmd type="call" cmd="playFrom(0.0)">
                                      <p:cBhvr>
                                        <p:cTn id="14" dur="3030" fill="hold"/>
                                        <p:tgtEl>
                                          <p:spTgt spid="3"/>
                                        </p:tgtEl>
                                      </p:cBhvr>
                                    </p:cmd>
                                  </p:childTnLst>
                                </p:cTn>
                              </p:par>
                              <p:par>
                                <p:cTn id="15" presetID="42" presetClass="entr" presetSubtype="0" fill="hold" grpId="0" nodeType="withEffect">
                                  <p:stCondLst>
                                    <p:cond delay="5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subTnLst>
                                    <p:audio>
                                      <p:cMediaNode>
                                        <p:cTn display="0" masterRel="sameClick">
                                          <p:stCondLst>
                                            <p:cond evt="begin" delay="0">
                                              <p:tn val="22"/>
                                            </p:cond>
                                          </p:stCondLst>
                                          <p:endCondLst>
                                            <p:cond evt="onStopAudio" delay="0">
                                              <p:tgtEl>
                                                <p:sldTgt/>
                                              </p:tgtEl>
                                            </p:cond>
                                          </p:endCondLst>
                                        </p:cTn>
                                        <p:tgtEl>
                                          <p:sndTgt r:embed="rId9"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audio>
              <p:cMediaNode vol="80000">
                <p:cTn id="26" fill="hold" display="0">
                  <p:stCondLst>
                    <p:cond delay="indefinite"/>
                  </p:stCondLst>
                  <p:endCondLst>
                    <p:cond evt="onStopAudio" delay="0">
                      <p:tgtEl>
                        <p:sldTgt/>
                      </p:tgtEl>
                    </p:cond>
                  </p:endCondLst>
                </p:cTn>
                <p:tgtEl>
                  <p:spTgt spid="3"/>
                </p:tgtEl>
              </p:cMediaNode>
            </p:audio>
            <p:seq concurrent="1" nextAc="seek">
              <p:cTn id="27" restart="whenNotActive" fill="hold" evtFilter="cancelBubble" nodeType="interactiveSeq">
                <p:stCondLst>
                  <p:cond evt="onClick" delay="0">
                    <p:tgtEl>
                      <p:spTgt spid="27"/>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30"/>
                                            </p:cond>
                                          </p:stCondLst>
                                          <p:endCondLst>
                                            <p:cond evt="onStopAudio" delay="0">
                                              <p:tgtEl>
                                                <p:sldTgt/>
                                              </p:tgtEl>
                                            </p:cond>
                                          </p:endCondLst>
                                        </p:cTn>
                                        <p:tgtEl>
                                          <p:sndTgt r:embed="rId10" name="APPLAUSE.WAV"/>
                                        </p:tgtEl>
                                      </p:cMediaNode>
                                    </p:audio>
                                  </p:sub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5"/>
                                        </p:tgtEl>
                                      </p:cBhvr>
                                    </p:animEffect>
                                    <p:set>
                                      <p:cBhvr>
                                        <p:cTn id="37" dur="1" fill="hold">
                                          <p:stCondLst>
                                            <p:cond delay="499"/>
                                          </p:stCondLst>
                                        </p:cTn>
                                        <p:tgtEl>
                                          <p:spTgt spid="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par>
                          <p:cTn id="41" fill="hold">
                            <p:stCondLst>
                              <p:cond delay="500"/>
                            </p:stCondLst>
                            <p:childTnLst>
                              <p:par>
                                <p:cTn id="42" presetID="63" presetClass="path" presetSubtype="0" accel="50000" decel="50000" fill="hold" nodeType="afterEffect">
                                  <p:stCondLst>
                                    <p:cond delay="0"/>
                                  </p:stCondLst>
                                  <p:childTnLst>
                                    <p:animMotion origin="layout" path="M -3.125E-6 4.07407E-6 L 0.15651 0.02638 " pathEditMode="relative" rAng="0" ptsTypes="AA">
                                      <p:cBhvr>
                                        <p:cTn id="43" dur="2500" fill="hold"/>
                                        <p:tgtEl>
                                          <p:spTgt spid="114"/>
                                        </p:tgtEl>
                                        <p:attrNameLst>
                                          <p:attrName>ppt_x</p:attrName>
                                          <p:attrName>ppt_y</p:attrName>
                                        </p:attrNameLst>
                                      </p:cBhvr>
                                      <p:rCtr x="7826" y="1319"/>
                                    </p:animMotion>
                                  </p:childTnLst>
                                </p:cTn>
                              </p:par>
                              <p:par>
                                <p:cTn id="44" presetID="6" presetClass="emph" presetSubtype="0" fill="hold" nodeType="withEffect">
                                  <p:stCondLst>
                                    <p:cond delay="0"/>
                                  </p:stCondLst>
                                  <p:childTnLst>
                                    <p:animScale>
                                      <p:cBhvr>
                                        <p:cTn id="45" dur="2500" fill="hold"/>
                                        <p:tgtEl>
                                          <p:spTgt spid="114"/>
                                        </p:tgtEl>
                                      </p:cBhvr>
                                      <p:by x="110000" y="110000"/>
                                    </p:animScale>
                                  </p:childTnLst>
                                </p:cTn>
                              </p:par>
                              <p:par>
                                <p:cTn id="46" presetID="1" presetClass="exit" presetSubtype="0" fill="hold" nodeType="withEffect">
                                  <p:stCondLst>
                                    <p:cond delay="2000"/>
                                  </p:stCondLst>
                                  <p:childTnLst>
                                    <p:set>
                                      <p:cBhvr>
                                        <p:cTn id="47" dur="1" fill="hold">
                                          <p:stCondLst>
                                            <p:cond delay="0"/>
                                          </p:stCondLst>
                                        </p:cTn>
                                        <p:tgtEl>
                                          <p:spTgt spid="114"/>
                                        </p:tgtEl>
                                        <p:attrNameLst>
                                          <p:attrName>style.visibility</p:attrName>
                                        </p:attrNameLst>
                                      </p:cBhvr>
                                      <p:to>
                                        <p:strVal val="hidden"/>
                                      </p:to>
                                    </p:set>
                                  </p:childTnLst>
                                </p:cTn>
                              </p:par>
                            </p:childTnLst>
                          </p:cTn>
                        </p:par>
                        <p:par>
                          <p:cTn id="48" fill="hold">
                            <p:stCondLst>
                              <p:cond delay="3000"/>
                            </p:stCondLst>
                            <p:childTnLst>
                              <p:par>
                                <p:cTn id="49" presetID="2" presetClass="exit" presetSubtype="8" fill="hold" nodeType="afterEffect">
                                  <p:stCondLst>
                                    <p:cond delay="0"/>
                                  </p:stCondLst>
                                  <p:childTnLst>
                                    <p:anim calcmode="lin" valueType="num">
                                      <p:cBhvr additive="base">
                                        <p:cTn id="50" dur="5000"/>
                                        <p:tgtEl>
                                          <p:spTgt spid="79"/>
                                        </p:tgtEl>
                                        <p:attrNameLst>
                                          <p:attrName>ppt_x</p:attrName>
                                        </p:attrNameLst>
                                      </p:cBhvr>
                                      <p:tavLst>
                                        <p:tav tm="0">
                                          <p:val>
                                            <p:strVal val="ppt_x"/>
                                          </p:val>
                                        </p:tav>
                                        <p:tav tm="100000">
                                          <p:val>
                                            <p:strVal val="0-ppt_w/2"/>
                                          </p:val>
                                        </p:tav>
                                      </p:tavLst>
                                    </p:anim>
                                    <p:anim calcmode="lin" valueType="num">
                                      <p:cBhvr additive="base">
                                        <p:cTn id="51" dur="5000"/>
                                        <p:tgtEl>
                                          <p:spTgt spid="79"/>
                                        </p:tgtEl>
                                        <p:attrNameLst>
                                          <p:attrName>ppt_y</p:attrName>
                                        </p:attrNameLst>
                                      </p:cBhvr>
                                      <p:tavLst>
                                        <p:tav tm="0">
                                          <p:val>
                                            <p:strVal val="ppt_y"/>
                                          </p:val>
                                        </p:tav>
                                        <p:tav tm="100000">
                                          <p:val>
                                            <p:strVal val="ppt_y"/>
                                          </p:val>
                                        </p:tav>
                                      </p:tavLst>
                                    </p:anim>
                                    <p:set>
                                      <p:cBhvr>
                                        <p:cTn id="52" dur="1" fill="hold">
                                          <p:stCondLst>
                                            <p:cond delay="4999"/>
                                          </p:stCondLst>
                                        </p:cTn>
                                        <p:tgtEl>
                                          <p:spTgt spid="79"/>
                                        </p:tgtEl>
                                        <p:attrNameLst>
                                          <p:attrName>style.visibility</p:attrName>
                                        </p:attrNameLst>
                                      </p:cBhvr>
                                      <p:to>
                                        <p:strVal val="hidden"/>
                                      </p:to>
                                    </p:set>
                                  </p:childTnLst>
                                </p:cTn>
                              </p:par>
                              <p:par>
                                <p:cTn id="53" presetID="1" presetClass="mediacall" presetSubtype="0" fill="hold" nodeType="withEffect">
                                  <p:stCondLst>
                                    <p:cond delay="0"/>
                                  </p:stCondLst>
                                  <p:childTnLst>
                                    <p:cmd type="call" cmd="playFrom(0.0)">
                                      <p:cBhvr>
                                        <p:cTn id="54" dur="10138" fill="hold"/>
                                        <p:tgtEl>
                                          <p:spTgt spid="2"/>
                                        </p:tgtEl>
                                      </p:cBhvr>
                                    </p:cmd>
                                  </p:childTnLst>
                                </p:cTn>
                              </p:par>
                            </p:childTnLst>
                          </p:cTn>
                        </p:par>
                      </p:childTnLst>
                    </p:cTn>
                  </p:par>
                </p:childTnLst>
              </p:cTn>
              <p:nextCondLst>
                <p:cond evt="onClick" delay="0">
                  <p:tgtEl>
                    <p:spTgt spid="27"/>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grpId="0" nodeType="click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 presetClass="mediacall" presetSubtype="0" fill="hold" nodeType="withEffect">
                                  <p:stCondLst>
                                    <p:cond delay="0"/>
                                  </p:stCondLst>
                                  <p:childTnLst>
                                    <p:cmd type="call" cmd="playFrom(0.0)">
                                      <p:cBhvr>
                                        <p:cTn id="62" dur="4649" fill="hold"/>
                                        <p:tgtEl>
                                          <p:spTgt spid="4"/>
                                        </p:tgtEl>
                                      </p:cBhvr>
                                    </p:cmd>
                                  </p:childTnLst>
                                </p:cTn>
                              </p:par>
                              <p:par>
                                <p:cTn id="63" presetID="1" presetClass="entr" presetSubtype="0" fill="hold" nodeType="withEffect">
                                  <p:stCondLst>
                                    <p:cond delay="0"/>
                                  </p:stCondLst>
                                  <p:childTnLst>
                                    <p:set>
                                      <p:cBhvr>
                                        <p:cTn id="64" dur="1" fill="hold">
                                          <p:stCondLst>
                                            <p:cond delay="0"/>
                                          </p:stCondLst>
                                        </p:cTn>
                                        <p:tgtEl>
                                          <p:spTgt spid="132"/>
                                        </p:tgtEl>
                                        <p:attrNameLst>
                                          <p:attrName>style.visibility</p:attrName>
                                        </p:attrNameLst>
                                      </p:cBhvr>
                                      <p:to>
                                        <p:strVal val="visible"/>
                                      </p:to>
                                    </p:set>
                                  </p:childTnLst>
                                </p:cTn>
                              </p:par>
                              <p:par>
                                <p:cTn id="65" presetID="1" presetClass="exit" presetSubtype="0" fill="hold" grpId="1" nodeType="withEffect">
                                  <p:stCondLst>
                                    <p:cond delay="0"/>
                                  </p:stCondLst>
                                  <p:childTnLst>
                                    <p:set>
                                      <p:cBhvr>
                                        <p:cTn id="66" dur="1" fill="hold">
                                          <p:stCondLst>
                                            <p:cond delay="0"/>
                                          </p:stCondLst>
                                        </p:cTn>
                                        <p:tgtEl>
                                          <p:spTgt spid="27"/>
                                        </p:tgtEl>
                                        <p:attrNameLst>
                                          <p:attrName>style.visibility</p:attrName>
                                        </p:attrNameLst>
                                      </p:cBhvr>
                                      <p:to>
                                        <p:strVal val="hidden"/>
                                      </p:to>
                                    </p:set>
                                  </p:childTnLst>
                                </p:cTn>
                              </p:par>
                            </p:childTnLst>
                          </p:cTn>
                        </p:par>
                        <p:par>
                          <p:cTn id="67" fill="hold">
                            <p:stCondLst>
                              <p:cond delay="500"/>
                            </p:stCondLst>
                            <p:childTnLst>
                              <p:par>
                                <p:cTn id="68" presetID="10" presetClass="exit" presetSubtype="0" fill="hold" grpId="2" nodeType="afterEffect">
                                  <p:stCondLst>
                                    <p:cond delay="0"/>
                                  </p:stCondLst>
                                  <p:childTnLst>
                                    <p:animEffect transition="out" filter="fade">
                                      <p:cBhvr>
                                        <p:cTn id="69" dur="500"/>
                                        <p:tgtEl>
                                          <p:spTgt spid="5"/>
                                        </p:tgtEl>
                                      </p:cBhvr>
                                    </p:animEffect>
                                    <p:set>
                                      <p:cBhvr>
                                        <p:cTn id="70" dur="1" fill="hold">
                                          <p:stCondLst>
                                            <p:cond delay="499"/>
                                          </p:stCondLst>
                                        </p:cTn>
                                        <p:tgtEl>
                                          <p:spTgt spid="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childTnLst>
                          </p:cTn>
                        </p:par>
                        <p:par>
                          <p:cTn id="74" fill="hold">
                            <p:stCondLst>
                              <p:cond delay="1000"/>
                            </p:stCondLst>
                            <p:childTnLst>
                              <p:par>
                                <p:cTn id="75" presetID="2" presetClass="exit" presetSubtype="8" fill="hold" nodeType="afterEffect">
                                  <p:stCondLst>
                                    <p:cond delay="0"/>
                                  </p:stCondLst>
                                  <p:childTnLst>
                                    <p:anim calcmode="lin" valueType="num">
                                      <p:cBhvr additive="base">
                                        <p:cTn id="76" dur="5000"/>
                                        <p:tgtEl>
                                          <p:spTgt spid="79"/>
                                        </p:tgtEl>
                                        <p:attrNameLst>
                                          <p:attrName>ppt_x</p:attrName>
                                        </p:attrNameLst>
                                      </p:cBhvr>
                                      <p:tavLst>
                                        <p:tav tm="0">
                                          <p:val>
                                            <p:strVal val="ppt_x"/>
                                          </p:val>
                                        </p:tav>
                                        <p:tav tm="100000">
                                          <p:val>
                                            <p:strVal val="0-ppt_w/2"/>
                                          </p:val>
                                        </p:tav>
                                      </p:tavLst>
                                    </p:anim>
                                    <p:anim calcmode="lin" valueType="num">
                                      <p:cBhvr additive="base">
                                        <p:cTn id="77" dur="5000"/>
                                        <p:tgtEl>
                                          <p:spTgt spid="79"/>
                                        </p:tgtEl>
                                        <p:attrNameLst>
                                          <p:attrName>ppt_y</p:attrName>
                                        </p:attrNameLst>
                                      </p:cBhvr>
                                      <p:tavLst>
                                        <p:tav tm="0">
                                          <p:val>
                                            <p:strVal val="ppt_y"/>
                                          </p:val>
                                        </p:tav>
                                        <p:tav tm="100000">
                                          <p:val>
                                            <p:strVal val="ppt_y"/>
                                          </p:val>
                                        </p:tav>
                                      </p:tavLst>
                                    </p:anim>
                                    <p:set>
                                      <p:cBhvr>
                                        <p:cTn id="78" dur="1" fill="hold">
                                          <p:stCondLst>
                                            <p:cond delay="4999"/>
                                          </p:stCondLst>
                                        </p:cTn>
                                        <p:tgtEl>
                                          <p:spTgt spid="79"/>
                                        </p:tgtEl>
                                        <p:attrNameLst>
                                          <p:attrName>style.visibility</p:attrName>
                                        </p:attrNameLst>
                                      </p:cBhvr>
                                      <p:to>
                                        <p:strVal val="hidden"/>
                                      </p:to>
                                    </p:set>
                                  </p:childTnLst>
                                </p:cTn>
                              </p:par>
                              <p:par>
                                <p:cTn id="79" presetID="1" presetClass="mediacall" presetSubtype="0" fill="hold" nodeType="withEffect">
                                  <p:stCondLst>
                                    <p:cond delay="0"/>
                                  </p:stCondLst>
                                  <p:childTnLst>
                                    <p:cmd type="call" cmd="playFrom(0.0)">
                                      <p:cBhvr>
                                        <p:cTn id="80" dur="10138" fill="hold"/>
                                        <p:tgtEl>
                                          <p:spTgt spid="2"/>
                                        </p:tgtEl>
                                      </p:cBhvr>
                                    </p:cmd>
                                  </p:childTnLst>
                                </p:cTn>
                              </p:par>
                            </p:childTnLst>
                          </p:cTn>
                        </p:par>
                      </p:childTnLst>
                    </p:cTn>
                  </p:par>
                </p:childTnLst>
              </p:cTn>
              <p:nextCondLst>
                <p:cond evt="onClick" delay="0">
                  <p:tgtEl>
                    <p:spTgt spid="14"/>
                  </p:tgtEl>
                </p:cond>
              </p:nextCondLst>
            </p:seq>
            <p:audio>
              <p:cMediaNode vol="80000">
                <p:cTn id="81" fill="hold" display="0">
                  <p:stCondLst>
                    <p:cond delay="indefinite"/>
                  </p:stCondLst>
                  <p:endCondLst>
                    <p:cond evt="onStopAudio" delay="0">
                      <p:tgtEl>
                        <p:sldTgt/>
                      </p:tgtEl>
                    </p:cond>
                  </p:endCondLst>
                </p:cTn>
                <p:tgtEl>
                  <p:spTgt spid="4"/>
                </p:tgtEl>
              </p:cMediaNode>
            </p:audio>
          </p:childTnLst>
        </p:cTn>
      </p:par>
    </p:tnLst>
    <p:bldLst>
      <p:bldP spid="5" grpId="0" animBg="1"/>
      <p:bldP spid="5" grpId="1" animBg="1"/>
      <p:bldP spid="5" grpId="2" animBg="1"/>
      <p:bldP spid="26" grpId="0"/>
      <p:bldP spid="26" grpId="1"/>
      <p:bldP spid="26" grpId="2"/>
      <p:bldP spid="14" grpId="0" animBg="1"/>
      <p:bldP spid="14" grpId="1" animBg="1"/>
      <p:bldP spid="27" grpId="0" animBg="1"/>
      <p:bldP spid="2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3">
            <a:extLst>
              <a:ext uri="{FF2B5EF4-FFF2-40B4-BE49-F238E27FC236}">
                <a16:creationId xmlns:a16="http://schemas.microsoft.com/office/drawing/2014/main" id="{84047726-CB5B-4931-BD8B-11A944590413}"/>
              </a:ext>
            </a:extLst>
          </p:cNvPr>
          <p:cNvPicPr>
            <a:picLocks noChangeAspect="1"/>
          </p:cNvPicPr>
          <p:nvPr/>
        </p:nvPicPr>
        <p:blipFill>
          <a:blip r:embed="rId2"/>
          <a:stretch>
            <a:fillRect/>
          </a:stretch>
        </p:blipFill>
        <p:spPr>
          <a:xfrm>
            <a:off x="3841045" y="2639446"/>
            <a:ext cx="4548010" cy="2798307"/>
          </a:xfrm>
          <a:prstGeom prst="rect">
            <a:avLst/>
          </a:prstGeom>
        </p:spPr>
      </p:pic>
    </p:spTree>
    <p:extLst>
      <p:ext uri="{BB962C8B-B14F-4D97-AF65-F5344CB8AC3E}">
        <p14:creationId xmlns:p14="http://schemas.microsoft.com/office/powerpoint/2010/main" val="41695398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Rectangle: Rounded Corners 760">
            <a:extLst>
              <a:ext uri="{FF2B5EF4-FFF2-40B4-BE49-F238E27FC236}">
                <a16:creationId xmlns:a16="http://schemas.microsoft.com/office/drawing/2014/main" id="{B32ECB00-DB7D-71A8-6132-6C18F9FA47DB}"/>
              </a:ext>
            </a:extLst>
          </p:cNvPr>
          <p:cNvSpPr/>
          <p:nvPr/>
        </p:nvSpPr>
        <p:spPr>
          <a:xfrm>
            <a:off x="209391" y="291281"/>
            <a:ext cx="11817344" cy="6275438"/>
          </a:xfrm>
          <a:prstGeom prst="roundRect">
            <a:avLst>
              <a:gd name="adj" fmla="val 9491"/>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474F95D-D8E1-40D4-AAD8-3409145C0329}"/>
              </a:ext>
            </a:extLst>
          </p:cNvPr>
          <p:cNvPicPr>
            <a:picLocks noChangeAspect="1"/>
          </p:cNvPicPr>
          <p:nvPr/>
        </p:nvPicPr>
        <p:blipFill>
          <a:blip r:embed="rId2"/>
          <a:stretch>
            <a:fillRect/>
          </a:stretch>
        </p:blipFill>
        <p:spPr>
          <a:xfrm>
            <a:off x="2434221" y="2233611"/>
            <a:ext cx="7128879" cy="25765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4" name="Rounded Rectangular Callout 2">
            <a:extLst>
              <a:ext uri="{FF2B5EF4-FFF2-40B4-BE49-F238E27FC236}">
                <a16:creationId xmlns:a16="http://schemas.microsoft.com/office/drawing/2014/main" id="{AE983FE0-91CF-46FC-8A1E-6FA8424C537A}"/>
              </a:ext>
            </a:extLst>
          </p:cNvPr>
          <p:cNvSpPr/>
          <p:nvPr/>
        </p:nvSpPr>
        <p:spPr>
          <a:xfrm>
            <a:off x="2164080" y="523875"/>
            <a:ext cx="3493770" cy="1310640"/>
          </a:xfrm>
          <a:prstGeom prst="wedgeRoundRectCallout">
            <a:avLst>
              <a:gd name="adj1" fmla="val 1128"/>
              <a:gd name="adj2" fmla="val 77206"/>
              <a:gd name="adj3" fmla="val 16667"/>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Chú</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Hùng</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là</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phi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công</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chú</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có</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khoảng</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12 000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giờ</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bay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đấy</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các</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em</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ạ.</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Rounded Rectangular Callout 2">
            <a:extLst>
              <a:ext uri="{FF2B5EF4-FFF2-40B4-BE49-F238E27FC236}">
                <a16:creationId xmlns:a16="http://schemas.microsoft.com/office/drawing/2014/main" id="{62123D65-71E1-4BA5-9D6B-2ADF742E010F}"/>
              </a:ext>
            </a:extLst>
          </p:cNvPr>
          <p:cNvSpPr/>
          <p:nvPr/>
        </p:nvSpPr>
        <p:spPr>
          <a:xfrm>
            <a:off x="5916930" y="485775"/>
            <a:ext cx="4198620" cy="1310640"/>
          </a:xfrm>
          <a:prstGeom prst="wedgeRoundRectCallout">
            <a:avLst>
              <a:gd name="adj1" fmla="val -44946"/>
              <a:gd name="adj2" fmla="val 84473"/>
              <a:gd name="adj3" fmla="val 16667"/>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Cô</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giáo</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đã</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làm</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tròn</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số</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để</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dễ</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nhớ</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số</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giờ</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bay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của</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chú</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là</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 11 678 </a:t>
            </a:r>
            <a:r>
              <a:rPr kumimoji="0" lang="en-US" sz="2800" b="0" i="0" u="none" strike="noStrike" kern="1200" cap="none" spc="0" normalizeH="0" noProof="0" dirty="0" err="1">
                <a:ln>
                  <a:noFill/>
                </a:ln>
                <a:solidFill>
                  <a:prstClr val="black"/>
                </a:solidFill>
                <a:effectLst/>
                <a:uLnTx/>
                <a:uFillTx/>
                <a:latin typeface="Calibri" panose="020F0502020204030204"/>
                <a:ea typeface="+mn-ea"/>
                <a:cs typeface="+mn-cs"/>
              </a:rPr>
              <a:t>giờ</a:t>
            </a:r>
            <a:r>
              <a:rPr kumimoji="0" lang="en-US" sz="2800" b="0" i="0" u="none" strike="noStrike" kern="1200" cap="none" spc="0" normalizeH="0" noProof="0" dirty="0">
                <a:ln>
                  <a:noFill/>
                </a:ln>
                <a:solidFill>
                  <a:prstClr val="black"/>
                </a:solidFill>
                <a:effectLst/>
                <a:uLnTx/>
                <a:uFillTx/>
                <a:latin typeface="Calibri" panose="020F0502020204030204"/>
                <a:ea typeface="+mn-ea"/>
                <a:cs typeface="+mn-cs"/>
              </a:rPr>
              <a:t>.</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74555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wipe(down)">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wipe(down)">
                                      <p:cBhvr>
                                        <p:cTn id="1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Rectangle: Rounded Corners 760">
            <a:extLst>
              <a:ext uri="{FF2B5EF4-FFF2-40B4-BE49-F238E27FC236}">
                <a16:creationId xmlns:a16="http://schemas.microsoft.com/office/drawing/2014/main" id="{B32ECB00-DB7D-71A8-6132-6C18F9FA47DB}"/>
              </a:ext>
            </a:extLst>
          </p:cNvPr>
          <p:cNvSpPr/>
          <p:nvPr/>
        </p:nvSpPr>
        <p:spPr>
          <a:xfrm>
            <a:off x="209391" y="291281"/>
            <a:ext cx="11817344" cy="6275438"/>
          </a:xfrm>
          <a:prstGeom prst="roundRect">
            <a:avLst>
              <a:gd name="adj" fmla="val 9491"/>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ounded Rectangular Callout 2">
            <a:extLst>
              <a:ext uri="{FF2B5EF4-FFF2-40B4-BE49-F238E27FC236}">
                <a16:creationId xmlns:a16="http://schemas.microsoft.com/office/drawing/2014/main" id="{0B1BA3C7-540B-405D-A351-9D052E4C9AF0}"/>
              </a:ext>
            </a:extLst>
          </p:cNvPr>
          <p:cNvSpPr/>
          <p:nvPr/>
        </p:nvSpPr>
        <p:spPr>
          <a:xfrm>
            <a:off x="1085851" y="752475"/>
            <a:ext cx="3848100" cy="1615440"/>
          </a:xfrm>
          <a:prstGeom prst="wedgeRoundRectCallout">
            <a:avLst>
              <a:gd name="adj1" fmla="val -46905"/>
              <a:gd name="adj2" fmla="val 70561"/>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dirty="0">
                <a:solidFill>
                  <a:prstClr val="black"/>
                </a:solidFill>
              </a:rPr>
              <a:t>Khi </a:t>
            </a:r>
            <a:r>
              <a:rPr lang="en-US" sz="2800" dirty="0" err="1">
                <a:solidFill>
                  <a:prstClr val="black"/>
                </a:solidFill>
              </a:rPr>
              <a:t>làm</a:t>
            </a:r>
            <a:r>
              <a:rPr lang="en-US" sz="2800" dirty="0">
                <a:solidFill>
                  <a:prstClr val="black"/>
                </a:solidFill>
              </a:rPr>
              <a:t> </a:t>
            </a:r>
            <a:r>
              <a:rPr lang="en-US" sz="2800" dirty="0" err="1">
                <a:solidFill>
                  <a:prstClr val="black"/>
                </a:solidFill>
              </a:rPr>
              <a:t>tròn</a:t>
            </a:r>
            <a:r>
              <a:rPr lang="en-US" sz="2800" dirty="0">
                <a:solidFill>
                  <a:prstClr val="black"/>
                </a:solidFill>
              </a:rPr>
              <a:t> </a:t>
            </a:r>
            <a:r>
              <a:rPr lang="en-US" sz="2800" dirty="0" err="1">
                <a:solidFill>
                  <a:prstClr val="black"/>
                </a:solidFill>
              </a:rPr>
              <a:t>số</a:t>
            </a:r>
            <a:r>
              <a:rPr lang="en-US" sz="2800" dirty="0">
                <a:solidFill>
                  <a:prstClr val="black"/>
                </a:solidFill>
              </a:rPr>
              <a:t> </a:t>
            </a:r>
            <a:r>
              <a:rPr lang="en-US" sz="2800" dirty="0" err="1">
                <a:solidFill>
                  <a:prstClr val="black"/>
                </a:solidFill>
              </a:rPr>
              <a:t>đến</a:t>
            </a:r>
            <a:r>
              <a:rPr lang="en-US" sz="2800" dirty="0">
                <a:solidFill>
                  <a:prstClr val="black"/>
                </a:solidFill>
              </a:rPr>
              <a:t> </a:t>
            </a:r>
            <a:r>
              <a:rPr lang="en-US" sz="2800" dirty="0" err="1">
                <a:solidFill>
                  <a:prstClr val="black"/>
                </a:solidFill>
              </a:rPr>
              <a:t>hàng</a:t>
            </a:r>
            <a:r>
              <a:rPr lang="en-US" sz="2800" dirty="0">
                <a:solidFill>
                  <a:prstClr val="black"/>
                </a:solidFill>
              </a:rPr>
              <a:t> </a:t>
            </a:r>
            <a:r>
              <a:rPr lang="en-US" sz="2800" dirty="0" err="1">
                <a:solidFill>
                  <a:prstClr val="black"/>
                </a:solidFill>
              </a:rPr>
              <a:t>nghìn</a:t>
            </a:r>
            <a:r>
              <a:rPr lang="en-US" sz="2800" dirty="0">
                <a:solidFill>
                  <a:prstClr val="black"/>
                </a:solidFill>
              </a:rPr>
              <a:t>, ta so </a:t>
            </a:r>
            <a:r>
              <a:rPr lang="en-US" sz="2800" dirty="0" err="1">
                <a:solidFill>
                  <a:prstClr val="black"/>
                </a:solidFill>
              </a:rPr>
              <a:t>sánh</a:t>
            </a:r>
            <a:r>
              <a:rPr lang="en-US" sz="2800" dirty="0">
                <a:solidFill>
                  <a:prstClr val="black"/>
                </a:solidFill>
              </a:rPr>
              <a:t> </a:t>
            </a:r>
            <a:r>
              <a:rPr lang="en-US" sz="2800" dirty="0" err="1">
                <a:solidFill>
                  <a:prstClr val="black"/>
                </a:solidFill>
              </a:rPr>
              <a:t>chữ</a:t>
            </a:r>
            <a:r>
              <a:rPr lang="en-US" sz="2800" dirty="0">
                <a:solidFill>
                  <a:prstClr val="black"/>
                </a:solidFill>
              </a:rPr>
              <a:t> </a:t>
            </a:r>
            <a:r>
              <a:rPr lang="en-US" sz="2800" dirty="0" err="1">
                <a:solidFill>
                  <a:prstClr val="black"/>
                </a:solidFill>
              </a:rPr>
              <a:t>số</a:t>
            </a:r>
            <a:r>
              <a:rPr lang="en-US" sz="2800" dirty="0">
                <a:solidFill>
                  <a:prstClr val="black"/>
                </a:solidFill>
              </a:rPr>
              <a:t> </a:t>
            </a:r>
            <a:r>
              <a:rPr lang="en-US" sz="2800" dirty="0" err="1">
                <a:solidFill>
                  <a:prstClr val="black"/>
                </a:solidFill>
              </a:rPr>
              <a:t>hàng</a:t>
            </a:r>
            <a:r>
              <a:rPr lang="en-US" sz="2800" dirty="0">
                <a:solidFill>
                  <a:prstClr val="black"/>
                </a:solidFill>
              </a:rPr>
              <a:t> </a:t>
            </a:r>
            <a:r>
              <a:rPr lang="en-US" sz="2800" dirty="0" err="1">
                <a:solidFill>
                  <a:prstClr val="black"/>
                </a:solidFill>
              </a:rPr>
              <a:t>trăm</a:t>
            </a:r>
            <a:r>
              <a:rPr lang="en-US" sz="2800" dirty="0">
                <a:solidFill>
                  <a:prstClr val="black"/>
                </a:solidFill>
              </a:rPr>
              <a:t> </a:t>
            </a:r>
            <a:r>
              <a:rPr lang="en-US" sz="2800" dirty="0" err="1">
                <a:solidFill>
                  <a:prstClr val="black"/>
                </a:solidFill>
              </a:rPr>
              <a:t>với</a:t>
            </a:r>
            <a:r>
              <a:rPr lang="en-US" sz="2800" dirty="0">
                <a:solidFill>
                  <a:prstClr val="black"/>
                </a:solidFill>
              </a:rPr>
              <a:t> 5.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67A44FA-0105-44A1-976E-59344CA22925}"/>
              </a:ext>
            </a:extLst>
          </p:cNvPr>
          <p:cNvPicPr>
            <a:picLocks noChangeAspect="1"/>
          </p:cNvPicPr>
          <p:nvPr/>
        </p:nvPicPr>
        <p:blipFill>
          <a:blip r:embed="rId2"/>
          <a:stretch>
            <a:fillRect/>
          </a:stretch>
        </p:blipFill>
        <p:spPr>
          <a:xfrm>
            <a:off x="457200" y="2633662"/>
            <a:ext cx="1619250" cy="1247775"/>
          </a:xfrm>
          <a:prstGeom prst="ellipse">
            <a:avLst/>
          </a:prstGeom>
          <a:ln>
            <a:noFill/>
          </a:ln>
          <a:effectLst>
            <a:softEdge rad="112500"/>
          </a:effectLst>
        </p:spPr>
      </p:pic>
      <p:sp>
        <p:nvSpPr>
          <p:cNvPr id="4" name="Rectangle 3">
            <a:extLst>
              <a:ext uri="{FF2B5EF4-FFF2-40B4-BE49-F238E27FC236}">
                <a16:creationId xmlns:a16="http://schemas.microsoft.com/office/drawing/2014/main" id="{90CD3192-A917-4F9F-911D-A040ADFDD99B}"/>
              </a:ext>
            </a:extLst>
          </p:cNvPr>
          <p:cNvSpPr/>
          <p:nvPr/>
        </p:nvSpPr>
        <p:spPr>
          <a:xfrm>
            <a:off x="5229225" y="619125"/>
            <a:ext cx="5781675" cy="3429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F9C483E-3640-4294-9832-4B6D684F78CF}"/>
              </a:ext>
            </a:extLst>
          </p:cNvPr>
          <p:cNvSpPr txBox="1"/>
          <p:nvPr/>
        </p:nvSpPr>
        <p:spPr>
          <a:xfrm>
            <a:off x="5343525" y="838200"/>
            <a:ext cx="1847850" cy="584775"/>
          </a:xfrm>
          <a:prstGeom prst="rect">
            <a:avLst/>
          </a:prstGeom>
          <a:noFill/>
        </p:spPr>
        <p:txBody>
          <a:bodyPr wrap="square" rtlCol="0">
            <a:spAutoFit/>
          </a:bodyPr>
          <a:lstStyle/>
          <a:p>
            <a:r>
              <a:rPr lang="en-US" sz="3200" b="1" dirty="0"/>
              <a:t>11 678</a:t>
            </a:r>
          </a:p>
        </p:txBody>
      </p:sp>
      <p:cxnSp>
        <p:nvCxnSpPr>
          <p:cNvPr id="7" name="Straight Arrow Connector 6">
            <a:extLst>
              <a:ext uri="{FF2B5EF4-FFF2-40B4-BE49-F238E27FC236}">
                <a16:creationId xmlns:a16="http://schemas.microsoft.com/office/drawing/2014/main" id="{2BEE7C0A-748F-43CB-B40D-836D2CEAACBD}"/>
              </a:ext>
            </a:extLst>
          </p:cNvPr>
          <p:cNvCxnSpPr>
            <a:cxnSpLocks/>
          </p:cNvCxnSpPr>
          <p:nvPr/>
        </p:nvCxnSpPr>
        <p:spPr>
          <a:xfrm>
            <a:off x="6610350" y="1133475"/>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0C51823-C4E7-4AAE-8D7F-6BA38636BBC8}"/>
              </a:ext>
            </a:extLst>
          </p:cNvPr>
          <p:cNvSpPr txBox="1"/>
          <p:nvPr/>
        </p:nvSpPr>
        <p:spPr>
          <a:xfrm>
            <a:off x="6896100" y="581025"/>
            <a:ext cx="1847850" cy="584775"/>
          </a:xfrm>
          <a:prstGeom prst="rect">
            <a:avLst/>
          </a:prstGeom>
          <a:noFill/>
        </p:spPr>
        <p:txBody>
          <a:bodyPr wrap="square" rtlCol="0">
            <a:spAutoFit/>
          </a:bodyPr>
          <a:lstStyle/>
          <a:p>
            <a:r>
              <a:rPr lang="en-US" sz="3200" b="1" dirty="0" err="1"/>
              <a:t>vì</a:t>
            </a:r>
            <a:r>
              <a:rPr lang="en-US" sz="3200" b="1" dirty="0"/>
              <a:t> 6 &gt; 5</a:t>
            </a:r>
          </a:p>
        </p:txBody>
      </p:sp>
      <p:sp>
        <p:nvSpPr>
          <p:cNvPr id="54" name="TextBox 53">
            <a:extLst>
              <a:ext uri="{FF2B5EF4-FFF2-40B4-BE49-F238E27FC236}">
                <a16:creationId xmlns:a16="http://schemas.microsoft.com/office/drawing/2014/main" id="{0B342A98-9940-4673-9C1E-A3076A38CDEE}"/>
              </a:ext>
            </a:extLst>
          </p:cNvPr>
          <p:cNvSpPr txBox="1"/>
          <p:nvPr/>
        </p:nvSpPr>
        <p:spPr>
          <a:xfrm>
            <a:off x="6734175" y="1104900"/>
            <a:ext cx="2381250" cy="584775"/>
          </a:xfrm>
          <a:prstGeom prst="rect">
            <a:avLst/>
          </a:prstGeom>
          <a:noFill/>
        </p:spPr>
        <p:txBody>
          <a:bodyPr wrap="square" rtlCol="0">
            <a:spAutoFit/>
          </a:bodyPr>
          <a:lstStyle/>
          <a:p>
            <a:r>
              <a:rPr lang="en-US" sz="3200" b="1" dirty="0" err="1"/>
              <a:t>làm</a:t>
            </a:r>
            <a:r>
              <a:rPr lang="en-US" sz="3200" b="1" dirty="0"/>
              <a:t> </a:t>
            </a:r>
            <a:r>
              <a:rPr lang="en-US" sz="3200" b="1" dirty="0" err="1"/>
              <a:t>tròn</a:t>
            </a:r>
            <a:r>
              <a:rPr lang="en-US" sz="3200" b="1" dirty="0"/>
              <a:t> </a:t>
            </a:r>
            <a:r>
              <a:rPr lang="en-US" sz="3200" b="1" dirty="0" err="1"/>
              <a:t>lên</a:t>
            </a:r>
            <a:endParaRPr lang="en-US" sz="3200" b="1" dirty="0"/>
          </a:p>
        </p:txBody>
      </p:sp>
      <p:sp>
        <p:nvSpPr>
          <p:cNvPr id="56" name="TextBox 55">
            <a:extLst>
              <a:ext uri="{FF2B5EF4-FFF2-40B4-BE49-F238E27FC236}">
                <a16:creationId xmlns:a16="http://schemas.microsoft.com/office/drawing/2014/main" id="{322317DC-13E8-447E-A332-7891C8A680E0}"/>
              </a:ext>
            </a:extLst>
          </p:cNvPr>
          <p:cNvSpPr txBox="1"/>
          <p:nvPr/>
        </p:nvSpPr>
        <p:spPr>
          <a:xfrm>
            <a:off x="9239250" y="885825"/>
            <a:ext cx="1847850" cy="584775"/>
          </a:xfrm>
          <a:prstGeom prst="rect">
            <a:avLst/>
          </a:prstGeom>
          <a:noFill/>
        </p:spPr>
        <p:txBody>
          <a:bodyPr wrap="square" rtlCol="0">
            <a:spAutoFit/>
          </a:bodyPr>
          <a:lstStyle/>
          <a:p>
            <a:r>
              <a:rPr lang="en-US" sz="3200" b="1" dirty="0"/>
              <a:t>12 000</a:t>
            </a:r>
          </a:p>
        </p:txBody>
      </p:sp>
      <p:sp>
        <p:nvSpPr>
          <p:cNvPr id="57" name="TextBox 56">
            <a:extLst>
              <a:ext uri="{FF2B5EF4-FFF2-40B4-BE49-F238E27FC236}">
                <a16:creationId xmlns:a16="http://schemas.microsoft.com/office/drawing/2014/main" id="{625E36A0-FF03-485A-9FCF-58D1E7DC7F03}"/>
              </a:ext>
            </a:extLst>
          </p:cNvPr>
          <p:cNvSpPr txBox="1"/>
          <p:nvPr/>
        </p:nvSpPr>
        <p:spPr>
          <a:xfrm>
            <a:off x="5372100" y="1914525"/>
            <a:ext cx="1847850" cy="584775"/>
          </a:xfrm>
          <a:prstGeom prst="rect">
            <a:avLst/>
          </a:prstGeom>
          <a:noFill/>
        </p:spPr>
        <p:txBody>
          <a:bodyPr wrap="square" rtlCol="0">
            <a:spAutoFit/>
          </a:bodyPr>
          <a:lstStyle/>
          <a:p>
            <a:r>
              <a:rPr lang="en-US" sz="3200" b="1" dirty="0"/>
              <a:t>11 204</a:t>
            </a:r>
          </a:p>
        </p:txBody>
      </p:sp>
      <p:cxnSp>
        <p:nvCxnSpPr>
          <p:cNvPr id="58" name="Straight Arrow Connector 57">
            <a:extLst>
              <a:ext uri="{FF2B5EF4-FFF2-40B4-BE49-F238E27FC236}">
                <a16:creationId xmlns:a16="http://schemas.microsoft.com/office/drawing/2014/main" id="{BD660088-252E-46A6-83BD-15F8E34A51FC}"/>
              </a:ext>
            </a:extLst>
          </p:cNvPr>
          <p:cNvCxnSpPr>
            <a:cxnSpLocks/>
          </p:cNvCxnSpPr>
          <p:nvPr/>
        </p:nvCxnSpPr>
        <p:spPr>
          <a:xfrm>
            <a:off x="6638925" y="2209800"/>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C64B618-90AC-44CE-AB4A-98CFB8908A9E}"/>
              </a:ext>
            </a:extLst>
          </p:cNvPr>
          <p:cNvSpPr txBox="1"/>
          <p:nvPr/>
        </p:nvSpPr>
        <p:spPr>
          <a:xfrm>
            <a:off x="6924675" y="1657350"/>
            <a:ext cx="1847850" cy="584775"/>
          </a:xfrm>
          <a:prstGeom prst="rect">
            <a:avLst/>
          </a:prstGeom>
          <a:noFill/>
        </p:spPr>
        <p:txBody>
          <a:bodyPr wrap="square" rtlCol="0">
            <a:spAutoFit/>
          </a:bodyPr>
          <a:lstStyle/>
          <a:p>
            <a:r>
              <a:rPr lang="en-US" sz="3200" b="1" dirty="0" err="1"/>
              <a:t>vì</a:t>
            </a:r>
            <a:r>
              <a:rPr lang="en-US" sz="3200" b="1" dirty="0"/>
              <a:t> 2 &lt; 5</a:t>
            </a:r>
          </a:p>
        </p:txBody>
      </p:sp>
      <p:sp>
        <p:nvSpPr>
          <p:cNvPr id="60" name="TextBox 59">
            <a:extLst>
              <a:ext uri="{FF2B5EF4-FFF2-40B4-BE49-F238E27FC236}">
                <a16:creationId xmlns:a16="http://schemas.microsoft.com/office/drawing/2014/main" id="{F1A49FB3-A077-4AAD-A010-656A891225E1}"/>
              </a:ext>
            </a:extLst>
          </p:cNvPr>
          <p:cNvSpPr txBox="1"/>
          <p:nvPr/>
        </p:nvSpPr>
        <p:spPr>
          <a:xfrm>
            <a:off x="6543674" y="2181225"/>
            <a:ext cx="2962275" cy="584775"/>
          </a:xfrm>
          <a:prstGeom prst="rect">
            <a:avLst/>
          </a:prstGeom>
          <a:noFill/>
        </p:spPr>
        <p:txBody>
          <a:bodyPr wrap="square" rtlCol="0">
            <a:spAutoFit/>
          </a:bodyPr>
          <a:lstStyle/>
          <a:p>
            <a:r>
              <a:rPr lang="en-US" sz="3200" b="1" dirty="0" err="1"/>
              <a:t>làm</a:t>
            </a:r>
            <a:r>
              <a:rPr lang="en-US" sz="3200" b="1" dirty="0"/>
              <a:t> </a:t>
            </a:r>
            <a:r>
              <a:rPr lang="en-US" sz="3200" b="1" dirty="0" err="1"/>
              <a:t>tròn</a:t>
            </a:r>
            <a:r>
              <a:rPr lang="en-US" sz="3200" b="1" dirty="0"/>
              <a:t> </a:t>
            </a:r>
            <a:r>
              <a:rPr lang="en-US" sz="3200" b="1" dirty="0" err="1"/>
              <a:t>xuống</a:t>
            </a:r>
            <a:endParaRPr lang="en-US" sz="3200" b="1" dirty="0"/>
          </a:p>
        </p:txBody>
      </p:sp>
      <p:sp>
        <p:nvSpPr>
          <p:cNvPr id="61" name="TextBox 60">
            <a:extLst>
              <a:ext uri="{FF2B5EF4-FFF2-40B4-BE49-F238E27FC236}">
                <a16:creationId xmlns:a16="http://schemas.microsoft.com/office/drawing/2014/main" id="{F4A8051D-DEFC-4281-96F6-E0B104B834EC}"/>
              </a:ext>
            </a:extLst>
          </p:cNvPr>
          <p:cNvSpPr txBox="1"/>
          <p:nvPr/>
        </p:nvSpPr>
        <p:spPr>
          <a:xfrm>
            <a:off x="9267825" y="1962150"/>
            <a:ext cx="1847850" cy="584775"/>
          </a:xfrm>
          <a:prstGeom prst="rect">
            <a:avLst/>
          </a:prstGeom>
          <a:noFill/>
        </p:spPr>
        <p:txBody>
          <a:bodyPr wrap="square" rtlCol="0">
            <a:spAutoFit/>
          </a:bodyPr>
          <a:lstStyle/>
          <a:p>
            <a:r>
              <a:rPr lang="en-US" sz="3200" b="1" dirty="0"/>
              <a:t>11 000</a:t>
            </a:r>
          </a:p>
        </p:txBody>
      </p:sp>
      <p:sp>
        <p:nvSpPr>
          <p:cNvPr id="62" name="TextBox 61">
            <a:extLst>
              <a:ext uri="{FF2B5EF4-FFF2-40B4-BE49-F238E27FC236}">
                <a16:creationId xmlns:a16="http://schemas.microsoft.com/office/drawing/2014/main" id="{95605A4A-957F-4672-B272-70A012F00306}"/>
              </a:ext>
            </a:extLst>
          </p:cNvPr>
          <p:cNvSpPr txBox="1"/>
          <p:nvPr/>
        </p:nvSpPr>
        <p:spPr>
          <a:xfrm>
            <a:off x="5400675" y="3057525"/>
            <a:ext cx="1847850" cy="584775"/>
          </a:xfrm>
          <a:prstGeom prst="rect">
            <a:avLst/>
          </a:prstGeom>
          <a:noFill/>
        </p:spPr>
        <p:txBody>
          <a:bodyPr wrap="square" rtlCol="0">
            <a:spAutoFit/>
          </a:bodyPr>
          <a:lstStyle/>
          <a:p>
            <a:r>
              <a:rPr lang="en-US" sz="3200" b="1" dirty="0"/>
              <a:t>11 515</a:t>
            </a:r>
          </a:p>
        </p:txBody>
      </p:sp>
      <p:cxnSp>
        <p:nvCxnSpPr>
          <p:cNvPr id="63" name="Straight Arrow Connector 62">
            <a:extLst>
              <a:ext uri="{FF2B5EF4-FFF2-40B4-BE49-F238E27FC236}">
                <a16:creationId xmlns:a16="http://schemas.microsoft.com/office/drawing/2014/main" id="{A8A148C6-4E5F-432C-B435-E2D7C3A0EE2E}"/>
              </a:ext>
            </a:extLst>
          </p:cNvPr>
          <p:cNvCxnSpPr>
            <a:cxnSpLocks/>
          </p:cNvCxnSpPr>
          <p:nvPr/>
        </p:nvCxnSpPr>
        <p:spPr>
          <a:xfrm>
            <a:off x="6667500" y="3352800"/>
            <a:ext cx="2514600" cy="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647FB9C3-6784-47C9-891A-43B88AD540C4}"/>
              </a:ext>
            </a:extLst>
          </p:cNvPr>
          <p:cNvSpPr txBox="1"/>
          <p:nvPr/>
        </p:nvSpPr>
        <p:spPr>
          <a:xfrm>
            <a:off x="6953250" y="2800350"/>
            <a:ext cx="1847850" cy="584775"/>
          </a:xfrm>
          <a:prstGeom prst="rect">
            <a:avLst/>
          </a:prstGeom>
          <a:noFill/>
        </p:spPr>
        <p:txBody>
          <a:bodyPr wrap="square" rtlCol="0">
            <a:spAutoFit/>
          </a:bodyPr>
          <a:lstStyle/>
          <a:p>
            <a:r>
              <a:rPr lang="en-US" sz="3200" b="1" dirty="0" err="1"/>
              <a:t>vì</a:t>
            </a:r>
            <a:r>
              <a:rPr lang="en-US" sz="3200" b="1" dirty="0"/>
              <a:t> 5 = 5</a:t>
            </a:r>
          </a:p>
        </p:txBody>
      </p:sp>
      <p:sp>
        <p:nvSpPr>
          <p:cNvPr id="65" name="TextBox 64">
            <a:extLst>
              <a:ext uri="{FF2B5EF4-FFF2-40B4-BE49-F238E27FC236}">
                <a16:creationId xmlns:a16="http://schemas.microsoft.com/office/drawing/2014/main" id="{13B5CFFD-3DE5-4362-B7A2-CEAA6C336DC6}"/>
              </a:ext>
            </a:extLst>
          </p:cNvPr>
          <p:cNvSpPr txBox="1"/>
          <p:nvPr/>
        </p:nvSpPr>
        <p:spPr>
          <a:xfrm>
            <a:off x="6791325" y="3324225"/>
            <a:ext cx="2381250" cy="584775"/>
          </a:xfrm>
          <a:prstGeom prst="rect">
            <a:avLst/>
          </a:prstGeom>
          <a:noFill/>
        </p:spPr>
        <p:txBody>
          <a:bodyPr wrap="square" rtlCol="0">
            <a:spAutoFit/>
          </a:bodyPr>
          <a:lstStyle/>
          <a:p>
            <a:r>
              <a:rPr lang="en-US" sz="3200" b="1" dirty="0" err="1"/>
              <a:t>làm</a:t>
            </a:r>
            <a:r>
              <a:rPr lang="en-US" sz="3200" b="1" dirty="0"/>
              <a:t> </a:t>
            </a:r>
            <a:r>
              <a:rPr lang="en-US" sz="3200" b="1" dirty="0" err="1"/>
              <a:t>tròn</a:t>
            </a:r>
            <a:r>
              <a:rPr lang="en-US" sz="3200" b="1" dirty="0"/>
              <a:t> </a:t>
            </a:r>
            <a:r>
              <a:rPr lang="en-US" sz="3200" b="1" dirty="0" err="1"/>
              <a:t>lên</a:t>
            </a:r>
            <a:endParaRPr lang="en-US" sz="3200" b="1" dirty="0"/>
          </a:p>
        </p:txBody>
      </p:sp>
      <p:sp>
        <p:nvSpPr>
          <p:cNvPr id="66" name="TextBox 65">
            <a:extLst>
              <a:ext uri="{FF2B5EF4-FFF2-40B4-BE49-F238E27FC236}">
                <a16:creationId xmlns:a16="http://schemas.microsoft.com/office/drawing/2014/main" id="{947436D1-EA04-4F02-9A43-8179F42DE6E3}"/>
              </a:ext>
            </a:extLst>
          </p:cNvPr>
          <p:cNvSpPr txBox="1"/>
          <p:nvPr/>
        </p:nvSpPr>
        <p:spPr>
          <a:xfrm>
            <a:off x="9296400" y="3105150"/>
            <a:ext cx="1847850" cy="584775"/>
          </a:xfrm>
          <a:prstGeom prst="rect">
            <a:avLst/>
          </a:prstGeom>
          <a:noFill/>
        </p:spPr>
        <p:txBody>
          <a:bodyPr wrap="square" rtlCol="0">
            <a:spAutoFit/>
          </a:bodyPr>
          <a:lstStyle/>
          <a:p>
            <a:r>
              <a:rPr lang="en-US" sz="3200" b="1" dirty="0"/>
              <a:t>12 000</a:t>
            </a:r>
          </a:p>
        </p:txBody>
      </p:sp>
      <p:sp>
        <p:nvSpPr>
          <p:cNvPr id="67" name="TextBox 66">
            <a:extLst>
              <a:ext uri="{FF2B5EF4-FFF2-40B4-BE49-F238E27FC236}">
                <a16:creationId xmlns:a16="http://schemas.microsoft.com/office/drawing/2014/main" id="{53E13C0C-4554-47EE-AD43-C7C7115BA018}"/>
              </a:ext>
            </a:extLst>
          </p:cNvPr>
          <p:cNvSpPr txBox="1"/>
          <p:nvPr/>
        </p:nvSpPr>
        <p:spPr>
          <a:xfrm>
            <a:off x="430875" y="4272093"/>
            <a:ext cx="11174566" cy="2169814"/>
          </a:xfrm>
          <a:custGeom>
            <a:avLst/>
            <a:gdLst>
              <a:gd name="connsiteX0" fmla="*/ 0 w 11174566"/>
              <a:gd name="connsiteY0" fmla="*/ 361643 h 2169814"/>
              <a:gd name="connsiteX1" fmla="*/ 361643 w 11174566"/>
              <a:gd name="connsiteY1" fmla="*/ 0 h 2169814"/>
              <a:gd name="connsiteX2" fmla="*/ 10812923 w 11174566"/>
              <a:gd name="connsiteY2" fmla="*/ 0 h 2169814"/>
              <a:gd name="connsiteX3" fmla="*/ 11174566 w 11174566"/>
              <a:gd name="connsiteY3" fmla="*/ 361643 h 2169814"/>
              <a:gd name="connsiteX4" fmla="*/ 11174566 w 11174566"/>
              <a:gd name="connsiteY4" fmla="*/ 1808171 h 2169814"/>
              <a:gd name="connsiteX5" fmla="*/ 10812923 w 11174566"/>
              <a:gd name="connsiteY5" fmla="*/ 2169814 h 2169814"/>
              <a:gd name="connsiteX6" fmla="*/ 361643 w 11174566"/>
              <a:gd name="connsiteY6" fmla="*/ 2169814 h 2169814"/>
              <a:gd name="connsiteX7" fmla="*/ 0 w 11174566"/>
              <a:gd name="connsiteY7" fmla="*/ 1808171 h 2169814"/>
              <a:gd name="connsiteX8" fmla="*/ 0 w 11174566"/>
              <a:gd name="connsiteY8" fmla="*/ 361643 h 216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74566" h="2169814" fill="none" extrusionOk="0">
                <a:moveTo>
                  <a:pt x="0" y="361643"/>
                </a:moveTo>
                <a:cubicBezTo>
                  <a:pt x="-5693" y="191256"/>
                  <a:pt x="191002" y="2492"/>
                  <a:pt x="361643" y="0"/>
                </a:cubicBezTo>
                <a:cubicBezTo>
                  <a:pt x="3161961" y="149005"/>
                  <a:pt x="7148834" y="124578"/>
                  <a:pt x="10812923" y="0"/>
                </a:cubicBezTo>
                <a:cubicBezTo>
                  <a:pt x="10991992" y="11369"/>
                  <a:pt x="11207432" y="154450"/>
                  <a:pt x="11174566" y="361643"/>
                </a:cubicBezTo>
                <a:cubicBezTo>
                  <a:pt x="11123317" y="750874"/>
                  <a:pt x="11044392" y="1606421"/>
                  <a:pt x="11174566" y="1808171"/>
                </a:cubicBezTo>
                <a:cubicBezTo>
                  <a:pt x="11175147" y="2020313"/>
                  <a:pt x="11025444" y="2174846"/>
                  <a:pt x="10812923" y="2169814"/>
                </a:cubicBezTo>
                <a:cubicBezTo>
                  <a:pt x="6418654" y="2139929"/>
                  <a:pt x="3761177" y="2112299"/>
                  <a:pt x="361643" y="2169814"/>
                </a:cubicBezTo>
                <a:cubicBezTo>
                  <a:pt x="177044" y="2188734"/>
                  <a:pt x="6770" y="1991863"/>
                  <a:pt x="0" y="1808171"/>
                </a:cubicBezTo>
                <a:cubicBezTo>
                  <a:pt x="60982" y="1546562"/>
                  <a:pt x="98139" y="1034358"/>
                  <a:pt x="0" y="361643"/>
                </a:cubicBezTo>
                <a:close/>
              </a:path>
              <a:path w="11174566" h="2169814" stroke="0" extrusionOk="0">
                <a:moveTo>
                  <a:pt x="0" y="361643"/>
                </a:moveTo>
                <a:cubicBezTo>
                  <a:pt x="-9234" y="198552"/>
                  <a:pt x="182987" y="26200"/>
                  <a:pt x="361643" y="0"/>
                </a:cubicBezTo>
                <a:cubicBezTo>
                  <a:pt x="5278830" y="58716"/>
                  <a:pt x="6879345" y="104861"/>
                  <a:pt x="10812923" y="0"/>
                </a:cubicBezTo>
                <a:cubicBezTo>
                  <a:pt x="11011285" y="4300"/>
                  <a:pt x="11169846" y="164578"/>
                  <a:pt x="11174566" y="361643"/>
                </a:cubicBezTo>
                <a:cubicBezTo>
                  <a:pt x="11229214" y="549597"/>
                  <a:pt x="11051673" y="1211456"/>
                  <a:pt x="11174566" y="1808171"/>
                </a:cubicBezTo>
                <a:cubicBezTo>
                  <a:pt x="11156577" y="2004689"/>
                  <a:pt x="11040352" y="2181935"/>
                  <a:pt x="10812923" y="2169814"/>
                </a:cubicBezTo>
                <a:cubicBezTo>
                  <a:pt x="7690502" y="2309187"/>
                  <a:pt x="4533826" y="2055394"/>
                  <a:pt x="361643" y="2169814"/>
                </a:cubicBezTo>
                <a:cubicBezTo>
                  <a:pt x="168334" y="2193770"/>
                  <a:pt x="22179" y="2012323"/>
                  <a:pt x="0" y="1808171"/>
                </a:cubicBezTo>
                <a:cubicBezTo>
                  <a:pt x="32035" y="1653089"/>
                  <a:pt x="94540" y="969032"/>
                  <a:pt x="0" y="361643"/>
                </a:cubicBezTo>
                <a:close/>
              </a:path>
            </a:pathLst>
          </a:custGeom>
          <a:solidFill>
            <a:srgbClr val="FBC5ED"/>
          </a:solidFill>
          <a:ln w="38100">
            <a:solidFill>
              <a:srgbClr val="002060"/>
            </a:solidFill>
            <a:prstDash val="solid"/>
            <a:extLst>
              <a:ext uri="{C807C97D-BFC1-408E-A445-0C87EB9F89A2}">
                <ask:lineSketchStyleProps xmlns:ask="http://schemas.microsoft.com/office/drawing/2018/sketchyshapes" sd="1324216099">
                  <a:prstGeom prst="roundRect">
                    <a:avLst/>
                  </a:prstGeom>
                  <ask:type>
                    <ask:lineSketchCurved/>
                  </ask:type>
                </ask:lineSketchStyleProps>
              </a:ext>
            </a:extLst>
          </a:ln>
        </p:spPr>
        <p:txBody>
          <a:bodyPr wrap="square" rtlCol="0">
            <a:spAutoFit/>
          </a:bodyPr>
          <a:lstStyle/>
          <a:p>
            <a:pPr marL="233362" lvl="0" algn="just">
              <a:lnSpc>
                <a:spcPct val="130000"/>
              </a:lnSpc>
            </a:pPr>
            <a:r>
              <a:rPr lang="vi-VN" sz="3200" b="1" dirty="0">
                <a:solidFill>
                  <a:prstClr val="black"/>
                </a:solidFill>
                <a:latin typeface="Calibri" panose="020F0502020204030204" pitchFamily="34" charset="0"/>
                <a:cs typeface="Calibri" panose="020F0502020204030204" pitchFamily="34" charset="0"/>
              </a:rPr>
              <a:t>Khi làm tròn số đến hàng nghìn, ta so sánh chữ số hàng trăm với 5. Nếu chữ số hàng trăm bé hơn 5 thì làm tròn xuống, còn lại thì làm tròn lên. Ví dụ: </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6345553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circle(in)">
                                      <p:cBhvr>
                                        <p:cTn id="7" dur="20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
                                            <p:txEl>
                                              <p:pRg st="0" end="0"/>
                                            </p:txEl>
                                          </p:spTgt>
                                        </p:tgtEl>
                                        <p:attrNameLst>
                                          <p:attrName>style.visibility</p:attrName>
                                        </p:attrNameLst>
                                      </p:cBhvr>
                                      <p:to>
                                        <p:strVal val="visible"/>
                                      </p:to>
                                    </p:set>
                                    <p:animEffect transition="in" filter="fade">
                                      <p:cBhvr>
                                        <p:cTn id="27" dur="500"/>
                                        <p:tgtEl>
                                          <p:spTgt spid="4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4">
                                            <p:txEl>
                                              <p:pRg st="0" end="0"/>
                                            </p:txEl>
                                          </p:spTgt>
                                        </p:tgtEl>
                                        <p:attrNameLst>
                                          <p:attrName>style.visibility</p:attrName>
                                        </p:attrNameLst>
                                      </p:cBhvr>
                                      <p:to>
                                        <p:strVal val="visible"/>
                                      </p:to>
                                    </p:set>
                                    <p:animEffect transition="in" filter="fade">
                                      <p:cBhvr>
                                        <p:cTn id="32" dur="500"/>
                                        <p:tgtEl>
                                          <p:spTgt spid="5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6">
                                            <p:txEl>
                                              <p:pRg st="0" end="0"/>
                                            </p:txEl>
                                          </p:spTgt>
                                        </p:tgtEl>
                                        <p:attrNameLst>
                                          <p:attrName>style.visibility</p:attrName>
                                        </p:attrNameLst>
                                      </p:cBhvr>
                                      <p:to>
                                        <p:strVal val="visible"/>
                                      </p:to>
                                    </p:set>
                                    <p:animEffect transition="in" filter="fade">
                                      <p:cBhvr>
                                        <p:cTn id="37" dur="500"/>
                                        <p:tgtEl>
                                          <p:spTgt spid="5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7">
                                            <p:txEl>
                                              <p:pRg st="0" end="0"/>
                                            </p:txEl>
                                          </p:spTgt>
                                        </p:tgtEl>
                                        <p:attrNameLst>
                                          <p:attrName>style.visibility</p:attrName>
                                        </p:attrNameLst>
                                      </p:cBhvr>
                                      <p:to>
                                        <p:strVal val="visible"/>
                                      </p:to>
                                    </p:set>
                                    <p:animEffect transition="in" filter="fade">
                                      <p:cBhvr>
                                        <p:cTn id="42" dur="500"/>
                                        <p:tgtEl>
                                          <p:spTgt spid="5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wipe(left)">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9">
                                            <p:txEl>
                                              <p:pRg st="0" end="0"/>
                                            </p:txEl>
                                          </p:spTgt>
                                        </p:tgtEl>
                                        <p:attrNameLst>
                                          <p:attrName>style.visibility</p:attrName>
                                        </p:attrNameLst>
                                      </p:cBhvr>
                                      <p:to>
                                        <p:strVal val="visible"/>
                                      </p:to>
                                    </p:set>
                                    <p:animEffect transition="in" filter="fade">
                                      <p:cBhvr>
                                        <p:cTn id="52" dur="500"/>
                                        <p:tgtEl>
                                          <p:spTgt spid="59">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60">
                                            <p:txEl>
                                              <p:pRg st="0" end="0"/>
                                            </p:txEl>
                                          </p:spTgt>
                                        </p:tgtEl>
                                        <p:attrNameLst>
                                          <p:attrName>style.visibility</p:attrName>
                                        </p:attrNameLst>
                                      </p:cBhvr>
                                      <p:to>
                                        <p:strVal val="visible"/>
                                      </p:to>
                                    </p:set>
                                    <p:animEffect transition="in" filter="fade">
                                      <p:cBhvr>
                                        <p:cTn id="57" dur="500"/>
                                        <p:tgtEl>
                                          <p:spTgt spid="60">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61">
                                            <p:txEl>
                                              <p:pRg st="0" end="0"/>
                                            </p:txEl>
                                          </p:spTgt>
                                        </p:tgtEl>
                                        <p:attrNameLst>
                                          <p:attrName>style.visibility</p:attrName>
                                        </p:attrNameLst>
                                      </p:cBhvr>
                                      <p:to>
                                        <p:strVal val="visible"/>
                                      </p:to>
                                    </p:set>
                                    <p:animEffect transition="in" filter="fade">
                                      <p:cBhvr>
                                        <p:cTn id="62" dur="500"/>
                                        <p:tgtEl>
                                          <p:spTgt spid="61">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2">
                                            <p:txEl>
                                              <p:pRg st="0" end="0"/>
                                            </p:txEl>
                                          </p:spTgt>
                                        </p:tgtEl>
                                        <p:attrNameLst>
                                          <p:attrName>style.visibility</p:attrName>
                                        </p:attrNameLst>
                                      </p:cBhvr>
                                      <p:to>
                                        <p:strVal val="visible"/>
                                      </p:to>
                                    </p:set>
                                    <p:animEffect transition="in" filter="fade">
                                      <p:cBhvr>
                                        <p:cTn id="67" dur="500"/>
                                        <p:tgtEl>
                                          <p:spTgt spid="62">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63"/>
                                        </p:tgtEl>
                                        <p:attrNameLst>
                                          <p:attrName>style.visibility</p:attrName>
                                        </p:attrNameLst>
                                      </p:cBhvr>
                                      <p:to>
                                        <p:strVal val="visible"/>
                                      </p:to>
                                    </p:set>
                                    <p:animEffect transition="in" filter="wipe(left)">
                                      <p:cBhvr>
                                        <p:cTn id="72" dur="500"/>
                                        <p:tgtEl>
                                          <p:spTgt spid="6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64">
                                            <p:txEl>
                                              <p:pRg st="0" end="0"/>
                                            </p:txEl>
                                          </p:spTgt>
                                        </p:tgtEl>
                                        <p:attrNameLst>
                                          <p:attrName>style.visibility</p:attrName>
                                        </p:attrNameLst>
                                      </p:cBhvr>
                                      <p:to>
                                        <p:strVal val="visible"/>
                                      </p:to>
                                    </p:set>
                                    <p:animEffect transition="in" filter="fade">
                                      <p:cBhvr>
                                        <p:cTn id="77" dur="500"/>
                                        <p:tgtEl>
                                          <p:spTgt spid="64">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65">
                                            <p:txEl>
                                              <p:pRg st="0" end="0"/>
                                            </p:txEl>
                                          </p:spTgt>
                                        </p:tgtEl>
                                        <p:attrNameLst>
                                          <p:attrName>style.visibility</p:attrName>
                                        </p:attrNameLst>
                                      </p:cBhvr>
                                      <p:to>
                                        <p:strVal val="visible"/>
                                      </p:to>
                                    </p:set>
                                    <p:animEffect transition="in" filter="fade">
                                      <p:cBhvr>
                                        <p:cTn id="82" dur="500"/>
                                        <p:tgtEl>
                                          <p:spTgt spid="65">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66">
                                            <p:txEl>
                                              <p:pRg st="0" end="0"/>
                                            </p:txEl>
                                          </p:spTgt>
                                        </p:tgtEl>
                                        <p:attrNameLst>
                                          <p:attrName>style.visibility</p:attrName>
                                        </p:attrNameLst>
                                      </p:cBhvr>
                                      <p:to>
                                        <p:strVal val="visible"/>
                                      </p:to>
                                    </p:set>
                                    <p:animEffect transition="in" filter="fade">
                                      <p:cBhvr>
                                        <p:cTn id="87" dur="500"/>
                                        <p:tgtEl>
                                          <p:spTgt spid="66">
                                            <p:txEl>
                                              <p:pRg st="0" end="0"/>
                                            </p:txEl>
                                          </p:spTgt>
                                        </p:tgtEl>
                                      </p:cBhvr>
                                    </p:animEffect>
                                  </p:childTnLst>
                                </p:cTn>
                              </p:par>
                            </p:childTnLst>
                          </p:cTn>
                        </p:par>
                        <p:par>
                          <p:cTn id="88" fill="hold">
                            <p:stCondLst>
                              <p:cond delay="500"/>
                            </p:stCondLst>
                            <p:childTnLst>
                              <p:par>
                                <p:cTn id="89" presetID="53" presetClass="entr" presetSubtype="16" fill="hold" grpId="0" nodeType="afterEffect">
                                  <p:stCondLst>
                                    <p:cond delay="0"/>
                                  </p:stCondLst>
                                  <p:childTnLst>
                                    <p:set>
                                      <p:cBhvr>
                                        <p:cTn id="90" dur="1" fill="hold">
                                          <p:stCondLst>
                                            <p:cond delay="0"/>
                                          </p:stCondLst>
                                        </p:cTn>
                                        <p:tgtEl>
                                          <p:spTgt spid="67"/>
                                        </p:tgtEl>
                                        <p:attrNameLst>
                                          <p:attrName>style.visibility</p:attrName>
                                        </p:attrNameLst>
                                      </p:cBhvr>
                                      <p:to>
                                        <p:strVal val="visible"/>
                                      </p:to>
                                    </p:set>
                                    <p:anim calcmode="lin" valueType="num">
                                      <p:cBhvr>
                                        <p:cTn id="91" dur="500" fill="hold"/>
                                        <p:tgtEl>
                                          <p:spTgt spid="67"/>
                                        </p:tgtEl>
                                        <p:attrNameLst>
                                          <p:attrName>ppt_w</p:attrName>
                                        </p:attrNameLst>
                                      </p:cBhvr>
                                      <p:tavLst>
                                        <p:tav tm="0">
                                          <p:val>
                                            <p:fltVal val="0"/>
                                          </p:val>
                                        </p:tav>
                                        <p:tav tm="100000">
                                          <p:val>
                                            <p:strVal val="#ppt_w"/>
                                          </p:val>
                                        </p:tav>
                                      </p:tavLst>
                                    </p:anim>
                                    <p:anim calcmode="lin" valueType="num">
                                      <p:cBhvr>
                                        <p:cTn id="92" dur="500" fill="hold"/>
                                        <p:tgtEl>
                                          <p:spTgt spid="67"/>
                                        </p:tgtEl>
                                        <p:attrNameLst>
                                          <p:attrName>ppt_h</p:attrName>
                                        </p:attrNameLst>
                                      </p:cBhvr>
                                      <p:tavLst>
                                        <p:tav tm="0">
                                          <p:val>
                                            <p:fltVal val="0"/>
                                          </p:val>
                                        </p:tav>
                                        <p:tav tm="100000">
                                          <p:val>
                                            <p:strVal val="#ppt_h"/>
                                          </p:val>
                                        </p:tav>
                                      </p:tavLst>
                                    </p:anim>
                                    <p:animEffect transition="in" filter="fade">
                                      <p:cBhvr>
                                        <p:cTn id="93"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 grpId="0" animBg="1"/>
      <p:bldP spid="6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948</Words>
  <Application>Microsoft Office PowerPoint</Application>
  <PresentationFormat>Widescreen</PresentationFormat>
  <Paragraphs>112</Paragraphs>
  <Slides>21</Slides>
  <Notes>1</Notes>
  <HiddenSlides>0</HiddenSlides>
  <MMClips>13</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Arial</vt:lpstr>
      <vt:lpstr>Calibri</vt:lpstr>
      <vt:lpstr>Calibri Light</vt:lpstr>
      <vt:lpstr>Cambria</vt:lpstr>
      <vt:lpstr>Tahoma</vt:lpstr>
      <vt:lpstr>Times New Roman</vt:lpstr>
      <vt:lpstr>UTM Duepuntozero</vt:lpstr>
      <vt:lpstr>Wingdings</vt:lpstr>
      <vt:lpstr>1_Office Theme</vt:lpstr>
      <vt:lpstr>2_Office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45</cp:revision>
  <dcterms:created xsi:type="dcterms:W3CDTF">2022-12-26T11:58:38Z</dcterms:created>
  <dcterms:modified xsi:type="dcterms:W3CDTF">2023-02-05T11:16:46Z</dcterms:modified>
</cp:coreProperties>
</file>