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4"/>
  </p:notesMasterIdLst>
  <p:sldIdLst>
    <p:sldId id="435" r:id="rId3"/>
    <p:sldId id="441" r:id="rId4"/>
    <p:sldId id="468" r:id="rId5"/>
    <p:sldId id="465" r:id="rId6"/>
    <p:sldId id="469" r:id="rId7"/>
    <p:sldId id="466" r:id="rId8"/>
    <p:sldId id="462" r:id="rId9"/>
    <p:sldId id="463" r:id="rId10"/>
    <p:sldId id="443" r:id="rId11"/>
    <p:sldId id="470" r:id="rId12"/>
    <p:sldId id="471" r:id="rId13"/>
    <p:sldId id="2634" r:id="rId14"/>
    <p:sldId id="2635" r:id="rId15"/>
    <p:sldId id="2636" r:id="rId16"/>
    <p:sldId id="2637" r:id="rId17"/>
    <p:sldId id="2638" r:id="rId18"/>
    <p:sldId id="2639" r:id="rId19"/>
    <p:sldId id="2640" r:id="rId20"/>
    <p:sldId id="2641" r:id="rId21"/>
    <p:sldId id="451" r:id="rId22"/>
    <p:sldId id="45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5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C4EAD-0DED-42B6-9064-1B9E26E23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D8E14-75D2-4CE7-8768-E2BC212EC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12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667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857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575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345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1437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733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441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895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506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15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02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3234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120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ly</a:t>
            </a:r>
            <a:r>
              <a:rPr lang="en-US" altLang="zh-CN" dirty="0"/>
              <a:t> </a:t>
            </a:r>
            <a:r>
              <a:rPr lang="en-US" altLang="zh-CN" dirty="0" err="1"/>
              <a:t>trà</a:t>
            </a:r>
            <a:r>
              <a:rPr lang="en-US" altLang="zh-CN" dirty="0"/>
              <a:t> </a:t>
            </a:r>
            <a:r>
              <a:rPr lang="en-US" altLang="zh-CN" dirty="0" err="1"/>
              <a:t>sữa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br>
              <a:rPr lang="en-US" altLang="zh-CN" dirty="0"/>
            </a:br>
            <a:r>
              <a:rPr lang="en-US" altLang="zh-CN" dirty="0"/>
              <a:t>Sau 3 </a:t>
            </a:r>
            <a:r>
              <a:rPr lang="en-US" altLang="zh-CN" dirty="0" err="1"/>
              <a:t>câu</a:t>
            </a:r>
            <a:r>
              <a:rPr lang="en-US" altLang="zh-CN" dirty="0"/>
              <a:t>, </a:t>
            </a:r>
            <a:r>
              <a:rPr lang="en-US" altLang="zh-CN" dirty="0" err="1"/>
              <a:t>bấm</a:t>
            </a:r>
            <a:r>
              <a:rPr lang="en-US" altLang="zh-CN" dirty="0"/>
              <a:t> Enter </a:t>
            </a:r>
            <a:r>
              <a:rPr lang="en-US" altLang="zh-CN" dirty="0" err="1"/>
              <a:t>tiếp</a:t>
            </a:r>
            <a:r>
              <a:rPr lang="en-US" altLang="zh-CN" dirty="0"/>
              <a:t> </a:t>
            </a:r>
            <a:r>
              <a:rPr lang="en-US" altLang="zh-CN" dirty="0" err="1"/>
              <a:t>tục</a:t>
            </a:r>
            <a:r>
              <a:rPr lang="en-US" altLang="zh-CN" dirty="0"/>
              <a:t> </a:t>
            </a:r>
            <a:r>
              <a:rPr lang="en-US" altLang="zh-CN" dirty="0" err="1"/>
              <a:t>bài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82E10-AF35-4184-B900-F7AF11276F5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218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bé</a:t>
            </a:r>
            <a:r>
              <a:rPr lang="en-US" altLang="zh-CN" dirty="0"/>
              <a:t> </a:t>
            </a:r>
            <a:r>
              <a:rPr lang="en-US" altLang="zh-CN" dirty="0" err="1"/>
              <a:t>gái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 slide </a:t>
            </a:r>
            <a:r>
              <a:rPr lang="en-US" altLang="zh-CN" dirty="0" err="1"/>
              <a:t>chọn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097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bé</a:t>
            </a:r>
            <a:r>
              <a:rPr lang="en-US" altLang="zh-CN" dirty="0"/>
              <a:t> </a:t>
            </a:r>
            <a:r>
              <a:rPr lang="en-US" altLang="zh-CN" dirty="0" err="1"/>
              <a:t>gái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 slide </a:t>
            </a:r>
            <a:r>
              <a:rPr lang="en-US" altLang="zh-CN" dirty="0" err="1"/>
              <a:t>chọn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53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bé</a:t>
            </a:r>
            <a:r>
              <a:rPr lang="en-US" altLang="zh-CN" dirty="0"/>
              <a:t> </a:t>
            </a:r>
            <a:r>
              <a:rPr lang="en-US" altLang="zh-CN" dirty="0" err="1"/>
              <a:t>gái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 slide </a:t>
            </a:r>
            <a:r>
              <a:rPr lang="en-US" altLang="zh-CN" dirty="0" err="1"/>
              <a:t>chọn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74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896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F6036-E835-44CB-A25A-34C755DFD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603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23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931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3958899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6092533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9784524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8340984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2859327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643398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9197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4061920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9189317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9102807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712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54404549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2668844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39856647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015691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958134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884196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4820357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7157453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262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2CC75-8280-4D50-8556-C2874ADEF92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90E77-D57C-49F8-ADC2-FB99C50EBC2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090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21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14685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0676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4645269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840968799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45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06F798-E4B2-4A0E-885F-0DF0BB3F89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3973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69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12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slide" Target="slide6.xml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0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19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0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6.sv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8028" y="3171827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3E9A57-ABDB-4368-AD1F-B3DA0C043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256" y="2084388"/>
            <a:ext cx="906553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96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86353" y="185495"/>
            <a:ext cx="2095899" cy="903394"/>
            <a:chOff x="822" y="275"/>
            <a:chExt cx="2043" cy="1067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1017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822" y="275"/>
              <a:ext cx="992" cy="1067"/>
              <a:chOff x="738" y="297"/>
              <a:chExt cx="992" cy="1067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738" y="408"/>
                <a:ext cx="992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926" y="297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3F6D82E-78FE-457C-979C-8A53505B0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4" y="1309687"/>
            <a:ext cx="9895353" cy="153257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123F4BB-6311-4837-96EB-9DB1D3726274}"/>
              </a:ext>
            </a:extLst>
          </p:cNvPr>
          <p:cNvSpPr txBox="1"/>
          <p:nvPr/>
        </p:nvSpPr>
        <p:spPr>
          <a:xfrm>
            <a:off x="342832" y="2756115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84 758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BDFD81-08C6-4601-BFD0-E73EAA692991}"/>
              </a:ext>
            </a:extLst>
          </p:cNvPr>
          <p:cNvSpPr txBox="1"/>
          <p:nvPr/>
        </p:nvSpPr>
        <p:spPr>
          <a:xfrm>
            <a:off x="372361" y="3946866"/>
            <a:ext cx="406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43 265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0B7A7B4-A8CE-4EFD-BDD8-2FF642B95385}"/>
              </a:ext>
            </a:extLst>
          </p:cNvPr>
          <p:cNvSpPr/>
          <p:nvPr/>
        </p:nvSpPr>
        <p:spPr>
          <a:xfrm>
            <a:off x="118001" y="3960906"/>
            <a:ext cx="415399" cy="211044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B919745-0816-4118-A2DC-68ADA1DAB933}"/>
              </a:ext>
            </a:extLst>
          </p:cNvPr>
          <p:cNvSpPr/>
          <p:nvPr/>
        </p:nvSpPr>
        <p:spPr>
          <a:xfrm>
            <a:off x="701283" y="5055921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E41905-D041-4057-932C-855256F7E622}"/>
              </a:ext>
            </a:extLst>
          </p:cNvPr>
          <p:cNvSpPr txBox="1"/>
          <p:nvPr/>
        </p:nvSpPr>
        <p:spPr>
          <a:xfrm>
            <a:off x="3025563" y="4941896"/>
            <a:ext cx="12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5948F1-F10E-4C16-9D2E-1EEF6116F859}"/>
              </a:ext>
            </a:extLst>
          </p:cNvPr>
          <p:cNvSpPr txBox="1"/>
          <p:nvPr/>
        </p:nvSpPr>
        <p:spPr>
          <a:xfrm>
            <a:off x="2447169" y="4943004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46B29A-1F20-4F18-B2C1-0DEBD116F623}"/>
              </a:ext>
            </a:extLst>
          </p:cNvPr>
          <p:cNvSpPr txBox="1"/>
          <p:nvPr/>
        </p:nvSpPr>
        <p:spPr>
          <a:xfrm>
            <a:off x="1845398" y="494076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6267488-7E3B-4093-B961-15D40BB040D2}"/>
              </a:ext>
            </a:extLst>
          </p:cNvPr>
          <p:cNvSpPr/>
          <p:nvPr/>
        </p:nvSpPr>
        <p:spPr>
          <a:xfrm>
            <a:off x="2016285" y="3844139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4FEDC4-9CB2-4BBC-9BCC-FE04510DA3C8}"/>
              </a:ext>
            </a:extLst>
          </p:cNvPr>
          <p:cNvSpPr txBox="1"/>
          <p:nvPr/>
        </p:nvSpPr>
        <p:spPr>
          <a:xfrm>
            <a:off x="1026248" y="495981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848B9CD-199F-4697-AA03-796F58CF2C4E}"/>
              </a:ext>
            </a:extLst>
          </p:cNvPr>
          <p:cNvSpPr txBox="1"/>
          <p:nvPr/>
        </p:nvSpPr>
        <p:spPr>
          <a:xfrm>
            <a:off x="445223" y="497886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1EF913-BB67-4988-8229-293EE27F82AE}"/>
              </a:ext>
            </a:extLst>
          </p:cNvPr>
          <p:cNvSpPr txBox="1"/>
          <p:nvPr/>
        </p:nvSpPr>
        <p:spPr>
          <a:xfrm>
            <a:off x="4190932" y="2794215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79 363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877790D-DC7C-41F0-8A6A-A7F154AEE563}"/>
              </a:ext>
            </a:extLst>
          </p:cNvPr>
          <p:cNvSpPr txBox="1"/>
          <p:nvPr/>
        </p:nvSpPr>
        <p:spPr>
          <a:xfrm>
            <a:off x="4743449" y="3984966"/>
            <a:ext cx="3545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5 819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3EE620F-E8ED-4EA9-9EFC-50C73E85ADDD}"/>
              </a:ext>
            </a:extLst>
          </p:cNvPr>
          <p:cNvSpPr/>
          <p:nvPr/>
        </p:nvSpPr>
        <p:spPr>
          <a:xfrm>
            <a:off x="3966101" y="3999006"/>
            <a:ext cx="415399" cy="211044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F66B5A0-B87D-47C9-B9C2-5C7B5DFBB3CC}"/>
              </a:ext>
            </a:extLst>
          </p:cNvPr>
          <p:cNvSpPr/>
          <p:nvPr/>
        </p:nvSpPr>
        <p:spPr>
          <a:xfrm>
            <a:off x="4549383" y="5094021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ED1DA89-B32C-4661-B352-F8B8E7AB4DEC}"/>
              </a:ext>
            </a:extLst>
          </p:cNvPr>
          <p:cNvSpPr txBox="1"/>
          <p:nvPr/>
        </p:nvSpPr>
        <p:spPr>
          <a:xfrm>
            <a:off x="6873663" y="4979996"/>
            <a:ext cx="12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17BF1BF-49C4-41A3-876C-F9CF0F97A146}"/>
              </a:ext>
            </a:extLst>
          </p:cNvPr>
          <p:cNvSpPr txBox="1"/>
          <p:nvPr/>
        </p:nvSpPr>
        <p:spPr>
          <a:xfrm>
            <a:off x="6295269" y="4981104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4B49EBF-C89B-45F5-A4C1-6326C2F93605}"/>
              </a:ext>
            </a:extLst>
          </p:cNvPr>
          <p:cNvSpPr txBox="1"/>
          <p:nvPr/>
        </p:nvSpPr>
        <p:spPr>
          <a:xfrm>
            <a:off x="5693498" y="497886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7B104434-31B4-4282-9A15-51127AB0CD87}"/>
              </a:ext>
            </a:extLst>
          </p:cNvPr>
          <p:cNvSpPr/>
          <p:nvPr/>
        </p:nvSpPr>
        <p:spPr>
          <a:xfrm>
            <a:off x="6464460" y="3844139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47D0BD5-B2FE-4843-BFED-194EB6295C86}"/>
              </a:ext>
            </a:extLst>
          </p:cNvPr>
          <p:cNvSpPr txBox="1"/>
          <p:nvPr/>
        </p:nvSpPr>
        <p:spPr>
          <a:xfrm>
            <a:off x="4874348" y="499791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985E36B-1304-47B7-BB28-F58FED986C4B}"/>
              </a:ext>
            </a:extLst>
          </p:cNvPr>
          <p:cNvSpPr txBox="1"/>
          <p:nvPr/>
        </p:nvSpPr>
        <p:spPr>
          <a:xfrm>
            <a:off x="4293323" y="501696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975CCEA3-453D-433C-B947-A3A2CB5A4500}"/>
              </a:ext>
            </a:extLst>
          </p:cNvPr>
          <p:cNvSpPr/>
          <p:nvPr/>
        </p:nvSpPr>
        <p:spPr>
          <a:xfrm>
            <a:off x="4969035" y="3786989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26D7B13-FF79-4013-BF83-F719460891BF}"/>
              </a:ext>
            </a:extLst>
          </p:cNvPr>
          <p:cNvSpPr txBox="1"/>
          <p:nvPr/>
        </p:nvSpPr>
        <p:spPr>
          <a:xfrm>
            <a:off x="8229532" y="2737065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34 635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E53E0CC-DF9E-4DB7-B19D-EFCA2A560E53}"/>
              </a:ext>
            </a:extLst>
          </p:cNvPr>
          <p:cNvSpPr txBox="1"/>
          <p:nvPr/>
        </p:nvSpPr>
        <p:spPr>
          <a:xfrm>
            <a:off x="9810749" y="3927816"/>
            <a:ext cx="2516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927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F0FC2F9-F7E6-48D2-8E2F-072B4D48ED4F}"/>
              </a:ext>
            </a:extLst>
          </p:cNvPr>
          <p:cNvSpPr/>
          <p:nvPr/>
        </p:nvSpPr>
        <p:spPr>
          <a:xfrm>
            <a:off x="8004701" y="3941856"/>
            <a:ext cx="415399" cy="211044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3F60CB4-C29B-499B-8882-7376B3AE69D2}"/>
              </a:ext>
            </a:extLst>
          </p:cNvPr>
          <p:cNvSpPr/>
          <p:nvPr/>
        </p:nvSpPr>
        <p:spPr>
          <a:xfrm>
            <a:off x="8587983" y="5036871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0C7B1C8-4B7E-4363-8399-E298F1021FF2}"/>
              </a:ext>
            </a:extLst>
          </p:cNvPr>
          <p:cNvSpPr txBox="1"/>
          <p:nvPr/>
        </p:nvSpPr>
        <p:spPr>
          <a:xfrm>
            <a:off x="10914894" y="4923954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94D9079-9623-4BB3-A7FC-504EC7A38BFB}"/>
              </a:ext>
            </a:extLst>
          </p:cNvPr>
          <p:cNvSpPr txBox="1"/>
          <p:nvPr/>
        </p:nvSpPr>
        <p:spPr>
          <a:xfrm>
            <a:off x="10332173" y="492171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C8210623-DB82-4031-B877-1C146EABF140}"/>
              </a:ext>
            </a:extLst>
          </p:cNvPr>
          <p:cNvSpPr/>
          <p:nvPr/>
        </p:nvSpPr>
        <p:spPr>
          <a:xfrm>
            <a:off x="10569735" y="3777464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574EAC9-3C3C-45C0-8649-529B8F9925BE}"/>
              </a:ext>
            </a:extLst>
          </p:cNvPr>
          <p:cNvSpPr txBox="1"/>
          <p:nvPr/>
        </p:nvSpPr>
        <p:spPr>
          <a:xfrm>
            <a:off x="9789248" y="4950287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3CC4CA2-78E0-474E-B740-9952A9E2C918}"/>
              </a:ext>
            </a:extLst>
          </p:cNvPr>
          <p:cNvSpPr txBox="1"/>
          <p:nvPr/>
        </p:nvSpPr>
        <p:spPr>
          <a:xfrm>
            <a:off x="8960573" y="4969337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D6C1034-586B-4CC5-90F9-E1092BA25D06}"/>
              </a:ext>
            </a:extLst>
          </p:cNvPr>
          <p:cNvSpPr/>
          <p:nvPr/>
        </p:nvSpPr>
        <p:spPr>
          <a:xfrm>
            <a:off x="9064785" y="3815564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7392CE9-C583-4C36-BE9F-EE1A8712087E}"/>
              </a:ext>
            </a:extLst>
          </p:cNvPr>
          <p:cNvSpPr txBox="1"/>
          <p:nvPr/>
        </p:nvSpPr>
        <p:spPr>
          <a:xfrm>
            <a:off x="8360498" y="497886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65107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 animBg="1"/>
      <p:bldP spid="39" grpId="0" animBg="1"/>
      <p:bldP spid="40" grpId="0"/>
      <p:bldP spid="41" grpId="0"/>
      <p:bldP spid="42" grpId="0"/>
      <p:bldP spid="43" grpId="0" animBg="1"/>
      <p:bldP spid="43" grpId="1" animBg="1"/>
      <p:bldP spid="65" grpId="0"/>
      <p:bldP spid="66" grpId="0"/>
      <p:bldP spid="67" grpId="0"/>
      <p:bldP spid="68" grpId="0"/>
      <p:bldP spid="69" grpId="0" animBg="1"/>
      <p:bldP spid="70" grpId="0" animBg="1"/>
      <p:bldP spid="71" grpId="0"/>
      <p:bldP spid="72" grpId="0"/>
      <p:bldP spid="73" grpId="0"/>
      <p:bldP spid="74" grpId="0" animBg="1"/>
      <p:bldP spid="74" grpId="1" animBg="1"/>
      <p:bldP spid="75" grpId="0"/>
      <p:bldP spid="76" grpId="0"/>
      <p:bldP spid="77" grpId="0" animBg="1"/>
      <p:bldP spid="77" grpId="1" animBg="1"/>
      <p:bldP spid="97" grpId="0"/>
      <p:bldP spid="98" grpId="0"/>
      <p:bldP spid="99" grpId="0" animBg="1"/>
      <p:bldP spid="100" grpId="0" animBg="1"/>
      <p:bldP spid="101" grpId="0"/>
      <p:bldP spid="102" grpId="0"/>
      <p:bldP spid="103" grpId="0" animBg="1"/>
      <p:bldP spid="103" grpId="1" animBg="1"/>
      <p:bldP spid="104" grpId="0"/>
      <p:bldP spid="105" grpId="0"/>
      <p:bldP spid="106" grpId="0" animBg="1"/>
      <p:bldP spid="106" grpId="1" animBg="1"/>
      <p:bldP spid="10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86353" y="185495"/>
            <a:ext cx="4385692" cy="903394"/>
            <a:chOff x="822" y="275"/>
            <a:chExt cx="4275" cy="1067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3249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Đặt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rồi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822" y="275"/>
              <a:ext cx="992" cy="1067"/>
              <a:chOff x="738" y="297"/>
              <a:chExt cx="992" cy="1067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738" y="408"/>
                <a:ext cx="992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926" y="297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2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EE6F358-999E-4B34-95C2-34F794A05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4" y="1900237"/>
            <a:ext cx="10601329" cy="15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28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-162478"/>
            <a:ext cx="7172324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97 358 – 89 263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97 358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19500" y="2634474"/>
            <a:ext cx="5172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89 263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2357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780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900886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3881393" y="27320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-162478"/>
            <a:ext cx="7172324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56 492 - 56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56 492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391275" y="2634474"/>
            <a:ext cx="2400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2357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780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50788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596211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04AC98-249B-4A1B-B6C0-14A2DDEA0AF9}"/>
              </a:ext>
            </a:extLst>
          </p:cNvPr>
          <p:cNvSpPr txBox="1"/>
          <p:nvPr/>
        </p:nvSpPr>
        <p:spPr>
          <a:xfrm>
            <a:off x="37268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3983946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-162478"/>
            <a:ext cx="7172324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75 046 – 32 638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75 046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19500" y="2634474"/>
            <a:ext cx="5172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32 638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2357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780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577161" y="2714941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662443" y="272249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744339-E4BF-4270-A97D-8A2C5495EA5C}"/>
              </a:ext>
            </a:extLst>
          </p:cNvPr>
          <p:cNvSpPr txBox="1"/>
          <p:nvPr/>
        </p:nvSpPr>
        <p:spPr>
          <a:xfrm>
            <a:off x="3717308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075011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-162478"/>
            <a:ext cx="7172324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16 519 – 8 245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16 519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467225" y="2634474"/>
            <a:ext cx="4324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8 245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2357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780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900886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3957593" y="27320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85247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86353" y="185495"/>
            <a:ext cx="5937868" cy="903394"/>
            <a:chOff x="822" y="275"/>
            <a:chExt cx="5788" cy="1067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4762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nhẩm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(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theo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mẫu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)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822" y="275"/>
              <a:ext cx="992" cy="1067"/>
              <a:chOff x="738" y="297"/>
              <a:chExt cx="992" cy="1067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738" y="408"/>
                <a:ext cx="992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926" y="297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E105C3-D9D8-4E99-BE31-E4E645C6AD28}"/>
              </a:ext>
            </a:extLst>
          </p:cNvPr>
          <p:cNvSpPr/>
          <p:nvPr/>
        </p:nvSpPr>
        <p:spPr>
          <a:xfrm>
            <a:off x="2266950" y="1362075"/>
            <a:ext cx="8362950" cy="2200275"/>
          </a:xfrm>
          <a:prstGeom prst="roundRect">
            <a:avLst>
              <a:gd name="adj" fmla="val 2359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D99F56-D07B-4C05-9DE0-EE1E53C5871C}"/>
              </a:ext>
            </a:extLst>
          </p:cNvPr>
          <p:cNvSpPr txBox="1"/>
          <p:nvPr/>
        </p:nvSpPr>
        <p:spPr>
          <a:xfrm>
            <a:off x="4019551" y="1533525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13 000 – 6 000 =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3990CE-E0EA-46BE-92DA-D1FEBD95D2EF}"/>
              </a:ext>
            </a:extLst>
          </p:cNvPr>
          <p:cNvSpPr txBox="1"/>
          <p:nvPr/>
        </p:nvSpPr>
        <p:spPr>
          <a:xfrm>
            <a:off x="2752725" y="226695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7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738593-CFCF-42FB-8753-32FDA0ACC580}"/>
              </a:ext>
            </a:extLst>
          </p:cNvPr>
          <p:cNvSpPr txBox="1"/>
          <p:nvPr/>
        </p:nvSpPr>
        <p:spPr>
          <a:xfrm>
            <a:off x="2828925" y="284797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13 000 – 6 000 = 7 000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30E50E-4027-4568-8D1F-4BA0EA6CE91A}"/>
              </a:ext>
            </a:extLst>
          </p:cNvPr>
          <p:cNvSpPr txBox="1"/>
          <p:nvPr/>
        </p:nvSpPr>
        <p:spPr>
          <a:xfrm>
            <a:off x="561975" y="4371975"/>
            <a:ext cx="11630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15 000 – 7 000           b) 12 000 – 5 000       c) 17 000 – 8 000</a:t>
            </a:r>
          </a:p>
        </p:txBody>
      </p:sp>
    </p:spTree>
    <p:extLst>
      <p:ext uri="{BB962C8B-B14F-4D97-AF65-F5344CB8AC3E}">
        <p14:creationId xmlns:p14="http://schemas.microsoft.com/office/powerpoint/2010/main" val="1122609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E105C3-D9D8-4E99-BE31-E4E645C6AD28}"/>
              </a:ext>
            </a:extLst>
          </p:cNvPr>
          <p:cNvSpPr/>
          <p:nvPr/>
        </p:nvSpPr>
        <p:spPr>
          <a:xfrm>
            <a:off x="2114550" y="190501"/>
            <a:ext cx="7762875" cy="1562099"/>
          </a:xfrm>
          <a:prstGeom prst="roundRect">
            <a:avLst>
              <a:gd name="adj" fmla="val 2359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3990CE-E0EA-46BE-92DA-D1FEBD95D2EF}"/>
              </a:ext>
            </a:extLst>
          </p:cNvPr>
          <p:cNvSpPr txBox="1"/>
          <p:nvPr/>
        </p:nvSpPr>
        <p:spPr>
          <a:xfrm>
            <a:off x="2066925" y="2667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7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738593-CFCF-42FB-8753-32FDA0ACC580}"/>
              </a:ext>
            </a:extLst>
          </p:cNvPr>
          <p:cNvSpPr txBox="1"/>
          <p:nvPr/>
        </p:nvSpPr>
        <p:spPr>
          <a:xfrm>
            <a:off x="2438400" y="82867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15 000 – 7 000 = 8 000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40BE16-5063-48E6-AC7C-1F12F89D2F4A}"/>
              </a:ext>
            </a:extLst>
          </p:cNvPr>
          <p:cNvSpPr txBox="1"/>
          <p:nvPr/>
        </p:nvSpPr>
        <p:spPr>
          <a:xfrm>
            <a:off x="828675" y="342900"/>
            <a:ext cx="90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14181B-7BC8-47E4-A2A8-06E430D7B5B2}"/>
              </a:ext>
            </a:extLst>
          </p:cNvPr>
          <p:cNvSpPr/>
          <p:nvPr/>
        </p:nvSpPr>
        <p:spPr>
          <a:xfrm>
            <a:off x="2105025" y="2095501"/>
            <a:ext cx="7762875" cy="1562099"/>
          </a:xfrm>
          <a:prstGeom prst="roundRect">
            <a:avLst>
              <a:gd name="adj" fmla="val 2359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0D8FAD-17F6-4815-BAD7-FDE5E1BCE9A6}"/>
              </a:ext>
            </a:extLst>
          </p:cNvPr>
          <p:cNvSpPr txBox="1"/>
          <p:nvPr/>
        </p:nvSpPr>
        <p:spPr>
          <a:xfrm>
            <a:off x="2057400" y="21717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7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DA2B32-585A-4255-BE9F-589BAB639236}"/>
              </a:ext>
            </a:extLst>
          </p:cNvPr>
          <p:cNvSpPr txBox="1"/>
          <p:nvPr/>
        </p:nvSpPr>
        <p:spPr>
          <a:xfrm>
            <a:off x="2428875" y="273367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12 000 – 5 000 = 7 000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F2BE82-F618-4593-96AB-9045EFC5B5BF}"/>
              </a:ext>
            </a:extLst>
          </p:cNvPr>
          <p:cNvSpPr txBox="1"/>
          <p:nvPr/>
        </p:nvSpPr>
        <p:spPr>
          <a:xfrm>
            <a:off x="819150" y="2247900"/>
            <a:ext cx="90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F6CF03-725B-4661-A764-7C269780C920}"/>
              </a:ext>
            </a:extLst>
          </p:cNvPr>
          <p:cNvSpPr/>
          <p:nvPr/>
        </p:nvSpPr>
        <p:spPr>
          <a:xfrm>
            <a:off x="2266950" y="4057651"/>
            <a:ext cx="7762875" cy="1562099"/>
          </a:xfrm>
          <a:prstGeom prst="roundRect">
            <a:avLst>
              <a:gd name="adj" fmla="val 2359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22DD68-C1F1-4DE4-B15F-C309C6CB3B21}"/>
              </a:ext>
            </a:extLst>
          </p:cNvPr>
          <p:cNvSpPr txBox="1"/>
          <p:nvPr/>
        </p:nvSpPr>
        <p:spPr>
          <a:xfrm>
            <a:off x="2219325" y="413385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17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9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ED4A19-652A-4800-BB61-23D2A6EF43C2}"/>
              </a:ext>
            </a:extLst>
          </p:cNvPr>
          <p:cNvSpPr txBox="1"/>
          <p:nvPr/>
        </p:nvSpPr>
        <p:spPr>
          <a:xfrm>
            <a:off x="2590800" y="469582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17 000 – 8 000 = 9 000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DFA721-895A-47C5-9CF6-BAABD0D49C94}"/>
              </a:ext>
            </a:extLst>
          </p:cNvPr>
          <p:cNvSpPr txBox="1"/>
          <p:nvPr/>
        </p:nvSpPr>
        <p:spPr>
          <a:xfrm>
            <a:off x="981075" y="4210050"/>
            <a:ext cx="90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4171719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86353" y="214282"/>
            <a:ext cx="11872658" cy="1552787"/>
            <a:chOff x="822" y="309"/>
            <a:chExt cx="11573" cy="1834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606" y="385"/>
              <a:ext cx="10789" cy="175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 </a:t>
              </a: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 ba tháng đầu năm, một nhà máy sản xuất đồ chơi đã sản xuất được 24 500 xe ô tô. Tháng 1 nhà máy bán đi 10 600 xe ô tô, tháng 2 nhà máy bán đi 9 500 xe ô tô. Hỏi nhà máy còn lại bao nhiêu xe ô tô đồ chơi?</a:t>
              </a: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822" y="309"/>
              <a:ext cx="756" cy="978"/>
              <a:chOff x="738" y="331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738" y="408"/>
                <a:ext cx="756" cy="80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750" y="331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4</a:t>
                </a:r>
              </a:p>
            </p:txBody>
          </p:sp>
        </p:grp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EFE65E-ACE6-444D-BBA5-BE00E0DB72C0}"/>
              </a:ext>
            </a:extLst>
          </p:cNvPr>
          <p:cNvCxnSpPr/>
          <p:nvPr/>
        </p:nvCxnSpPr>
        <p:spPr>
          <a:xfrm>
            <a:off x="2276475" y="733425"/>
            <a:ext cx="283845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DA0B0B-6954-448C-85F7-A1B09D208FC2}"/>
              </a:ext>
            </a:extLst>
          </p:cNvPr>
          <p:cNvCxnSpPr>
            <a:cxnSpLocks/>
          </p:cNvCxnSpPr>
          <p:nvPr/>
        </p:nvCxnSpPr>
        <p:spPr>
          <a:xfrm>
            <a:off x="10182225" y="723900"/>
            <a:ext cx="178117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9E06EC0-31FA-47A5-9B40-CE759CB32291}"/>
              </a:ext>
            </a:extLst>
          </p:cNvPr>
          <p:cNvCxnSpPr>
            <a:cxnSpLocks/>
          </p:cNvCxnSpPr>
          <p:nvPr/>
        </p:nvCxnSpPr>
        <p:spPr>
          <a:xfrm>
            <a:off x="1914525" y="1190625"/>
            <a:ext cx="21336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470619-0195-4029-9305-4D1DF8279B5A}"/>
              </a:ext>
            </a:extLst>
          </p:cNvPr>
          <p:cNvCxnSpPr>
            <a:cxnSpLocks/>
          </p:cNvCxnSpPr>
          <p:nvPr/>
        </p:nvCxnSpPr>
        <p:spPr>
          <a:xfrm>
            <a:off x="4248150" y="1219200"/>
            <a:ext cx="119062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EA1D5D-2F6C-46A2-8A6E-4E6A7E790ED1}"/>
              </a:ext>
            </a:extLst>
          </p:cNvPr>
          <p:cNvCxnSpPr>
            <a:cxnSpLocks/>
          </p:cNvCxnSpPr>
          <p:nvPr/>
        </p:nvCxnSpPr>
        <p:spPr>
          <a:xfrm>
            <a:off x="6886575" y="1209675"/>
            <a:ext cx="59055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CB2AB6-0725-4838-8B69-94E9A1326DF7}"/>
              </a:ext>
            </a:extLst>
          </p:cNvPr>
          <p:cNvCxnSpPr>
            <a:cxnSpLocks/>
          </p:cNvCxnSpPr>
          <p:nvPr/>
        </p:nvCxnSpPr>
        <p:spPr>
          <a:xfrm>
            <a:off x="7972425" y="1200150"/>
            <a:ext cx="202882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F75F11E-A87E-45B0-B7C9-6B0F1FE0446D}"/>
              </a:ext>
            </a:extLst>
          </p:cNvPr>
          <p:cNvCxnSpPr>
            <a:cxnSpLocks/>
          </p:cNvCxnSpPr>
          <p:nvPr/>
        </p:nvCxnSpPr>
        <p:spPr>
          <a:xfrm>
            <a:off x="10239375" y="1209675"/>
            <a:ext cx="10668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0F278D9-F145-4CFB-8372-042DE0A7651A}"/>
              </a:ext>
            </a:extLst>
          </p:cNvPr>
          <p:cNvCxnSpPr>
            <a:cxnSpLocks/>
          </p:cNvCxnSpPr>
          <p:nvPr/>
        </p:nvCxnSpPr>
        <p:spPr>
          <a:xfrm>
            <a:off x="1809750" y="1704975"/>
            <a:ext cx="59055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8CD3815-AB03-44A1-B58D-788832CA6F45}"/>
              </a:ext>
            </a:extLst>
          </p:cNvPr>
          <p:cNvCxnSpPr>
            <a:cxnSpLocks/>
          </p:cNvCxnSpPr>
          <p:nvPr/>
        </p:nvCxnSpPr>
        <p:spPr>
          <a:xfrm>
            <a:off x="2809875" y="1666875"/>
            <a:ext cx="18669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1D13389-302D-412F-990F-51DA47001397}"/>
              </a:ext>
            </a:extLst>
          </p:cNvPr>
          <p:cNvCxnSpPr>
            <a:cxnSpLocks/>
          </p:cNvCxnSpPr>
          <p:nvPr/>
        </p:nvCxnSpPr>
        <p:spPr>
          <a:xfrm>
            <a:off x="6810375" y="1685925"/>
            <a:ext cx="359092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4513A09-9B65-4D22-9025-72C8C7506C2B}"/>
              </a:ext>
            </a:extLst>
          </p:cNvPr>
          <p:cNvSpPr txBox="1"/>
          <p:nvPr/>
        </p:nvSpPr>
        <p:spPr>
          <a:xfrm>
            <a:off x="771526" y="2266950"/>
            <a:ext cx="11353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máy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còn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ô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24 500- 10 600= 13 900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máy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còn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ô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13 900 - 9 500 = 4 400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4 400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ô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7659699-2E24-4E3D-8BC5-4253FE1FFDD5}"/>
              </a:ext>
            </a:extLst>
          </p:cNvPr>
          <p:cNvSpPr/>
          <p:nvPr/>
        </p:nvSpPr>
        <p:spPr>
          <a:xfrm>
            <a:off x="323850" y="2019300"/>
            <a:ext cx="2505076" cy="7048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1:</a:t>
            </a:r>
          </a:p>
        </p:txBody>
      </p:sp>
    </p:spTree>
    <p:extLst>
      <p:ext uri="{BB962C8B-B14F-4D97-AF65-F5344CB8AC3E}">
        <p14:creationId xmlns:p14="http://schemas.microsoft.com/office/powerpoint/2010/main" val="743636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4513A09-9B65-4D22-9025-72C8C7506C2B}"/>
              </a:ext>
            </a:extLst>
          </p:cNvPr>
          <p:cNvSpPr txBox="1"/>
          <p:nvPr/>
        </p:nvSpPr>
        <p:spPr>
          <a:xfrm>
            <a:off x="228600" y="809625"/>
            <a:ext cx="117062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 máy đã bán được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xe ô tô đồ chơi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10 600 + 9 500 = 20 100 (xe ô tô đồ chơi)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 máy còn lại số xe ô tô đồ chơi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24 500 – 20 100 = 4 400 (xe ô tô đồ chơi)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 số: 4 400 xe ô tô đồ chơi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7659699-2E24-4E3D-8BC5-4253FE1FFDD5}"/>
              </a:ext>
            </a:extLst>
          </p:cNvPr>
          <p:cNvSpPr/>
          <p:nvPr/>
        </p:nvSpPr>
        <p:spPr>
          <a:xfrm>
            <a:off x="133350" y="561975"/>
            <a:ext cx="2505076" cy="7048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2:</a:t>
            </a:r>
          </a:p>
        </p:txBody>
      </p:sp>
    </p:spTree>
    <p:extLst>
      <p:ext uri="{BB962C8B-B14F-4D97-AF65-F5344CB8AC3E}">
        <p14:creationId xmlns:p14="http://schemas.microsoft.com/office/powerpoint/2010/main" val="1975295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534517" y="3534828"/>
            <a:ext cx="5476079" cy="254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BA0865-3535-4C3A-B3E8-3424743D0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859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3F95AA1-F927-4031-9A08-3066DF3F9CA3}"/>
              </a:ext>
            </a:extLst>
          </p:cNvPr>
          <p:cNvSpPr/>
          <p:nvPr/>
        </p:nvSpPr>
        <p:spPr>
          <a:xfrm>
            <a:off x="3753715" y="688763"/>
            <a:ext cx="7656904" cy="4062651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800" b="1" i="0" u="none" strike="noStrike" kern="1200" cap="none" spc="0" normalizeH="0" baseline="0" noProof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Hương</a:t>
            </a:r>
            <a:r>
              <a:rPr kumimoji="0" lang="en-US" sz="12800" b="1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12800" b="1" i="0" u="none" strike="noStrike" kern="1200" cap="none" spc="0" normalizeH="0" baseline="0" noProof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vị</a:t>
            </a:r>
            <a:r>
              <a:rPr kumimoji="0" lang="en-US" sz="12800" b="1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800" b="1" i="0" u="none" strike="noStrike" kern="1200" cap="none" spc="0" normalizeH="0" baseline="0" noProof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ngọt</a:t>
            </a:r>
            <a:r>
              <a:rPr kumimoji="0" lang="en-US" sz="12800" b="1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12800" b="1" i="0" u="none" strike="noStrike" kern="1200" cap="none" spc="0" normalizeH="0" baseline="0" noProof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C85100"/>
                </a:solidFill>
                <a:effectLst>
                  <a:outerShdw blurRad="12700" dist="38100" dir="2700000" algn="tl" rotWithShape="0">
                    <a:srgbClr val="C8510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ngào</a:t>
            </a:r>
            <a:endParaRPr kumimoji="0" lang="en-US" sz="12800" b="1" i="0" u="none" strike="noStrike" kern="1200" cap="none" spc="0" normalizeH="0" baseline="0" noProof="0" dirty="0">
              <a:ln w="9525">
                <a:solidFill>
                  <a:srgbClr val="FFFFFF"/>
                </a:solidFill>
                <a:prstDash val="solid"/>
              </a:ln>
              <a:solidFill>
                <a:srgbClr val="C85100"/>
              </a:solidFill>
              <a:effectLst>
                <a:outerShdw blurRad="12700" dist="38100" dir="2700000" algn="tl" rotWithShape="0">
                  <a:srgbClr val="C85100">
                    <a:lumMod val="60000"/>
                    <a:lumOff val="40000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217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sp>
        <p:nvSpPr>
          <p:cNvPr id="12" name="Rectangle: Rounded Corners 6">
            <a:extLst>
              <a:ext uri="{FF2B5EF4-FFF2-40B4-BE49-F238E27FC236}">
                <a16:creationId xmlns:a16="http://schemas.microsoft.com/office/drawing/2014/main" id="{20D13720-14EB-4205-9325-451F0577B5C9}"/>
              </a:ext>
            </a:extLst>
          </p:cNvPr>
          <p:cNvSpPr/>
          <p:nvPr/>
        </p:nvSpPr>
        <p:spPr>
          <a:xfrm>
            <a:off x="1857375" y="1917500"/>
            <a:ext cx="8945880" cy="412307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18" name="Nhóm 14">
            <a:extLst>
              <a:ext uri="{FF2B5EF4-FFF2-40B4-BE49-F238E27FC236}">
                <a16:creationId xmlns:a16="http://schemas.microsoft.com/office/drawing/2014/main" id="{4F6625E2-629A-4161-93E1-54B1961EC34B}"/>
              </a:ext>
            </a:extLst>
          </p:cNvPr>
          <p:cNvGrpSpPr/>
          <p:nvPr/>
        </p:nvGrpSpPr>
        <p:grpSpPr>
          <a:xfrm>
            <a:off x="3035360" y="2306495"/>
            <a:ext cx="8101434" cy="1147605"/>
            <a:chOff x="2479174" y="2982363"/>
            <a:chExt cx="8101434" cy="1147605"/>
          </a:xfrm>
        </p:grpSpPr>
        <p:sp>
          <p:nvSpPr>
            <p:cNvPr id="19" name="TextBox 1">
              <a:extLst>
                <a:ext uri="{FF2B5EF4-FFF2-40B4-BE49-F238E27FC236}">
                  <a16:creationId xmlns:a16="http://schemas.microsoft.com/office/drawing/2014/main" id="{7ECFB7CC-5E93-4E86-8602-CCDB64BA7DDA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0" name="Hình ảnh 13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010C0AD9-1500-4D8A-852B-839321DE5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479174" y="2982363"/>
              <a:ext cx="1402346" cy="1147605"/>
            </a:xfrm>
            <a:prstGeom prst="rect">
              <a:avLst/>
            </a:prstGeom>
          </p:spPr>
        </p:pic>
      </p:grpSp>
      <p:grpSp>
        <p:nvGrpSpPr>
          <p:cNvPr id="21" name="Nhóm 15">
            <a:extLst>
              <a:ext uri="{FF2B5EF4-FFF2-40B4-BE49-F238E27FC236}">
                <a16:creationId xmlns:a16="http://schemas.microsoft.com/office/drawing/2014/main" id="{7193B18C-AEBF-4FCD-8357-01D3B417FC86}"/>
              </a:ext>
            </a:extLst>
          </p:cNvPr>
          <p:cNvGrpSpPr/>
          <p:nvPr/>
        </p:nvGrpSpPr>
        <p:grpSpPr>
          <a:xfrm>
            <a:off x="2868590" y="3416072"/>
            <a:ext cx="8268204" cy="1147605"/>
            <a:chOff x="2312404" y="2944335"/>
            <a:chExt cx="8268204" cy="1147605"/>
          </a:xfrm>
        </p:grpSpPr>
        <p:sp>
          <p:nvSpPr>
            <p:cNvPr id="22" name="TextBox 1">
              <a:extLst>
                <a:ext uri="{FF2B5EF4-FFF2-40B4-BE49-F238E27FC236}">
                  <a16:creationId xmlns:a16="http://schemas.microsoft.com/office/drawing/2014/main" id="{BD2C780A-E105-432C-947E-813661DFAE44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3" name="Hình ảnh 17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8F618775-C518-463F-8E59-E68E093D39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312404" y="2944335"/>
              <a:ext cx="1402346" cy="1147605"/>
            </a:xfrm>
            <a:prstGeom prst="rect">
              <a:avLst/>
            </a:prstGeom>
          </p:spPr>
        </p:pic>
      </p:grpSp>
      <p:grpSp>
        <p:nvGrpSpPr>
          <p:cNvPr id="24" name="Nhóm 18">
            <a:extLst>
              <a:ext uri="{FF2B5EF4-FFF2-40B4-BE49-F238E27FC236}">
                <a16:creationId xmlns:a16="http://schemas.microsoft.com/office/drawing/2014/main" id="{CA2C0DBA-B7BC-4224-AF72-41634042A3B3}"/>
              </a:ext>
            </a:extLst>
          </p:cNvPr>
          <p:cNvGrpSpPr/>
          <p:nvPr/>
        </p:nvGrpSpPr>
        <p:grpSpPr>
          <a:xfrm>
            <a:off x="2868590" y="4563677"/>
            <a:ext cx="8268204" cy="1147605"/>
            <a:chOff x="2312404" y="2944335"/>
            <a:chExt cx="8268204" cy="1147605"/>
          </a:xfrm>
        </p:grpSpPr>
        <p:sp>
          <p:nvSpPr>
            <p:cNvPr id="25" name="TextBox 1">
              <a:extLst>
                <a:ext uri="{FF2B5EF4-FFF2-40B4-BE49-F238E27FC236}">
                  <a16:creationId xmlns:a16="http://schemas.microsoft.com/office/drawing/2014/main" id="{AC3EBC3A-A92A-41D0-9E12-CCED4EE38CD7}"/>
                </a:ext>
              </a:extLst>
            </p:cNvPr>
            <p:cNvSpPr txBox="1"/>
            <p:nvPr/>
          </p:nvSpPr>
          <p:spPr>
            <a:xfrm>
              <a:off x="3478768" y="3228010"/>
              <a:ext cx="7101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GV ĐIỀN VÀO ĐÂY</a:t>
              </a:r>
            </a:p>
          </p:txBody>
        </p:sp>
        <p:pic>
          <p:nvPicPr>
            <p:cNvPr id="26" name="Hình ảnh 20" descr="Ảnh có chứa công cụ viết, văn phòng phẩm&#10;&#10;Mô tả được tạo tự động">
              <a:extLst>
                <a:ext uri="{FF2B5EF4-FFF2-40B4-BE49-F238E27FC236}">
                  <a16:creationId xmlns:a16="http://schemas.microsoft.com/office/drawing/2014/main" id="{19DD8256-B297-440E-B5BB-C0953430D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5" t="20238" r="58375" b="35753"/>
            <a:stretch/>
          </p:blipFill>
          <p:spPr>
            <a:xfrm>
              <a:off x="2312404" y="2944335"/>
              <a:ext cx="1402346" cy="114760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0F4C89D-A56A-4A98-A782-9024528FB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21" y="142435"/>
            <a:ext cx="5870957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5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3D7AC6A5-1E2C-4F8C-B7F2-52072626A4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B0171B25-02F7-444B-A424-2AE5F8A8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594426-E42F-403C-9C72-2288776FB0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54FA88-CD8E-44F4-B3E1-069B2B9B9E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491686-3DF9-4DF7-88A8-E0C7F740D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0416AA-68CB-4C1A-B928-1969114476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71B966-6B72-4582-85CE-F7EDD7CCF7D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43FC4B-27D3-4711-B75C-4C784B49C0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29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C94698C-4EF4-482C-BEB0-FBB59B2D90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>
            <a:fillRect/>
          </a:stretch>
        </p:blipFill>
        <p:spPr>
          <a:xfrm flipH="1">
            <a:off x="0" y="1"/>
            <a:ext cx="3505200" cy="1602363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D70BF58-5CFF-46AF-9C8C-827BD5EDB4D8}"/>
              </a:ext>
            </a:extLst>
          </p:cNvPr>
          <p:cNvSpPr/>
          <p:nvPr/>
        </p:nvSpPr>
        <p:spPr>
          <a:xfrm>
            <a:off x="10932657" y="-192079"/>
            <a:ext cx="1595168" cy="15951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6F45DC6D-197B-41D3-BF20-0EE98D0F42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" t="-404" r="39758" b="79902"/>
          <a:stretch/>
        </p:blipFill>
        <p:spPr>
          <a:xfrm flipH="1">
            <a:off x="8839201" y="487443"/>
            <a:ext cx="3133060" cy="1858799"/>
          </a:xfrm>
          <a:prstGeom prst="rect">
            <a:avLst/>
          </a:prstGeom>
        </p:spPr>
      </p:pic>
      <p:pic>
        <p:nvPicPr>
          <p:cNvPr id="13" name="图片 9">
            <a:extLst>
              <a:ext uri="{FF2B5EF4-FFF2-40B4-BE49-F238E27FC236}">
                <a16:creationId xmlns:a16="http://schemas.microsoft.com/office/drawing/2014/main" id="{2ACEC08A-A342-450B-85A3-6A6CD0D82F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16" y="1533163"/>
            <a:ext cx="3063043" cy="4433972"/>
          </a:xfrm>
          <a:prstGeom prst="rect">
            <a:avLst/>
          </a:prstGeom>
        </p:spPr>
      </p:pic>
      <p:pic>
        <p:nvPicPr>
          <p:cNvPr id="17" name="Picture 16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25"/>
          <a:stretch/>
        </p:blipFill>
        <p:spPr>
          <a:xfrm>
            <a:off x="7797092" y="2860086"/>
            <a:ext cx="1859849" cy="40091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761" y="861341"/>
            <a:ext cx="4242857" cy="4242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960" y="1610548"/>
            <a:ext cx="3632200" cy="3632200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7" t="10014" r="26451" b="-10014"/>
          <a:stretch/>
        </p:blipFill>
        <p:spPr>
          <a:xfrm>
            <a:off x="4488803" y="2807136"/>
            <a:ext cx="1479164" cy="3947920"/>
          </a:xfrm>
          <a:prstGeom prst="rect">
            <a:avLst/>
          </a:prstGeom>
        </p:spPr>
      </p:pic>
      <p:pic>
        <p:nvPicPr>
          <p:cNvPr id="19" name="Picture 1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9" r="48739"/>
          <a:stretch/>
        </p:blipFill>
        <p:spPr>
          <a:xfrm>
            <a:off x="1789796" y="2807137"/>
            <a:ext cx="1531973" cy="4088868"/>
          </a:xfrm>
          <a:prstGeom prst="rect">
            <a:avLst/>
          </a:prstGeom>
        </p:spPr>
      </p:pic>
      <p:sp>
        <p:nvSpPr>
          <p:cNvPr id="14" name="椭圆 7">
            <a:extLst>
              <a:ext uri="{FF2B5EF4-FFF2-40B4-BE49-F238E27FC236}">
                <a16:creationId xmlns:a16="http://schemas.microsoft.com/office/drawing/2014/main" id="{5FB4D430-2FD1-4D4C-B7B4-524CE8BF9C48}"/>
              </a:ext>
            </a:extLst>
          </p:cNvPr>
          <p:cNvSpPr/>
          <p:nvPr/>
        </p:nvSpPr>
        <p:spPr>
          <a:xfrm>
            <a:off x="7213600" y="-228600"/>
            <a:ext cx="1016000" cy="1016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25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8" tmFilter="0, 0; 0.125,0.2665; 0.25,0.4; 0.375,0.465; 0.5,0.5;  0.625,0.535; 0.75,0.6; 0.875,0.7335; 1,1">
                                          <p:stCondLst>
                                            <p:cond delay="4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" tmFilter="0, 0; 0.125,0.2665; 0.25,0.4; 0.375,0.465; 0.5,0.5;  0.625,0.535; 0.75,0.6; 0.875,0.7335; 1,1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" tmFilter="0, 0; 0.125,0.2665; 0.25,0.4; 0.375,0.465; 0.5,0.5;  0.625,0.535; 0.75,0.6; 0.875,0.7335; 1,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" decel="50000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">
                                          <p:stCondLst>
                                            <p:cond delay="8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" decel="50000">
                                          <p:stCondLst>
                                            <p:cond delay="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1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8" tmFilter="0, 0; 0.125,0.2665; 0.25,0.4; 0.375,0.465; 0.5,0.5;  0.625,0.535; 0.75,0.6; 0.875,0.7335; 1,1">
                                          <p:stCondLst>
                                            <p:cond delay="4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" tmFilter="0, 0; 0.125,0.2665; 0.25,0.4; 0.375,0.465; 0.5,0.5;  0.625,0.535; 0.75,0.6; 0.875,0.7335; 1,1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" tmFilter="0, 0; 0.125,0.2665; 0.25,0.4; 0.375,0.465; 0.5,0.5;  0.625,0.535; 0.75,0.6; 0.875,0.7335; 1,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" decel="50000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">
                                          <p:stCondLst>
                                            <p:cond delay="80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" decel="50000">
                                          <p:stCondLst>
                                            <p:cond delay="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73624" y="1013391"/>
            <a:ext cx="4000816" cy="2514599"/>
          </a:xfrm>
          <a:prstGeom prst="rect">
            <a:avLst/>
          </a:prstGeom>
        </p:spPr>
      </p:pic>
      <p:pic>
        <p:nvPicPr>
          <p:cNvPr id="20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498E670B-8349-4015-963A-5424EDB814C5}"/>
              </a:ext>
            </a:extLst>
          </p:cNvPr>
          <p:cNvSpPr/>
          <p:nvPr/>
        </p:nvSpPr>
        <p:spPr>
          <a:xfrm>
            <a:off x="2892077" y="2110049"/>
            <a:ext cx="7518400" cy="2729033"/>
          </a:xfrm>
          <a:custGeom>
            <a:avLst/>
            <a:gdLst>
              <a:gd name="connsiteX0" fmla="*/ 96733 w 6996296"/>
              <a:gd name="connsiteY0" fmla="*/ 368538 h 3444247"/>
              <a:gd name="connsiteX1" fmla="*/ 96733 w 6996296"/>
              <a:gd name="connsiteY1" fmla="*/ 368538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96733 w 6996296"/>
              <a:gd name="connsiteY0" fmla="*/ 368538 h 3444247"/>
              <a:gd name="connsiteX1" fmla="*/ 44073 w 6996296"/>
              <a:gd name="connsiteY1" fmla="*/ 505294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44073 w 6996296"/>
              <a:gd name="connsiteY0" fmla="*/ 505294 h 3444247"/>
              <a:gd name="connsiteX1" fmla="*/ 138296 w 6996296"/>
              <a:gd name="connsiteY1" fmla="*/ 2384374 h 3444247"/>
              <a:gd name="connsiteX2" fmla="*/ 159078 w 6996296"/>
              <a:gd name="connsiteY2" fmla="*/ 2675320 h 3444247"/>
              <a:gd name="connsiteX3" fmla="*/ 200642 w 6996296"/>
              <a:gd name="connsiteY3" fmla="*/ 3049392 h 3444247"/>
              <a:gd name="connsiteX4" fmla="*/ 221424 w 6996296"/>
              <a:gd name="connsiteY4" fmla="*/ 3111738 h 3444247"/>
              <a:gd name="connsiteX5" fmla="*/ 262987 w 6996296"/>
              <a:gd name="connsiteY5" fmla="*/ 3319556 h 3444247"/>
              <a:gd name="connsiteX6" fmla="*/ 1405987 w 6996296"/>
              <a:gd name="connsiteY6" fmla="*/ 3340338 h 3444247"/>
              <a:gd name="connsiteX7" fmla="*/ 1426769 w 6996296"/>
              <a:gd name="connsiteY7" fmla="*/ 3402683 h 3444247"/>
              <a:gd name="connsiteX8" fmla="*/ 2382733 w 6996296"/>
              <a:gd name="connsiteY8" fmla="*/ 3444247 h 3444247"/>
              <a:gd name="connsiteX9" fmla="*/ 3089315 w 6996296"/>
              <a:gd name="connsiteY9" fmla="*/ 3402683 h 3444247"/>
              <a:gd name="connsiteX10" fmla="*/ 3172442 w 6996296"/>
              <a:gd name="connsiteY10" fmla="*/ 3381902 h 3444247"/>
              <a:gd name="connsiteX11" fmla="*/ 4003715 w 6996296"/>
              <a:gd name="connsiteY11" fmla="*/ 3402683 h 3444247"/>
              <a:gd name="connsiteX12" fmla="*/ 4315442 w 6996296"/>
              <a:gd name="connsiteY12" fmla="*/ 3361120 h 3444247"/>
              <a:gd name="connsiteX13" fmla="*/ 4440133 w 6996296"/>
              <a:gd name="connsiteY13" fmla="*/ 3319556 h 3444247"/>
              <a:gd name="connsiteX14" fmla="*/ 5167496 w 6996296"/>
              <a:gd name="connsiteY14" fmla="*/ 3361120 h 3444247"/>
              <a:gd name="connsiteX15" fmla="*/ 5437660 w 6996296"/>
              <a:gd name="connsiteY15" fmla="*/ 3340338 h 3444247"/>
              <a:gd name="connsiteX16" fmla="*/ 5520787 w 6996296"/>
              <a:gd name="connsiteY16" fmla="*/ 3298774 h 3444247"/>
              <a:gd name="connsiteX17" fmla="*/ 5583133 w 6996296"/>
              <a:gd name="connsiteY17" fmla="*/ 3277992 h 3444247"/>
              <a:gd name="connsiteX18" fmla="*/ 5707824 w 6996296"/>
              <a:gd name="connsiteY18" fmla="*/ 3194865 h 3444247"/>
              <a:gd name="connsiteX19" fmla="*/ 5832515 w 6996296"/>
              <a:gd name="connsiteY19" fmla="*/ 3215647 h 3444247"/>
              <a:gd name="connsiteX20" fmla="*/ 5977987 w 6996296"/>
              <a:gd name="connsiteY20" fmla="*/ 3277992 h 3444247"/>
              <a:gd name="connsiteX21" fmla="*/ 6061115 w 6996296"/>
              <a:gd name="connsiteY21" fmla="*/ 3340338 h 3444247"/>
              <a:gd name="connsiteX22" fmla="*/ 6580660 w 6996296"/>
              <a:gd name="connsiteY22" fmla="*/ 3257211 h 3444247"/>
              <a:gd name="connsiteX23" fmla="*/ 6726133 w 6996296"/>
              <a:gd name="connsiteY23" fmla="*/ 3132520 h 3444247"/>
              <a:gd name="connsiteX24" fmla="*/ 6767696 w 6996296"/>
              <a:gd name="connsiteY24" fmla="*/ 3070174 h 3444247"/>
              <a:gd name="connsiteX25" fmla="*/ 6809260 w 6996296"/>
              <a:gd name="connsiteY25" fmla="*/ 2945483 h 3444247"/>
              <a:gd name="connsiteX26" fmla="*/ 6830042 w 6996296"/>
              <a:gd name="connsiteY26" fmla="*/ 2675320 h 3444247"/>
              <a:gd name="connsiteX27" fmla="*/ 6850824 w 6996296"/>
              <a:gd name="connsiteY27" fmla="*/ 2571411 h 3444247"/>
              <a:gd name="connsiteX28" fmla="*/ 6892387 w 6996296"/>
              <a:gd name="connsiteY28" fmla="*/ 2238902 h 3444247"/>
              <a:gd name="connsiteX29" fmla="*/ 6933951 w 6996296"/>
              <a:gd name="connsiteY29" fmla="*/ 1947956 h 3444247"/>
              <a:gd name="connsiteX30" fmla="*/ 6975515 w 6996296"/>
              <a:gd name="connsiteY30" fmla="*/ 1864829 h 3444247"/>
              <a:gd name="connsiteX31" fmla="*/ 6996296 w 6996296"/>
              <a:gd name="connsiteY31" fmla="*/ 1781702 h 3444247"/>
              <a:gd name="connsiteX32" fmla="*/ 6933951 w 6996296"/>
              <a:gd name="connsiteY32" fmla="*/ 1303720 h 3444247"/>
              <a:gd name="connsiteX33" fmla="*/ 6913169 w 6996296"/>
              <a:gd name="connsiteY33" fmla="*/ 1220592 h 3444247"/>
              <a:gd name="connsiteX34" fmla="*/ 6871606 w 6996296"/>
              <a:gd name="connsiteY34" fmla="*/ 1095902 h 3444247"/>
              <a:gd name="connsiteX35" fmla="*/ 6892387 w 6996296"/>
              <a:gd name="connsiteY35" fmla="*/ 888083 h 3444247"/>
              <a:gd name="connsiteX36" fmla="*/ 6809260 w 6996296"/>
              <a:gd name="connsiteY36" fmla="*/ 763392 h 3444247"/>
              <a:gd name="connsiteX37" fmla="*/ 6788478 w 6996296"/>
              <a:gd name="connsiteY37" fmla="*/ 77592 h 3444247"/>
              <a:gd name="connsiteX38" fmla="*/ 5084369 w 6996296"/>
              <a:gd name="connsiteY38" fmla="*/ 139938 h 3444247"/>
              <a:gd name="connsiteX39" fmla="*/ 4876551 w 6996296"/>
              <a:gd name="connsiteY39" fmla="*/ 181502 h 3444247"/>
              <a:gd name="connsiteX40" fmla="*/ 4585606 w 6996296"/>
              <a:gd name="connsiteY40" fmla="*/ 223065 h 3444247"/>
              <a:gd name="connsiteX41" fmla="*/ 4523260 w 6996296"/>
              <a:gd name="connsiteY41" fmla="*/ 243847 h 3444247"/>
              <a:gd name="connsiteX42" fmla="*/ 4440133 w 6996296"/>
              <a:gd name="connsiteY42" fmla="*/ 223065 h 3444247"/>
              <a:gd name="connsiteX43" fmla="*/ 4253096 w 6996296"/>
              <a:gd name="connsiteY43" fmla="*/ 139938 h 3444247"/>
              <a:gd name="connsiteX44" fmla="*/ 4066060 w 6996296"/>
              <a:gd name="connsiteY44" fmla="*/ 119156 h 3444247"/>
              <a:gd name="connsiteX45" fmla="*/ 3962151 w 6996296"/>
              <a:gd name="connsiteY45" fmla="*/ 77592 h 3444247"/>
              <a:gd name="connsiteX46" fmla="*/ 3567296 w 6996296"/>
              <a:gd name="connsiteY46" fmla="*/ 98374 h 3444247"/>
              <a:gd name="connsiteX47" fmla="*/ 3317915 w 6996296"/>
              <a:gd name="connsiteY47" fmla="*/ 181502 h 3444247"/>
              <a:gd name="connsiteX48" fmla="*/ 3214006 w 6996296"/>
              <a:gd name="connsiteY48" fmla="*/ 202283 h 3444247"/>
              <a:gd name="connsiteX49" fmla="*/ 1987878 w 6996296"/>
              <a:gd name="connsiteY49" fmla="*/ 181502 h 3444247"/>
              <a:gd name="connsiteX50" fmla="*/ 1904751 w 6996296"/>
              <a:gd name="connsiteY50" fmla="*/ 119156 h 3444247"/>
              <a:gd name="connsiteX51" fmla="*/ 1842406 w 6996296"/>
              <a:gd name="connsiteY51" fmla="*/ 98374 h 3444247"/>
              <a:gd name="connsiteX52" fmla="*/ 1530678 w 6996296"/>
              <a:gd name="connsiteY52" fmla="*/ 139938 h 3444247"/>
              <a:gd name="connsiteX53" fmla="*/ 1447551 w 6996296"/>
              <a:gd name="connsiteY53" fmla="*/ 160720 h 3444247"/>
              <a:gd name="connsiteX54" fmla="*/ 1218951 w 6996296"/>
              <a:gd name="connsiteY54" fmla="*/ 202283 h 3444247"/>
              <a:gd name="connsiteX55" fmla="*/ 803315 w 6996296"/>
              <a:gd name="connsiteY55" fmla="*/ 181502 h 3444247"/>
              <a:gd name="connsiteX56" fmla="*/ 740969 w 6996296"/>
              <a:gd name="connsiteY56" fmla="*/ 160720 h 3444247"/>
              <a:gd name="connsiteX57" fmla="*/ 470806 w 6996296"/>
              <a:gd name="connsiteY57" fmla="*/ 181502 h 3444247"/>
              <a:gd name="connsiteX58" fmla="*/ 283769 w 6996296"/>
              <a:gd name="connsiteY58" fmla="*/ 243847 h 3444247"/>
              <a:gd name="connsiteX59" fmla="*/ 221424 w 6996296"/>
              <a:gd name="connsiteY59" fmla="*/ 181502 h 3444247"/>
              <a:gd name="connsiteX60" fmla="*/ 55169 w 6996296"/>
              <a:gd name="connsiteY60" fmla="*/ 181502 h 3444247"/>
              <a:gd name="connsiteX61" fmla="*/ 13606 w 6996296"/>
              <a:gd name="connsiteY61" fmla="*/ 514011 h 344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996296" h="3444247">
                <a:moveTo>
                  <a:pt x="44073" y="505294"/>
                </a:moveTo>
                <a:cubicBezTo>
                  <a:pt x="57927" y="1177239"/>
                  <a:pt x="119129" y="2022703"/>
                  <a:pt x="138296" y="2384374"/>
                </a:cubicBezTo>
                <a:cubicBezTo>
                  <a:pt x="157463" y="2746045"/>
                  <a:pt x="151324" y="2578401"/>
                  <a:pt x="159078" y="2675320"/>
                </a:cubicBezTo>
                <a:cubicBezTo>
                  <a:pt x="166087" y="2762938"/>
                  <a:pt x="180695" y="2949658"/>
                  <a:pt x="200642" y="3049392"/>
                </a:cubicBezTo>
                <a:cubicBezTo>
                  <a:pt x="204938" y="3070873"/>
                  <a:pt x="216498" y="3090393"/>
                  <a:pt x="221424" y="3111738"/>
                </a:cubicBezTo>
                <a:cubicBezTo>
                  <a:pt x="237309" y="3180573"/>
                  <a:pt x="193622" y="3306170"/>
                  <a:pt x="262987" y="3319556"/>
                </a:cubicBezTo>
                <a:cubicBezTo>
                  <a:pt x="637146" y="3391762"/>
                  <a:pt x="1024987" y="3333411"/>
                  <a:pt x="1405987" y="3340338"/>
                </a:cubicBezTo>
                <a:cubicBezTo>
                  <a:pt x="1412914" y="3361120"/>
                  <a:pt x="1404986" y="3400366"/>
                  <a:pt x="1426769" y="3402683"/>
                </a:cubicBezTo>
                <a:cubicBezTo>
                  <a:pt x="1743935" y="3436424"/>
                  <a:pt x="2382733" y="3444247"/>
                  <a:pt x="2382733" y="3444247"/>
                </a:cubicBezTo>
                <a:cubicBezTo>
                  <a:pt x="2652721" y="3434247"/>
                  <a:pt x="2847559" y="3446638"/>
                  <a:pt x="3089315" y="3402683"/>
                </a:cubicBezTo>
                <a:cubicBezTo>
                  <a:pt x="3117416" y="3397574"/>
                  <a:pt x="3144733" y="3388829"/>
                  <a:pt x="3172442" y="3381902"/>
                </a:cubicBezTo>
                <a:cubicBezTo>
                  <a:pt x="3449533" y="3388829"/>
                  <a:pt x="3726583" y="3407722"/>
                  <a:pt x="4003715" y="3402683"/>
                </a:cubicBezTo>
                <a:cubicBezTo>
                  <a:pt x="4108526" y="3400777"/>
                  <a:pt x="4212465" y="3380735"/>
                  <a:pt x="4315442" y="3361120"/>
                </a:cubicBezTo>
                <a:cubicBezTo>
                  <a:pt x="4358480" y="3352922"/>
                  <a:pt x="4440133" y="3319556"/>
                  <a:pt x="4440133" y="3319556"/>
                </a:cubicBezTo>
                <a:cubicBezTo>
                  <a:pt x="4597687" y="3330060"/>
                  <a:pt x="5037585" y="3361120"/>
                  <a:pt x="5167496" y="3361120"/>
                </a:cubicBezTo>
                <a:cubicBezTo>
                  <a:pt x="5257817" y="3361120"/>
                  <a:pt x="5347605" y="3347265"/>
                  <a:pt x="5437660" y="3340338"/>
                </a:cubicBezTo>
                <a:cubicBezTo>
                  <a:pt x="5465369" y="3326483"/>
                  <a:pt x="5492312" y="3310978"/>
                  <a:pt x="5520787" y="3298774"/>
                </a:cubicBezTo>
                <a:cubicBezTo>
                  <a:pt x="5540922" y="3290145"/>
                  <a:pt x="5564906" y="3290143"/>
                  <a:pt x="5583133" y="3277992"/>
                </a:cubicBezTo>
                <a:cubicBezTo>
                  <a:pt x="5738804" y="3174212"/>
                  <a:pt x="5559580" y="3244280"/>
                  <a:pt x="5707824" y="3194865"/>
                </a:cubicBezTo>
                <a:cubicBezTo>
                  <a:pt x="5749388" y="3201792"/>
                  <a:pt x="5791381" y="3206506"/>
                  <a:pt x="5832515" y="3215647"/>
                </a:cubicBezTo>
                <a:cubicBezTo>
                  <a:pt x="5876400" y="3225399"/>
                  <a:pt x="5942936" y="3256085"/>
                  <a:pt x="5977987" y="3277992"/>
                </a:cubicBezTo>
                <a:cubicBezTo>
                  <a:pt x="6007359" y="3296349"/>
                  <a:pt x="6033406" y="3319556"/>
                  <a:pt x="6061115" y="3340338"/>
                </a:cubicBezTo>
                <a:cubicBezTo>
                  <a:pt x="6290364" y="3318505"/>
                  <a:pt x="6417287" y="3359320"/>
                  <a:pt x="6580660" y="3257211"/>
                </a:cubicBezTo>
                <a:cubicBezTo>
                  <a:pt x="6628516" y="3227301"/>
                  <a:pt x="6689174" y="3176870"/>
                  <a:pt x="6726133" y="3132520"/>
                </a:cubicBezTo>
                <a:cubicBezTo>
                  <a:pt x="6742123" y="3113332"/>
                  <a:pt x="6757552" y="3092998"/>
                  <a:pt x="6767696" y="3070174"/>
                </a:cubicBezTo>
                <a:cubicBezTo>
                  <a:pt x="6785490" y="3030138"/>
                  <a:pt x="6809260" y="2945483"/>
                  <a:pt x="6809260" y="2945483"/>
                </a:cubicBezTo>
                <a:cubicBezTo>
                  <a:pt x="6816187" y="2855429"/>
                  <a:pt x="6820068" y="2765088"/>
                  <a:pt x="6830042" y="2675320"/>
                </a:cubicBezTo>
                <a:cubicBezTo>
                  <a:pt x="6833943" y="2640214"/>
                  <a:pt x="6846923" y="2606517"/>
                  <a:pt x="6850824" y="2571411"/>
                </a:cubicBezTo>
                <a:cubicBezTo>
                  <a:pt x="6888261" y="2234479"/>
                  <a:pt x="6839413" y="2397829"/>
                  <a:pt x="6892387" y="2238902"/>
                </a:cubicBezTo>
                <a:cubicBezTo>
                  <a:pt x="6897485" y="2193022"/>
                  <a:pt x="6911895" y="2014124"/>
                  <a:pt x="6933951" y="1947956"/>
                </a:cubicBezTo>
                <a:cubicBezTo>
                  <a:pt x="6943748" y="1918566"/>
                  <a:pt x="6961660" y="1892538"/>
                  <a:pt x="6975515" y="1864829"/>
                </a:cubicBezTo>
                <a:cubicBezTo>
                  <a:pt x="6982442" y="1837120"/>
                  <a:pt x="6996296" y="1810264"/>
                  <a:pt x="6996296" y="1781702"/>
                </a:cubicBezTo>
                <a:cubicBezTo>
                  <a:pt x="6996296" y="1588624"/>
                  <a:pt x="6972737" y="1484720"/>
                  <a:pt x="6933951" y="1303720"/>
                </a:cubicBezTo>
                <a:cubicBezTo>
                  <a:pt x="6927966" y="1275792"/>
                  <a:pt x="6921376" y="1247950"/>
                  <a:pt x="6913169" y="1220592"/>
                </a:cubicBezTo>
                <a:cubicBezTo>
                  <a:pt x="6900580" y="1178628"/>
                  <a:pt x="6871606" y="1095902"/>
                  <a:pt x="6871606" y="1095902"/>
                </a:cubicBezTo>
                <a:cubicBezTo>
                  <a:pt x="6902930" y="1001927"/>
                  <a:pt x="6936358" y="976025"/>
                  <a:pt x="6892387" y="888083"/>
                </a:cubicBezTo>
                <a:cubicBezTo>
                  <a:pt x="6870047" y="843403"/>
                  <a:pt x="6809260" y="763392"/>
                  <a:pt x="6809260" y="763392"/>
                </a:cubicBezTo>
                <a:cubicBezTo>
                  <a:pt x="6802333" y="534792"/>
                  <a:pt x="7003564" y="155334"/>
                  <a:pt x="6788478" y="77592"/>
                </a:cubicBezTo>
                <a:cubicBezTo>
                  <a:pt x="6253909" y="-115626"/>
                  <a:pt x="5651948" y="109091"/>
                  <a:pt x="5084369" y="139938"/>
                </a:cubicBezTo>
                <a:cubicBezTo>
                  <a:pt x="5013829" y="143772"/>
                  <a:pt x="4946234" y="169888"/>
                  <a:pt x="4876551" y="181502"/>
                </a:cubicBezTo>
                <a:cubicBezTo>
                  <a:pt x="4779918" y="197608"/>
                  <a:pt x="4585606" y="223065"/>
                  <a:pt x="4585606" y="223065"/>
                </a:cubicBezTo>
                <a:cubicBezTo>
                  <a:pt x="4564824" y="229992"/>
                  <a:pt x="4545166" y="243847"/>
                  <a:pt x="4523260" y="243847"/>
                </a:cubicBezTo>
                <a:cubicBezTo>
                  <a:pt x="4494698" y="243847"/>
                  <a:pt x="4466876" y="233094"/>
                  <a:pt x="4440133" y="223065"/>
                </a:cubicBezTo>
                <a:cubicBezTo>
                  <a:pt x="4360353" y="193148"/>
                  <a:pt x="4341560" y="158895"/>
                  <a:pt x="4253096" y="139938"/>
                </a:cubicBezTo>
                <a:cubicBezTo>
                  <a:pt x="4191759" y="126794"/>
                  <a:pt x="4128405" y="126083"/>
                  <a:pt x="4066060" y="119156"/>
                </a:cubicBezTo>
                <a:cubicBezTo>
                  <a:pt x="4031424" y="105301"/>
                  <a:pt x="3999423" y="79145"/>
                  <a:pt x="3962151" y="77592"/>
                </a:cubicBezTo>
                <a:cubicBezTo>
                  <a:pt x="3830465" y="72105"/>
                  <a:pt x="3698228" y="83266"/>
                  <a:pt x="3567296" y="98374"/>
                </a:cubicBezTo>
                <a:cubicBezTo>
                  <a:pt x="3442884" y="112729"/>
                  <a:pt x="3426537" y="148916"/>
                  <a:pt x="3317915" y="181502"/>
                </a:cubicBezTo>
                <a:cubicBezTo>
                  <a:pt x="3284082" y="191652"/>
                  <a:pt x="3248642" y="195356"/>
                  <a:pt x="3214006" y="202283"/>
                </a:cubicBezTo>
                <a:cubicBezTo>
                  <a:pt x="2805297" y="195356"/>
                  <a:pt x="2395825" y="207403"/>
                  <a:pt x="1987878" y="181502"/>
                </a:cubicBezTo>
                <a:cubicBezTo>
                  <a:pt x="1953311" y="179307"/>
                  <a:pt x="1934824" y="136341"/>
                  <a:pt x="1904751" y="119156"/>
                </a:cubicBezTo>
                <a:cubicBezTo>
                  <a:pt x="1885731" y="108288"/>
                  <a:pt x="1863188" y="105301"/>
                  <a:pt x="1842406" y="98374"/>
                </a:cubicBezTo>
                <a:cubicBezTo>
                  <a:pt x="1738497" y="112229"/>
                  <a:pt x="1634224" y="123588"/>
                  <a:pt x="1530678" y="139938"/>
                </a:cubicBezTo>
                <a:cubicBezTo>
                  <a:pt x="1502466" y="144393"/>
                  <a:pt x="1475433" y="154524"/>
                  <a:pt x="1447551" y="160720"/>
                </a:cubicBezTo>
                <a:cubicBezTo>
                  <a:pt x="1360406" y="180086"/>
                  <a:pt x="1309195" y="187243"/>
                  <a:pt x="1218951" y="202283"/>
                </a:cubicBezTo>
                <a:cubicBezTo>
                  <a:pt x="1080406" y="195356"/>
                  <a:pt x="941512" y="193519"/>
                  <a:pt x="803315" y="181502"/>
                </a:cubicBezTo>
                <a:cubicBezTo>
                  <a:pt x="781491" y="179604"/>
                  <a:pt x="762875" y="160720"/>
                  <a:pt x="740969" y="160720"/>
                </a:cubicBezTo>
                <a:cubicBezTo>
                  <a:pt x="650649" y="160720"/>
                  <a:pt x="560860" y="174575"/>
                  <a:pt x="470806" y="181502"/>
                </a:cubicBezTo>
                <a:cubicBezTo>
                  <a:pt x="327888" y="276780"/>
                  <a:pt x="393505" y="280426"/>
                  <a:pt x="283769" y="243847"/>
                </a:cubicBezTo>
                <a:cubicBezTo>
                  <a:pt x="262987" y="223065"/>
                  <a:pt x="245878" y="197804"/>
                  <a:pt x="221424" y="181502"/>
                </a:cubicBezTo>
                <a:cubicBezTo>
                  <a:pt x="162436" y="142177"/>
                  <a:pt x="121113" y="168313"/>
                  <a:pt x="55169" y="181502"/>
                </a:cubicBezTo>
                <a:cubicBezTo>
                  <a:pt x="-36347" y="318777"/>
                  <a:pt x="13606" y="218871"/>
                  <a:pt x="13606" y="514011"/>
                </a:cubicBezTo>
              </a:path>
            </a:pathLst>
          </a:cu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1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2555153" y="-91809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3995142" y="-28899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51278" y="-64495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19497" y="1198877"/>
            <a:ext cx="1169041" cy="2264487"/>
          </a:xfrm>
          <a:prstGeom prst="rect">
            <a:avLst/>
          </a:prstGeom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261601" y="1803401"/>
            <a:ext cx="1391668" cy="21576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07283" y="3421219"/>
            <a:ext cx="6003442" cy="46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4 000 + 3 000 = 7 000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FCA32C">
                    <a:lumMod val="50000"/>
                  </a:srgbClr>
                </a:solidFill>
              </a:ln>
              <a:solidFill>
                <a:srgbClr val="FCA32C">
                  <a:lumMod val="20000"/>
                  <a:lumOff val="8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9" r="48739"/>
          <a:stretch/>
        </p:blipFill>
        <p:spPr>
          <a:xfrm>
            <a:off x="7855552" y="1325239"/>
            <a:ext cx="1964723" cy="4537074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701" y="3145036"/>
            <a:ext cx="36322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32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07407E-6 L 2.08333E-7 0.1301 C 2.08333E-7 0.1882 -0.13021 0.26065 -0.23568 0.26065 L -0.47096 0.26065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55" y="130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73624" y="1013391"/>
            <a:ext cx="4000816" cy="2514599"/>
          </a:xfrm>
          <a:prstGeom prst="rect">
            <a:avLst/>
          </a:prstGeom>
        </p:spPr>
      </p:pic>
      <p:pic>
        <p:nvPicPr>
          <p:cNvPr id="20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498E670B-8349-4015-963A-5424EDB814C5}"/>
              </a:ext>
            </a:extLst>
          </p:cNvPr>
          <p:cNvSpPr/>
          <p:nvPr/>
        </p:nvSpPr>
        <p:spPr>
          <a:xfrm>
            <a:off x="2892077" y="2110049"/>
            <a:ext cx="7518400" cy="2729033"/>
          </a:xfrm>
          <a:custGeom>
            <a:avLst/>
            <a:gdLst>
              <a:gd name="connsiteX0" fmla="*/ 96733 w 6996296"/>
              <a:gd name="connsiteY0" fmla="*/ 368538 h 3444247"/>
              <a:gd name="connsiteX1" fmla="*/ 96733 w 6996296"/>
              <a:gd name="connsiteY1" fmla="*/ 368538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96733 w 6996296"/>
              <a:gd name="connsiteY0" fmla="*/ 368538 h 3444247"/>
              <a:gd name="connsiteX1" fmla="*/ 44073 w 6996296"/>
              <a:gd name="connsiteY1" fmla="*/ 505294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44073 w 6996296"/>
              <a:gd name="connsiteY0" fmla="*/ 505294 h 3444247"/>
              <a:gd name="connsiteX1" fmla="*/ 138296 w 6996296"/>
              <a:gd name="connsiteY1" fmla="*/ 2384374 h 3444247"/>
              <a:gd name="connsiteX2" fmla="*/ 159078 w 6996296"/>
              <a:gd name="connsiteY2" fmla="*/ 2675320 h 3444247"/>
              <a:gd name="connsiteX3" fmla="*/ 200642 w 6996296"/>
              <a:gd name="connsiteY3" fmla="*/ 3049392 h 3444247"/>
              <a:gd name="connsiteX4" fmla="*/ 221424 w 6996296"/>
              <a:gd name="connsiteY4" fmla="*/ 3111738 h 3444247"/>
              <a:gd name="connsiteX5" fmla="*/ 262987 w 6996296"/>
              <a:gd name="connsiteY5" fmla="*/ 3319556 h 3444247"/>
              <a:gd name="connsiteX6" fmla="*/ 1405987 w 6996296"/>
              <a:gd name="connsiteY6" fmla="*/ 3340338 h 3444247"/>
              <a:gd name="connsiteX7" fmla="*/ 1426769 w 6996296"/>
              <a:gd name="connsiteY7" fmla="*/ 3402683 h 3444247"/>
              <a:gd name="connsiteX8" fmla="*/ 2382733 w 6996296"/>
              <a:gd name="connsiteY8" fmla="*/ 3444247 h 3444247"/>
              <a:gd name="connsiteX9" fmla="*/ 3089315 w 6996296"/>
              <a:gd name="connsiteY9" fmla="*/ 3402683 h 3444247"/>
              <a:gd name="connsiteX10" fmla="*/ 3172442 w 6996296"/>
              <a:gd name="connsiteY10" fmla="*/ 3381902 h 3444247"/>
              <a:gd name="connsiteX11" fmla="*/ 4003715 w 6996296"/>
              <a:gd name="connsiteY11" fmla="*/ 3402683 h 3444247"/>
              <a:gd name="connsiteX12" fmla="*/ 4315442 w 6996296"/>
              <a:gd name="connsiteY12" fmla="*/ 3361120 h 3444247"/>
              <a:gd name="connsiteX13" fmla="*/ 4440133 w 6996296"/>
              <a:gd name="connsiteY13" fmla="*/ 3319556 h 3444247"/>
              <a:gd name="connsiteX14" fmla="*/ 5167496 w 6996296"/>
              <a:gd name="connsiteY14" fmla="*/ 3361120 h 3444247"/>
              <a:gd name="connsiteX15" fmla="*/ 5437660 w 6996296"/>
              <a:gd name="connsiteY15" fmla="*/ 3340338 h 3444247"/>
              <a:gd name="connsiteX16" fmla="*/ 5520787 w 6996296"/>
              <a:gd name="connsiteY16" fmla="*/ 3298774 h 3444247"/>
              <a:gd name="connsiteX17" fmla="*/ 5583133 w 6996296"/>
              <a:gd name="connsiteY17" fmla="*/ 3277992 h 3444247"/>
              <a:gd name="connsiteX18" fmla="*/ 5707824 w 6996296"/>
              <a:gd name="connsiteY18" fmla="*/ 3194865 h 3444247"/>
              <a:gd name="connsiteX19" fmla="*/ 5832515 w 6996296"/>
              <a:gd name="connsiteY19" fmla="*/ 3215647 h 3444247"/>
              <a:gd name="connsiteX20" fmla="*/ 5977987 w 6996296"/>
              <a:gd name="connsiteY20" fmla="*/ 3277992 h 3444247"/>
              <a:gd name="connsiteX21" fmla="*/ 6061115 w 6996296"/>
              <a:gd name="connsiteY21" fmla="*/ 3340338 h 3444247"/>
              <a:gd name="connsiteX22" fmla="*/ 6580660 w 6996296"/>
              <a:gd name="connsiteY22" fmla="*/ 3257211 h 3444247"/>
              <a:gd name="connsiteX23" fmla="*/ 6726133 w 6996296"/>
              <a:gd name="connsiteY23" fmla="*/ 3132520 h 3444247"/>
              <a:gd name="connsiteX24" fmla="*/ 6767696 w 6996296"/>
              <a:gd name="connsiteY24" fmla="*/ 3070174 h 3444247"/>
              <a:gd name="connsiteX25" fmla="*/ 6809260 w 6996296"/>
              <a:gd name="connsiteY25" fmla="*/ 2945483 h 3444247"/>
              <a:gd name="connsiteX26" fmla="*/ 6830042 w 6996296"/>
              <a:gd name="connsiteY26" fmla="*/ 2675320 h 3444247"/>
              <a:gd name="connsiteX27" fmla="*/ 6850824 w 6996296"/>
              <a:gd name="connsiteY27" fmla="*/ 2571411 h 3444247"/>
              <a:gd name="connsiteX28" fmla="*/ 6892387 w 6996296"/>
              <a:gd name="connsiteY28" fmla="*/ 2238902 h 3444247"/>
              <a:gd name="connsiteX29" fmla="*/ 6933951 w 6996296"/>
              <a:gd name="connsiteY29" fmla="*/ 1947956 h 3444247"/>
              <a:gd name="connsiteX30" fmla="*/ 6975515 w 6996296"/>
              <a:gd name="connsiteY30" fmla="*/ 1864829 h 3444247"/>
              <a:gd name="connsiteX31" fmla="*/ 6996296 w 6996296"/>
              <a:gd name="connsiteY31" fmla="*/ 1781702 h 3444247"/>
              <a:gd name="connsiteX32" fmla="*/ 6933951 w 6996296"/>
              <a:gd name="connsiteY32" fmla="*/ 1303720 h 3444247"/>
              <a:gd name="connsiteX33" fmla="*/ 6913169 w 6996296"/>
              <a:gd name="connsiteY33" fmla="*/ 1220592 h 3444247"/>
              <a:gd name="connsiteX34" fmla="*/ 6871606 w 6996296"/>
              <a:gd name="connsiteY34" fmla="*/ 1095902 h 3444247"/>
              <a:gd name="connsiteX35" fmla="*/ 6892387 w 6996296"/>
              <a:gd name="connsiteY35" fmla="*/ 888083 h 3444247"/>
              <a:gd name="connsiteX36" fmla="*/ 6809260 w 6996296"/>
              <a:gd name="connsiteY36" fmla="*/ 763392 h 3444247"/>
              <a:gd name="connsiteX37" fmla="*/ 6788478 w 6996296"/>
              <a:gd name="connsiteY37" fmla="*/ 77592 h 3444247"/>
              <a:gd name="connsiteX38" fmla="*/ 5084369 w 6996296"/>
              <a:gd name="connsiteY38" fmla="*/ 139938 h 3444247"/>
              <a:gd name="connsiteX39" fmla="*/ 4876551 w 6996296"/>
              <a:gd name="connsiteY39" fmla="*/ 181502 h 3444247"/>
              <a:gd name="connsiteX40" fmla="*/ 4585606 w 6996296"/>
              <a:gd name="connsiteY40" fmla="*/ 223065 h 3444247"/>
              <a:gd name="connsiteX41" fmla="*/ 4523260 w 6996296"/>
              <a:gd name="connsiteY41" fmla="*/ 243847 h 3444247"/>
              <a:gd name="connsiteX42" fmla="*/ 4440133 w 6996296"/>
              <a:gd name="connsiteY42" fmla="*/ 223065 h 3444247"/>
              <a:gd name="connsiteX43" fmla="*/ 4253096 w 6996296"/>
              <a:gd name="connsiteY43" fmla="*/ 139938 h 3444247"/>
              <a:gd name="connsiteX44" fmla="*/ 4066060 w 6996296"/>
              <a:gd name="connsiteY44" fmla="*/ 119156 h 3444247"/>
              <a:gd name="connsiteX45" fmla="*/ 3962151 w 6996296"/>
              <a:gd name="connsiteY45" fmla="*/ 77592 h 3444247"/>
              <a:gd name="connsiteX46" fmla="*/ 3567296 w 6996296"/>
              <a:gd name="connsiteY46" fmla="*/ 98374 h 3444247"/>
              <a:gd name="connsiteX47" fmla="*/ 3317915 w 6996296"/>
              <a:gd name="connsiteY47" fmla="*/ 181502 h 3444247"/>
              <a:gd name="connsiteX48" fmla="*/ 3214006 w 6996296"/>
              <a:gd name="connsiteY48" fmla="*/ 202283 h 3444247"/>
              <a:gd name="connsiteX49" fmla="*/ 1987878 w 6996296"/>
              <a:gd name="connsiteY49" fmla="*/ 181502 h 3444247"/>
              <a:gd name="connsiteX50" fmla="*/ 1904751 w 6996296"/>
              <a:gd name="connsiteY50" fmla="*/ 119156 h 3444247"/>
              <a:gd name="connsiteX51" fmla="*/ 1842406 w 6996296"/>
              <a:gd name="connsiteY51" fmla="*/ 98374 h 3444247"/>
              <a:gd name="connsiteX52" fmla="*/ 1530678 w 6996296"/>
              <a:gd name="connsiteY52" fmla="*/ 139938 h 3444247"/>
              <a:gd name="connsiteX53" fmla="*/ 1447551 w 6996296"/>
              <a:gd name="connsiteY53" fmla="*/ 160720 h 3444247"/>
              <a:gd name="connsiteX54" fmla="*/ 1218951 w 6996296"/>
              <a:gd name="connsiteY54" fmla="*/ 202283 h 3444247"/>
              <a:gd name="connsiteX55" fmla="*/ 803315 w 6996296"/>
              <a:gd name="connsiteY55" fmla="*/ 181502 h 3444247"/>
              <a:gd name="connsiteX56" fmla="*/ 740969 w 6996296"/>
              <a:gd name="connsiteY56" fmla="*/ 160720 h 3444247"/>
              <a:gd name="connsiteX57" fmla="*/ 470806 w 6996296"/>
              <a:gd name="connsiteY57" fmla="*/ 181502 h 3444247"/>
              <a:gd name="connsiteX58" fmla="*/ 283769 w 6996296"/>
              <a:gd name="connsiteY58" fmla="*/ 243847 h 3444247"/>
              <a:gd name="connsiteX59" fmla="*/ 221424 w 6996296"/>
              <a:gd name="connsiteY59" fmla="*/ 181502 h 3444247"/>
              <a:gd name="connsiteX60" fmla="*/ 55169 w 6996296"/>
              <a:gd name="connsiteY60" fmla="*/ 181502 h 3444247"/>
              <a:gd name="connsiteX61" fmla="*/ 13606 w 6996296"/>
              <a:gd name="connsiteY61" fmla="*/ 514011 h 344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996296" h="3444247">
                <a:moveTo>
                  <a:pt x="44073" y="505294"/>
                </a:moveTo>
                <a:cubicBezTo>
                  <a:pt x="57927" y="1177239"/>
                  <a:pt x="119129" y="2022703"/>
                  <a:pt x="138296" y="2384374"/>
                </a:cubicBezTo>
                <a:cubicBezTo>
                  <a:pt x="157463" y="2746045"/>
                  <a:pt x="151324" y="2578401"/>
                  <a:pt x="159078" y="2675320"/>
                </a:cubicBezTo>
                <a:cubicBezTo>
                  <a:pt x="166087" y="2762938"/>
                  <a:pt x="180695" y="2949658"/>
                  <a:pt x="200642" y="3049392"/>
                </a:cubicBezTo>
                <a:cubicBezTo>
                  <a:pt x="204938" y="3070873"/>
                  <a:pt x="216498" y="3090393"/>
                  <a:pt x="221424" y="3111738"/>
                </a:cubicBezTo>
                <a:cubicBezTo>
                  <a:pt x="237309" y="3180573"/>
                  <a:pt x="193622" y="3306170"/>
                  <a:pt x="262987" y="3319556"/>
                </a:cubicBezTo>
                <a:cubicBezTo>
                  <a:pt x="637146" y="3391762"/>
                  <a:pt x="1024987" y="3333411"/>
                  <a:pt x="1405987" y="3340338"/>
                </a:cubicBezTo>
                <a:cubicBezTo>
                  <a:pt x="1412914" y="3361120"/>
                  <a:pt x="1404986" y="3400366"/>
                  <a:pt x="1426769" y="3402683"/>
                </a:cubicBezTo>
                <a:cubicBezTo>
                  <a:pt x="1743935" y="3436424"/>
                  <a:pt x="2382733" y="3444247"/>
                  <a:pt x="2382733" y="3444247"/>
                </a:cubicBezTo>
                <a:cubicBezTo>
                  <a:pt x="2652721" y="3434247"/>
                  <a:pt x="2847559" y="3446638"/>
                  <a:pt x="3089315" y="3402683"/>
                </a:cubicBezTo>
                <a:cubicBezTo>
                  <a:pt x="3117416" y="3397574"/>
                  <a:pt x="3144733" y="3388829"/>
                  <a:pt x="3172442" y="3381902"/>
                </a:cubicBezTo>
                <a:cubicBezTo>
                  <a:pt x="3449533" y="3388829"/>
                  <a:pt x="3726583" y="3407722"/>
                  <a:pt x="4003715" y="3402683"/>
                </a:cubicBezTo>
                <a:cubicBezTo>
                  <a:pt x="4108526" y="3400777"/>
                  <a:pt x="4212465" y="3380735"/>
                  <a:pt x="4315442" y="3361120"/>
                </a:cubicBezTo>
                <a:cubicBezTo>
                  <a:pt x="4358480" y="3352922"/>
                  <a:pt x="4440133" y="3319556"/>
                  <a:pt x="4440133" y="3319556"/>
                </a:cubicBezTo>
                <a:cubicBezTo>
                  <a:pt x="4597687" y="3330060"/>
                  <a:pt x="5037585" y="3361120"/>
                  <a:pt x="5167496" y="3361120"/>
                </a:cubicBezTo>
                <a:cubicBezTo>
                  <a:pt x="5257817" y="3361120"/>
                  <a:pt x="5347605" y="3347265"/>
                  <a:pt x="5437660" y="3340338"/>
                </a:cubicBezTo>
                <a:cubicBezTo>
                  <a:pt x="5465369" y="3326483"/>
                  <a:pt x="5492312" y="3310978"/>
                  <a:pt x="5520787" y="3298774"/>
                </a:cubicBezTo>
                <a:cubicBezTo>
                  <a:pt x="5540922" y="3290145"/>
                  <a:pt x="5564906" y="3290143"/>
                  <a:pt x="5583133" y="3277992"/>
                </a:cubicBezTo>
                <a:cubicBezTo>
                  <a:pt x="5738804" y="3174212"/>
                  <a:pt x="5559580" y="3244280"/>
                  <a:pt x="5707824" y="3194865"/>
                </a:cubicBezTo>
                <a:cubicBezTo>
                  <a:pt x="5749388" y="3201792"/>
                  <a:pt x="5791381" y="3206506"/>
                  <a:pt x="5832515" y="3215647"/>
                </a:cubicBezTo>
                <a:cubicBezTo>
                  <a:pt x="5876400" y="3225399"/>
                  <a:pt x="5942936" y="3256085"/>
                  <a:pt x="5977987" y="3277992"/>
                </a:cubicBezTo>
                <a:cubicBezTo>
                  <a:pt x="6007359" y="3296349"/>
                  <a:pt x="6033406" y="3319556"/>
                  <a:pt x="6061115" y="3340338"/>
                </a:cubicBezTo>
                <a:cubicBezTo>
                  <a:pt x="6290364" y="3318505"/>
                  <a:pt x="6417287" y="3359320"/>
                  <a:pt x="6580660" y="3257211"/>
                </a:cubicBezTo>
                <a:cubicBezTo>
                  <a:pt x="6628516" y="3227301"/>
                  <a:pt x="6689174" y="3176870"/>
                  <a:pt x="6726133" y="3132520"/>
                </a:cubicBezTo>
                <a:cubicBezTo>
                  <a:pt x="6742123" y="3113332"/>
                  <a:pt x="6757552" y="3092998"/>
                  <a:pt x="6767696" y="3070174"/>
                </a:cubicBezTo>
                <a:cubicBezTo>
                  <a:pt x="6785490" y="3030138"/>
                  <a:pt x="6809260" y="2945483"/>
                  <a:pt x="6809260" y="2945483"/>
                </a:cubicBezTo>
                <a:cubicBezTo>
                  <a:pt x="6816187" y="2855429"/>
                  <a:pt x="6820068" y="2765088"/>
                  <a:pt x="6830042" y="2675320"/>
                </a:cubicBezTo>
                <a:cubicBezTo>
                  <a:pt x="6833943" y="2640214"/>
                  <a:pt x="6846923" y="2606517"/>
                  <a:pt x="6850824" y="2571411"/>
                </a:cubicBezTo>
                <a:cubicBezTo>
                  <a:pt x="6888261" y="2234479"/>
                  <a:pt x="6839413" y="2397829"/>
                  <a:pt x="6892387" y="2238902"/>
                </a:cubicBezTo>
                <a:cubicBezTo>
                  <a:pt x="6897485" y="2193022"/>
                  <a:pt x="6911895" y="2014124"/>
                  <a:pt x="6933951" y="1947956"/>
                </a:cubicBezTo>
                <a:cubicBezTo>
                  <a:pt x="6943748" y="1918566"/>
                  <a:pt x="6961660" y="1892538"/>
                  <a:pt x="6975515" y="1864829"/>
                </a:cubicBezTo>
                <a:cubicBezTo>
                  <a:pt x="6982442" y="1837120"/>
                  <a:pt x="6996296" y="1810264"/>
                  <a:pt x="6996296" y="1781702"/>
                </a:cubicBezTo>
                <a:cubicBezTo>
                  <a:pt x="6996296" y="1588624"/>
                  <a:pt x="6972737" y="1484720"/>
                  <a:pt x="6933951" y="1303720"/>
                </a:cubicBezTo>
                <a:cubicBezTo>
                  <a:pt x="6927966" y="1275792"/>
                  <a:pt x="6921376" y="1247950"/>
                  <a:pt x="6913169" y="1220592"/>
                </a:cubicBezTo>
                <a:cubicBezTo>
                  <a:pt x="6900580" y="1178628"/>
                  <a:pt x="6871606" y="1095902"/>
                  <a:pt x="6871606" y="1095902"/>
                </a:cubicBezTo>
                <a:cubicBezTo>
                  <a:pt x="6902930" y="1001927"/>
                  <a:pt x="6936358" y="976025"/>
                  <a:pt x="6892387" y="888083"/>
                </a:cubicBezTo>
                <a:cubicBezTo>
                  <a:pt x="6870047" y="843403"/>
                  <a:pt x="6809260" y="763392"/>
                  <a:pt x="6809260" y="763392"/>
                </a:cubicBezTo>
                <a:cubicBezTo>
                  <a:pt x="6802333" y="534792"/>
                  <a:pt x="7003564" y="155334"/>
                  <a:pt x="6788478" y="77592"/>
                </a:cubicBezTo>
                <a:cubicBezTo>
                  <a:pt x="6253909" y="-115626"/>
                  <a:pt x="5651948" y="109091"/>
                  <a:pt x="5084369" y="139938"/>
                </a:cubicBezTo>
                <a:cubicBezTo>
                  <a:pt x="5013829" y="143772"/>
                  <a:pt x="4946234" y="169888"/>
                  <a:pt x="4876551" y="181502"/>
                </a:cubicBezTo>
                <a:cubicBezTo>
                  <a:pt x="4779918" y="197608"/>
                  <a:pt x="4585606" y="223065"/>
                  <a:pt x="4585606" y="223065"/>
                </a:cubicBezTo>
                <a:cubicBezTo>
                  <a:pt x="4564824" y="229992"/>
                  <a:pt x="4545166" y="243847"/>
                  <a:pt x="4523260" y="243847"/>
                </a:cubicBezTo>
                <a:cubicBezTo>
                  <a:pt x="4494698" y="243847"/>
                  <a:pt x="4466876" y="233094"/>
                  <a:pt x="4440133" y="223065"/>
                </a:cubicBezTo>
                <a:cubicBezTo>
                  <a:pt x="4360353" y="193148"/>
                  <a:pt x="4341560" y="158895"/>
                  <a:pt x="4253096" y="139938"/>
                </a:cubicBezTo>
                <a:cubicBezTo>
                  <a:pt x="4191759" y="126794"/>
                  <a:pt x="4128405" y="126083"/>
                  <a:pt x="4066060" y="119156"/>
                </a:cubicBezTo>
                <a:cubicBezTo>
                  <a:pt x="4031424" y="105301"/>
                  <a:pt x="3999423" y="79145"/>
                  <a:pt x="3962151" y="77592"/>
                </a:cubicBezTo>
                <a:cubicBezTo>
                  <a:pt x="3830465" y="72105"/>
                  <a:pt x="3698228" y="83266"/>
                  <a:pt x="3567296" y="98374"/>
                </a:cubicBezTo>
                <a:cubicBezTo>
                  <a:pt x="3442884" y="112729"/>
                  <a:pt x="3426537" y="148916"/>
                  <a:pt x="3317915" y="181502"/>
                </a:cubicBezTo>
                <a:cubicBezTo>
                  <a:pt x="3284082" y="191652"/>
                  <a:pt x="3248642" y="195356"/>
                  <a:pt x="3214006" y="202283"/>
                </a:cubicBezTo>
                <a:cubicBezTo>
                  <a:pt x="2805297" y="195356"/>
                  <a:pt x="2395825" y="207403"/>
                  <a:pt x="1987878" y="181502"/>
                </a:cubicBezTo>
                <a:cubicBezTo>
                  <a:pt x="1953311" y="179307"/>
                  <a:pt x="1934824" y="136341"/>
                  <a:pt x="1904751" y="119156"/>
                </a:cubicBezTo>
                <a:cubicBezTo>
                  <a:pt x="1885731" y="108288"/>
                  <a:pt x="1863188" y="105301"/>
                  <a:pt x="1842406" y="98374"/>
                </a:cubicBezTo>
                <a:cubicBezTo>
                  <a:pt x="1738497" y="112229"/>
                  <a:pt x="1634224" y="123588"/>
                  <a:pt x="1530678" y="139938"/>
                </a:cubicBezTo>
                <a:cubicBezTo>
                  <a:pt x="1502466" y="144393"/>
                  <a:pt x="1475433" y="154524"/>
                  <a:pt x="1447551" y="160720"/>
                </a:cubicBezTo>
                <a:cubicBezTo>
                  <a:pt x="1360406" y="180086"/>
                  <a:pt x="1309195" y="187243"/>
                  <a:pt x="1218951" y="202283"/>
                </a:cubicBezTo>
                <a:cubicBezTo>
                  <a:pt x="1080406" y="195356"/>
                  <a:pt x="941512" y="193519"/>
                  <a:pt x="803315" y="181502"/>
                </a:cubicBezTo>
                <a:cubicBezTo>
                  <a:pt x="781491" y="179604"/>
                  <a:pt x="762875" y="160720"/>
                  <a:pt x="740969" y="160720"/>
                </a:cubicBezTo>
                <a:cubicBezTo>
                  <a:pt x="650649" y="160720"/>
                  <a:pt x="560860" y="174575"/>
                  <a:pt x="470806" y="181502"/>
                </a:cubicBezTo>
                <a:cubicBezTo>
                  <a:pt x="327888" y="276780"/>
                  <a:pt x="393505" y="280426"/>
                  <a:pt x="283769" y="243847"/>
                </a:cubicBezTo>
                <a:cubicBezTo>
                  <a:pt x="262987" y="223065"/>
                  <a:pt x="245878" y="197804"/>
                  <a:pt x="221424" y="181502"/>
                </a:cubicBezTo>
                <a:cubicBezTo>
                  <a:pt x="162436" y="142177"/>
                  <a:pt x="121113" y="168313"/>
                  <a:pt x="55169" y="181502"/>
                </a:cubicBezTo>
                <a:cubicBezTo>
                  <a:pt x="-36347" y="318777"/>
                  <a:pt x="13606" y="218871"/>
                  <a:pt x="13606" y="514011"/>
                </a:cubicBezTo>
              </a:path>
            </a:pathLst>
          </a:cu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0" name="图片 9">
            <a:hlinkClick r:id="rId6" action="ppaction://hlinksldjump"/>
            <a:extLst>
              <a:ext uri="{FF2B5EF4-FFF2-40B4-BE49-F238E27FC236}">
                <a16:creationId xmlns:a16="http://schemas.microsoft.com/office/drawing/2014/main" id="{2ACEC08A-A342-450B-85A3-6A6CD0D82F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667" y="2196554"/>
            <a:ext cx="3182268" cy="4606559"/>
          </a:xfrm>
          <a:prstGeom prst="rect">
            <a:avLst/>
          </a:prstGeom>
        </p:spPr>
      </p:pic>
      <p:pic>
        <p:nvPicPr>
          <p:cNvPr id="11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435992" y="-8286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3633407" y="-481535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51278" y="-64495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517897" y="1097277"/>
            <a:ext cx="1169041" cy="2264487"/>
          </a:xfrm>
          <a:prstGeom prst="rect">
            <a:avLst/>
          </a:prstGeom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160001" y="1701801"/>
            <a:ext cx="1391668" cy="21576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1CBBD7-B116-4ED1-932A-938251F458AC}"/>
              </a:ext>
            </a:extLst>
          </p:cNvPr>
          <p:cNvSpPr txBox="1"/>
          <p:nvPr/>
        </p:nvSpPr>
        <p:spPr>
          <a:xfrm>
            <a:off x="3333750" y="3202144"/>
            <a:ext cx="6715125" cy="46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32 000 + 8 000 = 40 000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FCA32C">
                    <a:lumMod val="50000"/>
                  </a:srgbClr>
                </a:solidFill>
              </a:ln>
              <a:solidFill>
                <a:srgbClr val="FCA32C">
                  <a:lumMod val="20000"/>
                  <a:lumOff val="8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3B98F1-5049-4A17-8A3D-8AB305A63B8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25"/>
          <a:stretch/>
        </p:blipFill>
        <p:spPr>
          <a:xfrm>
            <a:off x="7739671" y="816759"/>
            <a:ext cx="2471129" cy="532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14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-0.25612 2.59259E-6 C -0.3711 2.59259E-6 -0.51185 0.0662 -0.51185 0.1199 L -0.51185 0.23981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9" y="119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73624" y="1013391"/>
            <a:ext cx="4000816" cy="2514599"/>
          </a:xfrm>
          <a:prstGeom prst="rect">
            <a:avLst/>
          </a:prstGeom>
        </p:spPr>
      </p:pic>
      <p:pic>
        <p:nvPicPr>
          <p:cNvPr id="20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498E670B-8349-4015-963A-5424EDB814C5}"/>
              </a:ext>
            </a:extLst>
          </p:cNvPr>
          <p:cNvSpPr/>
          <p:nvPr/>
        </p:nvSpPr>
        <p:spPr>
          <a:xfrm>
            <a:off x="2892077" y="2110049"/>
            <a:ext cx="7518400" cy="2729033"/>
          </a:xfrm>
          <a:custGeom>
            <a:avLst/>
            <a:gdLst>
              <a:gd name="connsiteX0" fmla="*/ 96733 w 6996296"/>
              <a:gd name="connsiteY0" fmla="*/ 368538 h 3444247"/>
              <a:gd name="connsiteX1" fmla="*/ 96733 w 6996296"/>
              <a:gd name="connsiteY1" fmla="*/ 368538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96733 w 6996296"/>
              <a:gd name="connsiteY0" fmla="*/ 368538 h 3444247"/>
              <a:gd name="connsiteX1" fmla="*/ 44073 w 6996296"/>
              <a:gd name="connsiteY1" fmla="*/ 505294 h 3444247"/>
              <a:gd name="connsiteX2" fmla="*/ 138296 w 6996296"/>
              <a:gd name="connsiteY2" fmla="*/ 2384374 h 3444247"/>
              <a:gd name="connsiteX3" fmla="*/ 159078 w 6996296"/>
              <a:gd name="connsiteY3" fmla="*/ 2675320 h 3444247"/>
              <a:gd name="connsiteX4" fmla="*/ 200642 w 6996296"/>
              <a:gd name="connsiteY4" fmla="*/ 3049392 h 3444247"/>
              <a:gd name="connsiteX5" fmla="*/ 221424 w 6996296"/>
              <a:gd name="connsiteY5" fmla="*/ 3111738 h 3444247"/>
              <a:gd name="connsiteX6" fmla="*/ 262987 w 6996296"/>
              <a:gd name="connsiteY6" fmla="*/ 3319556 h 3444247"/>
              <a:gd name="connsiteX7" fmla="*/ 1405987 w 6996296"/>
              <a:gd name="connsiteY7" fmla="*/ 3340338 h 3444247"/>
              <a:gd name="connsiteX8" fmla="*/ 1426769 w 6996296"/>
              <a:gd name="connsiteY8" fmla="*/ 3402683 h 3444247"/>
              <a:gd name="connsiteX9" fmla="*/ 2382733 w 6996296"/>
              <a:gd name="connsiteY9" fmla="*/ 3444247 h 3444247"/>
              <a:gd name="connsiteX10" fmla="*/ 3089315 w 6996296"/>
              <a:gd name="connsiteY10" fmla="*/ 3402683 h 3444247"/>
              <a:gd name="connsiteX11" fmla="*/ 3172442 w 6996296"/>
              <a:gd name="connsiteY11" fmla="*/ 3381902 h 3444247"/>
              <a:gd name="connsiteX12" fmla="*/ 4003715 w 6996296"/>
              <a:gd name="connsiteY12" fmla="*/ 3402683 h 3444247"/>
              <a:gd name="connsiteX13" fmla="*/ 4315442 w 6996296"/>
              <a:gd name="connsiteY13" fmla="*/ 3361120 h 3444247"/>
              <a:gd name="connsiteX14" fmla="*/ 4440133 w 6996296"/>
              <a:gd name="connsiteY14" fmla="*/ 3319556 h 3444247"/>
              <a:gd name="connsiteX15" fmla="*/ 5167496 w 6996296"/>
              <a:gd name="connsiteY15" fmla="*/ 3361120 h 3444247"/>
              <a:gd name="connsiteX16" fmla="*/ 5437660 w 6996296"/>
              <a:gd name="connsiteY16" fmla="*/ 3340338 h 3444247"/>
              <a:gd name="connsiteX17" fmla="*/ 5520787 w 6996296"/>
              <a:gd name="connsiteY17" fmla="*/ 3298774 h 3444247"/>
              <a:gd name="connsiteX18" fmla="*/ 5583133 w 6996296"/>
              <a:gd name="connsiteY18" fmla="*/ 3277992 h 3444247"/>
              <a:gd name="connsiteX19" fmla="*/ 5707824 w 6996296"/>
              <a:gd name="connsiteY19" fmla="*/ 3194865 h 3444247"/>
              <a:gd name="connsiteX20" fmla="*/ 5832515 w 6996296"/>
              <a:gd name="connsiteY20" fmla="*/ 3215647 h 3444247"/>
              <a:gd name="connsiteX21" fmla="*/ 5977987 w 6996296"/>
              <a:gd name="connsiteY21" fmla="*/ 3277992 h 3444247"/>
              <a:gd name="connsiteX22" fmla="*/ 6061115 w 6996296"/>
              <a:gd name="connsiteY22" fmla="*/ 3340338 h 3444247"/>
              <a:gd name="connsiteX23" fmla="*/ 6580660 w 6996296"/>
              <a:gd name="connsiteY23" fmla="*/ 3257211 h 3444247"/>
              <a:gd name="connsiteX24" fmla="*/ 6726133 w 6996296"/>
              <a:gd name="connsiteY24" fmla="*/ 3132520 h 3444247"/>
              <a:gd name="connsiteX25" fmla="*/ 6767696 w 6996296"/>
              <a:gd name="connsiteY25" fmla="*/ 3070174 h 3444247"/>
              <a:gd name="connsiteX26" fmla="*/ 6809260 w 6996296"/>
              <a:gd name="connsiteY26" fmla="*/ 2945483 h 3444247"/>
              <a:gd name="connsiteX27" fmla="*/ 6830042 w 6996296"/>
              <a:gd name="connsiteY27" fmla="*/ 2675320 h 3444247"/>
              <a:gd name="connsiteX28" fmla="*/ 6850824 w 6996296"/>
              <a:gd name="connsiteY28" fmla="*/ 2571411 h 3444247"/>
              <a:gd name="connsiteX29" fmla="*/ 6892387 w 6996296"/>
              <a:gd name="connsiteY29" fmla="*/ 2238902 h 3444247"/>
              <a:gd name="connsiteX30" fmla="*/ 6933951 w 6996296"/>
              <a:gd name="connsiteY30" fmla="*/ 1947956 h 3444247"/>
              <a:gd name="connsiteX31" fmla="*/ 6975515 w 6996296"/>
              <a:gd name="connsiteY31" fmla="*/ 1864829 h 3444247"/>
              <a:gd name="connsiteX32" fmla="*/ 6996296 w 6996296"/>
              <a:gd name="connsiteY32" fmla="*/ 1781702 h 3444247"/>
              <a:gd name="connsiteX33" fmla="*/ 6933951 w 6996296"/>
              <a:gd name="connsiteY33" fmla="*/ 1303720 h 3444247"/>
              <a:gd name="connsiteX34" fmla="*/ 6913169 w 6996296"/>
              <a:gd name="connsiteY34" fmla="*/ 1220592 h 3444247"/>
              <a:gd name="connsiteX35" fmla="*/ 6871606 w 6996296"/>
              <a:gd name="connsiteY35" fmla="*/ 1095902 h 3444247"/>
              <a:gd name="connsiteX36" fmla="*/ 6892387 w 6996296"/>
              <a:gd name="connsiteY36" fmla="*/ 888083 h 3444247"/>
              <a:gd name="connsiteX37" fmla="*/ 6809260 w 6996296"/>
              <a:gd name="connsiteY37" fmla="*/ 763392 h 3444247"/>
              <a:gd name="connsiteX38" fmla="*/ 6788478 w 6996296"/>
              <a:gd name="connsiteY38" fmla="*/ 77592 h 3444247"/>
              <a:gd name="connsiteX39" fmla="*/ 5084369 w 6996296"/>
              <a:gd name="connsiteY39" fmla="*/ 139938 h 3444247"/>
              <a:gd name="connsiteX40" fmla="*/ 4876551 w 6996296"/>
              <a:gd name="connsiteY40" fmla="*/ 181502 h 3444247"/>
              <a:gd name="connsiteX41" fmla="*/ 4585606 w 6996296"/>
              <a:gd name="connsiteY41" fmla="*/ 223065 h 3444247"/>
              <a:gd name="connsiteX42" fmla="*/ 4523260 w 6996296"/>
              <a:gd name="connsiteY42" fmla="*/ 243847 h 3444247"/>
              <a:gd name="connsiteX43" fmla="*/ 4440133 w 6996296"/>
              <a:gd name="connsiteY43" fmla="*/ 223065 h 3444247"/>
              <a:gd name="connsiteX44" fmla="*/ 4253096 w 6996296"/>
              <a:gd name="connsiteY44" fmla="*/ 139938 h 3444247"/>
              <a:gd name="connsiteX45" fmla="*/ 4066060 w 6996296"/>
              <a:gd name="connsiteY45" fmla="*/ 119156 h 3444247"/>
              <a:gd name="connsiteX46" fmla="*/ 3962151 w 6996296"/>
              <a:gd name="connsiteY46" fmla="*/ 77592 h 3444247"/>
              <a:gd name="connsiteX47" fmla="*/ 3567296 w 6996296"/>
              <a:gd name="connsiteY47" fmla="*/ 98374 h 3444247"/>
              <a:gd name="connsiteX48" fmla="*/ 3317915 w 6996296"/>
              <a:gd name="connsiteY48" fmla="*/ 181502 h 3444247"/>
              <a:gd name="connsiteX49" fmla="*/ 3214006 w 6996296"/>
              <a:gd name="connsiteY49" fmla="*/ 202283 h 3444247"/>
              <a:gd name="connsiteX50" fmla="*/ 1987878 w 6996296"/>
              <a:gd name="connsiteY50" fmla="*/ 181502 h 3444247"/>
              <a:gd name="connsiteX51" fmla="*/ 1904751 w 6996296"/>
              <a:gd name="connsiteY51" fmla="*/ 119156 h 3444247"/>
              <a:gd name="connsiteX52" fmla="*/ 1842406 w 6996296"/>
              <a:gd name="connsiteY52" fmla="*/ 98374 h 3444247"/>
              <a:gd name="connsiteX53" fmla="*/ 1530678 w 6996296"/>
              <a:gd name="connsiteY53" fmla="*/ 139938 h 3444247"/>
              <a:gd name="connsiteX54" fmla="*/ 1447551 w 6996296"/>
              <a:gd name="connsiteY54" fmla="*/ 160720 h 3444247"/>
              <a:gd name="connsiteX55" fmla="*/ 1218951 w 6996296"/>
              <a:gd name="connsiteY55" fmla="*/ 202283 h 3444247"/>
              <a:gd name="connsiteX56" fmla="*/ 803315 w 6996296"/>
              <a:gd name="connsiteY56" fmla="*/ 181502 h 3444247"/>
              <a:gd name="connsiteX57" fmla="*/ 740969 w 6996296"/>
              <a:gd name="connsiteY57" fmla="*/ 160720 h 3444247"/>
              <a:gd name="connsiteX58" fmla="*/ 470806 w 6996296"/>
              <a:gd name="connsiteY58" fmla="*/ 181502 h 3444247"/>
              <a:gd name="connsiteX59" fmla="*/ 283769 w 6996296"/>
              <a:gd name="connsiteY59" fmla="*/ 243847 h 3444247"/>
              <a:gd name="connsiteX60" fmla="*/ 221424 w 6996296"/>
              <a:gd name="connsiteY60" fmla="*/ 181502 h 3444247"/>
              <a:gd name="connsiteX61" fmla="*/ 55169 w 6996296"/>
              <a:gd name="connsiteY61" fmla="*/ 181502 h 3444247"/>
              <a:gd name="connsiteX62" fmla="*/ 13606 w 6996296"/>
              <a:gd name="connsiteY62" fmla="*/ 514011 h 3444247"/>
              <a:gd name="connsiteX0" fmla="*/ 44073 w 6996296"/>
              <a:gd name="connsiteY0" fmla="*/ 505294 h 3444247"/>
              <a:gd name="connsiteX1" fmla="*/ 138296 w 6996296"/>
              <a:gd name="connsiteY1" fmla="*/ 2384374 h 3444247"/>
              <a:gd name="connsiteX2" fmla="*/ 159078 w 6996296"/>
              <a:gd name="connsiteY2" fmla="*/ 2675320 h 3444247"/>
              <a:gd name="connsiteX3" fmla="*/ 200642 w 6996296"/>
              <a:gd name="connsiteY3" fmla="*/ 3049392 h 3444247"/>
              <a:gd name="connsiteX4" fmla="*/ 221424 w 6996296"/>
              <a:gd name="connsiteY4" fmla="*/ 3111738 h 3444247"/>
              <a:gd name="connsiteX5" fmla="*/ 262987 w 6996296"/>
              <a:gd name="connsiteY5" fmla="*/ 3319556 h 3444247"/>
              <a:gd name="connsiteX6" fmla="*/ 1405987 w 6996296"/>
              <a:gd name="connsiteY6" fmla="*/ 3340338 h 3444247"/>
              <a:gd name="connsiteX7" fmla="*/ 1426769 w 6996296"/>
              <a:gd name="connsiteY7" fmla="*/ 3402683 h 3444247"/>
              <a:gd name="connsiteX8" fmla="*/ 2382733 w 6996296"/>
              <a:gd name="connsiteY8" fmla="*/ 3444247 h 3444247"/>
              <a:gd name="connsiteX9" fmla="*/ 3089315 w 6996296"/>
              <a:gd name="connsiteY9" fmla="*/ 3402683 h 3444247"/>
              <a:gd name="connsiteX10" fmla="*/ 3172442 w 6996296"/>
              <a:gd name="connsiteY10" fmla="*/ 3381902 h 3444247"/>
              <a:gd name="connsiteX11" fmla="*/ 4003715 w 6996296"/>
              <a:gd name="connsiteY11" fmla="*/ 3402683 h 3444247"/>
              <a:gd name="connsiteX12" fmla="*/ 4315442 w 6996296"/>
              <a:gd name="connsiteY12" fmla="*/ 3361120 h 3444247"/>
              <a:gd name="connsiteX13" fmla="*/ 4440133 w 6996296"/>
              <a:gd name="connsiteY13" fmla="*/ 3319556 h 3444247"/>
              <a:gd name="connsiteX14" fmla="*/ 5167496 w 6996296"/>
              <a:gd name="connsiteY14" fmla="*/ 3361120 h 3444247"/>
              <a:gd name="connsiteX15" fmla="*/ 5437660 w 6996296"/>
              <a:gd name="connsiteY15" fmla="*/ 3340338 h 3444247"/>
              <a:gd name="connsiteX16" fmla="*/ 5520787 w 6996296"/>
              <a:gd name="connsiteY16" fmla="*/ 3298774 h 3444247"/>
              <a:gd name="connsiteX17" fmla="*/ 5583133 w 6996296"/>
              <a:gd name="connsiteY17" fmla="*/ 3277992 h 3444247"/>
              <a:gd name="connsiteX18" fmla="*/ 5707824 w 6996296"/>
              <a:gd name="connsiteY18" fmla="*/ 3194865 h 3444247"/>
              <a:gd name="connsiteX19" fmla="*/ 5832515 w 6996296"/>
              <a:gd name="connsiteY19" fmla="*/ 3215647 h 3444247"/>
              <a:gd name="connsiteX20" fmla="*/ 5977987 w 6996296"/>
              <a:gd name="connsiteY20" fmla="*/ 3277992 h 3444247"/>
              <a:gd name="connsiteX21" fmla="*/ 6061115 w 6996296"/>
              <a:gd name="connsiteY21" fmla="*/ 3340338 h 3444247"/>
              <a:gd name="connsiteX22" fmla="*/ 6580660 w 6996296"/>
              <a:gd name="connsiteY22" fmla="*/ 3257211 h 3444247"/>
              <a:gd name="connsiteX23" fmla="*/ 6726133 w 6996296"/>
              <a:gd name="connsiteY23" fmla="*/ 3132520 h 3444247"/>
              <a:gd name="connsiteX24" fmla="*/ 6767696 w 6996296"/>
              <a:gd name="connsiteY24" fmla="*/ 3070174 h 3444247"/>
              <a:gd name="connsiteX25" fmla="*/ 6809260 w 6996296"/>
              <a:gd name="connsiteY25" fmla="*/ 2945483 h 3444247"/>
              <a:gd name="connsiteX26" fmla="*/ 6830042 w 6996296"/>
              <a:gd name="connsiteY26" fmla="*/ 2675320 h 3444247"/>
              <a:gd name="connsiteX27" fmla="*/ 6850824 w 6996296"/>
              <a:gd name="connsiteY27" fmla="*/ 2571411 h 3444247"/>
              <a:gd name="connsiteX28" fmla="*/ 6892387 w 6996296"/>
              <a:gd name="connsiteY28" fmla="*/ 2238902 h 3444247"/>
              <a:gd name="connsiteX29" fmla="*/ 6933951 w 6996296"/>
              <a:gd name="connsiteY29" fmla="*/ 1947956 h 3444247"/>
              <a:gd name="connsiteX30" fmla="*/ 6975515 w 6996296"/>
              <a:gd name="connsiteY30" fmla="*/ 1864829 h 3444247"/>
              <a:gd name="connsiteX31" fmla="*/ 6996296 w 6996296"/>
              <a:gd name="connsiteY31" fmla="*/ 1781702 h 3444247"/>
              <a:gd name="connsiteX32" fmla="*/ 6933951 w 6996296"/>
              <a:gd name="connsiteY32" fmla="*/ 1303720 h 3444247"/>
              <a:gd name="connsiteX33" fmla="*/ 6913169 w 6996296"/>
              <a:gd name="connsiteY33" fmla="*/ 1220592 h 3444247"/>
              <a:gd name="connsiteX34" fmla="*/ 6871606 w 6996296"/>
              <a:gd name="connsiteY34" fmla="*/ 1095902 h 3444247"/>
              <a:gd name="connsiteX35" fmla="*/ 6892387 w 6996296"/>
              <a:gd name="connsiteY35" fmla="*/ 888083 h 3444247"/>
              <a:gd name="connsiteX36" fmla="*/ 6809260 w 6996296"/>
              <a:gd name="connsiteY36" fmla="*/ 763392 h 3444247"/>
              <a:gd name="connsiteX37" fmla="*/ 6788478 w 6996296"/>
              <a:gd name="connsiteY37" fmla="*/ 77592 h 3444247"/>
              <a:gd name="connsiteX38" fmla="*/ 5084369 w 6996296"/>
              <a:gd name="connsiteY38" fmla="*/ 139938 h 3444247"/>
              <a:gd name="connsiteX39" fmla="*/ 4876551 w 6996296"/>
              <a:gd name="connsiteY39" fmla="*/ 181502 h 3444247"/>
              <a:gd name="connsiteX40" fmla="*/ 4585606 w 6996296"/>
              <a:gd name="connsiteY40" fmla="*/ 223065 h 3444247"/>
              <a:gd name="connsiteX41" fmla="*/ 4523260 w 6996296"/>
              <a:gd name="connsiteY41" fmla="*/ 243847 h 3444247"/>
              <a:gd name="connsiteX42" fmla="*/ 4440133 w 6996296"/>
              <a:gd name="connsiteY42" fmla="*/ 223065 h 3444247"/>
              <a:gd name="connsiteX43" fmla="*/ 4253096 w 6996296"/>
              <a:gd name="connsiteY43" fmla="*/ 139938 h 3444247"/>
              <a:gd name="connsiteX44" fmla="*/ 4066060 w 6996296"/>
              <a:gd name="connsiteY44" fmla="*/ 119156 h 3444247"/>
              <a:gd name="connsiteX45" fmla="*/ 3962151 w 6996296"/>
              <a:gd name="connsiteY45" fmla="*/ 77592 h 3444247"/>
              <a:gd name="connsiteX46" fmla="*/ 3567296 w 6996296"/>
              <a:gd name="connsiteY46" fmla="*/ 98374 h 3444247"/>
              <a:gd name="connsiteX47" fmla="*/ 3317915 w 6996296"/>
              <a:gd name="connsiteY47" fmla="*/ 181502 h 3444247"/>
              <a:gd name="connsiteX48" fmla="*/ 3214006 w 6996296"/>
              <a:gd name="connsiteY48" fmla="*/ 202283 h 3444247"/>
              <a:gd name="connsiteX49" fmla="*/ 1987878 w 6996296"/>
              <a:gd name="connsiteY49" fmla="*/ 181502 h 3444247"/>
              <a:gd name="connsiteX50" fmla="*/ 1904751 w 6996296"/>
              <a:gd name="connsiteY50" fmla="*/ 119156 h 3444247"/>
              <a:gd name="connsiteX51" fmla="*/ 1842406 w 6996296"/>
              <a:gd name="connsiteY51" fmla="*/ 98374 h 3444247"/>
              <a:gd name="connsiteX52" fmla="*/ 1530678 w 6996296"/>
              <a:gd name="connsiteY52" fmla="*/ 139938 h 3444247"/>
              <a:gd name="connsiteX53" fmla="*/ 1447551 w 6996296"/>
              <a:gd name="connsiteY53" fmla="*/ 160720 h 3444247"/>
              <a:gd name="connsiteX54" fmla="*/ 1218951 w 6996296"/>
              <a:gd name="connsiteY54" fmla="*/ 202283 h 3444247"/>
              <a:gd name="connsiteX55" fmla="*/ 803315 w 6996296"/>
              <a:gd name="connsiteY55" fmla="*/ 181502 h 3444247"/>
              <a:gd name="connsiteX56" fmla="*/ 740969 w 6996296"/>
              <a:gd name="connsiteY56" fmla="*/ 160720 h 3444247"/>
              <a:gd name="connsiteX57" fmla="*/ 470806 w 6996296"/>
              <a:gd name="connsiteY57" fmla="*/ 181502 h 3444247"/>
              <a:gd name="connsiteX58" fmla="*/ 283769 w 6996296"/>
              <a:gd name="connsiteY58" fmla="*/ 243847 h 3444247"/>
              <a:gd name="connsiteX59" fmla="*/ 221424 w 6996296"/>
              <a:gd name="connsiteY59" fmla="*/ 181502 h 3444247"/>
              <a:gd name="connsiteX60" fmla="*/ 55169 w 6996296"/>
              <a:gd name="connsiteY60" fmla="*/ 181502 h 3444247"/>
              <a:gd name="connsiteX61" fmla="*/ 13606 w 6996296"/>
              <a:gd name="connsiteY61" fmla="*/ 514011 h 344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996296" h="3444247">
                <a:moveTo>
                  <a:pt x="44073" y="505294"/>
                </a:moveTo>
                <a:cubicBezTo>
                  <a:pt x="57927" y="1177239"/>
                  <a:pt x="119129" y="2022703"/>
                  <a:pt x="138296" y="2384374"/>
                </a:cubicBezTo>
                <a:cubicBezTo>
                  <a:pt x="157463" y="2746045"/>
                  <a:pt x="151324" y="2578401"/>
                  <a:pt x="159078" y="2675320"/>
                </a:cubicBezTo>
                <a:cubicBezTo>
                  <a:pt x="166087" y="2762938"/>
                  <a:pt x="180695" y="2949658"/>
                  <a:pt x="200642" y="3049392"/>
                </a:cubicBezTo>
                <a:cubicBezTo>
                  <a:pt x="204938" y="3070873"/>
                  <a:pt x="216498" y="3090393"/>
                  <a:pt x="221424" y="3111738"/>
                </a:cubicBezTo>
                <a:cubicBezTo>
                  <a:pt x="237309" y="3180573"/>
                  <a:pt x="193622" y="3306170"/>
                  <a:pt x="262987" y="3319556"/>
                </a:cubicBezTo>
                <a:cubicBezTo>
                  <a:pt x="637146" y="3391762"/>
                  <a:pt x="1024987" y="3333411"/>
                  <a:pt x="1405987" y="3340338"/>
                </a:cubicBezTo>
                <a:cubicBezTo>
                  <a:pt x="1412914" y="3361120"/>
                  <a:pt x="1404986" y="3400366"/>
                  <a:pt x="1426769" y="3402683"/>
                </a:cubicBezTo>
                <a:cubicBezTo>
                  <a:pt x="1743935" y="3436424"/>
                  <a:pt x="2382733" y="3444247"/>
                  <a:pt x="2382733" y="3444247"/>
                </a:cubicBezTo>
                <a:cubicBezTo>
                  <a:pt x="2652721" y="3434247"/>
                  <a:pt x="2847559" y="3446638"/>
                  <a:pt x="3089315" y="3402683"/>
                </a:cubicBezTo>
                <a:cubicBezTo>
                  <a:pt x="3117416" y="3397574"/>
                  <a:pt x="3144733" y="3388829"/>
                  <a:pt x="3172442" y="3381902"/>
                </a:cubicBezTo>
                <a:cubicBezTo>
                  <a:pt x="3449533" y="3388829"/>
                  <a:pt x="3726583" y="3407722"/>
                  <a:pt x="4003715" y="3402683"/>
                </a:cubicBezTo>
                <a:cubicBezTo>
                  <a:pt x="4108526" y="3400777"/>
                  <a:pt x="4212465" y="3380735"/>
                  <a:pt x="4315442" y="3361120"/>
                </a:cubicBezTo>
                <a:cubicBezTo>
                  <a:pt x="4358480" y="3352922"/>
                  <a:pt x="4440133" y="3319556"/>
                  <a:pt x="4440133" y="3319556"/>
                </a:cubicBezTo>
                <a:cubicBezTo>
                  <a:pt x="4597687" y="3330060"/>
                  <a:pt x="5037585" y="3361120"/>
                  <a:pt x="5167496" y="3361120"/>
                </a:cubicBezTo>
                <a:cubicBezTo>
                  <a:pt x="5257817" y="3361120"/>
                  <a:pt x="5347605" y="3347265"/>
                  <a:pt x="5437660" y="3340338"/>
                </a:cubicBezTo>
                <a:cubicBezTo>
                  <a:pt x="5465369" y="3326483"/>
                  <a:pt x="5492312" y="3310978"/>
                  <a:pt x="5520787" y="3298774"/>
                </a:cubicBezTo>
                <a:cubicBezTo>
                  <a:pt x="5540922" y="3290145"/>
                  <a:pt x="5564906" y="3290143"/>
                  <a:pt x="5583133" y="3277992"/>
                </a:cubicBezTo>
                <a:cubicBezTo>
                  <a:pt x="5738804" y="3174212"/>
                  <a:pt x="5559580" y="3244280"/>
                  <a:pt x="5707824" y="3194865"/>
                </a:cubicBezTo>
                <a:cubicBezTo>
                  <a:pt x="5749388" y="3201792"/>
                  <a:pt x="5791381" y="3206506"/>
                  <a:pt x="5832515" y="3215647"/>
                </a:cubicBezTo>
                <a:cubicBezTo>
                  <a:pt x="5876400" y="3225399"/>
                  <a:pt x="5942936" y="3256085"/>
                  <a:pt x="5977987" y="3277992"/>
                </a:cubicBezTo>
                <a:cubicBezTo>
                  <a:pt x="6007359" y="3296349"/>
                  <a:pt x="6033406" y="3319556"/>
                  <a:pt x="6061115" y="3340338"/>
                </a:cubicBezTo>
                <a:cubicBezTo>
                  <a:pt x="6290364" y="3318505"/>
                  <a:pt x="6417287" y="3359320"/>
                  <a:pt x="6580660" y="3257211"/>
                </a:cubicBezTo>
                <a:cubicBezTo>
                  <a:pt x="6628516" y="3227301"/>
                  <a:pt x="6689174" y="3176870"/>
                  <a:pt x="6726133" y="3132520"/>
                </a:cubicBezTo>
                <a:cubicBezTo>
                  <a:pt x="6742123" y="3113332"/>
                  <a:pt x="6757552" y="3092998"/>
                  <a:pt x="6767696" y="3070174"/>
                </a:cubicBezTo>
                <a:cubicBezTo>
                  <a:pt x="6785490" y="3030138"/>
                  <a:pt x="6809260" y="2945483"/>
                  <a:pt x="6809260" y="2945483"/>
                </a:cubicBezTo>
                <a:cubicBezTo>
                  <a:pt x="6816187" y="2855429"/>
                  <a:pt x="6820068" y="2765088"/>
                  <a:pt x="6830042" y="2675320"/>
                </a:cubicBezTo>
                <a:cubicBezTo>
                  <a:pt x="6833943" y="2640214"/>
                  <a:pt x="6846923" y="2606517"/>
                  <a:pt x="6850824" y="2571411"/>
                </a:cubicBezTo>
                <a:cubicBezTo>
                  <a:pt x="6888261" y="2234479"/>
                  <a:pt x="6839413" y="2397829"/>
                  <a:pt x="6892387" y="2238902"/>
                </a:cubicBezTo>
                <a:cubicBezTo>
                  <a:pt x="6897485" y="2193022"/>
                  <a:pt x="6911895" y="2014124"/>
                  <a:pt x="6933951" y="1947956"/>
                </a:cubicBezTo>
                <a:cubicBezTo>
                  <a:pt x="6943748" y="1918566"/>
                  <a:pt x="6961660" y="1892538"/>
                  <a:pt x="6975515" y="1864829"/>
                </a:cubicBezTo>
                <a:cubicBezTo>
                  <a:pt x="6982442" y="1837120"/>
                  <a:pt x="6996296" y="1810264"/>
                  <a:pt x="6996296" y="1781702"/>
                </a:cubicBezTo>
                <a:cubicBezTo>
                  <a:pt x="6996296" y="1588624"/>
                  <a:pt x="6972737" y="1484720"/>
                  <a:pt x="6933951" y="1303720"/>
                </a:cubicBezTo>
                <a:cubicBezTo>
                  <a:pt x="6927966" y="1275792"/>
                  <a:pt x="6921376" y="1247950"/>
                  <a:pt x="6913169" y="1220592"/>
                </a:cubicBezTo>
                <a:cubicBezTo>
                  <a:pt x="6900580" y="1178628"/>
                  <a:pt x="6871606" y="1095902"/>
                  <a:pt x="6871606" y="1095902"/>
                </a:cubicBezTo>
                <a:cubicBezTo>
                  <a:pt x="6902930" y="1001927"/>
                  <a:pt x="6936358" y="976025"/>
                  <a:pt x="6892387" y="888083"/>
                </a:cubicBezTo>
                <a:cubicBezTo>
                  <a:pt x="6870047" y="843403"/>
                  <a:pt x="6809260" y="763392"/>
                  <a:pt x="6809260" y="763392"/>
                </a:cubicBezTo>
                <a:cubicBezTo>
                  <a:pt x="6802333" y="534792"/>
                  <a:pt x="7003564" y="155334"/>
                  <a:pt x="6788478" y="77592"/>
                </a:cubicBezTo>
                <a:cubicBezTo>
                  <a:pt x="6253909" y="-115626"/>
                  <a:pt x="5651948" y="109091"/>
                  <a:pt x="5084369" y="139938"/>
                </a:cubicBezTo>
                <a:cubicBezTo>
                  <a:pt x="5013829" y="143772"/>
                  <a:pt x="4946234" y="169888"/>
                  <a:pt x="4876551" y="181502"/>
                </a:cubicBezTo>
                <a:cubicBezTo>
                  <a:pt x="4779918" y="197608"/>
                  <a:pt x="4585606" y="223065"/>
                  <a:pt x="4585606" y="223065"/>
                </a:cubicBezTo>
                <a:cubicBezTo>
                  <a:pt x="4564824" y="229992"/>
                  <a:pt x="4545166" y="243847"/>
                  <a:pt x="4523260" y="243847"/>
                </a:cubicBezTo>
                <a:cubicBezTo>
                  <a:pt x="4494698" y="243847"/>
                  <a:pt x="4466876" y="233094"/>
                  <a:pt x="4440133" y="223065"/>
                </a:cubicBezTo>
                <a:cubicBezTo>
                  <a:pt x="4360353" y="193148"/>
                  <a:pt x="4341560" y="158895"/>
                  <a:pt x="4253096" y="139938"/>
                </a:cubicBezTo>
                <a:cubicBezTo>
                  <a:pt x="4191759" y="126794"/>
                  <a:pt x="4128405" y="126083"/>
                  <a:pt x="4066060" y="119156"/>
                </a:cubicBezTo>
                <a:cubicBezTo>
                  <a:pt x="4031424" y="105301"/>
                  <a:pt x="3999423" y="79145"/>
                  <a:pt x="3962151" y="77592"/>
                </a:cubicBezTo>
                <a:cubicBezTo>
                  <a:pt x="3830465" y="72105"/>
                  <a:pt x="3698228" y="83266"/>
                  <a:pt x="3567296" y="98374"/>
                </a:cubicBezTo>
                <a:cubicBezTo>
                  <a:pt x="3442884" y="112729"/>
                  <a:pt x="3426537" y="148916"/>
                  <a:pt x="3317915" y="181502"/>
                </a:cubicBezTo>
                <a:cubicBezTo>
                  <a:pt x="3284082" y="191652"/>
                  <a:pt x="3248642" y="195356"/>
                  <a:pt x="3214006" y="202283"/>
                </a:cubicBezTo>
                <a:cubicBezTo>
                  <a:pt x="2805297" y="195356"/>
                  <a:pt x="2395825" y="207403"/>
                  <a:pt x="1987878" y="181502"/>
                </a:cubicBezTo>
                <a:cubicBezTo>
                  <a:pt x="1953311" y="179307"/>
                  <a:pt x="1934824" y="136341"/>
                  <a:pt x="1904751" y="119156"/>
                </a:cubicBezTo>
                <a:cubicBezTo>
                  <a:pt x="1885731" y="108288"/>
                  <a:pt x="1863188" y="105301"/>
                  <a:pt x="1842406" y="98374"/>
                </a:cubicBezTo>
                <a:cubicBezTo>
                  <a:pt x="1738497" y="112229"/>
                  <a:pt x="1634224" y="123588"/>
                  <a:pt x="1530678" y="139938"/>
                </a:cubicBezTo>
                <a:cubicBezTo>
                  <a:pt x="1502466" y="144393"/>
                  <a:pt x="1475433" y="154524"/>
                  <a:pt x="1447551" y="160720"/>
                </a:cubicBezTo>
                <a:cubicBezTo>
                  <a:pt x="1360406" y="180086"/>
                  <a:pt x="1309195" y="187243"/>
                  <a:pt x="1218951" y="202283"/>
                </a:cubicBezTo>
                <a:cubicBezTo>
                  <a:pt x="1080406" y="195356"/>
                  <a:pt x="941512" y="193519"/>
                  <a:pt x="803315" y="181502"/>
                </a:cubicBezTo>
                <a:cubicBezTo>
                  <a:pt x="781491" y="179604"/>
                  <a:pt x="762875" y="160720"/>
                  <a:pt x="740969" y="160720"/>
                </a:cubicBezTo>
                <a:cubicBezTo>
                  <a:pt x="650649" y="160720"/>
                  <a:pt x="560860" y="174575"/>
                  <a:pt x="470806" y="181502"/>
                </a:cubicBezTo>
                <a:cubicBezTo>
                  <a:pt x="327888" y="276780"/>
                  <a:pt x="393505" y="280426"/>
                  <a:pt x="283769" y="243847"/>
                </a:cubicBezTo>
                <a:cubicBezTo>
                  <a:pt x="262987" y="223065"/>
                  <a:pt x="245878" y="197804"/>
                  <a:pt x="221424" y="181502"/>
                </a:cubicBezTo>
                <a:cubicBezTo>
                  <a:pt x="162436" y="142177"/>
                  <a:pt x="121113" y="168313"/>
                  <a:pt x="55169" y="181502"/>
                </a:cubicBezTo>
                <a:cubicBezTo>
                  <a:pt x="-36347" y="318777"/>
                  <a:pt x="13606" y="218871"/>
                  <a:pt x="13606" y="514011"/>
                </a:cubicBezTo>
              </a:path>
            </a:pathLst>
          </a:cu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1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2667293" y="764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4242427" y="-443138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51278" y="-64495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894565" y="1397001"/>
            <a:ext cx="1169041" cy="2264487"/>
          </a:xfrm>
          <a:prstGeom prst="rect">
            <a:avLst/>
          </a:prstGeom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751369" y="2016180"/>
            <a:ext cx="1391668" cy="2157625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733" y="2533197"/>
            <a:ext cx="4242857" cy="42428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F9FF597-CA96-49A0-84D2-A69814F3C2D5}"/>
              </a:ext>
            </a:extLst>
          </p:cNvPr>
          <p:cNvSpPr txBox="1"/>
          <p:nvPr/>
        </p:nvSpPr>
        <p:spPr>
          <a:xfrm>
            <a:off x="3333750" y="3202144"/>
            <a:ext cx="6715125" cy="46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63 121 + 8 294 = 71 615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FCA32C">
                    <a:lumMod val="50000"/>
                  </a:srgbClr>
                </a:solidFill>
              </a:ln>
              <a:solidFill>
                <a:srgbClr val="FCA32C">
                  <a:lumMod val="20000"/>
                  <a:lumOff val="8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A1CC4E2-F2A1-4C4F-84C8-9708DC10C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7" t="10014" r="26451" b="-10014"/>
          <a:stretch/>
        </p:blipFill>
        <p:spPr>
          <a:xfrm>
            <a:off x="7779460" y="654597"/>
            <a:ext cx="2527417" cy="674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36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0.16862 1.48148E-6 C -0.24427 1.48148E-6 -0.33711 0.06921 -0.33711 0.125 L -0.33711 0.25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62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F782A-0B0A-4002-B0D2-8F95E9E21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97" y="8467"/>
            <a:ext cx="8605003" cy="6858000"/>
          </a:xfrm>
          <a:prstGeom prst="rect">
            <a:avLst/>
          </a:prstGeom>
        </p:spPr>
      </p:pic>
      <p:pic>
        <p:nvPicPr>
          <p:cNvPr id="32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69185" y="-1502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5443605"/>
            <a:ext cx="124089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1" y="4241800"/>
            <a:ext cx="2771688" cy="2463723"/>
          </a:xfrm>
          <a:prstGeom prst="rect">
            <a:avLst/>
          </a:prstGeom>
        </p:spPr>
      </p:pic>
      <p:pic>
        <p:nvPicPr>
          <p:cNvPr id="16" name="图片 20">
            <a:extLst>
              <a:ext uri="{FF2B5EF4-FFF2-40B4-BE49-F238E27FC236}">
                <a16:creationId xmlns:a16="http://schemas.microsoft.com/office/drawing/2014/main" id="{651A2E2E-FCD4-44D9-AF52-1C278A6480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430" y="88901"/>
            <a:ext cx="2628900" cy="2476500"/>
          </a:xfrm>
          <a:prstGeom prst="rect">
            <a:avLst/>
          </a:prstGeom>
        </p:spPr>
      </p:pic>
      <p:pic>
        <p:nvPicPr>
          <p:cNvPr id="20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30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456790" y="-24841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1824154" y="-17315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4402729" y="-2010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459FAF3C-2EE0-45CD-99DF-06BE4C209516}"/>
              </a:ext>
            </a:extLst>
          </p:cNvPr>
          <p:cNvGrpSpPr/>
          <p:nvPr/>
        </p:nvGrpSpPr>
        <p:grpSpPr>
          <a:xfrm>
            <a:off x="350136" y="18234"/>
            <a:ext cx="2106195" cy="3383495"/>
            <a:chOff x="10470967" y="246219"/>
            <a:chExt cx="1579646" cy="2746478"/>
          </a:xfrm>
        </p:grpSpPr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1329154" y="246219"/>
              <a:ext cx="721459" cy="2083636"/>
            </a:xfrm>
            <a:prstGeom prst="rect">
              <a:avLst/>
            </a:prstGeom>
          </p:spPr>
        </p:pic>
        <p:pic>
          <p:nvPicPr>
            <p:cNvPr id="37" name="Picture 1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0470967" y="683597"/>
              <a:ext cx="738450" cy="1893461"/>
            </a:xfrm>
            <a:prstGeom prst="rect">
              <a:avLst/>
            </a:prstGeom>
          </p:spPr>
        </p:pic>
        <p:pic>
          <p:nvPicPr>
            <p:cNvPr id="38" name="Pictur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b="11956"/>
            <a:stretch>
              <a:fillRect/>
            </a:stretch>
          </p:blipFill>
          <p:spPr>
            <a:xfrm>
              <a:off x="10988856" y="1503945"/>
              <a:ext cx="680597" cy="148875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65" y="4184374"/>
            <a:ext cx="4023717" cy="3235904"/>
          </a:xfrm>
          <a:prstGeom prst="rect">
            <a:avLst/>
          </a:prstGeom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3F6B2983-C4A1-41DF-B46E-468478071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5357" y="4945317"/>
            <a:ext cx="1912683" cy="191268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698F19-3507-4E87-9B97-8B182E445B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08798" y="696773"/>
            <a:ext cx="4298053" cy="1749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829D8D-3C13-422F-8489-28CC84ABD7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86689" y="2146074"/>
            <a:ext cx="8742422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21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215DDB4-C646-4A52-A584-31081D5A3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494" y="0"/>
            <a:ext cx="10272822" cy="5019675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990A6D2-DB19-401C-8CD2-7564F9AF5668}"/>
              </a:ext>
            </a:extLst>
          </p:cNvPr>
          <p:cNvSpPr/>
          <p:nvPr/>
        </p:nvSpPr>
        <p:spPr>
          <a:xfrm>
            <a:off x="3981449" y="4267201"/>
            <a:ext cx="3838575" cy="752474"/>
          </a:xfrm>
          <a:prstGeom prst="roundRect">
            <a:avLst>
              <a:gd name="adj" fmla="val 30645"/>
            </a:avLst>
          </a:prstGeom>
          <a:ln w="57150">
            <a:solidFill>
              <a:srgbClr val="CF59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23 285 – 12 967 = ?</a:t>
            </a:r>
          </a:p>
        </p:txBody>
      </p:sp>
    </p:spTree>
    <p:extLst>
      <p:ext uri="{BB962C8B-B14F-4D97-AF65-F5344CB8AC3E}">
        <p14:creationId xmlns:p14="http://schemas.microsoft.com/office/powerpoint/2010/main" val="379499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90BF24-902B-424F-A37D-C664E00A1C66}"/>
              </a:ext>
            </a:extLst>
          </p:cNvPr>
          <p:cNvSpPr txBox="1"/>
          <p:nvPr/>
        </p:nvSpPr>
        <p:spPr>
          <a:xfrm>
            <a:off x="576580" y="854075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23 285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12 967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834DA6-BCB5-4DE9-84D4-7A692BBA1868}"/>
              </a:ext>
            </a:extLst>
          </p:cNvPr>
          <p:cNvCxnSpPr>
            <a:cxnSpLocks/>
          </p:cNvCxnSpPr>
          <p:nvPr/>
        </p:nvCxnSpPr>
        <p:spPr>
          <a:xfrm>
            <a:off x="652780" y="2062071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53E3BFC-2F48-455B-ADD4-233F33735581}"/>
              </a:ext>
            </a:extLst>
          </p:cNvPr>
          <p:cNvSpPr txBox="1"/>
          <p:nvPr/>
        </p:nvSpPr>
        <p:spPr>
          <a:xfrm>
            <a:off x="278958" y="1193587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E7D9F3-98AD-46B2-98AF-8DF8019E4EDB}"/>
              </a:ext>
            </a:extLst>
          </p:cNvPr>
          <p:cNvSpPr txBox="1"/>
          <p:nvPr/>
        </p:nvSpPr>
        <p:spPr>
          <a:xfrm>
            <a:off x="2775699" y="984414"/>
            <a:ext cx="9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8,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ADBB8-C82A-496C-8DB3-95F6952BFEA2}"/>
              </a:ext>
            </a:extLst>
          </p:cNvPr>
          <p:cNvSpPr txBox="1"/>
          <p:nvPr/>
        </p:nvSpPr>
        <p:spPr>
          <a:xfrm>
            <a:off x="1842057" y="198776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B490A2-2ECD-4F9E-9984-513D5FA76905}"/>
              </a:ext>
            </a:extLst>
          </p:cNvPr>
          <p:cNvSpPr txBox="1"/>
          <p:nvPr/>
        </p:nvSpPr>
        <p:spPr>
          <a:xfrm>
            <a:off x="2775700" y="1495499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7;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9034BC-62B9-4A4B-BB28-84FEDF46FA70}"/>
              </a:ext>
            </a:extLst>
          </p:cNvPr>
          <p:cNvSpPr txBox="1"/>
          <p:nvPr/>
        </p:nvSpPr>
        <p:spPr>
          <a:xfrm>
            <a:off x="1569085" y="198776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1C409D-2750-4937-9770-9A70A446A483}"/>
              </a:ext>
            </a:extLst>
          </p:cNvPr>
          <p:cNvSpPr txBox="1"/>
          <p:nvPr/>
        </p:nvSpPr>
        <p:spPr>
          <a:xfrm>
            <a:off x="2755380" y="2046587"/>
            <a:ext cx="9436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9,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9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590E7C-A25E-41A9-A6A8-83CB16CC99E3}"/>
              </a:ext>
            </a:extLst>
          </p:cNvPr>
          <p:cNvSpPr txBox="1"/>
          <p:nvPr/>
        </p:nvSpPr>
        <p:spPr>
          <a:xfrm>
            <a:off x="1302229" y="1991145"/>
            <a:ext cx="317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00957C-BFBA-4FCB-992F-8F391F8EDCA7}"/>
              </a:ext>
            </a:extLst>
          </p:cNvPr>
          <p:cNvSpPr txBox="1"/>
          <p:nvPr/>
        </p:nvSpPr>
        <p:spPr>
          <a:xfrm>
            <a:off x="2755380" y="263485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2;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0,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0.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E7FA0-ECCB-4537-BFAF-35636EF68988}"/>
              </a:ext>
            </a:extLst>
          </p:cNvPr>
          <p:cNvSpPr txBox="1"/>
          <p:nvPr/>
        </p:nvSpPr>
        <p:spPr>
          <a:xfrm>
            <a:off x="874915" y="199728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19FBFB2-B8D4-4527-BDB1-1344A31EEC06}"/>
              </a:ext>
            </a:extLst>
          </p:cNvPr>
          <p:cNvSpPr/>
          <p:nvPr/>
        </p:nvSpPr>
        <p:spPr>
          <a:xfrm>
            <a:off x="3324225" y="4152901"/>
            <a:ext cx="7058024" cy="9005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23 285 – 12 967 = 10 318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F479DB-9EFF-4D59-8D11-C8CFF0F068E6}"/>
              </a:ext>
            </a:extLst>
          </p:cNvPr>
          <p:cNvSpPr txBox="1"/>
          <p:nvPr/>
        </p:nvSpPr>
        <p:spPr>
          <a:xfrm>
            <a:off x="570115" y="199728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DE4BE4-660D-4B08-92CF-A574124F7F9C}"/>
              </a:ext>
            </a:extLst>
          </p:cNvPr>
          <p:cNvSpPr txBox="1"/>
          <p:nvPr/>
        </p:nvSpPr>
        <p:spPr>
          <a:xfrm>
            <a:off x="2764905" y="330160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34248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10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85100"/>
      </a:accent1>
      <a:accent2>
        <a:srgbClr val="FCA32C"/>
      </a:accent2>
      <a:accent3>
        <a:srgbClr val="C85100"/>
      </a:accent3>
      <a:accent4>
        <a:srgbClr val="FCA32C"/>
      </a:accent4>
      <a:accent5>
        <a:srgbClr val="C85100"/>
      </a:accent5>
      <a:accent6>
        <a:srgbClr val="FCA32C"/>
      </a:accent6>
      <a:hlink>
        <a:srgbClr val="C85100"/>
      </a:hlink>
      <a:folHlink>
        <a:srgbClr val="FCA32C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606</Words>
  <Application>Microsoft Office PowerPoint</Application>
  <PresentationFormat>Widescreen</PresentationFormat>
  <Paragraphs>130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Love Ya Like A Sister</vt:lpstr>
      <vt:lpstr>Arial</vt:lpstr>
      <vt:lpstr>Arial Black</vt:lpstr>
      <vt:lpstr>Bebas Neue</vt:lpstr>
      <vt:lpstr>Calibri</vt:lpstr>
      <vt:lpstr>Cambria</vt:lpstr>
      <vt:lpstr>Karla</vt:lpstr>
      <vt:lpstr>Office 主题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2023-01-01T11:43:15Z</dcterms:created>
  <dcterms:modified xsi:type="dcterms:W3CDTF">2023-02-05T11:57:42Z</dcterms:modified>
</cp:coreProperties>
</file>