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6" r:id="rId2"/>
  </p:sldMasterIdLst>
  <p:notesMasterIdLst>
    <p:notesMasterId r:id="rId26"/>
  </p:notesMasterIdLst>
  <p:sldIdLst>
    <p:sldId id="298" r:id="rId3"/>
    <p:sldId id="299" r:id="rId4"/>
    <p:sldId id="301" r:id="rId5"/>
    <p:sldId id="321" r:id="rId6"/>
    <p:sldId id="258" r:id="rId7"/>
    <p:sldId id="257" r:id="rId8"/>
    <p:sldId id="322" r:id="rId9"/>
    <p:sldId id="324" r:id="rId10"/>
    <p:sldId id="323" r:id="rId11"/>
    <p:sldId id="325" r:id="rId12"/>
    <p:sldId id="335" r:id="rId13"/>
    <p:sldId id="326" r:id="rId14"/>
    <p:sldId id="327" r:id="rId15"/>
    <p:sldId id="319" r:id="rId16"/>
    <p:sldId id="330" r:id="rId17"/>
    <p:sldId id="329" r:id="rId18"/>
    <p:sldId id="334" r:id="rId19"/>
    <p:sldId id="328" r:id="rId20"/>
    <p:sldId id="336" r:id="rId21"/>
    <p:sldId id="337" r:id="rId22"/>
    <p:sldId id="320" r:id="rId23"/>
    <p:sldId id="338" r:id="rId24"/>
    <p:sldId id="315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892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D68C51-3C47-4294-A6A0-1C1E5709D202}" type="datetimeFigureOut">
              <a:rPr lang="en-US" smtClean="0"/>
              <a:t>7/20/2022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9A9436-D9B0-41EE-8BC6-72F3E2AD04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203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79E560-B127-4F97-83B5-0F1A88AEEBC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85143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9A9436-D9B0-41EE-8BC6-72F3E2AD046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6521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04DA77-0714-4226-8456-DE0FB00C8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7/20/2022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8689CE-C57C-4CCE-B5D7-91A284CB1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40DF66-3D9B-4E31-B419-8D199F946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654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4B098-FC70-4A93-99DB-79B5514E8092}" type="datetimeFigureOut">
              <a:rPr lang="en-US" smtClean="0"/>
              <a:t>7/20/2022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A68BE-1D63-413B-872B-3F02183925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034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4B098-FC70-4A93-99DB-79B5514E8092}" type="datetimeFigureOut">
              <a:rPr lang="en-US" smtClean="0"/>
              <a:t>7/20/2022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A68BE-1D63-413B-872B-3F02183925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0671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4B098-FC70-4A93-99DB-79B5514E8092}" type="datetimeFigureOut">
              <a:rPr lang="en-US" smtClean="0"/>
              <a:t>7/20/2022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A68BE-1D63-413B-872B-3F02183925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0794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4B098-FC70-4A93-99DB-79B5514E8092}" type="datetimeFigureOut">
              <a:rPr lang="en-US" smtClean="0"/>
              <a:t>7/20/2022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A68BE-1D63-413B-872B-3F02183925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4822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4B098-FC70-4A93-99DB-79B5514E8092}" type="datetimeFigureOut">
              <a:rPr lang="en-US" smtClean="0"/>
              <a:t>7/20/2022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A68BE-1D63-413B-872B-3F02183925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2457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4B098-FC70-4A93-99DB-79B5514E8092}" type="datetimeFigureOut">
              <a:rPr lang="en-US" smtClean="0"/>
              <a:t>7/20/2022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A68BE-1D63-413B-872B-3F02183925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8342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4B098-FC70-4A93-99DB-79B5514E8092}" type="datetimeFigureOut">
              <a:rPr lang="en-US" smtClean="0"/>
              <a:t>7/20/2022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A68BE-1D63-413B-872B-3F02183925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465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0A372-E784-4489-91B1-EB5F9893B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E1B435-934F-44C4-8F1B-EC379BCB0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7/20/2022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9BAE6C-C81A-448F-810E-8201A0E7D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98452A-D52B-4D53-AA70-42F3E1B91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306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6A006-59DD-41EF-BB59-5CF0A5B0F3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7CF5D0-5E86-4B07-82F0-4706674B42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32F55C-8EFE-4A66-9DB3-D0CB88777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E38045-8612-4FFC-BF9F-64FB98C8E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15B52-8190-4B2D-852C-B23A268AE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654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2C063-6317-449C-A341-883F2682D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53C2C5-1069-41AD-AB8E-A272B5F74D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35F9C6-7A1E-4BB1-8382-AF2048FA93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2CF1DA-3491-456F-B971-C43EFCD21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7/20/2022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D613E6-C32A-4783-9219-260167E50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F57CA7-22C9-4637-98D5-45CB81C4C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440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5C8BC-CF44-4FCD-ACB9-6C06E1FD0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E26985-A785-4717-80AD-9B8D8F5B85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05A630-F12E-492E-A3AD-AE8A2360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5C2166-B6AA-4084-B4D7-069DDC982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C20EA2-78ED-4391-B2FB-25000FDBC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33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4B098-FC70-4A93-99DB-79B5514E8092}" type="datetimeFigureOut">
              <a:rPr lang="en-US" smtClean="0"/>
              <a:t>7/20/2022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A68BE-1D63-413B-872B-3F02183925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124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4B098-FC70-4A93-99DB-79B5514E8092}" type="datetimeFigureOut">
              <a:rPr lang="en-US" smtClean="0"/>
              <a:t>7/20/2022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A68BE-1D63-413B-872B-3F02183925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571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4B098-FC70-4A93-99DB-79B5514E8092}" type="datetimeFigureOut">
              <a:rPr lang="en-US" smtClean="0"/>
              <a:t>7/20/2022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A68BE-1D63-413B-872B-3F02183925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308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4B098-FC70-4A93-99DB-79B5514E8092}" type="datetimeFigureOut">
              <a:rPr lang="en-US" smtClean="0"/>
              <a:t>7/20/2022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A68BE-1D63-413B-872B-3F02183925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371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CB0E7E-7BDA-4369-B06E-95E5B313A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F2DE87-7D95-4722-9EE5-248D158C7F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D0A038-BC78-4ECC-BEFF-CCB515E484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9B9EE9-F3BF-4B40-83E7-C9BC68FDDB0E}" type="datetimeFigureOut">
              <a:rPr lang="en-US" smtClean="0"/>
              <a:t>7/20/2022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ECDB14-4F91-4B5C-8ACA-1B5E7E69B7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0118F-80C4-4861-A4D3-A50D382E7D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D0CE00B-B040-4546-AF5D-EEF96AA126B0}"/>
              </a:ext>
            </a:extLst>
          </p:cNvPr>
          <p:cNvGrpSpPr>
            <a:grpSpLocks noGrp="1" noSelect="1" noRot="1" noMove="1" noResize="1"/>
          </p:cNvGrpSpPr>
          <p:nvPr userDrawn="1">
            <p:custDataLst>
              <p:tags r:id="rId7"/>
            </p:custDataLst>
          </p:nvPr>
        </p:nvGrpSpPr>
        <p:grpSpPr>
          <a:xfrm>
            <a:off x="-2202100" y="-2224223"/>
            <a:ext cx="16596200" cy="11284323"/>
            <a:chOff x="-2202100" y="-2224223"/>
            <a:chExt cx="16596200" cy="1128432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A423BDB-6737-4700-9989-01683A4147DA}"/>
                </a:ext>
              </a:extLst>
            </p:cNvPr>
            <p:cNvSpPr/>
            <p:nvPr/>
          </p:nvSpPr>
          <p:spPr>
            <a:xfrm>
              <a:off x="4851540" y="8494776"/>
              <a:ext cx="2488920" cy="565324"/>
            </a:xfrm>
            <a:prstGeom prst="rect">
              <a:avLst/>
            </a:prstGeom>
            <a:noFill/>
            <a:ln w="2159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91E50D3-44ED-477F-84FB-1E24BC65ED8F}"/>
                </a:ext>
              </a:extLst>
            </p:cNvPr>
            <p:cNvSpPr txBox="1"/>
            <p:nvPr/>
          </p:nvSpPr>
          <p:spPr>
            <a:xfrm>
              <a:off x="5006988" y="8647176"/>
              <a:ext cx="2178025" cy="260524"/>
            </a:xfrm>
            <a:custGeom>
              <a:avLst/>
              <a:gdLst/>
              <a:ahLst/>
              <a:cxnLst/>
              <a:rect l="l" t="t" r="r" b="b"/>
              <a:pathLst>
                <a:path w="2178025" h="260524">
                  <a:moveTo>
                    <a:pt x="1807648" y="222182"/>
                  </a:moveTo>
                  <a:cubicBezTo>
                    <a:pt x="1814010" y="222182"/>
                    <a:pt x="1818838" y="223968"/>
                    <a:pt x="1822130" y="227540"/>
                  </a:cubicBezTo>
                  <a:cubicBezTo>
                    <a:pt x="1825423" y="231111"/>
                    <a:pt x="1827070" y="235576"/>
                    <a:pt x="1827070" y="240934"/>
                  </a:cubicBezTo>
                  <a:cubicBezTo>
                    <a:pt x="1827070" y="246069"/>
                    <a:pt x="1825423" y="250366"/>
                    <a:pt x="1822130" y="253826"/>
                  </a:cubicBezTo>
                  <a:cubicBezTo>
                    <a:pt x="1818838" y="257287"/>
                    <a:pt x="1814010" y="259017"/>
                    <a:pt x="1807648" y="259017"/>
                  </a:cubicBezTo>
                  <a:cubicBezTo>
                    <a:pt x="1801285" y="259017"/>
                    <a:pt x="1796513" y="257287"/>
                    <a:pt x="1793332" y="253826"/>
                  </a:cubicBezTo>
                  <a:cubicBezTo>
                    <a:pt x="1790151" y="250366"/>
                    <a:pt x="1788560" y="246069"/>
                    <a:pt x="1788560" y="240934"/>
                  </a:cubicBezTo>
                  <a:cubicBezTo>
                    <a:pt x="1788560" y="235576"/>
                    <a:pt x="1790151" y="231111"/>
                    <a:pt x="1793332" y="227540"/>
                  </a:cubicBezTo>
                  <a:cubicBezTo>
                    <a:pt x="1796513" y="223968"/>
                    <a:pt x="1801285" y="222182"/>
                    <a:pt x="1807648" y="222182"/>
                  </a:cubicBezTo>
                  <a:close/>
                  <a:moveTo>
                    <a:pt x="807523" y="222182"/>
                  </a:moveTo>
                  <a:cubicBezTo>
                    <a:pt x="813885" y="222182"/>
                    <a:pt x="818713" y="223968"/>
                    <a:pt x="822005" y="227540"/>
                  </a:cubicBezTo>
                  <a:cubicBezTo>
                    <a:pt x="825298" y="231111"/>
                    <a:pt x="826945" y="235576"/>
                    <a:pt x="826945" y="240934"/>
                  </a:cubicBezTo>
                  <a:cubicBezTo>
                    <a:pt x="826945" y="246069"/>
                    <a:pt x="825298" y="250366"/>
                    <a:pt x="822005" y="253826"/>
                  </a:cubicBezTo>
                  <a:cubicBezTo>
                    <a:pt x="818713" y="257287"/>
                    <a:pt x="813885" y="259017"/>
                    <a:pt x="807523" y="259017"/>
                  </a:cubicBezTo>
                  <a:cubicBezTo>
                    <a:pt x="801160" y="259017"/>
                    <a:pt x="796388" y="257287"/>
                    <a:pt x="793207" y="253826"/>
                  </a:cubicBezTo>
                  <a:cubicBezTo>
                    <a:pt x="790026" y="250366"/>
                    <a:pt x="788435" y="246069"/>
                    <a:pt x="788435" y="240934"/>
                  </a:cubicBezTo>
                  <a:cubicBezTo>
                    <a:pt x="788435" y="235576"/>
                    <a:pt x="790026" y="231111"/>
                    <a:pt x="793207" y="227540"/>
                  </a:cubicBezTo>
                  <a:cubicBezTo>
                    <a:pt x="796388" y="223968"/>
                    <a:pt x="801160" y="222182"/>
                    <a:pt x="807523" y="222182"/>
                  </a:cubicBezTo>
                  <a:close/>
                  <a:moveTo>
                    <a:pt x="1488076" y="98952"/>
                  </a:moveTo>
                  <a:cubicBezTo>
                    <a:pt x="1472896" y="98952"/>
                    <a:pt x="1461064" y="104812"/>
                    <a:pt x="1452581" y="116532"/>
                  </a:cubicBezTo>
                  <a:cubicBezTo>
                    <a:pt x="1444098" y="128253"/>
                    <a:pt x="1439856" y="145610"/>
                    <a:pt x="1439856" y="168604"/>
                  </a:cubicBezTo>
                  <a:cubicBezTo>
                    <a:pt x="1439856" y="189142"/>
                    <a:pt x="1444098" y="205215"/>
                    <a:pt x="1452581" y="216824"/>
                  </a:cubicBezTo>
                  <a:cubicBezTo>
                    <a:pt x="1461064" y="228433"/>
                    <a:pt x="1472784" y="234237"/>
                    <a:pt x="1487741" y="234237"/>
                  </a:cubicBezTo>
                  <a:cubicBezTo>
                    <a:pt x="1507387" y="234237"/>
                    <a:pt x="1521730" y="225419"/>
                    <a:pt x="1530771" y="207783"/>
                  </a:cubicBezTo>
                  <a:lnTo>
                    <a:pt x="1530771" y="124569"/>
                  </a:lnTo>
                  <a:cubicBezTo>
                    <a:pt x="1521507" y="107491"/>
                    <a:pt x="1507275" y="98952"/>
                    <a:pt x="1488076" y="98952"/>
                  </a:cubicBezTo>
                  <a:close/>
                  <a:moveTo>
                    <a:pt x="1678241" y="98115"/>
                  </a:moveTo>
                  <a:cubicBezTo>
                    <a:pt x="1665740" y="98115"/>
                    <a:pt x="1655248" y="102663"/>
                    <a:pt x="1646764" y="111761"/>
                  </a:cubicBezTo>
                  <a:cubicBezTo>
                    <a:pt x="1638281" y="120858"/>
                    <a:pt x="1633035" y="133610"/>
                    <a:pt x="1631026" y="150019"/>
                  </a:cubicBezTo>
                  <a:lnTo>
                    <a:pt x="1721774" y="150019"/>
                  </a:lnTo>
                  <a:lnTo>
                    <a:pt x="1721774" y="147675"/>
                  </a:lnTo>
                  <a:cubicBezTo>
                    <a:pt x="1720881" y="131936"/>
                    <a:pt x="1716639" y="119742"/>
                    <a:pt x="1709049" y="111091"/>
                  </a:cubicBezTo>
                  <a:cubicBezTo>
                    <a:pt x="1701459" y="102440"/>
                    <a:pt x="1691190" y="98115"/>
                    <a:pt x="1678241" y="98115"/>
                  </a:cubicBezTo>
                  <a:close/>
                  <a:moveTo>
                    <a:pt x="1855700" y="76014"/>
                  </a:moveTo>
                  <a:lnTo>
                    <a:pt x="1887345" y="76014"/>
                  </a:lnTo>
                  <a:lnTo>
                    <a:pt x="1933389" y="215150"/>
                  </a:lnTo>
                  <a:lnTo>
                    <a:pt x="1978260" y="76014"/>
                  </a:lnTo>
                  <a:lnTo>
                    <a:pt x="2009905" y="76014"/>
                  </a:lnTo>
                  <a:lnTo>
                    <a:pt x="1944941" y="257175"/>
                  </a:lnTo>
                  <a:lnTo>
                    <a:pt x="1921334" y="257175"/>
                  </a:lnTo>
                  <a:close/>
                  <a:moveTo>
                    <a:pt x="1333370" y="76014"/>
                  </a:moveTo>
                  <a:lnTo>
                    <a:pt x="1364344" y="76014"/>
                  </a:lnTo>
                  <a:lnTo>
                    <a:pt x="1364344" y="257175"/>
                  </a:lnTo>
                  <a:lnTo>
                    <a:pt x="1333370" y="257175"/>
                  </a:lnTo>
                  <a:close/>
                  <a:moveTo>
                    <a:pt x="514350" y="76014"/>
                  </a:moveTo>
                  <a:lnTo>
                    <a:pt x="545157" y="76014"/>
                  </a:lnTo>
                  <a:lnTo>
                    <a:pt x="580820" y="211634"/>
                  </a:lnTo>
                  <a:lnTo>
                    <a:pt x="623013" y="76014"/>
                  </a:lnTo>
                  <a:lnTo>
                    <a:pt x="647960" y="76014"/>
                  </a:lnTo>
                  <a:lnTo>
                    <a:pt x="690990" y="214480"/>
                  </a:lnTo>
                  <a:lnTo>
                    <a:pt x="725816" y="76014"/>
                  </a:lnTo>
                  <a:lnTo>
                    <a:pt x="756791" y="76014"/>
                  </a:lnTo>
                  <a:lnTo>
                    <a:pt x="704050" y="257175"/>
                  </a:lnTo>
                  <a:lnTo>
                    <a:pt x="678935" y="257175"/>
                  </a:lnTo>
                  <a:lnTo>
                    <a:pt x="634901" y="119881"/>
                  </a:lnTo>
                  <a:lnTo>
                    <a:pt x="592038" y="257175"/>
                  </a:lnTo>
                  <a:lnTo>
                    <a:pt x="566923" y="257175"/>
                  </a:lnTo>
                  <a:close/>
                  <a:moveTo>
                    <a:pt x="257175" y="76014"/>
                  </a:moveTo>
                  <a:lnTo>
                    <a:pt x="287982" y="76014"/>
                  </a:lnTo>
                  <a:lnTo>
                    <a:pt x="323645" y="211634"/>
                  </a:lnTo>
                  <a:lnTo>
                    <a:pt x="365838" y="76014"/>
                  </a:lnTo>
                  <a:lnTo>
                    <a:pt x="390785" y="76014"/>
                  </a:lnTo>
                  <a:lnTo>
                    <a:pt x="433815" y="214480"/>
                  </a:lnTo>
                  <a:lnTo>
                    <a:pt x="468641" y="76014"/>
                  </a:lnTo>
                  <a:lnTo>
                    <a:pt x="499616" y="76014"/>
                  </a:lnTo>
                  <a:lnTo>
                    <a:pt x="446875" y="257175"/>
                  </a:lnTo>
                  <a:lnTo>
                    <a:pt x="421760" y="257175"/>
                  </a:lnTo>
                  <a:lnTo>
                    <a:pt x="377726" y="119881"/>
                  </a:lnTo>
                  <a:lnTo>
                    <a:pt x="334863" y="257175"/>
                  </a:lnTo>
                  <a:lnTo>
                    <a:pt x="309748" y="257175"/>
                  </a:lnTo>
                  <a:close/>
                  <a:moveTo>
                    <a:pt x="0" y="76014"/>
                  </a:moveTo>
                  <a:lnTo>
                    <a:pt x="30807" y="76014"/>
                  </a:lnTo>
                  <a:lnTo>
                    <a:pt x="66470" y="211634"/>
                  </a:lnTo>
                  <a:lnTo>
                    <a:pt x="108663" y="76014"/>
                  </a:lnTo>
                  <a:lnTo>
                    <a:pt x="133610" y="76014"/>
                  </a:lnTo>
                  <a:lnTo>
                    <a:pt x="176640" y="214480"/>
                  </a:lnTo>
                  <a:lnTo>
                    <a:pt x="211466" y="76014"/>
                  </a:lnTo>
                  <a:lnTo>
                    <a:pt x="242441" y="76014"/>
                  </a:lnTo>
                  <a:lnTo>
                    <a:pt x="189700" y="257175"/>
                  </a:lnTo>
                  <a:lnTo>
                    <a:pt x="164585" y="257175"/>
                  </a:lnTo>
                  <a:lnTo>
                    <a:pt x="120551" y="119881"/>
                  </a:lnTo>
                  <a:lnTo>
                    <a:pt x="77688" y="257175"/>
                  </a:lnTo>
                  <a:lnTo>
                    <a:pt x="52573" y="257175"/>
                  </a:lnTo>
                  <a:close/>
                  <a:moveTo>
                    <a:pt x="2120094" y="72666"/>
                  </a:moveTo>
                  <a:cubicBezTo>
                    <a:pt x="2158380" y="72666"/>
                    <a:pt x="2177690" y="94264"/>
                    <a:pt x="2178025" y="137461"/>
                  </a:cubicBezTo>
                  <a:lnTo>
                    <a:pt x="2178025" y="257175"/>
                  </a:lnTo>
                  <a:lnTo>
                    <a:pt x="2147050" y="257175"/>
                  </a:lnTo>
                  <a:lnTo>
                    <a:pt x="2147050" y="137294"/>
                  </a:lnTo>
                  <a:cubicBezTo>
                    <a:pt x="2146938" y="124234"/>
                    <a:pt x="2143953" y="114579"/>
                    <a:pt x="2138092" y="108328"/>
                  </a:cubicBezTo>
                  <a:cubicBezTo>
                    <a:pt x="2132232" y="102077"/>
                    <a:pt x="2123107" y="98952"/>
                    <a:pt x="2110717" y="98952"/>
                  </a:cubicBezTo>
                  <a:cubicBezTo>
                    <a:pt x="2100671" y="98952"/>
                    <a:pt x="2091853" y="101631"/>
                    <a:pt x="2084263" y="106989"/>
                  </a:cubicBezTo>
                  <a:cubicBezTo>
                    <a:pt x="2076673" y="112347"/>
                    <a:pt x="2070757" y="119379"/>
                    <a:pt x="2066515" y="128085"/>
                  </a:cubicBezTo>
                  <a:lnTo>
                    <a:pt x="2066515" y="257175"/>
                  </a:lnTo>
                  <a:lnTo>
                    <a:pt x="2035541" y="257175"/>
                  </a:lnTo>
                  <a:lnTo>
                    <a:pt x="2035541" y="76014"/>
                  </a:lnTo>
                  <a:lnTo>
                    <a:pt x="2064841" y="76014"/>
                  </a:lnTo>
                  <a:lnTo>
                    <a:pt x="2065846" y="98785"/>
                  </a:lnTo>
                  <a:cubicBezTo>
                    <a:pt x="2079687" y="81372"/>
                    <a:pt x="2097769" y="72666"/>
                    <a:pt x="2120094" y="72666"/>
                  </a:cubicBezTo>
                  <a:close/>
                  <a:moveTo>
                    <a:pt x="1678241" y="72666"/>
                  </a:moveTo>
                  <a:cubicBezTo>
                    <a:pt x="1701794" y="72666"/>
                    <a:pt x="1720099" y="80423"/>
                    <a:pt x="1733159" y="95938"/>
                  </a:cubicBezTo>
                  <a:cubicBezTo>
                    <a:pt x="1746219" y="111454"/>
                    <a:pt x="1752749" y="133666"/>
                    <a:pt x="1752749" y="162576"/>
                  </a:cubicBezTo>
                  <a:lnTo>
                    <a:pt x="1752749" y="175468"/>
                  </a:lnTo>
                  <a:lnTo>
                    <a:pt x="1630021" y="175468"/>
                  </a:lnTo>
                  <a:cubicBezTo>
                    <a:pt x="1630468" y="193328"/>
                    <a:pt x="1635686" y="207755"/>
                    <a:pt x="1645676" y="218749"/>
                  </a:cubicBezTo>
                  <a:cubicBezTo>
                    <a:pt x="1655666" y="229744"/>
                    <a:pt x="1668363" y="235241"/>
                    <a:pt x="1683767" y="235241"/>
                  </a:cubicBezTo>
                  <a:cubicBezTo>
                    <a:pt x="1694706" y="235241"/>
                    <a:pt x="1703970" y="233009"/>
                    <a:pt x="1711560" y="228544"/>
                  </a:cubicBezTo>
                  <a:cubicBezTo>
                    <a:pt x="1719151" y="224079"/>
                    <a:pt x="1725792" y="218163"/>
                    <a:pt x="1731485" y="210796"/>
                  </a:cubicBezTo>
                  <a:lnTo>
                    <a:pt x="1750405" y="225530"/>
                  </a:lnTo>
                  <a:cubicBezTo>
                    <a:pt x="1735224" y="248859"/>
                    <a:pt x="1712453" y="260524"/>
                    <a:pt x="1682092" y="260524"/>
                  </a:cubicBezTo>
                  <a:cubicBezTo>
                    <a:pt x="1657536" y="260524"/>
                    <a:pt x="1637556" y="252459"/>
                    <a:pt x="1622152" y="236330"/>
                  </a:cubicBezTo>
                  <a:cubicBezTo>
                    <a:pt x="1606748" y="220201"/>
                    <a:pt x="1599046" y="198630"/>
                    <a:pt x="1599046" y="171617"/>
                  </a:cubicBezTo>
                  <a:lnTo>
                    <a:pt x="1599046" y="165925"/>
                  </a:lnTo>
                  <a:cubicBezTo>
                    <a:pt x="1599046" y="147954"/>
                    <a:pt x="1602479" y="131908"/>
                    <a:pt x="1609343" y="117788"/>
                  </a:cubicBezTo>
                  <a:cubicBezTo>
                    <a:pt x="1616208" y="103668"/>
                    <a:pt x="1625807" y="92618"/>
                    <a:pt x="1638142" y="84637"/>
                  </a:cubicBezTo>
                  <a:cubicBezTo>
                    <a:pt x="1650476" y="76656"/>
                    <a:pt x="1663842" y="72666"/>
                    <a:pt x="1678241" y="72666"/>
                  </a:cubicBezTo>
                  <a:close/>
                  <a:moveTo>
                    <a:pt x="1129624" y="72666"/>
                  </a:moveTo>
                  <a:cubicBezTo>
                    <a:pt x="1150162" y="72666"/>
                    <a:pt x="1166822" y="77968"/>
                    <a:pt x="1179602" y="88572"/>
                  </a:cubicBezTo>
                  <a:cubicBezTo>
                    <a:pt x="1192383" y="99175"/>
                    <a:pt x="1198773" y="112737"/>
                    <a:pt x="1198773" y="129257"/>
                  </a:cubicBezTo>
                  <a:lnTo>
                    <a:pt x="1167631" y="129257"/>
                  </a:lnTo>
                  <a:cubicBezTo>
                    <a:pt x="1167631" y="120774"/>
                    <a:pt x="1164031" y="113463"/>
                    <a:pt x="1156831" y="107324"/>
                  </a:cubicBezTo>
                  <a:cubicBezTo>
                    <a:pt x="1149632" y="101185"/>
                    <a:pt x="1140563" y="98115"/>
                    <a:pt x="1129624" y="98115"/>
                  </a:cubicBezTo>
                  <a:cubicBezTo>
                    <a:pt x="1118350" y="98115"/>
                    <a:pt x="1109532" y="100571"/>
                    <a:pt x="1103170" y="105482"/>
                  </a:cubicBezTo>
                  <a:cubicBezTo>
                    <a:pt x="1096807" y="110393"/>
                    <a:pt x="1093626" y="116811"/>
                    <a:pt x="1093626" y="124737"/>
                  </a:cubicBezTo>
                  <a:cubicBezTo>
                    <a:pt x="1093626" y="132215"/>
                    <a:pt x="1096584" y="137852"/>
                    <a:pt x="1102500" y="141647"/>
                  </a:cubicBezTo>
                  <a:cubicBezTo>
                    <a:pt x="1108416" y="145442"/>
                    <a:pt x="1119104" y="149070"/>
                    <a:pt x="1134563" y="152530"/>
                  </a:cubicBezTo>
                  <a:cubicBezTo>
                    <a:pt x="1150023" y="155990"/>
                    <a:pt x="1162552" y="160120"/>
                    <a:pt x="1172151" y="164920"/>
                  </a:cubicBezTo>
                  <a:cubicBezTo>
                    <a:pt x="1181751" y="169720"/>
                    <a:pt x="1188867" y="175496"/>
                    <a:pt x="1193499" y="182249"/>
                  </a:cubicBezTo>
                  <a:cubicBezTo>
                    <a:pt x="1198131" y="189002"/>
                    <a:pt x="1200447" y="197234"/>
                    <a:pt x="1200447" y="206945"/>
                  </a:cubicBezTo>
                  <a:cubicBezTo>
                    <a:pt x="1200447" y="223131"/>
                    <a:pt x="1193973" y="236107"/>
                    <a:pt x="1181025" y="245873"/>
                  </a:cubicBezTo>
                  <a:cubicBezTo>
                    <a:pt x="1168077" y="255640"/>
                    <a:pt x="1151278" y="260524"/>
                    <a:pt x="1130628" y="260524"/>
                  </a:cubicBezTo>
                  <a:cubicBezTo>
                    <a:pt x="1116118" y="260524"/>
                    <a:pt x="1103281" y="257956"/>
                    <a:pt x="1092119" y="252822"/>
                  </a:cubicBezTo>
                  <a:cubicBezTo>
                    <a:pt x="1080957" y="247687"/>
                    <a:pt x="1072223" y="240516"/>
                    <a:pt x="1065916" y="231307"/>
                  </a:cubicBezTo>
                  <a:cubicBezTo>
                    <a:pt x="1059610" y="222098"/>
                    <a:pt x="1056456" y="212136"/>
                    <a:pt x="1056456" y="201420"/>
                  </a:cubicBezTo>
                  <a:lnTo>
                    <a:pt x="1087431" y="201420"/>
                  </a:lnTo>
                  <a:cubicBezTo>
                    <a:pt x="1087989" y="211801"/>
                    <a:pt x="1092147" y="220033"/>
                    <a:pt x="1099905" y="226116"/>
                  </a:cubicBezTo>
                  <a:cubicBezTo>
                    <a:pt x="1107662" y="232200"/>
                    <a:pt x="1117904" y="235241"/>
                    <a:pt x="1130628" y="235241"/>
                  </a:cubicBezTo>
                  <a:cubicBezTo>
                    <a:pt x="1142349" y="235241"/>
                    <a:pt x="1151753" y="232869"/>
                    <a:pt x="1158841" y="228126"/>
                  </a:cubicBezTo>
                  <a:cubicBezTo>
                    <a:pt x="1165929" y="223382"/>
                    <a:pt x="1169473" y="217047"/>
                    <a:pt x="1169473" y="209122"/>
                  </a:cubicBezTo>
                  <a:cubicBezTo>
                    <a:pt x="1169473" y="200751"/>
                    <a:pt x="1166319" y="194249"/>
                    <a:pt x="1160013" y="189616"/>
                  </a:cubicBezTo>
                  <a:cubicBezTo>
                    <a:pt x="1153706" y="184984"/>
                    <a:pt x="1142711" y="180994"/>
                    <a:pt x="1127029" y="177645"/>
                  </a:cubicBezTo>
                  <a:cubicBezTo>
                    <a:pt x="1111346" y="174296"/>
                    <a:pt x="1098900" y="170278"/>
                    <a:pt x="1089691" y="165590"/>
                  </a:cubicBezTo>
                  <a:cubicBezTo>
                    <a:pt x="1080483" y="160902"/>
                    <a:pt x="1073674" y="155321"/>
                    <a:pt x="1069265" y="148847"/>
                  </a:cubicBezTo>
                  <a:cubicBezTo>
                    <a:pt x="1064856" y="142373"/>
                    <a:pt x="1062651" y="134671"/>
                    <a:pt x="1062651" y="125741"/>
                  </a:cubicBezTo>
                  <a:cubicBezTo>
                    <a:pt x="1062651" y="110896"/>
                    <a:pt x="1068930" y="98338"/>
                    <a:pt x="1081487" y="88069"/>
                  </a:cubicBezTo>
                  <a:cubicBezTo>
                    <a:pt x="1094045" y="77800"/>
                    <a:pt x="1110090" y="72666"/>
                    <a:pt x="1129624" y="72666"/>
                  </a:cubicBezTo>
                  <a:close/>
                  <a:moveTo>
                    <a:pt x="942472" y="35831"/>
                  </a:moveTo>
                  <a:cubicBezTo>
                    <a:pt x="928855" y="35831"/>
                    <a:pt x="917916" y="41049"/>
                    <a:pt x="909656" y="51485"/>
                  </a:cubicBezTo>
                  <a:cubicBezTo>
                    <a:pt x="901396" y="61922"/>
                    <a:pt x="897266" y="75679"/>
                    <a:pt x="897266" y="92757"/>
                  </a:cubicBezTo>
                  <a:cubicBezTo>
                    <a:pt x="897266" y="109389"/>
                    <a:pt x="901256" y="123090"/>
                    <a:pt x="909237" y="133862"/>
                  </a:cubicBezTo>
                  <a:cubicBezTo>
                    <a:pt x="917218" y="144633"/>
                    <a:pt x="927906" y="150019"/>
                    <a:pt x="941300" y="150019"/>
                  </a:cubicBezTo>
                  <a:cubicBezTo>
                    <a:pt x="951681" y="150019"/>
                    <a:pt x="961253" y="146838"/>
                    <a:pt x="970015" y="140475"/>
                  </a:cubicBezTo>
                  <a:cubicBezTo>
                    <a:pt x="978777" y="134113"/>
                    <a:pt x="985168" y="126243"/>
                    <a:pt x="989186" y="116867"/>
                  </a:cubicBezTo>
                  <a:lnTo>
                    <a:pt x="989186" y="104477"/>
                  </a:lnTo>
                  <a:cubicBezTo>
                    <a:pt x="989186" y="84163"/>
                    <a:pt x="984777" y="67643"/>
                    <a:pt x="975959" y="54918"/>
                  </a:cubicBezTo>
                  <a:cubicBezTo>
                    <a:pt x="967141" y="42193"/>
                    <a:pt x="955979" y="35831"/>
                    <a:pt x="942472" y="35831"/>
                  </a:cubicBezTo>
                  <a:close/>
                  <a:moveTo>
                    <a:pt x="1349108" y="10046"/>
                  </a:moveTo>
                  <a:cubicBezTo>
                    <a:pt x="1355136" y="10046"/>
                    <a:pt x="1359712" y="11776"/>
                    <a:pt x="1362837" y="15237"/>
                  </a:cubicBezTo>
                  <a:cubicBezTo>
                    <a:pt x="1365963" y="18697"/>
                    <a:pt x="1367526" y="22938"/>
                    <a:pt x="1367526" y="27961"/>
                  </a:cubicBezTo>
                  <a:cubicBezTo>
                    <a:pt x="1367526" y="32984"/>
                    <a:pt x="1365963" y="37170"/>
                    <a:pt x="1362837" y="40519"/>
                  </a:cubicBezTo>
                  <a:cubicBezTo>
                    <a:pt x="1359712" y="43867"/>
                    <a:pt x="1355136" y="45542"/>
                    <a:pt x="1349108" y="45542"/>
                  </a:cubicBezTo>
                  <a:cubicBezTo>
                    <a:pt x="1343081" y="45542"/>
                    <a:pt x="1338532" y="43867"/>
                    <a:pt x="1335462" y="40519"/>
                  </a:cubicBezTo>
                  <a:cubicBezTo>
                    <a:pt x="1332393" y="37170"/>
                    <a:pt x="1330858" y="32984"/>
                    <a:pt x="1330858" y="27961"/>
                  </a:cubicBezTo>
                  <a:cubicBezTo>
                    <a:pt x="1330858" y="22938"/>
                    <a:pt x="1332393" y="18697"/>
                    <a:pt x="1335462" y="15237"/>
                  </a:cubicBezTo>
                  <a:cubicBezTo>
                    <a:pt x="1338532" y="11776"/>
                    <a:pt x="1343081" y="10046"/>
                    <a:pt x="1349108" y="10046"/>
                  </a:cubicBezTo>
                  <a:close/>
                  <a:moveTo>
                    <a:pt x="942305" y="10046"/>
                  </a:moveTo>
                  <a:cubicBezTo>
                    <a:pt x="966415" y="10046"/>
                    <a:pt x="985419" y="19060"/>
                    <a:pt x="999316" y="37086"/>
                  </a:cubicBezTo>
                  <a:cubicBezTo>
                    <a:pt x="1013212" y="55113"/>
                    <a:pt x="1020161" y="79698"/>
                    <a:pt x="1020161" y="110840"/>
                  </a:cubicBezTo>
                  <a:lnTo>
                    <a:pt x="1020161" y="119881"/>
                  </a:lnTo>
                  <a:cubicBezTo>
                    <a:pt x="1020161" y="167320"/>
                    <a:pt x="1010785" y="201950"/>
                    <a:pt x="992032" y="223772"/>
                  </a:cubicBezTo>
                  <a:cubicBezTo>
                    <a:pt x="973280" y="245594"/>
                    <a:pt x="944984" y="256784"/>
                    <a:pt x="907144" y="257342"/>
                  </a:cubicBezTo>
                  <a:lnTo>
                    <a:pt x="901117" y="257342"/>
                  </a:lnTo>
                  <a:lnTo>
                    <a:pt x="901117" y="231056"/>
                  </a:lnTo>
                  <a:lnTo>
                    <a:pt x="907647" y="231056"/>
                  </a:lnTo>
                  <a:cubicBezTo>
                    <a:pt x="933208" y="230611"/>
                    <a:pt x="952853" y="223956"/>
                    <a:pt x="966583" y="211089"/>
                  </a:cubicBezTo>
                  <a:cubicBezTo>
                    <a:pt x="980312" y="198223"/>
                    <a:pt x="987791" y="177866"/>
                    <a:pt x="989018" y="150019"/>
                  </a:cubicBezTo>
                  <a:cubicBezTo>
                    <a:pt x="982545" y="157721"/>
                    <a:pt x="974815" y="163916"/>
                    <a:pt x="965829" y="168604"/>
                  </a:cubicBezTo>
                  <a:cubicBezTo>
                    <a:pt x="956844" y="173292"/>
                    <a:pt x="946993" y="175636"/>
                    <a:pt x="936278" y="175636"/>
                  </a:cubicBezTo>
                  <a:cubicBezTo>
                    <a:pt x="922213" y="175636"/>
                    <a:pt x="909963" y="172176"/>
                    <a:pt x="899526" y="165255"/>
                  </a:cubicBezTo>
                  <a:cubicBezTo>
                    <a:pt x="889090" y="158335"/>
                    <a:pt x="881025" y="148596"/>
                    <a:pt x="875332" y="136038"/>
                  </a:cubicBezTo>
                  <a:cubicBezTo>
                    <a:pt x="869640" y="123481"/>
                    <a:pt x="866793" y="109612"/>
                    <a:pt x="866793" y="94431"/>
                  </a:cubicBezTo>
                  <a:cubicBezTo>
                    <a:pt x="866793" y="78135"/>
                    <a:pt x="869891" y="63457"/>
                    <a:pt x="876086" y="50397"/>
                  </a:cubicBezTo>
                  <a:cubicBezTo>
                    <a:pt x="882281" y="37338"/>
                    <a:pt x="891071" y="27347"/>
                    <a:pt x="902456" y="20427"/>
                  </a:cubicBezTo>
                  <a:cubicBezTo>
                    <a:pt x="913842" y="13506"/>
                    <a:pt x="927125" y="10046"/>
                    <a:pt x="942305" y="10046"/>
                  </a:cubicBezTo>
                  <a:close/>
                  <a:moveTo>
                    <a:pt x="1530771" y="0"/>
                  </a:moveTo>
                  <a:lnTo>
                    <a:pt x="1561746" y="0"/>
                  </a:lnTo>
                  <a:lnTo>
                    <a:pt x="1561746" y="257175"/>
                  </a:lnTo>
                  <a:lnTo>
                    <a:pt x="1533283" y="257175"/>
                  </a:lnTo>
                  <a:lnTo>
                    <a:pt x="1531776" y="237753"/>
                  </a:lnTo>
                  <a:cubicBezTo>
                    <a:pt x="1519386" y="252933"/>
                    <a:pt x="1502141" y="260524"/>
                    <a:pt x="1480040" y="260524"/>
                  </a:cubicBezTo>
                  <a:cubicBezTo>
                    <a:pt x="1459055" y="260524"/>
                    <a:pt x="1441949" y="251929"/>
                    <a:pt x="1428722" y="234739"/>
                  </a:cubicBezTo>
                  <a:cubicBezTo>
                    <a:pt x="1415495" y="217549"/>
                    <a:pt x="1408881" y="195114"/>
                    <a:pt x="1408881" y="167432"/>
                  </a:cubicBezTo>
                  <a:lnTo>
                    <a:pt x="1408881" y="165088"/>
                  </a:lnTo>
                  <a:cubicBezTo>
                    <a:pt x="1408881" y="137294"/>
                    <a:pt x="1415467" y="114942"/>
                    <a:pt x="1428638" y="98031"/>
                  </a:cubicBezTo>
                  <a:cubicBezTo>
                    <a:pt x="1441809" y="81121"/>
                    <a:pt x="1459055" y="72666"/>
                    <a:pt x="1480375" y="72666"/>
                  </a:cubicBezTo>
                  <a:cubicBezTo>
                    <a:pt x="1501583" y="72666"/>
                    <a:pt x="1518381" y="79921"/>
                    <a:pt x="1530771" y="94431"/>
                  </a:cubicBezTo>
                  <a:close/>
                  <a:moveTo>
                    <a:pt x="1247645" y="0"/>
                  </a:moveTo>
                  <a:lnTo>
                    <a:pt x="1278619" y="0"/>
                  </a:lnTo>
                  <a:lnTo>
                    <a:pt x="1278619" y="257175"/>
                  </a:lnTo>
                  <a:lnTo>
                    <a:pt x="1247645" y="25717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sz="2700" dirty="0">
                <a:solidFill>
                  <a:schemeClr val="bg1">
                    <a:lumMod val="7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2465F73-4B27-4C0F-9B02-510C8E083EB6}"/>
                </a:ext>
              </a:extLst>
            </p:cNvPr>
            <p:cNvSpPr/>
            <p:nvPr/>
          </p:nvSpPr>
          <p:spPr>
            <a:xfrm>
              <a:off x="-2202100" y="-2224223"/>
              <a:ext cx="16596200" cy="112843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9Slide.vn">
            <a:extLst>
              <a:ext uri="{FF2B5EF4-FFF2-40B4-BE49-F238E27FC236}">
                <a16:creationId xmlns:a16="http://schemas.microsoft.com/office/drawing/2014/main" id="{0F30810D-0BA7-48B5-9100-E09C5C296021}"/>
              </a:ext>
            </a:extLst>
          </p:cNvPr>
          <p:cNvSpPr>
            <a:spLocks noSelect="1"/>
          </p:cNvSpPr>
          <p:nvPr userDrawn="1">
            <p:custDataLst>
              <p:tags r:id="rId8"/>
            </p:custDataLst>
          </p:nvPr>
        </p:nvSpPr>
        <p:spPr>
          <a:xfrm>
            <a:off x="6091428" y="-8915400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9Slide.vn">
            <a:extLst>
              <a:ext uri="{FF2B5EF4-FFF2-40B4-BE49-F238E27FC236}">
                <a16:creationId xmlns:a16="http://schemas.microsoft.com/office/drawing/2014/main" id="{5703AF2A-1D5F-4BD2-8904-9B6C863CB9B3}"/>
              </a:ext>
            </a:extLst>
          </p:cNvPr>
          <p:cNvSpPr>
            <a:spLocks noSelect="1"/>
          </p:cNvSpPr>
          <p:nvPr userDrawn="1">
            <p:custDataLst>
              <p:tags r:id="rId9"/>
            </p:custDataLst>
          </p:nvPr>
        </p:nvSpPr>
        <p:spPr>
          <a:xfrm>
            <a:off x="6091428" y="15764256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906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9Slide.vn - 2019">
            <a:extLst>
              <a:ext uri="{FF2B5EF4-FFF2-40B4-BE49-F238E27FC236}">
                <a16:creationId xmlns:a16="http://schemas.microsoft.com/office/drawing/2014/main" id="{27F58872-E1A9-495E-9E1A-A007E179F8F5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44B098-FC70-4A93-99DB-79B5514E8092}" type="datetimeFigureOut">
              <a:rPr lang="en-US" smtClean="0"/>
              <a:t>7/20/2022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A68BE-1D63-413B-872B-3F02183925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430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9.gif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8.gif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.gif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4" Type="http://schemas.microsoft.com/office/2007/relationships/hdphoto" Target="../media/hdphoto4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png"/><Relationship Id="rId7" Type="http://schemas.openxmlformats.org/officeDocument/2006/relationships/image" Target="../media/image11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10.png"/><Relationship Id="rId4" Type="http://schemas.openxmlformats.org/officeDocument/2006/relationships/image" Target="../media/image9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7" Type="http://schemas.microsoft.com/office/2007/relationships/hdphoto" Target="../media/hdphoto1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8.png"/><Relationship Id="rId4" Type="http://schemas.openxmlformats.org/officeDocument/2006/relationships/image" Target="../media/image35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5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10.png"/><Relationship Id="rId4" Type="http://schemas.openxmlformats.org/officeDocument/2006/relationships/image" Target="../media/image14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gif"/><Relationship Id="rId3" Type="http://schemas.openxmlformats.org/officeDocument/2006/relationships/image" Target="../media/image15.jpg"/><Relationship Id="rId7" Type="http://schemas.openxmlformats.org/officeDocument/2006/relationships/image" Target="../media/image11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gif"/><Relationship Id="rId5" Type="http://schemas.openxmlformats.org/officeDocument/2006/relationships/image" Target="../media/image17.gif"/><Relationship Id="rId10" Type="http://schemas.openxmlformats.org/officeDocument/2006/relationships/image" Target="../media/image21.png"/><Relationship Id="rId4" Type="http://schemas.openxmlformats.org/officeDocument/2006/relationships/image" Target="../media/image16.png"/><Relationship Id="rId9" Type="http://schemas.openxmlformats.org/officeDocument/2006/relationships/image" Target="../media/image20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gif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7.png"/><Relationship Id="rId7" Type="http://schemas.microsoft.com/office/2007/relationships/hdphoto" Target="../media/hdphoto3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33.png"/><Relationship Id="rId5" Type="http://schemas.microsoft.com/office/2007/relationships/hdphoto" Target="../media/hdphoto2.wdp"/><Relationship Id="rId10" Type="http://schemas.openxmlformats.org/officeDocument/2006/relationships/image" Target="../media/image32.png"/><Relationship Id="rId4" Type="http://schemas.openxmlformats.org/officeDocument/2006/relationships/image" Target="../media/image28.png"/><Relationship Id="rId9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F039160-14A1-4C5D-832B-8E9F4A616D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4881BF4-BF0D-4C38-9940-EF94241D68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72199" y="3653978"/>
            <a:ext cx="5564987" cy="289953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BCBE096-F939-455D-B2A7-0681E894DB2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31947" y="4940366"/>
            <a:ext cx="2076096" cy="17945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A69A1C9-A0E4-44FE-996C-CF6E88ABFD6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72199" y="3679609"/>
            <a:ext cx="5564987" cy="289591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4334A8-5F4F-48D5-ABD4-DE8879DEC05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62509" y="4918357"/>
            <a:ext cx="2014972" cy="1838532"/>
          </a:xfrm>
          <a:prstGeom prst="rect">
            <a:avLst/>
          </a:prstGeom>
        </p:spPr>
      </p:pic>
      <p:pic>
        <p:nvPicPr>
          <p:cNvPr id="7" name="19795243">
            <a:hlinkClick r:id="" action="ppaction://media"/>
            <a:extLst>
              <a:ext uri="{FF2B5EF4-FFF2-40B4-BE49-F238E27FC236}">
                <a16:creationId xmlns:a16="http://schemas.microsoft.com/office/drawing/2014/main" id="{21F5D358-68C9-4379-AE29-0F2DCA6C21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15474" y="65911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367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09818" fill="hold"/>
                                            <p:tgtEl>
                                              <p:spTgt spid="7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2" presetClass="entr" presetSubtype="8" fill="hold" nodeType="clickEffect" p14:presetBounceEnd="5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7000">
                                          <p:cBhvr additive="base">
                                            <p:cTn id="1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7000">
                                          <p:cBhvr additive="base">
                                            <p:cTn id="1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6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2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9" presetID="42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54167E-6 2.59259E-6 L -0.26654 -0.01783 " pathEditMode="relative" rAng="0" ptsTypes="AA">
                                          <p:cBhvr>
                                            <p:cTn id="30" dur="1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3333" y="-90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1" presetID="42" presetClass="path" presetSubtype="0" accel="50000" decel="50000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Motion origin="layout" path="M 3.54167E-6 2.59259E-6 L -0.09779 -0.00672 " pathEditMode="relative" rAng="0" ptsTypes="AA">
                                          <p:cBhvr>
                                            <p:cTn id="32" dur="1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896" y="-34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 showWhenStopped="0">
                    <p:cTn id="33" repeatCount="indefinite" fill="remove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7"/>
                    </p:tgtEl>
                  </p:cMediaNode>
                </p:audio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09818" fill="hold"/>
                                            <p:tgtEl>
                                              <p:spTgt spid="7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6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2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9" presetID="42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54167E-6 2.59259E-6 L -0.26654 -0.01783 " pathEditMode="relative" rAng="0" ptsTypes="AA">
                                          <p:cBhvr>
                                            <p:cTn id="30" dur="1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3333" y="-90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1" presetID="42" presetClass="path" presetSubtype="0" accel="50000" decel="50000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Motion origin="layout" path="M 3.54167E-6 2.59259E-6 L -0.09779 -0.00672 " pathEditMode="relative" rAng="0" ptsTypes="AA">
                                          <p:cBhvr>
                                            <p:cTn id="32" dur="1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896" y="-34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 showWhenStopped="0">
                    <p:cTn id="33" repeatCount="indefinite" fill="remove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7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FD7624F1-5683-4FB7-AF7E-79CFB6986A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063" y="5873599"/>
            <a:ext cx="737079" cy="73707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10878" r="1087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2026956"/>
            <a:ext cx="6111628" cy="4583722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2438400" y="247322"/>
            <a:ext cx="8233408" cy="1131826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021CC2A-85CA-45E4-A13A-7C94D8D70F98}"/>
              </a:ext>
            </a:extLst>
          </p:cNvPr>
          <p:cNvSpPr txBox="1"/>
          <p:nvPr/>
        </p:nvSpPr>
        <p:spPr>
          <a:xfrm>
            <a:off x="1520192" y="609707"/>
            <a:ext cx="98374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ungee Inline" pitchFamily="2" charset="0"/>
                <a:ea typeface="+mn-ea"/>
                <a:cs typeface="+mn-cs"/>
              </a:rPr>
              <a:t>TIẾT MỤC VOI NHẢY CẦU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ungee Inline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788108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3" grpId="0"/>
      <p:bldP spid="13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5F1CCC5-B6B0-4AAC-8EA5-C27E4013D1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063" y="5873599"/>
            <a:ext cx="737079" cy="73707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E3F3A68-438C-453F-9910-626C71D7B0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01815"/>
            <a:ext cx="12192000" cy="64739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6D568ED-3F31-4B4E-B173-25EC3505BE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23825" y="17768"/>
            <a:ext cx="12477750" cy="685799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5F02C55-62A3-4ECE-86C5-096C4CA890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231" b="95487" l="10000" r="90000">
                        <a14:foregroundMark x1="52614" y1="8000" x2="50455" y2="38667"/>
                        <a14:foregroundMark x1="55000" y1="5333" x2="54659" y2="7282"/>
                        <a14:foregroundMark x1="52159" y1="31795" x2="52045" y2="58154"/>
                        <a14:foregroundMark x1="61250" y1="29949" x2="51023" y2="63179"/>
                        <a14:foregroundMark x1="17159" y1="41744" x2="24773" y2="40923"/>
                        <a14:foregroundMark x1="24773" y1="40923" x2="31250" y2="43282"/>
                        <a14:foregroundMark x1="20909" y1="34974" x2="21364" y2="42359"/>
                        <a14:foregroundMark x1="21364" y1="42359" x2="22841" y2="45846"/>
                        <a14:foregroundMark x1="14091" y1="40923" x2="18977" y2="45538"/>
                        <a14:foregroundMark x1="13182" y1="40718" x2="15227" y2="40000"/>
                        <a14:foregroundMark x1="11136" y1="45026" x2="12614" y2="45846"/>
                        <a14:foregroundMark x1="11932" y1="41231" x2="11932" y2="41231"/>
                        <a14:foregroundMark x1="12045" y1="41026" x2="14091" y2="40718"/>
                        <a14:foregroundMark x1="84432" y1="37026" x2="77841" y2="41026"/>
                        <a14:foregroundMark x1="77841" y1="41026" x2="75227" y2="48000"/>
                        <a14:foregroundMark x1="75227" y1="48000" x2="82955" y2="47077"/>
                        <a14:foregroundMark x1="82955" y1="47077" x2="80795" y2="40410"/>
                        <a14:foregroundMark x1="80795" y1="40410" x2="80455" y2="40308"/>
                        <a14:foregroundMark x1="82955" y1="43179" x2="85000" y2="46154"/>
                        <a14:foregroundMark x1="83182" y1="36205" x2="76364" y2="39590"/>
                        <a14:foregroundMark x1="76364" y1="39590" x2="76250" y2="39795"/>
                        <a14:foregroundMark x1="85000" y1="42051" x2="85341" y2="43692"/>
                        <a14:foregroundMark x1="26705" y1="92410" x2="34545" y2="92308"/>
                        <a14:foregroundMark x1="34545" y1="92308" x2="42273" y2="90256"/>
                        <a14:foregroundMark x1="42273" y1="90256" x2="50114" y2="91692"/>
                        <a14:foregroundMark x1="50114" y1="91692" x2="53068" y2="91487"/>
                        <a14:foregroundMark x1="29886" y1="95487" x2="29886" y2="954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434388" y="914400"/>
            <a:ext cx="7167187" cy="7940917"/>
          </a:xfrm>
          <a:prstGeom prst="rect">
            <a:avLst/>
          </a:prstGeom>
        </p:spPr>
      </p:pic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55771F68-C417-47D4-85E5-139CE06C7645}"/>
              </a:ext>
            </a:extLst>
          </p:cNvPr>
          <p:cNvSpPr/>
          <p:nvPr/>
        </p:nvSpPr>
        <p:spPr>
          <a:xfrm flipH="1">
            <a:off x="247650" y="2057399"/>
            <a:ext cx="6550715" cy="1581391"/>
          </a:xfrm>
          <a:prstGeom prst="wedgeRoundRectCallout">
            <a:avLst>
              <a:gd name="adj1" fmla="val -59673"/>
              <a:gd name="adj2" fmla="val 29651"/>
              <a:gd name="adj3" fmla="val 1666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Hoàn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thành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bài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tập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tiếp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theo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để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cùng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xem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các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tiếp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mục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hấp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dẫn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của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bạn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voi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nhé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!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ED5565">
                  <a:lumMod val="75000"/>
                </a:srgbClr>
              </a:solidFill>
              <a:effectLst/>
              <a:uLnTx/>
              <a:uFillTx/>
              <a:latin typeface="iCiel Cadena" panose="02000503000000020004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153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145EEA50-0032-4CAA-8292-DC0ADD6503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3CD6169-D250-495B-9E0A-B937BFBD5AB1}"/>
              </a:ext>
            </a:extLst>
          </p:cNvPr>
          <p:cNvSpPr/>
          <p:nvPr/>
        </p:nvSpPr>
        <p:spPr>
          <a:xfrm>
            <a:off x="457200" y="304799"/>
            <a:ext cx="11049000" cy="6248400"/>
          </a:xfrm>
          <a:prstGeom prst="roundRect">
            <a:avLst>
              <a:gd name="adj" fmla="val 11460"/>
            </a:avLst>
          </a:prstGeom>
          <a:solidFill>
            <a:schemeClr val="bg1"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CAE94D9-3CE1-441F-9EC8-D3B1803AF4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1983" y="5105399"/>
            <a:ext cx="1581056" cy="1752599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80FB70FF-02EE-4A99-AC7B-2556FD1FFC5C}"/>
              </a:ext>
            </a:extLst>
          </p:cNvPr>
          <p:cNvSpPr txBox="1"/>
          <p:nvPr/>
        </p:nvSpPr>
        <p:spPr>
          <a:xfrm>
            <a:off x="838200" y="453451"/>
            <a:ext cx="105156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Nêu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tên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3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điểm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thẳng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hàng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trong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hình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bên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1E0ABCA9-5417-45E0-A53E-0BCB6FA419B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315" b="91759" l="10000" r="90000">
                        <a14:foregroundMark x1="24857" y1="2315" x2="22000" y2="16389"/>
                        <a14:foregroundMark x1="52000" y1="19167" x2="55429" y2="28241"/>
                        <a14:foregroundMark x1="54286" y1="19352" x2="54857" y2="26759"/>
                        <a14:foregroundMark x1="67429" y1="42500" x2="67143" y2="50833"/>
                        <a14:foregroundMark x1="75143" y1="45093" x2="75143" y2="45093"/>
                        <a14:foregroundMark x1="34286" y1="83611" x2="45286" y2="87593"/>
                        <a14:foregroundMark x1="45286" y1="87593" x2="56857" y2="88333"/>
                        <a14:foregroundMark x1="56857" y1="88333" x2="78571" y2="85556"/>
                        <a14:foregroundMark x1="78571" y1="85556" x2="80571" y2="84352"/>
                        <a14:foregroundMark x1="34571" y1="88796" x2="44857" y2="91759"/>
                        <a14:foregroundMark x1="44857" y1="91759" x2="84000" y2="880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795"/>
          <a:stretch/>
        </p:blipFill>
        <p:spPr>
          <a:xfrm>
            <a:off x="-176600" y="4367014"/>
            <a:ext cx="1757656" cy="2500437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74B9AF4-4862-4DA1-A717-FD83D8F63093}"/>
              </a:ext>
            </a:extLst>
          </p:cNvPr>
          <p:cNvCxnSpPr>
            <a:cxnSpLocks/>
          </p:cNvCxnSpPr>
          <p:nvPr/>
        </p:nvCxnSpPr>
        <p:spPr>
          <a:xfrm flipH="1">
            <a:off x="5520542" y="1997765"/>
            <a:ext cx="2132588" cy="2564296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6F3F131-3D33-43D9-9DE0-5C2CF295D057}"/>
              </a:ext>
            </a:extLst>
          </p:cNvPr>
          <p:cNvCxnSpPr>
            <a:cxnSpLocks/>
          </p:cNvCxnSpPr>
          <p:nvPr/>
        </p:nvCxnSpPr>
        <p:spPr>
          <a:xfrm>
            <a:off x="7653130" y="1997765"/>
            <a:ext cx="2047461" cy="2564296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3328011-A544-49D3-9463-C14F3ACC852B}"/>
              </a:ext>
            </a:extLst>
          </p:cNvPr>
          <p:cNvCxnSpPr>
            <a:cxnSpLocks/>
          </p:cNvCxnSpPr>
          <p:nvPr/>
        </p:nvCxnSpPr>
        <p:spPr>
          <a:xfrm flipH="1">
            <a:off x="5520542" y="4562061"/>
            <a:ext cx="4180049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B44B2EA5-E164-43AB-911E-8679474EED62}"/>
              </a:ext>
            </a:extLst>
          </p:cNvPr>
          <p:cNvCxnSpPr>
            <a:cxnSpLocks/>
          </p:cNvCxnSpPr>
          <p:nvPr/>
        </p:nvCxnSpPr>
        <p:spPr>
          <a:xfrm>
            <a:off x="6586836" y="3279913"/>
            <a:ext cx="3121231" cy="1282149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D122596-63E9-4F01-BA18-01E38FD40337}"/>
              </a:ext>
            </a:extLst>
          </p:cNvPr>
          <p:cNvCxnSpPr>
            <a:cxnSpLocks/>
          </p:cNvCxnSpPr>
          <p:nvPr/>
        </p:nvCxnSpPr>
        <p:spPr>
          <a:xfrm flipV="1">
            <a:off x="5520542" y="3349487"/>
            <a:ext cx="3206015" cy="1196009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AB0F6E0B-DE6F-4111-9950-6D194D6010E2}"/>
              </a:ext>
            </a:extLst>
          </p:cNvPr>
          <p:cNvSpPr txBox="1"/>
          <p:nvPr/>
        </p:nvSpPr>
        <p:spPr>
          <a:xfrm>
            <a:off x="7474225" y="1441174"/>
            <a:ext cx="636105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354C018-C0B0-4AC0-A159-BE25909A273C}"/>
              </a:ext>
            </a:extLst>
          </p:cNvPr>
          <p:cNvSpPr txBox="1"/>
          <p:nvPr/>
        </p:nvSpPr>
        <p:spPr>
          <a:xfrm>
            <a:off x="4976697" y="4160463"/>
            <a:ext cx="636105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492DA53-11C1-4D2A-B725-AB3C27F55474}"/>
              </a:ext>
            </a:extLst>
          </p:cNvPr>
          <p:cNvSpPr txBox="1"/>
          <p:nvPr/>
        </p:nvSpPr>
        <p:spPr>
          <a:xfrm>
            <a:off x="9785718" y="4176796"/>
            <a:ext cx="636105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806D288-6ECF-431B-B69B-A44B9C8C6A6C}"/>
              </a:ext>
            </a:extLst>
          </p:cNvPr>
          <p:cNvSpPr txBox="1"/>
          <p:nvPr/>
        </p:nvSpPr>
        <p:spPr>
          <a:xfrm>
            <a:off x="6211956" y="2850515"/>
            <a:ext cx="636105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AD5FEC8-C0B2-444E-AF4C-15FF2FD0097F}"/>
              </a:ext>
            </a:extLst>
          </p:cNvPr>
          <p:cNvSpPr txBox="1"/>
          <p:nvPr/>
        </p:nvSpPr>
        <p:spPr>
          <a:xfrm>
            <a:off x="8726557" y="2920089"/>
            <a:ext cx="636105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FDAB75AE-A793-43A6-899A-05EC5E0DDDC6}"/>
              </a:ext>
            </a:extLst>
          </p:cNvPr>
          <p:cNvCxnSpPr>
            <a:cxnSpLocks/>
          </p:cNvCxnSpPr>
          <p:nvPr/>
        </p:nvCxnSpPr>
        <p:spPr>
          <a:xfrm flipH="1">
            <a:off x="5527675" y="1988313"/>
            <a:ext cx="2132588" cy="256429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879FEEDC-8B9C-4D4D-880C-19E712C81E0A}"/>
              </a:ext>
            </a:extLst>
          </p:cNvPr>
          <p:cNvSpPr txBox="1"/>
          <p:nvPr/>
        </p:nvSpPr>
        <p:spPr>
          <a:xfrm>
            <a:off x="838200" y="1441174"/>
            <a:ext cx="4518991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2445A6D-89AE-4F48-987B-82AC45E0A6BB}"/>
              </a:ext>
            </a:extLst>
          </p:cNvPr>
          <p:cNvSpPr txBox="1"/>
          <p:nvPr/>
        </p:nvSpPr>
        <p:spPr>
          <a:xfrm>
            <a:off x="1603688" y="2317853"/>
            <a:ext cx="4518991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A, M, B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799DFEC3-480B-46C5-869E-F9251CBD038E}"/>
              </a:ext>
            </a:extLst>
          </p:cNvPr>
          <p:cNvCxnSpPr>
            <a:cxnSpLocks/>
          </p:cNvCxnSpPr>
          <p:nvPr/>
        </p:nvCxnSpPr>
        <p:spPr>
          <a:xfrm>
            <a:off x="7652779" y="1986763"/>
            <a:ext cx="2048163" cy="260641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715B3580-986E-4810-BA90-721C78063C64}"/>
              </a:ext>
            </a:extLst>
          </p:cNvPr>
          <p:cNvSpPr txBox="1"/>
          <p:nvPr/>
        </p:nvSpPr>
        <p:spPr>
          <a:xfrm>
            <a:off x="1525122" y="3090637"/>
            <a:ext cx="4518991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A, N, C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DE3D862-D150-42BA-9354-2AEF30D47E73}"/>
              </a:ext>
            </a:extLst>
          </p:cNvPr>
          <p:cNvSpPr txBox="1"/>
          <p:nvPr/>
        </p:nvSpPr>
        <p:spPr>
          <a:xfrm>
            <a:off x="7521112" y="3031434"/>
            <a:ext cx="636105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E8B6A85C-C059-4CC4-9685-0D547C5BC2C5}"/>
              </a:ext>
            </a:extLst>
          </p:cNvPr>
          <p:cNvCxnSpPr>
            <a:cxnSpLocks/>
          </p:cNvCxnSpPr>
          <p:nvPr/>
        </p:nvCxnSpPr>
        <p:spPr>
          <a:xfrm>
            <a:off x="6586836" y="3277320"/>
            <a:ext cx="3121231" cy="127528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EF9BDB9F-DC76-440C-BEC3-F4664D10B77D}"/>
              </a:ext>
            </a:extLst>
          </p:cNvPr>
          <p:cNvSpPr txBox="1"/>
          <p:nvPr/>
        </p:nvSpPr>
        <p:spPr>
          <a:xfrm>
            <a:off x="1513259" y="3897235"/>
            <a:ext cx="4518991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M, O, C</a:t>
            </a: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59ED6767-5705-4ED0-A28F-049772059DF8}"/>
              </a:ext>
            </a:extLst>
          </p:cNvPr>
          <p:cNvCxnSpPr>
            <a:cxnSpLocks/>
          </p:cNvCxnSpPr>
          <p:nvPr/>
        </p:nvCxnSpPr>
        <p:spPr>
          <a:xfrm flipH="1">
            <a:off x="5486636" y="3346894"/>
            <a:ext cx="3232796" cy="122616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604CBFDC-D917-4C8D-9EDF-A6617B4B5144}"/>
              </a:ext>
            </a:extLst>
          </p:cNvPr>
          <p:cNvSpPr txBox="1"/>
          <p:nvPr/>
        </p:nvSpPr>
        <p:spPr>
          <a:xfrm>
            <a:off x="1451636" y="4819382"/>
            <a:ext cx="4518991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N, O, B</a:t>
            </a:r>
          </a:p>
        </p:txBody>
      </p:sp>
    </p:spTree>
    <p:extLst>
      <p:ext uri="{BB962C8B-B14F-4D97-AF65-F5344CB8AC3E}">
        <p14:creationId xmlns:p14="http://schemas.microsoft.com/office/powerpoint/2010/main" val="3684839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3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8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0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4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7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9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4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6" dur="5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8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5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1" fill="hold">
                          <p:stCondLst>
                            <p:cond delay="indefinite"/>
                          </p:stCondLst>
                          <p:childTnLst>
                            <p:par>
                              <p:cTn id="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3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45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7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9" dur="500"/>
                                            <p:tgtEl>
                                              <p:spTgt spid="5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3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8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0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4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7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9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4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6" dur="5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8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5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1" fill="hold">
                          <p:stCondLst>
                            <p:cond delay="indefinite"/>
                          </p:stCondLst>
                          <p:childTnLst>
                            <p:par>
                              <p:cTn id="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3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45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7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9" dur="500"/>
                                            <p:tgtEl>
                                              <p:spTgt spid="5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FD7624F1-5683-4FB7-AF7E-79CFB6986A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063" y="5873599"/>
            <a:ext cx="737079" cy="73707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10878" r="1087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2766110"/>
            <a:ext cx="4265135" cy="3198852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914400" y="118128"/>
            <a:ext cx="10848652" cy="175260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227C248-E4DC-4839-A44C-5EE642A08F5B}"/>
              </a:ext>
            </a:extLst>
          </p:cNvPr>
          <p:cNvSpPr txBox="1"/>
          <p:nvPr/>
        </p:nvSpPr>
        <p:spPr>
          <a:xfrm>
            <a:off x="1520192" y="609707"/>
            <a:ext cx="98374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ungee Inline" pitchFamily="2" charset="0"/>
                <a:ea typeface="+mn-ea"/>
                <a:cs typeface="+mn-cs"/>
              </a:rPr>
              <a:t>TIẾT MỤC VOI CHƠI VỚI BÓNG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ungee Inline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578197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2.59259E-6 C 0.01589 -2.59259E-6 0.02878 0.01273 0.02878 0.02871 C 0.02878 0.04445 0.01589 0.05741 2.08333E-7 0.05741 C -0.01576 0.05741 -0.02852 0.04445 -0.02852 0.02871 C -0.02852 0.01273 -0.01576 -2.59259E-6 2.08333E-7 -2.59259E-6 Z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287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3" grpId="0"/>
      <p:bldP spid="13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4647341-B451-44E3-8A26-E70ABA8204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190" t="3804" r="10811" b="4132"/>
          <a:stretch/>
        </p:blipFill>
        <p:spPr>
          <a:xfrm>
            <a:off x="0" y="381000"/>
            <a:ext cx="12192000" cy="6477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9A178E7-8399-41E7-9BA8-07E9E04D8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" y="5562600"/>
            <a:ext cx="12153900" cy="12573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6D568ED-3F31-4B4E-B173-25EC3505BE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2875" y="0"/>
            <a:ext cx="12477750" cy="685799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5F02C55-62A3-4ECE-86C5-096C4CA890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231" b="95487" l="10000" r="90000">
                        <a14:foregroundMark x1="52614" y1="8000" x2="50455" y2="38667"/>
                        <a14:foregroundMark x1="55000" y1="5333" x2="54659" y2="7282"/>
                        <a14:foregroundMark x1="52159" y1="31795" x2="52045" y2="58154"/>
                        <a14:foregroundMark x1="61250" y1="29949" x2="51023" y2="63179"/>
                        <a14:foregroundMark x1="17159" y1="41744" x2="24773" y2="40923"/>
                        <a14:foregroundMark x1="24773" y1="40923" x2="31250" y2="43282"/>
                        <a14:foregroundMark x1="20909" y1="34974" x2="21364" y2="42359"/>
                        <a14:foregroundMark x1="21364" y1="42359" x2="22841" y2="45846"/>
                        <a14:foregroundMark x1="14091" y1="40923" x2="18977" y2="45538"/>
                        <a14:foregroundMark x1="13182" y1="40718" x2="15227" y2="40000"/>
                        <a14:foregroundMark x1="11136" y1="45026" x2="12614" y2="45846"/>
                        <a14:foregroundMark x1="11932" y1="41231" x2="11932" y2="41231"/>
                        <a14:foregroundMark x1="12045" y1="41026" x2="14091" y2="40718"/>
                        <a14:foregroundMark x1="84432" y1="37026" x2="77841" y2="41026"/>
                        <a14:foregroundMark x1="77841" y1="41026" x2="75227" y2="48000"/>
                        <a14:foregroundMark x1="75227" y1="48000" x2="82955" y2="47077"/>
                        <a14:foregroundMark x1="82955" y1="47077" x2="80795" y2="40410"/>
                        <a14:foregroundMark x1="80795" y1="40410" x2="80455" y2="40308"/>
                        <a14:foregroundMark x1="82955" y1="43179" x2="85000" y2="46154"/>
                        <a14:foregroundMark x1="83182" y1="36205" x2="76364" y2="39590"/>
                        <a14:foregroundMark x1="76364" y1="39590" x2="76250" y2="39795"/>
                        <a14:foregroundMark x1="85000" y1="42051" x2="85341" y2="43692"/>
                        <a14:foregroundMark x1="26705" y1="92410" x2="34545" y2="92308"/>
                        <a14:foregroundMark x1="34545" y1="92308" x2="42273" y2="90256"/>
                        <a14:foregroundMark x1="42273" y1="90256" x2="50114" y2="91692"/>
                        <a14:foregroundMark x1="50114" y1="91692" x2="53068" y2="91487"/>
                        <a14:foregroundMark x1="29886" y1="95487" x2="29886" y2="954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52666" y="914400"/>
            <a:ext cx="7167187" cy="7940917"/>
          </a:xfrm>
          <a:prstGeom prst="rect">
            <a:avLst/>
          </a:prstGeom>
        </p:spPr>
      </p:pic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55771F68-C417-47D4-85E5-139CE06C7645}"/>
              </a:ext>
            </a:extLst>
          </p:cNvPr>
          <p:cNvSpPr/>
          <p:nvPr/>
        </p:nvSpPr>
        <p:spPr>
          <a:xfrm flipH="1">
            <a:off x="762000" y="1140568"/>
            <a:ext cx="5463154" cy="2514600"/>
          </a:xfrm>
          <a:prstGeom prst="wedgeRoundRectCallout">
            <a:avLst>
              <a:gd name="adj1" fmla="val -59673"/>
              <a:gd name="adj2" fmla="val 29651"/>
              <a:gd name="adj3" fmla="val 1666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Các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bạn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rất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giỏi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!</a:t>
            </a:r>
            <a:b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</a:b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Giờ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thì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hoàn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thành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bài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tập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3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để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đón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xem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tiết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mục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khỉ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đi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xe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đạp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tung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bóng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nha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!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ED5565">
                  <a:lumMod val="75000"/>
                </a:srgbClr>
              </a:solidFill>
              <a:effectLst/>
              <a:uLnTx/>
              <a:uFillTx/>
              <a:latin typeface="iCiel Cadena" panose="02000503000000020004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32724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145EEA50-0032-4CAA-8292-DC0ADD6503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3CD6169-D250-495B-9E0A-B937BFBD5AB1}"/>
              </a:ext>
            </a:extLst>
          </p:cNvPr>
          <p:cNvSpPr/>
          <p:nvPr/>
        </p:nvSpPr>
        <p:spPr>
          <a:xfrm>
            <a:off x="457200" y="168965"/>
            <a:ext cx="11049000" cy="6384234"/>
          </a:xfrm>
          <a:prstGeom prst="roundRect">
            <a:avLst>
              <a:gd name="adj" fmla="val 11460"/>
            </a:avLst>
          </a:prstGeom>
          <a:solidFill>
            <a:schemeClr val="bg1"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CAE94D9-3CE1-441F-9EC8-D3B1803AF4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17807" y="5105399"/>
            <a:ext cx="1581056" cy="1752599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80FB70FF-02EE-4A99-AC7B-2556FD1FFC5C}"/>
              </a:ext>
            </a:extLst>
          </p:cNvPr>
          <p:cNvSpPr txBox="1"/>
          <p:nvPr/>
        </p:nvSpPr>
        <p:spPr>
          <a:xfrm>
            <a:off x="775253" y="323744"/>
            <a:ext cx="1054210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3. Con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ốc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sên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bò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chuối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gấp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khúc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ABCD.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ốc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sên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bò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quãng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bao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xăng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ti-mét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chuối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vi-VN" sz="28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E4FE383-2799-484E-959C-56747C2BF5C7}"/>
              </a:ext>
            </a:extLst>
          </p:cNvPr>
          <p:cNvCxnSpPr/>
          <p:nvPr/>
        </p:nvCxnSpPr>
        <p:spPr>
          <a:xfrm>
            <a:off x="2016099" y="5344583"/>
            <a:ext cx="1659835" cy="546653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BF1CBBD7-5A96-45BF-96DE-A863CF725CE4}"/>
              </a:ext>
            </a:extLst>
          </p:cNvPr>
          <p:cNvCxnSpPr>
            <a:cxnSpLocks/>
            <a:endCxn id="47" idx="2"/>
          </p:cNvCxnSpPr>
          <p:nvPr/>
        </p:nvCxnSpPr>
        <p:spPr>
          <a:xfrm flipV="1">
            <a:off x="3675934" y="5847390"/>
            <a:ext cx="3359841" cy="43846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5095F77A-40FC-47A4-9002-BFB729EE2B14}"/>
              </a:ext>
            </a:extLst>
          </p:cNvPr>
          <p:cNvCxnSpPr>
            <a:cxnSpLocks/>
          </p:cNvCxnSpPr>
          <p:nvPr/>
        </p:nvCxnSpPr>
        <p:spPr>
          <a:xfrm flipV="1">
            <a:off x="7148236" y="4872689"/>
            <a:ext cx="2207608" cy="927449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6" name="Picture 15" descr="A picture containing lamp&#10;&#10;Description automatically generated">
            <a:extLst>
              <a:ext uri="{FF2B5EF4-FFF2-40B4-BE49-F238E27FC236}">
                <a16:creationId xmlns:a16="http://schemas.microsoft.com/office/drawing/2014/main" id="{8A0CC596-C1A7-4024-9699-58FCAF6AE9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1221" y="2536834"/>
            <a:ext cx="2746099" cy="2746099"/>
          </a:xfrm>
          <a:prstGeom prst="rect">
            <a:avLst/>
          </a:prstGeom>
        </p:spPr>
      </p:pic>
      <p:pic>
        <p:nvPicPr>
          <p:cNvPr id="19" name="Picture 18" descr="A close up of a plant&#10;&#10;Description automatically generated with low confidence">
            <a:extLst>
              <a:ext uri="{FF2B5EF4-FFF2-40B4-BE49-F238E27FC236}">
                <a16:creationId xmlns:a16="http://schemas.microsoft.com/office/drawing/2014/main" id="{699B9400-C595-41F1-90F7-E01C345B70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1495" y="4176545"/>
            <a:ext cx="1375021" cy="1936477"/>
          </a:xfrm>
          <a:prstGeom prst="rect">
            <a:avLst/>
          </a:prstGeom>
        </p:spPr>
      </p:pic>
      <p:pic>
        <p:nvPicPr>
          <p:cNvPr id="39" name="Picture 38" descr="A close up of a plant&#10;&#10;Description automatically generated with low confidence">
            <a:extLst>
              <a:ext uri="{FF2B5EF4-FFF2-40B4-BE49-F238E27FC236}">
                <a16:creationId xmlns:a16="http://schemas.microsoft.com/office/drawing/2014/main" id="{EAB2F847-FE6E-4F69-A905-0A65AC14A2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2186" y="4059285"/>
            <a:ext cx="1375021" cy="1936477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CFDBC145-FDB7-4A97-A9DC-771DE0C18740}"/>
              </a:ext>
            </a:extLst>
          </p:cNvPr>
          <p:cNvSpPr txBox="1"/>
          <p:nvPr/>
        </p:nvSpPr>
        <p:spPr>
          <a:xfrm>
            <a:off x="1792469" y="5328658"/>
            <a:ext cx="346213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432CD3D-3A4A-4BC9-82BE-36C54C7ACD95}"/>
              </a:ext>
            </a:extLst>
          </p:cNvPr>
          <p:cNvSpPr txBox="1"/>
          <p:nvPr/>
        </p:nvSpPr>
        <p:spPr>
          <a:xfrm>
            <a:off x="3553351" y="5886368"/>
            <a:ext cx="346213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E4BD11E3-7A04-4275-BE26-38D63E8A3F34}"/>
              </a:ext>
            </a:extLst>
          </p:cNvPr>
          <p:cNvSpPr/>
          <p:nvPr/>
        </p:nvSpPr>
        <p:spPr>
          <a:xfrm>
            <a:off x="1940422" y="5268135"/>
            <a:ext cx="127029" cy="132273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8D471E35-C078-4A2E-A6C5-629864CDC0F2}"/>
              </a:ext>
            </a:extLst>
          </p:cNvPr>
          <p:cNvSpPr/>
          <p:nvPr/>
        </p:nvSpPr>
        <p:spPr>
          <a:xfrm>
            <a:off x="3616191" y="5811472"/>
            <a:ext cx="135420" cy="14979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7C0CE5D8-3D63-4F7F-95B6-B48152552E4D}"/>
              </a:ext>
            </a:extLst>
          </p:cNvPr>
          <p:cNvSpPr/>
          <p:nvPr/>
        </p:nvSpPr>
        <p:spPr>
          <a:xfrm>
            <a:off x="7035775" y="5772494"/>
            <a:ext cx="135420" cy="14979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A468FCDA-8DAD-4623-8925-1B3CB66FF6C1}"/>
              </a:ext>
            </a:extLst>
          </p:cNvPr>
          <p:cNvSpPr/>
          <p:nvPr/>
        </p:nvSpPr>
        <p:spPr>
          <a:xfrm>
            <a:off x="9220424" y="4797794"/>
            <a:ext cx="135420" cy="14979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303B42E-55F8-43C6-BA5E-D13BCE0C0AF1}"/>
              </a:ext>
            </a:extLst>
          </p:cNvPr>
          <p:cNvSpPr txBox="1"/>
          <p:nvPr/>
        </p:nvSpPr>
        <p:spPr>
          <a:xfrm>
            <a:off x="6971745" y="5906050"/>
            <a:ext cx="346213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4755356-AA5E-4CBE-A358-CCCA8A23D041}"/>
              </a:ext>
            </a:extLst>
          </p:cNvPr>
          <p:cNvSpPr txBox="1"/>
          <p:nvPr/>
        </p:nvSpPr>
        <p:spPr>
          <a:xfrm>
            <a:off x="9245115" y="5011571"/>
            <a:ext cx="346213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20CCC47-A28D-4D37-9218-506D45B3A703}"/>
              </a:ext>
            </a:extLst>
          </p:cNvPr>
          <p:cNvSpPr txBox="1"/>
          <p:nvPr/>
        </p:nvSpPr>
        <p:spPr>
          <a:xfrm rot="1067671">
            <a:off x="2098972" y="5730682"/>
            <a:ext cx="1041527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125 cm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6A4D52C-008C-4C05-8995-85A1F8F415B8}"/>
              </a:ext>
            </a:extLst>
          </p:cNvPr>
          <p:cNvSpPr txBox="1"/>
          <p:nvPr/>
        </p:nvSpPr>
        <p:spPr>
          <a:xfrm>
            <a:off x="5097323" y="5994890"/>
            <a:ext cx="1041527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380 cm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E8F19B79-5413-4E60-A752-473F40DF8E21}"/>
              </a:ext>
            </a:extLst>
          </p:cNvPr>
          <p:cNvSpPr txBox="1"/>
          <p:nvPr/>
        </p:nvSpPr>
        <p:spPr>
          <a:xfrm rot="20171291">
            <a:off x="7975861" y="5345049"/>
            <a:ext cx="1041527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300 cm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52AB9FD-956E-4746-8622-038AD2B856BD}"/>
              </a:ext>
            </a:extLst>
          </p:cNvPr>
          <p:cNvSpPr txBox="1"/>
          <p:nvPr/>
        </p:nvSpPr>
        <p:spPr>
          <a:xfrm>
            <a:off x="1118761" y="1791392"/>
            <a:ext cx="8191567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=&gt;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Quãng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ốc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sên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bò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chuối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gấp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khúc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ABCD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A615F455-010C-4963-9A70-605D7939CAC4}"/>
              </a:ext>
            </a:extLst>
          </p:cNvPr>
          <p:cNvSpPr txBox="1"/>
          <p:nvPr/>
        </p:nvSpPr>
        <p:spPr>
          <a:xfrm>
            <a:off x="753722" y="2827990"/>
            <a:ext cx="819156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gấp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khúc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ABCD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endParaRPr lang="en-US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B00997A-FCDF-4501-9C80-5F79C7A5489C}"/>
              </a:ext>
            </a:extLst>
          </p:cNvPr>
          <p:cNvSpPr txBox="1"/>
          <p:nvPr/>
        </p:nvSpPr>
        <p:spPr>
          <a:xfrm>
            <a:off x="974035" y="3364692"/>
            <a:ext cx="819156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125 + 138 + 300 = 563 (cm)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6AACF447-D7E6-4B6B-948F-0370061DEA95}"/>
              </a:ext>
            </a:extLst>
          </p:cNvPr>
          <p:cNvSpPr txBox="1"/>
          <p:nvPr/>
        </p:nvSpPr>
        <p:spPr>
          <a:xfrm>
            <a:off x="1983521" y="3853852"/>
            <a:ext cx="6462046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Vậy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ốc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sên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bò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quãng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563 cm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chuối</a:t>
            </a:r>
            <a:endParaRPr lang="en-US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Icon&#10;&#10;Description automatically generated with low confidence">
            <a:extLst>
              <a:ext uri="{FF2B5EF4-FFF2-40B4-BE49-F238E27FC236}">
                <a16:creationId xmlns:a16="http://schemas.microsoft.com/office/drawing/2014/main" id="{EC043E41-FCDE-4A98-B29B-B5FA2F03D9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521" y="3895166"/>
            <a:ext cx="1679713" cy="1679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570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9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6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7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0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1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6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8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9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0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2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3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4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6" dur="5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7" dur="5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8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0" dur="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1" dur="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2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4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5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6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8" dur="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9" dur="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0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2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3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4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6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7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8" fill="hold">
                          <p:stCondLst>
                            <p:cond delay="indefinite"/>
                          </p:stCondLst>
                          <p:childTnLst>
                            <p:par>
                              <p:cTn id="8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0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92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3" fill="hold">
                          <p:stCondLst>
                            <p:cond delay="indefinite"/>
                          </p:stCondLst>
                          <p:childTnLst>
                            <p:par>
                              <p:cTn id="9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5" presetID="0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66667E-6 -4.07407E-6 L -1.66667E-6 0.00024 C 0.01302 0.00741 0.02578 0.01621 0.03919 0.02269 C 0.04388 0.025 0.04883 0.02686 0.05352 0.02963 C 0.0582 0.03218 0.0625 0.03588 0.06719 0.03843 C 0.07188 0.04121 0.07695 0.0426 0.08177 0.04561 C 0.08607 0.04862 0.09024 0.05278 0.0944 0.05625 C 0.09831 0.05926 0.10248 0.06204 0.10638 0.06505 C 0.10925 0.06713 0.11198 0.07061 0.11498 0.07199 C 0.11823 0.07385 0.12175 0.07454 0.12513 0.0757 C 0.12656 0.07732 0.12787 0.07987 0.12943 0.08102 C 0.13125 0.08218 0.13347 0.08195 0.13542 0.08264 C 0.13763 0.08357 0.13985 0.08496 0.14219 0.08635 C 0.14388 0.08797 0.14557 0.08982 0.1474 0.09144 C 0.15781 0.10348 0.14792 0.09306 0.15326 0.09885 L 0.44037 0.09514 L 0.63307 -0.07939 " pathEditMode="relative" rAng="0" ptsTypes="AAAAAAAAAAAAAAAAA">
                                          <p:cBhvr>
                                            <p:cTn id="96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1654" y="972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7" fill="hold">
                          <p:stCondLst>
                            <p:cond delay="indefinite"/>
                          </p:stCondLst>
                          <p:childTnLst>
                            <p:par>
                              <p:cTn id="9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9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01" dur="5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2" fill="hold">
                          <p:stCondLst>
                            <p:cond delay="indefinite"/>
                          </p:stCondLst>
                          <p:childTnLst>
                            <p:par>
                              <p:cTn id="10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4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06" dur="5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7" fill="hold">
                          <p:stCondLst>
                            <p:cond delay="indefinite"/>
                          </p:stCondLst>
                          <p:childTnLst>
                            <p:par>
                              <p:cTn id="10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9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1" dur="5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" grpId="0"/>
          <p:bldP spid="20" grpId="0"/>
          <p:bldP spid="40" grpId="0"/>
          <p:bldP spid="21" grpId="0" animBg="1"/>
          <p:bldP spid="24" grpId="0" animBg="1"/>
          <p:bldP spid="47" grpId="0" animBg="1"/>
          <p:bldP spid="48" grpId="0" animBg="1"/>
          <p:bldP spid="50" grpId="0"/>
          <p:bldP spid="51" grpId="0"/>
          <p:bldP spid="26" grpId="0"/>
          <p:bldP spid="54" grpId="0"/>
          <p:bldP spid="58" grpId="0"/>
          <p:bldP spid="41" grpId="0"/>
          <p:bldP spid="60" grpId="0"/>
          <p:bldP spid="61" grpId="0"/>
          <p:bldP spid="6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9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6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7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0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1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6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8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9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0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2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3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4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6" dur="5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7" dur="5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8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0" dur="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1" dur="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2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4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5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6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8" dur="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9" dur="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0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2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3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4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6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7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8" fill="hold">
                          <p:stCondLst>
                            <p:cond delay="indefinite"/>
                          </p:stCondLst>
                          <p:childTnLst>
                            <p:par>
                              <p:cTn id="8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0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92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3" fill="hold">
                          <p:stCondLst>
                            <p:cond delay="indefinite"/>
                          </p:stCondLst>
                          <p:childTnLst>
                            <p:par>
                              <p:cTn id="9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5" presetID="0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66667E-6 -4.07407E-6 L -1.66667E-6 0.00024 C 0.01302 0.00741 0.02578 0.01621 0.03919 0.02269 C 0.04388 0.025 0.04883 0.02686 0.05352 0.02963 C 0.0582 0.03218 0.0625 0.03588 0.06719 0.03843 C 0.07188 0.04121 0.07695 0.0426 0.08177 0.04561 C 0.08607 0.04862 0.09024 0.05278 0.0944 0.05625 C 0.09831 0.05926 0.10248 0.06204 0.10638 0.06505 C 0.10925 0.06713 0.11198 0.07061 0.11498 0.07199 C 0.11823 0.07385 0.12175 0.07454 0.12513 0.0757 C 0.12656 0.07732 0.12787 0.07987 0.12943 0.08102 C 0.13125 0.08218 0.13347 0.08195 0.13542 0.08264 C 0.13763 0.08357 0.13985 0.08496 0.14219 0.08635 C 0.14388 0.08797 0.14557 0.08982 0.1474 0.09144 C 0.15781 0.10348 0.14792 0.09306 0.15326 0.09885 L 0.44037 0.09514 L 0.63307 -0.07939 " pathEditMode="relative" rAng="0" ptsTypes="AAAAAAAAAAAAAAAAA">
                                          <p:cBhvr>
                                            <p:cTn id="96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1654" y="972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7" fill="hold">
                          <p:stCondLst>
                            <p:cond delay="indefinite"/>
                          </p:stCondLst>
                          <p:childTnLst>
                            <p:par>
                              <p:cTn id="9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9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01" dur="5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2" fill="hold">
                          <p:stCondLst>
                            <p:cond delay="indefinite"/>
                          </p:stCondLst>
                          <p:childTnLst>
                            <p:par>
                              <p:cTn id="10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4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06" dur="5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7" fill="hold">
                          <p:stCondLst>
                            <p:cond delay="indefinite"/>
                          </p:stCondLst>
                          <p:childTnLst>
                            <p:par>
                              <p:cTn id="10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9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1" dur="5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" grpId="0"/>
          <p:bldP spid="20" grpId="0"/>
          <p:bldP spid="40" grpId="0"/>
          <p:bldP spid="21" grpId="0" animBg="1"/>
          <p:bldP spid="24" grpId="0" animBg="1"/>
          <p:bldP spid="47" grpId="0" animBg="1"/>
          <p:bldP spid="48" grpId="0" animBg="1"/>
          <p:bldP spid="50" grpId="0"/>
          <p:bldP spid="51" grpId="0"/>
          <p:bldP spid="26" grpId="0"/>
          <p:bldP spid="54" grpId="0"/>
          <p:bldP spid="58" grpId="0"/>
          <p:bldP spid="41" grpId="0"/>
          <p:bldP spid="60" grpId="0"/>
          <p:bldP spid="61" grpId="0"/>
          <p:bldP spid="62" grpId="0"/>
        </p:bld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FD7624F1-5683-4FB7-AF7E-79CFB6986A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063" y="5873599"/>
            <a:ext cx="737079" cy="73707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10878" r="1087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3429328"/>
            <a:ext cx="4241800" cy="318135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914400" y="118128"/>
            <a:ext cx="10848652" cy="175260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5CEB078-CFB1-45D9-AA4A-E74462F50813}"/>
              </a:ext>
            </a:extLst>
          </p:cNvPr>
          <p:cNvSpPr txBox="1"/>
          <p:nvPr/>
        </p:nvSpPr>
        <p:spPr>
          <a:xfrm>
            <a:off x="1520192" y="609707"/>
            <a:ext cx="983741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ungee Inline" pitchFamily="2" charset="0"/>
                <a:ea typeface="+mn-ea"/>
                <a:cs typeface="+mn-cs"/>
              </a:rPr>
              <a:t>TIẾT MỤC KHỈ ĐI XE ĐẠP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ungee Inline" pitchFamily="2" charset="0"/>
                <a:ea typeface="+mn-ea"/>
                <a:cs typeface="+mn-cs"/>
              </a:rPr>
              <a:t>TUNG BÓNG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ungee Inline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602522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3" grpId="0"/>
      <p:bldP spid="13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4647341-B451-44E3-8A26-E70ABA8204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190" t="3804" r="10811" b="4132"/>
          <a:stretch/>
        </p:blipFill>
        <p:spPr>
          <a:xfrm>
            <a:off x="0" y="381000"/>
            <a:ext cx="12192000" cy="6477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9A178E7-8399-41E7-9BA8-07E9E04D8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" y="5562600"/>
            <a:ext cx="12153900" cy="12573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6D568ED-3F31-4B4E-B173-25EC3505BE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2875" y="0"/>
            <a:ext cx="12477750" cy="685799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5F02C55-62A3-4ECE-86C5-096C4CA890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231" b="95487" l="10000" r="90000">
                        <a14:foregroundMark x1="52614" y1="8000" x2="50455" y2="38667"/>
                        <a14:foregroundMark x1="55000" y1="5333" x2="54659" y2="7282"/>
                        <a14:foregroundMark x1="52159" y1="31795" x2="52045" y2="58154"/>
                        <a14:foregroundMark x1="61250" y1="29949" x2="51023" y2="63179"/>
                        <a14:foregroundMark x1="17159" y1="41744" x2="24773" y2="40923"/>
                        <a14:foregroundMark x1="24773" y1="40923" x2="31250" y2="43282"/>
                        <a14:foregroundMark x1="20909" y1="34974" x2="21364" y2="42359"/>
                        <a14:foregroundMark x1="21364" y1="42359" x2="22841" y2="45846"/>
                        <a14:foregroundMark x1="14091" y1="40923" x2="18977" y2="45538"/>
                        <a14:foregroundMark x1="13182" y1="40718" x2="15227" y2="40000"/>
                        <a14:foregroundMark x1="11136" y1="45026" x2="12614" y2="45846"/>
                        <a14:foregroundMark x1="11932" y1="41231" x2="11932" y2="41231"/>
                        <a14:foregroundMark x1="12045" y1="41026" x2="14091" y2="40718"/>
                        <a14:foregroundMark x1="84432" y1="37026" x2="77841" y2="41026"/>
                        <a14:foregroundMark x1="77841" y1="41026" x2="75227" y2="48000"/>
                        <a14:foregroundMark x1="75227" y1="48000" x2="82955" y2="47077"/>
                        <a14:foregroundMark x1="82955" y1="47077" x2="80795" y2="40410"/>
                        <a14:foregroundMark x1="80795" y1="40410" x2="80455" y2="40308"/>
                        <a14:foregroundMark x1="82955" y1="43179" x2="85000" y2="46154"/>
                        <a14:foregroundMark x1="83182" y1="36205" x2="76364" y2="39590"/>
                        <a14:foregroundMark x1="76364" y1="39590" x2="76250" y2="39795"/>
                        <a14:foregroundMark x1="85000" y1="42051" x2="85341" y2="43692"/>
                        <a14:foregroundMark x1="26705" y1="92410" x2="34545" y2="92308"/>
                        <a14:foregroundMark x1="34545" y1="92308" x2="42273" y2="90256"/>
                        <a14:foregroundMark x1="42273" y1="90256" x2="50114" y2="91692"/>
                        <a14:foregroundMark x1="50114" y1="91692" x2="53068" y2="91487"/>
                        <a14:foregroundMark x1="29886" y1="95487" x2="29886" y2="954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52666" y="914400"/>
            <a:ext cx="7167187" cy="7940917"/>
          </a:xfrm>
          <a:prstGeom prst="rect">
            <a:avLst/>
          </a:prstGeom>
        </p:spPr>
      </p:pic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55771F68-C417-47D4-85E5-139CE06C7645}"/>
              </a:ext>
            </a:extLst>
          </p:cNvPr>
          <p:cNvSpPr/>
          <p:nvPr/>
        </p:nvSpPr>
        <p:spPr>
          <a:xfrm flipH="1">
            <a:off x="762000" y="1140568"/>
            <a:ext cx="5463154" cy="2514600"/>
          </a:xfrm>
          <a:prstGeom prst="wedgeRoundRectCallout">
            <a:avLst>
              <a:gd name="adj1" fmla="val -59673"/>
              <a:gd name="adj2" fmla="val 29651"/>
              <a:gd name="adj3" fmla="val 1666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Chúng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mình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cùng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nhau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hoàn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thành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bài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tập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4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để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xem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tiết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mục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của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bạn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gấu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nha</a:t>
            </a:r>
            <a:r>
              <a:rPr lang="en-US" sz="3200" dirty="0">
                <a:solidFill>
                  <a:srgbClr val="ED5565">
                    <a:lumMod val="75000"/>
                  </a:srgbClr>
                </a:solidFill>
                <a:latin typeface="iCiel Cadena" panose="02000503000000020004" pitchFamily="50" charset="0"/>
              </a:rPr>
              <a:t>!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ED5565">
                  <a:lumMod val="75000"/>
                </a:srgbClr>
              </a:solidFill>
              <a:effectLst/>
              <a:uLnTx/>
              <a:uFillTx/>
              <a:latin typeface="iCiel Cadena" panose="02000503000000020004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85267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145EEA50-0032-4CAA-8292-DC0ADD6503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3CD6169-D250-495B-9E0A-B937BFBD5AB1}"/>
              </a:ext>
            </a:extLst>
          </p:cNvPr>
          <p:cNvSpPr/>
          <p:nvPr/>
        </p:nvSpPr>
        <p:spPr>
          <a:xfrm>
            <a:off x="457200" y="304799"/>
            <a:ext cx="11049000" cy="6248400"/>
          </a:xfrm>
          <a:prstGeom prst="roundRect">
            <a:avLst>
              <a:gd name="adj" fmla="val 11460"/>
            </a:avLst>
          </a:prstGeom>
          <a:solidFill>
            <a:schemeClr val="bg1"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6A78B51-749D-46B7-823E-64429587CBBE}"/>
              </a:ext>
            </a:extLst>
          </p:cNvPr>
          <p:cNvSpPr txBox="1"/>
          <p:nvPr/>
        </p:nvSpPr>
        <p:spPr>
          <a:xfrm>
            <a:off x="710648" y="592101"/>
            <a:ext cx="105421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kumimoji="0" lang="en-US" sz="36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Vẽ</a:t>
            </a:r>
            <a:r>
              <a:rPr kumimoji="0" lang="en-US" sz="360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kumimoji="0" lang="en-US" sz="360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kumimoji="0" lang="en-US" sz="360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mẫu</a:t>
            </a:r>
            <a:endParaRPr kumimoji="0" lang="vi-VN" sz="36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5CCC534-37B6-4697-B3DF-1F93AF0445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11412" y="1714707"/>
            <a:ext cx="5471510" cy="4139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533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4647341-B451-44E3-8A26-E70ABA8204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190" t="3804" r="10811" b="4132"/>
          <a:stretch/>
        </p:blipFill>
        <p:spPr>
          <a:xfrm>
            <a:off x="0" y="381000"/>
            <a:ext cx="12192000" cy="6477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9A178E7-8399-41E7-9BA8-07E9E04D8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" y="5562600"/>
            <a:ext cx="12153900" cy="12573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6D568ED-3F31-4B4E-B173-25EC3505BE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2875" y="0"/>
            <a:ext cx="12477750" cy="685799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5F02C55-62A3-4ECE-86C5-096C4CA890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231" b="95487" l="10000" r="90000">
                        <a14:foregroundMark x1="52614" y1="8000" x2="50455" y2="38667"/>
                        <a14:foregroundMark x1="55000" y1="5333" x2="54659" y2="7282"/>
                        <a14:foregroundMark x1="52159" y1="31795" x2="52045" y2="58154"/>
                        <a14:foregroundMark x1="61250" y1="29949" x2="51023" y2="63179"/>
                        <a14:foregroundMark x1="17159" y1="41744" x2="24773" y2="40923"/>
                        <a14:foregroundMark x1="24773" y1="40923" x2="31250" y2="43282"/>
                        <a14:foregroundMark x1="20909" y1="34974" x2="21364" y2="42359"/>
                        <a14:foregroundMark x1="21364" y1="42359" x2="22841" y2="45846"/>
                        <a14:foregroundMark x1="14091" y1="40923" x2="18977" y2="45538"/>
                        <a14:foregroundMark x1="13182" y1="40718" x2="15227" y2="40000"/>
                        <a14:foregroundMark x1="11136" y1="45026" x2="12614" y2="45846"/>
                        <a14:foregroundMark x1="11932" y1="41231" x2="11932" y2="41231"/>
                        <a14:foregroundMark x1="12045" y1="41026" x2="14091" y2="40718"/>
                        <a14:foregroundMark x1="84432" y1="37026" x2="77841" y2="41026"/>
                        <a14:foregroundMark x1="77841" y1="41026" x2="75227" y2="48000"/>
                        <a14:foregroundMark x1="75227" y1="48000" x2="82955" y2="47077"/>
                        <a14:foregroundMark x1="82955" y1="47077" x2="80795" y2="40410"/>
                        <a14:foregroundMark x1="80795" y1="40410" x2="80455" y2="40308"/>
                        <a14:foregroundMark x1="82955" y1="43179" x2="85000" y2="46154"/>
                        <a14:foregroundMark x1="83182" y1="36205" x2="76364" y2="39590"/>
                        <a14:foregroundMark x1="76364" y1="39590" x2="76250" y2="39795"/>
                        <a14:foregroundMark x1="85000" y1="42051" x2="85341" y2="43692"/>
                        <a14:foregroundMark x1="26705" y1="92410" x2="34545" y2="92308"/>
                        <a14:foregroundMark x1="34545" y1="92308" x2="42273" y2="90256"/>
                        <a14:foregroundMark x1="42273" y1="90256" x2="50114" y2="91692"/>
                        <a14:foregroundMark x1="50114" y1="91692" x2="53068" y2="91487"/>
                        <a14:foregroundMark x1="29886" y1="95487" x2="29886" y2="954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52666" y="914400"/>
            <a:ext cx="7167187" cy="7940917"/>
          </a:xfrm>
          <a:prstGeom prst="rect">
            <a:avLst/>
          </a:prstGeom>
        </p:spPr>
      </p:pic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55771F68-C417-47D4-85E5-139CE06C7645}"/>
              </a:ext>
            </a:extLst>
          </p:cNvPr>
          <p:cNvSpPr/>
          <p:nvPr/>
        </p:nvSpPr>
        <p:spPr>
          <a:xfrm flipH="1">
            <a:off x="762000" y="1140568"/>
            <a:ext cx="5463154" cy="2514600"/>
          </a:xfrm>
          <a:prstGeom prst="wedgeRoundRectCallout">
            <a:avLst>
              <a:gd name="adj1" fmla="val -59673"/>
              <a:gd name="adj2" fmla="val 29651"/>
              <a:gd name="adj3" fmla="val 1666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Còn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tiếp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mục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cuối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cùng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vô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cùng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hấp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dẫn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,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cùng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hoàn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thành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thử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thách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cuối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cùng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để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đón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xem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nào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!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ED5565">
                  <a:lumMod val="75000"/>
                </a:srgbClr>
              </a:solidFill>
              <a:effectLst/>
              <a:uLnTx/>
              <a:uFillTx/>
              <a:latin typeface="iCiel Cadena" panose="02000503000000020004" pitchFamily="50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8AB4123-BF81-455A-986E-C7F41399A6AF}"/>
              </a:ext>
            </a:extLst>
          </p:cNvPr>
          <p:cNvSpPr txBox="1"/>
          <p:nvPr/>
        </p:nvSpPr>
        <p:spPr>
          <a:xfrm>
            <a:off x="2020957" y="6265903"/>
            <a:ext cx="662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</a:t>
            </a:r>
            <a:r>
              <a:rPr lang="en-US" dirty="0" err="1"/>
              <a:t>bởi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8190341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EC7EB28-BFB4-4976-8D34-3BB00CC8EA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6D568ED-3F31-4B4E-B173-25EC3505BE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70777" y="-470364"/>
            <a:ext cx="13333554" cy="732836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CCB1FF8-74C6-4A97-8557-A943D9F02CEA}"/>
              </a:ext>
            </a:extLst>
          </p:cNvPr>
          <p:cNvSpPr txBox="1"/>
          <p:nvPr/>
        </p:nvSpPr>
        <p:spPr>
          <a:xfrm>
            <a:off x="2714529" y="997178"/>
            <a:ext cx="6762942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Thứ ... ngày ... tháng ... năm 2022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00AE0F4-0AA4-4ADD-A631-FE4E3DC65E3E}"/>
              </a:ext>
            </a:extLst>
          </p:cNvPr>
          <p:cNvSpPr txBox="1"/>
          <p:nvPr/>
        </p:nvSpPr>
        <p:spPr>
          <a:xfrm>
            <a:off x="5641224" y="1613356"/>
            <a:ext cx="984308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Toán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356F337-E381-4B3C-8992-3EB66D50CD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8677" y="2362200"/>
            <a:ext cx="8975035" cy="240262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C7AD4D-A557-48D5-8632-2971737EA3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231" b="95487" l="10000" r="90000">
                        <a14:foregroundMark x1="52614" y1="8000" x2="50455" y2="38667"/>
                        <a14:foregroundMark x1="55000" y1="5333" x2="54659" y2="7282"/>
                        <a14:foregroundMark x1="52159" y1="31795" x2="52045" y2="58154"/>
                        <a14:foregroundMark x1="61250" y1="29949" x2="51023" y2="63179"/>
                        <a14:foregroundMark x1="17159" y1="41744" x2="24773" y2="40923"/>
                        <a14:foregroundMark x1="24773" y1="40923" x2="31250" y2="43282"/>
                        <a14:foregroundMark x1="20909" y1="34974" x2="21364" y2="42359"/>
                        <a14:foregroundMark x1="21364" y1="42359" x2="22841" y2="45846"/>
                        <a14:foregroundMark x1="14091" y1="40923" x2="18977" y2="45538"/>
                        <a14:foregroundMark x1="13182" y1="40718" x2="15227" y2="40000"/>
                        <a14:foregroundMark x1="11136" y1="45026" x2="12614" y2="45846"/>
                        <a14:foregroundMark x1="11932" y1="41231" x2="11932" y2="41231"/>
                        <a14:foregroundMark x1="12045" y1="41026" x2="14091" y2="40718"/>
                        <a14:foregroundMark x1="84432" y1="37026" x2="77841" y2="41026"/>
                        <a14:foregroundMark x1="77841" y1="41026" x2="75227" y2="48000"/>
                        <a14:foregroundMark x1="75227" y1="48000" x2="82955" y2="47077"/>
                        <a14:foregroundMark x1="82955" y1="47077" x2="80795" y2="40410"/>
                        <a14:foregroundMark x1="80795" y1="40410" x2="80455" y2="40308"/>
                        <a14:foregroundMark x1="82955" y1="43179" x2="85000" y2="46154"/>
                        <a14:foregroundMark x1="83182" y1="36205" x2="76364" y2="39590"/>
                        <a14:foregroundMark x1="76364" y1="39590" x2="76250" y2="39795"/>
                        <a14:foregroundMark x1="85000" y1="42051" x2="85341" y2="43692"/>
                        <a14:foregroundMark x1="26705" y1="92410" x2="34545" y2="92308"/>
                        <a14:foregroundMark x1="34545" y1="92308" x2="42273" y2="90256"/>
                        <a14:foregroundMark x1="42273" y1="90256" x2="50114" y2="91692"/>
                        <a14:foregroundMark x1="50114" y1="91692" x2="53068" y2="91487"/>
                        <a14:foregroundMark x1="29886" y1="95487" x2="29886" y2="954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17302" y="3649300"/>
            <a:ext cx="2959928" cy="327946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5EA71D3-1D29-400A-A205-0E9F3320F84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3234" y="4318166"/>
            <a:ext cx="2457234" cy="245723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6C75DC8-EA2D-4BD3-A553-648F7B2DB7F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70249" y="2838276"/>
            <a:ext cx="7773074" cy="185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079516"/>
      </p:ext>
    </p:extLst>
  </p:cSld>
  <p:clrMapOvr>
    <a:masterClrMapping/>
  </p:clrMapOvr>
  <p:transition>
    <p:fade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4" fill="hold" nodeType="withEffect" p14:presetBounceEnd="5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8000">
                                          <p:cBhvr additive="base">
                                            <p:cTn id="17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8000">
                                          <p:cBhvr additive="base">
                                            <p:cTn id="18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3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10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3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10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145EEA50-0032-4CAA-8292-DC0ADD6503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3CD6169-D250-495B-9E0A-B937BFBD5AB1}"/>
              </a:ext>
            </a:extLst>
          </p:cNvPr>
          <p:cNvSpPr/>
          <p:nvPr/>
        </p:nvSpPr>
        <p:spPr>
          <a:xfrm>
            <a:off x="457200" y="304799"/>
            <a:ext cx="11049000" cy="6248400"/>
          </a:xfrm>
          <a:prstGeom prst="roundRect">
            <a:avLst>
              <a:gd name="adj" fmla="val 11460"/>
            </a:avLst>
          </a:prstGeom>
          <a:solidFill>
            <a:schemeClr val="bg1"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6A78B51-749D-46B7-823E-64429587CBBE}"/>
              </a:ext>
            </a:extLst>
          </p:cNvPr>
          <p:cNvSpPr txBox="1"/>
          <p:nvPr/>
        </p:nvSpPr>
        <p:spPr>
          <a:xfrm>
            <a:off x="710648" y="592101"/>
            <a:ext cx="105421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Chọn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câu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trả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lời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đúng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10760D-68EA-4219-893D-E8CB917E3D83}"/>
              </a:ext>
            </a:extLst>
          </p:cNvPr>
          <p:cNvSpPr txBox="1"/>
          <p:nvPr/>
        </p:nvSpPr>
        <p:spPr>
          <a:xfrm>
            <a:off x="685800" y="1487215"/>
            <a:ext cx="105421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Trong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hình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bên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bao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nhiêu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hình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tứ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giác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5F49BE3-63CE-48CD-B6D1-07667A9C1754}"/>
              </a:ext>
            </a:extLst>
          </p:cNvPr>
          <p:cNvSpPr txBox="1"/>
          <p:nvPr/>
        </p:nvSpPr>
        <p:spPr>
          <a:xfrm>
            <a:off x="685800" y="2614793"/>
            <a:ext cx="105421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A.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hình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9732353-AD51-4572-BDEB-D0EB08B0F1F1}"/>
              </a:ext>
            </a:extLst>
          </p:cNvPr>
          <p:cNvSpPr txBox="1"/>
          <p:nvPr/>
        </p:nvSpPr>
        <p:spPr>
          <a:xfrm>
            <a:off x="4045226" y="2561304"/>
            <a:ext cx="29751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B.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hình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FCB37E2-FF5B-457E-A6A9-F870EFC72BDD}"/>
              </a:ext>
            </a:extLst>
          </p:cNvPr>
          <p:cNvSpPr txBox="1"/>
          <p:nvPr/>
        </p:nvSpPr>
        <p:spPr>
          <a:xfrm>
            <a:off x="685800" y="3806683"/>
            <a:ext cx="105421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C.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hình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0B0F971-36AC-4AEA-B7F9-9D1D16EB3E9C}"/>
              </a:ext>
            </a:extLst>
          </p:cNvPr>
          <p:cNvSpPr txBox="1"/>
          <p:nvPr/>
        </p:nvSpPr>
        <p:spPr>
          <a:xfrm>
            <a:off x="4045226" y="3718037"/>
            <a:ext cx="24417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D.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hình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71DF0D8-FD5E-49D0-B3DE-611DCD7BEAFC}"/>
              </a:ext>
            </a:extLst>
          </p:cNvPr>
          <p:cNvGrpSpPr/>
          <p:nvPr/>
        </p:nvGrpSpPr>
        <p:grpSpPr>
          <a:xfrm>
            <a:off x="6891130" y="2543726"/>
            <a:ext cx="3932583" cy="1811746"/>
            <a:chOff x="6891130" y="2543726"/>
            <a:chExt cx="3932583" cy="1811746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78CEBCFC-8EFF-4FA1-9BA8-1DC219C27178}"/>
                </a:ext>
              </a:extLst>
            </p:cNvPr>
            <p:cNvCxnSpPr/>
            <p:nvPr/>
          </p:nvCxnSpPr>
          <p:spPr>
            <a:xfrm>
              <a:off x="7706139" y="2561304"/>
              <a:ext cx="2418521" cy="0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5A85926-69E5-4D9F-ABDB-5DACE424EC2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891130" y="2543726"/>
              <a:ext cx="815009" cy="1803063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EE527529-B0D1-4CB7-90EC-50A8CF454CF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0131287" y="2561305"/>
              <a:ext cx="692426" cy="1735391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B692557-B528-4089-8D1C-915B43EA24C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891131" y="4296696"/>
              <a:ext cx="3932582" cy="58776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964F7E02-E5B9-4346-9E61-1FA30AF9C73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320170" y="3392639"/>
              <a:ext cx="3157330" cy="20598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D07FEB4-376C-4138-AC30-61D50AC2093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857422" y="3367968"/>
              <a:ext cx="1" cy="928728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4" name="Trapezoid 33">
            <a:extLst>
              <a:ext uri="{FF2B5EF4-FFF2-40B4-BE49-F238E27FC236}">
                <a16:creationId xmlns:a16="http://schemas.microsoft.com/office/drawing/2014/main" id="{27749C00-D1B9-4BEE-908D-4D19D3FFFD8E}"/>
              </a:ext>
            </a:extLst>
          </p:cNvPr>
          <p:cNvSpPr/>
          <p:nvPr/>
        </p:nvSpPr>
        <p:spPr>
          <a:xfrm>
            <a:off x="7379804" y="2580130"/>
            <a:ext cx="2999961" cy="812510"/>
          </a:xfrm>
          <a:prstGeom prst="trapezoid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rapezoid 34">
            <a:extLst>
              <a:ext uri="{FF2B5EF4-FFF2-40B4-BE49-F238E27FC236}">
                <a16:creationId xmlns:a16="http://schemas.microsoft.com/office/drawing/2014/main" id="{93D5B8C9-F567-49C4-86CC-015AEED1338E}"/>
              </a:ext>
            </a:extLst>
          </p:cNvPr>
          <p:cNvSpPr/>
          <p:nvPr/>
        </p:nvSpPr>
        <p:spPr>
          <a:xfrm>
            <a:off x="7058023" y="3411465"/>
            <a:ext cx="3696115" cy="913820"/>
          </a:xfrm>
          <a:prstGeom prst="trapezoid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rapezoid 35">
            <a:extLst>
              <a:ext uri="{FF2B5EF4-FFF2-40B4-BE49-F238E27FC236}">
                <a16:creationId xmlns:a16="http://schemas.microsoft.com/office/drawing/2014/main" id="{3A332CBB-3AE9-46EA-99C7-962B8BDD6FBC}"/>
              </a:ext>
            </a:extLst>
          </p:cNvPr>
          <p:cNvSpPr/>
          <p:nvPr/>
        </p:nvSpPr>
        <p:spPr>
          <a:xfrm>
            <a:off x="7038974" y="3462357"/>
            <a:ext cx="1818445" cy="913820"/>
          </a:xfrm>
          <a:prstGeom prst="trapezoid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rapezoid 36">
            <a:extLst>
              <a:ext uri="{FF2B5EF4-FFF2-40B4-BE49-F238E27FC236}">
                <a16:creationId xmlns:a16="http://schemas.microsoft.com/office/drawing/2014/main" id="{4E5E5932-33A2-4D19-9C99-6F548835ED82}"/>
              </a:ext>
            </a:extLst>
          </p:cNvPr>
          <p:cNvSpPr/>
          <p:nvPr/>
        </p:nvSpPr>
        <p:spPr>
          <a:xfrm>
            <a:off x="8812492" y="3392638"/>
            <a:ext cx="1818445" cy="913820"/>
          </a:xfrm>
          <a:prstGeom prst="trapezoid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rapezoid 37">
            <a:extLst>
              <a:ext uri="{FF2B5EF4-FFF2-40B4-BE49-F238E27FC236}">
                <a16:creationId xmlns:a16="http://schemas.microsoft.com/office/drawing/2014/main" id="{587AB646-2B0D-4E0C-88D3-AB15EA0F11EE}"/>
              </a:ext>
            </a:extLst>
          </p:cNvPr>
          <p:cNvSpPr/>
          <p:nvPr/>
        </p:nvSpPr>
        <p:spPr>
          <a:xfrm>
            <a:off x="7207319" y="2539828"/>
            <a:ext cx="3383031" cy="1756413"/>
          </a:xfrm>
          <a:prstGeom prst="trapezoid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05A1A3E6-D315-48DC-A7F8-C75BE916FF18}"/>
              </a:ext>
            </a:extLst>
          </p:cNvPr>
          <p:cNvSpPr/>
          <p:nvPr/>
        </p:nvSpPr>
        <p:spPr>
          <a:xfrm>
            <a:off x="546648" y="3809788"/>
            <a:ext cx="682490" cy="64633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379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7" grpId="0"/>
      <p:bldP spid="9" grpId="0"/>
      <p:bldP spid="10" grpId="0"/>
      <p:bldP spid="11" grpId="0"/>
      <p:bldP spid="12" grpId="0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4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y2mate.com - Xiếc thú  Chó mèo biểu diễn xiếc rất hay  Circus for children  biểu diễn xiếc trẻ em_1080p">
            <a:hlinkClick r:id="" action="ppaction://media"/>
            <a:extLst>
              <a:ext uri="{FF2B5EF4-FFF2-40B4-BE49-F238E27FC236}">
                <a16:creationId xmlns:a16="http://schemas.microsoft.com/office/drawing/2014/main" id="{242F32B9-7098-4260-85CD-D8B457C1F5C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3306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10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45122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4647341-B451-44E3-8A26-E70ABA8204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190" t="3804" r="10811" b="4132"/>
          <a:stretch/>
        </p:blipFill>
        <p:spPr>
          <a:xfrm>
            <a:off x="0" y="381000"/>
            <a:ext cx="12192000" cy="6477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9A178E7-8399-41E7-9BA8-07E9E04D8D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" y="5562600"/>
            <a:ext cx="12153900" cy="12573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6D568ED-3F31-4B4E-B173-25EC3505BE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42875" y="0"/>
            <a:ext cx="12477750" cy="685799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5F02C55-62A3-4ECE-86C5-096C4CA890D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231" b="95487" l="10000" r="90000">
                        <a14:foregroundMark x1="52614" y1="8000" x2="50455" y2="38667"/>
                        <a14:foregroundMark x1="55000" y1="5333" x2="54659" y2="7282"/>
                        <a14:foregroundMark x1="52159" y1="31795" x2="52045" y2="58154"/>
                        <a14:foregroundMark x1="61250" y1="29949" x2="51023" y2="63179"/>
                        <a14:foregroundMark x1="17159" y1="41744" x2="24773" y2="40923"/>
                        <a14:foregroundMark x1="24773" y1="40923" x2="31250" y2="43282"/>
                        <a14:foregroundMark x1="20909" y1="34974" x2="21364" y2="42359"/>
                        <a14:foregroundMark x1="21364" y1="42359" x2="22841" y2="45846"/>
                        <a14:foregroundMark x1="14091" y1="40923" x2="18977" y2="45538"/>
                        <a14:foregroundMark x1="13182" y1="40718" x2="15227" y2="40000"/>
                        <a14:foregroundMark x1="11136" y1="45026" x2="12614" y2="45846"/>
                        <a14:foregroundMark x1="11932" y1="41231" x2="11932" y2="41231"/>
                        <a14:foregroundMark x1="12045" y1="41026" x2="14091" y2="40718"/>
                        <a14:foregroundMark x1="84432" y1="37026" x2="77841" y2="41026"/>
                        <a14:foregroundMark x1="77841" y1="41026" x2="75227" y2="48000"/>
                        <a14:foregroundMark x1="75227" y1="48000" x2="82955" y2="47077"/>
                        <a14:foregroundMark x1="82955" y1="47077" x2="80795" y2="40410"/>
                        <a14:foregroundMark x1="80795" y1="40410" x2="80455" y2="40308"/>
                        <a14:foregroundMark x1="82955" y1="43179" x2="85000" y2="46154"/>
                        <a14:foregroundMark x1="83182" y1="36205" x2="76364" y2="39590"/>
                        <a14:foregroundMark x1="76364" y1="39590" x2="76250" y2="39795"/>
                        <a14:foregroundMark x1="85000" y1="42051" x2="85341" y2="43692"/>
                        <a14:foregroundMark x1="26705" y1="92410" x2="34545" y2="92308"/>
                        <a14:foregroundMark x1="34545" y1="92308" x2="42273" y2="90256"/>
                        <a14:foregroundMark x1="42273" y1="90256" x2="50114" y2="91692"/>
                        <a14:foregroundMark x1="50114" y1="91692" x2="53068" y2="91487"/>
                        <a14:foregroundMark x1="29886" y1="95487" x2="29886" y2="954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52666" y="914400"/>
            <a:ext cx="7167187" cy="7940917"/>
          </a:xfrm>
          <a:prstGeom prst="rect">
            <a:avLst/>
          </a:prstGeom>
        </p:spPr>
      </p:pic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55771F68-C417-47D4-85E5-139CE06C7645}"/>
              </a:ext>
            </a:extLst>
          </p:cNvPr>
          <p:cNvSpPr/>
          <p:nvPr/>
        </p:nvSpPr>
        <p:spPr>
          <a:xfrm flipH="1">
            <a:off x="762000" y="1140568"/>
            <a:ext cx="5463154" cy="2514600"/>
          </a:xfrm>
          <a:prstGeom prst="wedgeRoundRectCallout">
            <a:avLst>
              <a:gd name="adj1" fmla="val -59673"/>
              <a:gd name="adj2" fmla="val 29651"/>
              <a:gd name="adj3" fmla="val 1666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Hôm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nay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các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bạn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xem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xiếc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có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vui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không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,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hẹn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lang="en-US" sz="3200" dirty="0" err="1">
                <a:solidFill>
                  <a:srgbClr val="ED5565">
                    <a:lumMod val="75000"/>
                  </a:srgbClr>
                </a:solidFill>
                <a:latin typeface="iCiel Cadena" panose="02000503000000020004" pitchFamily="50" charset="0"/>
              </a:rPr>
              <a:t>gặp</a:t>
            </a:r>
            <a:r>
              <a:rPr lang="en-US" sz="3200" dirty="0">
                <a:solidFill>
                  <a:srgbClr val="ED5565">
                    <a:lumMod val="75000"/>
                  </a:srgbClr>
                </a:solidFill>
                <a:latin typeface="iCiel Cadena" panose="02000503000000020004" pitchFamily="50" charset="0"/>
              </a:rPr>
              <a:t> </a:t>
            </a:r>
            <a:r>
              <a:rPr lang="en-US" sz="3200" dirty="0" err="1">
                <a:solidFill>
                  <a:srgbClr val="ED5565">
                    <a:lumMod val="75000"/>
                  </a:srgbClr>
                </a:solidFill>
                <a:latin typeface="iCiel Cadena" panose="02000503000000020004" pitchFamily="50" charset="0"/>
              </a:rPr>
              <a:t>các</a:t>
            </a:r>
            <a:r>
              <a:rPr lang="en-US" sz="3200" dirty="0">
                <a:solidFill>
                  <a:srgbClr val="ED5565">
                    <a:lumMod val="75000"/>
                  </a:srgbClr>
                </a:solidFill>
                <a:latin typeface="iCiel Cadena" panose="02000503000000020004" pitchFamily="50" charset="0"/>
              </a:rPr>
              <a:t> </a:t>
            </a:r>
            <a:r>
              <a:rPr lang="en-US" sz="3200" dirty="0" err="1">
                <a:solidFill>
                  <a:srgbClr val="ED5565">
                    <a:lumMod val="75000"/>
                  </a:srgbClr>
                </a:solidFill>
                <a:latin typeface="iCiel Cadena" panose="02000503000000020004" pitchFamily="50" charset="0"/>
              </a:rPr>
              <a:t>bạn</a:t>
            </a:r>
            <a:r>
              <a:rPr lang="en-US" sz="3200" dirty="0">
                <a:solidFill>
                  <a:srgbClr val="ED5565">
                    <a:lumMod val="75000"/>
                  </a:srgbClr>
                </a:solidFill>
                <a:latin typeface="iCiel Cadena" panose="02000503000000020004" pitchFamily="50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vào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buổi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biểu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diễn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lần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sau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nhé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!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ED5565">
                  <a:lumMod val="75000"/>
                </a:srgbClr>
              </a:solidFill>
              <a:effectLst/>
              <a:uLnTx/>
              <a:uFillTx/>
              <a:latin typeface="iCiel Cadena" panose="02000503000000020004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55836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46C7B23-4E31-41F0-9F06-77B31CF0FE0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46F2B83-C6B1-4486-908C-066D459DFF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7063" y="0"/>
            <a:ext cx="9435294" cy="54864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84E402B-D495-46E7-B475-DF178C7D57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980" b="89983" l="6364" r="94432">
                        <a14:foregroundMark x1="51136" y1="8829" x2="48068" y2="22581"/>
                        <a14:foregroundMark x1="48068" y1="30730" x2="46023" y2="45161"/>
                        <a14:foregroundMark x1="53409" y1="33786" x2="47045" y2="46859"/>
                        <a14:foregroundMark x1="49205" y1="33447" x2="48068" y2="51443"/>
                        <a14:foregroundMark x1="48068" y1="51443" x2="48068" y2="51443"/>
                        <a14:foregroundMark x1="50682" y1="32937" x2="48977" y2="40917"/>
                        <a14:foregroundMark x1="78750" y1="33277" x2="78864" y2="49576"/>
                        <a14:foregroundMark x1="40227" y1="8659" x2="43409" y2="12054"/>
                        <a14:foregroundMark x1="48523" y1="8319" x2="49773" y2="12733"/>
                        <a14:foregroundMark x1="52841" y1="78268" x2="56705" y2="84890"/>
                        <a14:foregroundMark x1="56705" y1="84890" x2="57159" y2="87436"/>
                        <a14:foregroundMark x1="70795" y1="87267" x2="73636" y2="78778"/>
                        <a14:foregroundMark x1="87386" y1="55008" x2="92727" y2="59423"/>
                        <a14:foregroundMark x1="92727" y1="59423" x2="94432" y2="64346"/>
                        <a14:foregroundMark x1="72386" y1="13922" x2="71932" y2="15450"/>
                        <a14:foregroundMark x1="8523" y1="28014" x2="14886" y2="46520"/>
                        <a14:foregroundMark x1="6477" y1="43973" x2="12500" y2="47538"/>
                        <a14:foregroundMark x1="12500" y1="47538" x2="12727" y2="47878"/>
                        <a14:foregroundMark x1="22500" y1="38879" x2="25341" y2="52292"/>
                        <a14:foregroundMark x1="17386" y1="81664" x2="16136" y2="899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3300" y="3440863"/>
            <a:ext cx="5105400" cy="341713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73AF973-5BE9-4615-9603-9599EC47D36A}"/>
              </a:ext>
            </a:extLst>
          </p:cNvPr>
          <p:cNvSpPr txBox="1"/>
          <p:nvPr/>
        </p:nvSpPr>
        <p:spPr>
          <a:xfrm>
            <a:off x="2843507" y="1009130"/>
            <a:ext cx="6504986" cy="246221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>
                <a:ln>
                  <a:noFill/>
                </a:ln>
                <a:solidFill>
                  <a:srgbClr val="FFBD45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Tạm biệt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>
                <a:ln>
                  <a:noFill/>
                </a:ln>
                <a:solidFill>
                  <a:srgbClr val="FFBD45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và hẹn gặp lại!</a:t>
            </a:r>
          </a:p>
        </p:txBody>
      </p:sp>
    </p:spTree>
    <p:extLst>
      <p:ext uri="{BB962C8B-B14F-4D97-AF65-F5344CB8AC3E}">
        <p14:creationId xmlns:p14="http://schemas.microsoft.com/office/powerpoint/2010/main" val="3181237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click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7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8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62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11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12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4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2000"/>
                                      </p:iterate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4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2000"/>
                                      </p:iterate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928DB70-779B-438C-BE58-A61A2FD44F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4048"/>
            <a:ext cx="12192000" cy="64739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6D568ED-3F31-4B4E-B173-25EC3505BE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42875" y="38101"/>
            <a:ext cx="12477750" cy="685799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CD9ACC8-2BCC-4DED-A20E-ADC0BA8FA5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0" y="1763183"/>
            <a:ext cx="4278597" cy="442806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5F02C55-62A3-4ECE-86C5-096C4CA890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231" b="95487" l="10000" r="90000">
                        <a14:foregroundMark x1="52614" y1="8000" x2="50455" y2="38667"/>
                        <a14:foregroundMark x1="55000" y1="5333" x2="54659" y2="7282"/>
                        <a14:foregroundMark x1="52159" y1="31795" x2="52045" y2="58154"/>
                        <a14:foregroundMark x1="61250" y1="29949" x2="51023" y2="63179"/>
                        <a14:foregroundMark x1="17159" y1="41744" x2="24773" y2="40923"/>
                        <a14:foregroundMark x1="24773" y1="40923" x2="31250" y2="43282"/>
                        <a14:foregroundMark x1="20909" y1="34974" x2="21364" y2="42359"/>
                        <a14:foregroundMark x1="21364" y1="42359" x2="22841" y2="45846"/>
                        <a14:foregroundMark x1="14091" y1="40923" x2="18977" y2="45538"/>
                        <a14:foregroundMark x1="13182" y1="40718" x2="15227" y2="40000"/>
                        <a14:foregroundMark x1="11136" y1="45026" x2="12614" y2="45846"/>
                        <a14:foregroundMark x1="11932" y1="41231" x2="11932" y2="41231"/>
                        <a14:foregroundMark x1="12045" y1="41026" x2="14091" y2="40718"/>
                        <a14:foregroundMark x1="84432" y1="37026" x2="77841" y2="41026"/>
                        <a14:foregroundMark x1="77841" y1="41026" x2="75227" y2="48000"/>
                        <a14:foregroundMark x1="75227" y1="48000" x2="82955" y2="47077"/>
                        <a14:foregroundMark x1="82955" y1="47077" x2="80795" y2="40410"/>
                        <a14:foregroundMark x1="80795" y1="40410" x2="80455" y2="40308"/>
                        <a14:foregroundMark x1="82955" y1="43179" x2="85000" y2="46154"/>
                        <a14:foregroundMark x1="83182" y1="36205" x2="76364" y2="39590"/>
                        <a14:foregroundMark x1="76364" y1="39590" x2="76250" y2="39795"/>
                        <a14:foregroundMark x1="85000" y1="42051" x2="85341" y2="43692"/>
                        <a14:foregroundMark x1="26705" y1="92410" x2="34545" y2="92308"/>
                        <a14:foregroundMark x1="34545" y1="92308" x2="42273" y2="90256"/>
                        <a14:foregroundMark x1="42273" y1="90256" x2="50114" y2="91692"/>
                        <a14:foregroundMark x1="50114" y1="91692" x2="53068" y2="91487"/>
                        <a14:foregroundMark x1="29886" y1="95487" x2="29886" y2="954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58213" y="2438400"/>
            <a:ext cx="3810763" cy="4222152"/>
          </a:xfrm>
          <a:prstGeom prst="rect">
            <a:avLst/>
          </a:prstGeom>
        </p:spPr>
      </p:pic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55771F68-C417-47D4-85E5-139CE06C7645}"/>
              </a:ext>
            </a:extLst>
          </p:cNvPr>
          <p:cNvSpPr/>
          <p:nvPr/>
        </p:nvSpPr>
        <p:spPr>
          <a:xfrm>
            <a:off x="7473298" y="1403643"/>
            <a:ext cx="3810000" cy="1371600"/>
          </a:xfrm>
          <a:prstGeom prst="wedgeRoundRectCallout">
            <a:avLst>
              <a:gd name="adj1" fmla="val -30280"/>
              <a:gd name="adj2" fmla="val 62146"/>
              <a:gd name="adj3" fmla="val 1666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Chào mừng các bạn đã đến tham quan rạp xiếc của mình!</a:t>
            </a:r>
          </a:p>
        </p:txBody>
      </p:sp>
    </p:spTree>
    <p:extLst>
      <p:ext uri="{BB962C8B-B14F-4D97-AF65-F5344CB8AC3E}">
        <p14:creationId xmlns:p14="http://schemas.microsoft.com/office/powerpoint/2010/main" val="1047945423"/>
      </p:ext>
    </p:extLst>
  </p:cSld>
  <p:clrMapOvr>
    <a:masterClrMapping/>
  </p:clrMapOvr>
  <p:transition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clickEffect" p14:presetBounceEnd="5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8000">
                                          <p:cBhvr additive="base">
                                            <p:cTn id="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8000">
                                          <p:cBhvr additive="base">
                                            <p:cTn id="8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58000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8000">
                                          <p:cBhvr additive="base">
                                            <p:cTn id="11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8000">
                                          <p:cBhvr additive="base">
                                            <p:cTn id="1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 animBg="1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FD7624F1-5683-4FB7-AF7E-79CFB6986A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063" y="5873599"/>
            <a:ext cx="737079" cy="73707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10878" r="1087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0455" y="3628143"/>
            <a:ext cx="3556000" cy="2667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6865" y="2258973"/>
            <a:ext cx="4265135" cy="319885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687" y="3015192"/>
            <a:ext cx="2301522" cy="230152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5290" y="1914206"/>
            <a:ext cx="4860290" cy="364521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9347" y="3218567"/>
            <a:ext cx="3531306" cy="311150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914400" y="118128"/>
            <a:ext cx="10848652" cy="175260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1C53356-FB39-41D1-86A9-61612F30831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42212" y="-391449"/>
            <a:ext cx="9864183" cy="257273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F05A6CA-1693-472D-9F6F-C0A0A8F29472}"/>
              </a:ext>
            </a:extLst>
          </p:cNvPr>
          <p:cNvSpPr txBox="1"/>
          <p:nvPr/>
        </p:nvSpPr>
        <p:spPr>
          <a:xfrm>
            <a:off x="3841897" y="6409367"/>
            <a:ext cx="662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</a:t>
            </a:r>
            <a:r>
              <a:rPr lang="en-US" dirty="0" err="1"/>
              <a:t>bởi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93782918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1.85185E-6 C 0.01589 1.85185E-6 0.02878 0.01273 0.02878 0.0287 C 0.02878 0.04444 0.01589 0.05741 -2.08333E-7 0.05741 C -0.01575 0.05741 -0.02852 0.04444 -0.02852 0.0287 C -0.02852 0.01273 -0.01575 1.85185E-6 -2.08333E-7 1.85185E-6 Z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287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5F1CCC5-B6B0-4AAC-8EA5-C27E4013D1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063" y="5873599"/>
            <a:ext cx="737079" cy="73707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E3F3A68-438C-453F-9910-626C71D7B0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01815"/>
            <a:ext cx="12192000" cy="64739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6D568ED-3F31-4B4E-B173-25EC3505BE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23825" y="17768"/>
            <a:ext cx="12477750" cy="685799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5F02C55-62A3-4ECE-86C5-096C4CA890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231" b="95487" l="10000" r="90000">
                        <a14:foregroundMark x1="52614" y1="8000" x2="50455" y2="38667"/>
                        <a14:foregroundMark x1="55000" y1="5333" x2="54659" y2="7282"/>
                        <a14:foregroundMark x1="52159" y1="31795" x2="52045" y2="58154"/>
                        <a14:foregroundMark x1="61250" y1="29949" x2="51023" y2="63179"/>
                        <a14:foregroundMark x1="17159" y1="41744" x2="24773" y2="40923"/>
                        <a14:foregroundMark x1="24773" y1="40923" x2="31250" y2="43282"/>
                        <a14:foregroundMark x1="20909" y1="34974" x2="21364" y2="42359"/>
                        <a14:foregroundMark x1="21364" y1="42359" x2="22841" y2="45846"/>
                        <a14:foregroundMark x1="14091" y1="40923" x2="18977" y2="45538"/>
                        <a14:foregroundMark x1="13182" y1="40718" x2="15227" y2="40000"/>
                        <a14:foregroundMark x1="11136" y1="45026" x2="12614" y2="45846"/>
                        <a14:foregroundMark x1="11932" y1="41231" x2="11932" y2="41231"/>
                        <a14:foregroundMark x1="12045" y1="41026" x2="14091" y2="40718"/>
                        <a14:foregroundMark x1="84432" y1="37026" x2="77841" y2="41026"/>
                        <a14:foregroundMark x1="77841" y1="41026" x2="75227" y2="48000"/>
                        <a14:foregroundMark x1="75227" y1="48000" x2="82955" y2="47077"/>
                        <a14:foregroundMark x1="82955" y1="47077" x2="80795" y2="40410"/>
                        <a14:foregroundMark x1="80795" y1="40410" x2="80455" y2="40308"/>
                        <a14:foregroundMark x1="82955" y1="43179" x2="85000" y2="46154"/>
                        <a14:foregroundMark x1="83182" y1="36205" x2="76364" y2="39590"/>
                        <a14:foregroundMark x1="76364" y1="39590" x2="76250" y2="39795"/>
                        <a14:foregroundMark x1="85000" y1="42051" x2="85341" y2="43692"/>
                        <a14:foregroundMark x1="26705" y1="92410" x2="34545" y2="92308"/>
                        <a14:foregroundMark x1="34545" y1="92308" x2="42273" y2="90256"/>
                        <a14:foregroundMark x1="42273" y1="90256" x2="50114" y2="91692"/>
                        <a14:foregroundMark x1="50114" y1="91692" x2="53068" y2="91487"/>
                        <a14:foregroundMark x1="29886" y1="95487" x2="29886" y2="954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024813" y="914400"/>
            <a:ext cx="7167187" cy="7940917"/>
          </a:xfrm>
          <a:prstGeom prst="rect">
            <a:avLst/>
          </a:prstGeom>
        </p:spPr>
      </p:pic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55771F68-C417-47D4-85E5-139CE06C7645}"/>
              </a:ext>
            </a:extLst>
          </p:cNvPr>
          <p:cNvSpPr/>
          <p:nvPr/>
        </p:nvSpPr>
        <p:spPr>
          <a:xfrm flipH="1">
            <a:off x="247649" y="2057399"/>
            <a:ext cx="6829011" cy="1581391"/>
          </a:xfrm>
          <a:prstGeom prst="wedgeRoundRectCallout">
            <a:avLst>
              <a:gd name="adj1" fmla="val -59673"/>
              <a:gd name="adj2" fmla="val 29651"/>
              <a:gd name="adj3" fmla="val 1666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Mở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đầu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buổi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biểu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diễn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là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tiết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mục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của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khỉ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con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Các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bạn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hãy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giải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bài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toán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để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lang="en-US" sz="3200" dirty="0" err="1">
                <a:solidFill>
                  <a:srgbClr val="ED5565">
                    <a:lumMod val="75000"/>
                  </a:srgbClr>
                </a:solidFill>
                <a:latin typeface="iCiel Cadena" panose="02000503000000020004" pitchFamily="50" charset="0"/>
              </a:rPr>
              <a:t>đón</a:t>
            </a:r>
            <a:r>
              <a:rPr lang="en-US" sz="3200" dirty="0">
                <a:solidFill>
                  <a:srgbClr val="ED5565">
                    <a:lumMod val="75000"/>
                  </a:srgbClr>
                </a:solidFill>
                <a:latin typeface="iCiel Cadena" panose="02000503000000020004" pitchFamily="50" charset="0"/>
              </a:rPr>
              <a:t> </a:t>
            </a:r>
            <a:r>
              <a:rPr lang="en-US" sz="3200" dirty="0" err="1">
                <a:solidFill>
                  <a:srgbClr val="ED5565">
                    <a:lumMod val="75000"/>
                  </a:srgbClr>
                </a:solidFill>
                <a:latin typeface="iCiel Cadena" panose="02000503000000020004" pitchFamily="50" charset="0"/>
              </a:rPr>
              <a:t>xem</a:t>
            </a:r>
            <a:r>
              <a:rPr lang="en-US" sz="3200" dirty="0">
                <a:solidFill>
                  <a:srgbClr val="ED5565">
                    <a:lumMod val="75000"/>
                  </a:srgbClr>
                </a:solidFill>
                <a:latin typeface="iCiel Cadena" panose="02000503000000020004" pitchFamily="50" charset="0"/>
              </a:rPr>
              <a:t> </a:t>
            </a:r>
            <a:r>
              <a:rPr lang="en-US" sz="3200" dirty="0" err="1">
                <a:solidFill>
                  <a:srgbClr val="ED5565">
                    <a:lumMod val="75000"/>
                  </a:srgbClr>
                </a:solidFill>
                <a:latin typeface="iCiel Cadena" panose="02000503000000020004" pitchFamily="50" charset="0"/>
              </a:rPr>
              <a:t>nhé</a:t>
            </a:r>
            <a:r>
              <a:rPr lang="en-US" sz="3200" dirty="0">
                <a:solidFill>
                  <a:srgbClr val="ED5565">
                    <a:lumMod val="75000"/>
                  </a:srgbClr>
                </a:solidFill>
                <a:latin typeface="iCiel Cadena" panose="02000503000000020004" pitchFamily="50" charset="0"/>
              </a:rPr>
              <a:t>!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ED5565">
                  <a:lumMod val="75000"/>
                </a:srgbClr>
              </a:solidFill>
              <a:effectLst/>
              <a:uLnTx/>
              <a:uFillTx/>
              <a:latin typeface="iCiel Cadena" panose="02000503000000020004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77850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145EEA50-0032-4CAA-8292-DC0ADD6503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3CD6169-D250-495B-9E0A-B937BFBD5AB1}"/>
              </a:ext>
            </a:extLst>
          </p:cNvPr>
          <p:cNvSpPr/>
          <p:nvPr/>
        </p:nvSpPr>
        <p:spPr>
          <a:xfrm>
            <a:off x="457200" y="218661"/>
            <a:ext cx="11049000" cy="6450496"/>
          </a:xfrm>
          <a:prstGeom prst="roundRect">
            <a:avLst>
              <a:gd name="adj" fmla="val 11460"/>
            </a:avLst>
          </a:prstGeom>
          <a:solidFill>
            <a:schemeClr val="bg1"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F2569A3-5C6E-4A4A-982E-601033A568F0}"/>
              </a:ext>
            </a:extLst>
          </p:cNvPr>
          <p:cNvGrpSpPr/>
          <p:nvPr/>
        </p:nvGrpSpPr>
        <p:grpSpPr>
          <a:xfrm>
            <a:off x="2047856" y="336151"/>
            <a:ext cx="9686944" cy="584775"/>
            <a:chOff x="1714688" y="581025"/>
            <a:chExt cx="9686944" cy="584775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FDB2065E-7DAF-4405-9B2C-F982D088072E}"/>
                </a:ext>
              </a:extLst>
            </p:cNvPr>
            <p:cNvSpPr/>
            <p:nvPr/>
          </p:nvSpPr>
          <p:spPr>
            <a:xfrm>
              <a:off x="1714688" y="581025"/>
              <a:ext cx="609600" cy="561975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F92C928-7FAF-447C-A75E-6473B0CE1EF7}"/>
                </a:ext>
              </a:extLst>
            </p:cNvPr>
            <p:cNvSpPr txBox="1"/>
            <p:nvPr/>
          </p:nvSpPr>
          <p:spPr>
            <a:xfrm>
              <a:off x="2371518" y="581025"/>
              <a:ext cx="903011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Mỗi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đồ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vật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dưới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đây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có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dạng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hình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khối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gì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?</a:t>
              </a:r>
            </a:p>
          </p:txBody>
        </p:sp>
      </p:grpSp>
      <p:pic>
        <p:nvPicPr>
          <p:cNvPr id="4" name="Picture 3" descr="A picture containing dishware, gear&#10;&#10;Description automatically generated">
            <a:extLst>
              <a:ext uri="{FF2B5EF4-FFF2-40B4-BE49-F238E27FC236}">
                <a16:creationId xmlns:a16="http://schemas.microsoft.com/office/drawing/2014/main" id="{5EE2F09C-DCBF-4D95-A4E7-E53185A6F1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887838"/>
            <a:ext cx="3494058" cy="247014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0179F3A-B190-4A87-A7C7-4683E73AF4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050" y="3819499"/>
            <a:ext cx="1960538" cy="2056255"/>
          </a:xfrm>
          <a:prstGeom prst="rect">
            <a:avLst/>
          </a:prstGeom>
        </p:spPr>
      </p:pic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92628692-5C00-4BDE-8C02-55A04C385B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0246" y="3408982"/>
            <a:ext cx="2165903" cy="2168989"/>
          </a:xfrm>
          <a:prstGeom prst="rect">
            <a:avLst/>
          </a:prstGeom>
        </p:spPr>
      </p:pic>
      <p:pic>
        <p:nvPicPr>
          <p:cNvPr id="11" name="Picture 10" descr="Logo&#10;&#10;Description automatically generated with low confidence">
            <a:extLst>
              <a:ext uri="{FF2B5EF4-FFF2-40B4-BE49-F238E27FC236}">
                <a16:creationId xmlns:a16="http://schemas.microsoft.com/office/drawing/2014/main" id="{760C1DB6-14E8-41D5-B33E-732CC6D2994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2823" y="87679"/>
            <a:ext cx="4363284" cy="4363284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E21EA7B7-EDC0-421C-B677-251B6FC1A62D}"/>
              </a:ext>
            </a:extLst>
          </p:cNvPr>
          <p:cNvSpPr/>
          <p:nvPr/>
        </p:nvSpPr>
        <p:spPr>
          <a:xfrm>
            <a:off x="911273" y="2802301"/>
            <a:ext cx="3051313" cy="70748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Rô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bốt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hút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bụi</a:t>
            </a:r>
            <a:endPara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1D3D5FD7-BC32-48BC-959C-E9043F7EB84A}"/>
              </a:ext>
            </a:extLst>
          </p:cNvPr>
          <p:cNvSpPr/>
          <p:nvPr/>
        </p:nvSpPr>
        <p:spPr>
          <a:xfrm>
            <a:off x="899945" y="5855512"/>
            <a:ext cx="3051313" cy="70748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Khối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ru-bích</a:t>
            </a:r>
            <a:endPara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C2271ACF-9F32-4B17-B04B-9AA8FD56775C}"/>
              </a:ext>
            </a:extLst>
          </p:cNvPr>
          <p:cNvSpPr/>
          <p:nvPr/>
        </p:nvSpPr>
        <p:spPr>
          <a:xfrm>
            <a:off x="6013002" y="3509789"/>
            <a:ext cx="2165903" cy="84304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Bể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endPara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2C8747B8-0C3B-4A6F-80E9-966814467CD3}"/>
              </a:ext>
            </a:extLst>
          </p:cNvPr>
          <p:cNvSpPr/>
          <p:nvPr/>
        </p:nvSpPr>
        <p:spPr>
          <a:xfrm>
            <a:off x="8240744" y="5725500"/>
            <a:ext cx="2783971" cy="84304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cầu</a:t>
            </a:r>
            <a:endPara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E71AA4CA-9407-41B0-B569-BE437DA13200}"/>
              </a:ext>
            </a:extLst>
          </p:cNvPr>
          <p:cNvSpPr/>
          <p:nvPr/>
        </p:nvSpPr>
        <p:spPr>
          <a:xfrm>
            <a:off x="911273" y="2792180"/>
            <a:ext cx="3051313" cy="70748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Khối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trụ</a:t>
            </a:r>
            <a:endParaRPr lang="en-US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183BBAF9-3EDF-49DA-AD1F-7918972658D3}"/>
              </a:ext>
            </a:extLst>
          </p:cNvPr>
          <p:cNvSpPr/>
          <p:nvPr/>
        </p:nvSpPr>
        <p:spPr>
          <a:xfrm>
            <a:off x="899945" y="5843040"/>
            <a:ext cx="3314246" cy="70748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Khối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lập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phương</a:t>
            </a:r>
            <a:endParaRPr lang="en-US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64B31E2E-FF34-4590-A93A-E25C0E26AD58}"/>
              </a:ext>
            </a:extLst>
          </p:cNvPr>
          <p:cNvSpPr/>
          <p:nvPr/>
        </p:nvSpPr>
        <p:spPr>
          <a:xfrm>
            <a:off x="4904223" y="3509789"/>
            <a:ext cx="3610188" cy="84304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Khối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hộp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chữ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nhật</a:t>
            </a:r>
            <a:endParaRPr lang="en-US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FD378D42-B3D4-4295-BF71-66318801AEBF}"/>
              </a:ext>
            </a:extLst>
          </p:cNvPr>
          <p:cNvSpPr/>
          <p:nvPr/>
        </p:nvSpPr>
        <p:spPr>
          <a:xfrm>
            <a:off x="8199142" y="5750104"/>
            <a:ext cx="2968109" cy="812896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Khối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cầu</a:t>
            </a:r>
            <a:endParaRPr lang="en-US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5986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33" grpId="0" animBg="1"/>
      <p:bldP spid="35" grpId="0" animBg="1"/>
      <p:bldP spid="37" grpId="0" animBg="1"/>
      <p:bldP spid="39" grpId="0" animBg="1"/>
      <p:bldP spid="41" grpId="0" animBg="1"/>
      <p:bldP spid="43" grpId="0" animBg="1"/>
      <p:bldP spid="4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085F7A2A-819D-4D3A-BE29-6929A25B0F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063" y="5873599"/>
            <a:ext cx="737079" cy="73707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10878" r="1087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2143186"/>
            <a:ext cx="3768513" cy="3768513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1600200" y="406922"/>
            <a:ext cx="9525000" cy="1078757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45246F5-BA82-4E91-B530-906D45C25DA4}"/>
              </a:ext>
            </a:extLst>
          </p:cNvPr>
          <p:cNvSpPr txBox="1"/>
          <p:nvPr/>
        </p:nvSpPr>
        <p:spPr>
          <a:xfrm>
            <a:off x="1177292" y="39129"/>
            <a:ext cx="983741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ungee Inline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ungee Inline" pitchFamily="2" charset="0"/>
                <a:ea typeface="+mn-ea"/>
                <a:cs typeface="+mn-cs"/>
              </a:rPr>
              <a:t>Tiết MỤC KHỈ MÚA BÓNG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ungee Inline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794824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1" grpId="0"/>
      <p:bldP spid="11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5F1CCC5-B6B0-4AAC-8EA5-C27E4013D1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063" y="5873599"/>
            <a:ext cx="737079" cy="73707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E3F3A68-438C-453F-9910-626C71D7B0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01815"/>
            <a:ext cx="12192000" cy="64739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6D568ED-3F31-4B4E-B173-25EC3505BE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23825" y="17768"/>
            <a:ext cx="12477750" cy="685799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5F02C55-62A3-4ECE-86C5-096C4CA890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231" b="95487" l="10000" r="90000">
                        <a14:foregroundMark x1="52614" y1="8000" x2="50455" y2="38667"/>
                        <a14:foregroundMark x1="55000" y1="5333" x2="54659" y2="7282"/>
                        <a14:foregroundMark x1="52159" y1="31795" x2="52045" y2="58154"/>
                        <a14:foregroundMark x1="61250" y1="29949" x2="51023" y2="63179"/>
                        <a14:foregroundMark x1="17159" y1="41744" x2="24773" y2="40923"/>
                        <a14:foregroundMark x1="24773" y1="40923" x2="31250" y2="43282"/>
                        <a14:foregroundMark x1="20909" y1="34974" x2="21364" y2="42359"/>
                        <a14:foregroundMark x1="21364" y1="42359" x2="22841" y2="45846"/>
                        <a14:foregroundMark x1="14091" y1="40923" x2="18977" y2="45538"/>
                        <a14:foregroundMark x1="13182" y1="40718" x2="15227" y2="40000"/>
                        <a14:foregroundMark x1="11136" y1="45026" x2="12614" y2="45846"/>
                        <a14:foregroundMark x1="11932" y1="41231" x2="11932" y2="41231"/>
                        <a14:foregroundMark x1="12045" y1="41026" x2="14091" y2="40718"/>
                        <a14:foregroundMark x1="84432" y1="37026" x2="77841" y2="41026"/>
                        <a14:foregroundMark x1="77841" y1="41026" x2="75227" y2="48000"/>
                        <a14:foregroundMark x1="75227" y1="48000" x2="82955" y2="47077"/>
                        <a14:foregroundMark x1="82955" y1="47077" x2="80795" y2="40410"/>
                        <a14:foregroundMark x1="80795" y1="40410" x2="80455" y2="40308"/>
                        <a14:foregroundMark x1="82955" y1="43179" x2="85000" y2="46154"/>
                        <a14:foregroundMark x1="83182" y1="36205" x2="76364" y2="39590"/>
                        <a14:foregroundMark x1="76364" y1="39590" x2="76250" y2="39795"/>
                        <a14:foregroundMark x1="85000" y1="42051" x2="85341" y2="43692"/>
                        <a14:foregroundMark x1="26705" y1="92410" x2="34545" y2="92308"/>
                        <a14:foregroundMark x1="34545" y1="92308" x2="42273" y2="90256"/>
                        <a14:foregroundMark x1="42273" y1="90256" x2="50114" y2="91692"/>
                        <a14:foregroundMark x1="50114" y1="91692" x2="53068" y2="91487"/>
                        <a14:foregroundMark x1="29886" y1="95487" x2="29886" y2="954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434388" y="914400"/>
            <a:ext cx="7167187" cy="7940917"/>
          </a:xfrm>
          <a:prstGeom prst="rect">
            <a:avLst/>
          </a:prstGeom>
        </p:spPr>
      </p:pic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55771F68-C417-47D4-85E5-139CE06C7645}"/>
              </a:ext>
            </a:extLst>
          </p:cNvPr>
          <p:cNvSpPr/>
          <p:nvPr/>
        </p:nvSpPr>
        <p:spPr>
          <a:xfrm flipH="1">
            <a:off x="247650" y="2057399"/>
            <a:ext cx="6762750" cy="1581391"/>
          </a:xfrm>
          <a:prstGeom prst="wedgeRoundRectCallout">
            <a:avLst>
              <a:gd name="adj1" fmla="val -59673"/>
              <a:gd name="adj2" fmla="val 29651"/>
              <a:gd name="adj3" fmla="val 1666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Hãy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quan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sát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thật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kỹ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các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bức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tranh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và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thực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hiện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các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yêu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cầu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đưa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ra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để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tiếp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tục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xem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biểu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diễn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nhé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498332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145EEA50-0032-4CAA-8292-DC0ADD6503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3CD6169-D250-495B-9E0A-B937BFBD5AB1}"/>
              </a:ext>
            </a:extLst>
          </p:cNvPr>
          <p:cNvSpPr/>
          <p:nvPr/>
        </p:nvSpPr>
        <p:spPr>
          <a:xfrm>
            <a:off x="457200" y="304799"/>
            <a:ext cx="11049000" cy="6248400"/>
          </a:xfrm>
          <a:prstGeom prst="roundRect">
            <a:avLst>
              <a:gd name="adj" fmla="val 11460"/>
            </a:avLst>
          </a:prstGeom>
          <a:solidFill>
            <a:schemeClr val="bg1"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CAE94D9-3CE1-441F-9EC8-D3B1803AF4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1983" y="5105399"/>
            <a:ext cx="1581056" cy="1752599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80FB70FF-02EE-4A99-AC7B-2556FD1FFC5C}"/>
              </a:ext>
            </a:extLst>
          </p:cNvPr>
          <p:cNvSpPr txBox="1"/>
          <p:nvPr/>
        </p:nvSpPr>
        <p:spPr>
          <a:xfrm>
            <a:off x="838200" y="453451"/>
            <a:ext cx="105156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Chọn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hình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thích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hợp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điền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dấu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“?”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1E0ABCA9-5417-45E0-A53E-0BCB6FA419B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315" b="91759" l="10000" r="90000">
                        <a14:foregroundMark x1="24857" y1="2315" x2="22000" y2="16389"/>
                        <a14:foregroundMark x1="52000" y1="19167" x2="55429" y2="28241"/>
                        <a14:foregroundMark x1="54286" y1="19352" x2="54857" y2="26759"/>
                        <a14:foregroundMark x1="67429" y1="42500" x2="67143" y2="50833"/>
                        <a14:foregroundMark x1="75143" y1="45093" x2="75143" y2="45093"/>
                        <a14:foregroundMark x1="34286" y1="83611" x2="45286" y2="87593"/>
                        <a14:foregroundMark x1="45286" y1="87593" x2="56857" y2="88333"/>
                        <a14:foregroundMark x1="56857" y1="88333" x2="78571" y2="85556"/>
                        <a14:foregroundMark x1="78571" y1="85556" x2="80571" y2="84352"/>
                        <a14:foregroundMark x1="34571" y1="88796" x2="44857" y2="91759"/>
                        <a14:foregroundMark x1="44857" y1="91759" x2="84000" y2="880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795"/>
          <a:stretch/>
        </p:blipFill>
        <p:spPr>
          <a:xfrm>
            <a:off x="-176600" y="4367014"/>
            <a:ext cx="1757656" cy="250043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2F9EC4A-4D97-49F3-97AE-6A93A964C8C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5800" y="1966410"/>
            <a:ext cx="10515600" cy="149880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24F5ACA-E4EC-4F49-9093-3B139C52D7F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83817" y="3517097"/>
            <a:ext cx="2180715" cy="175259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8C0DB87-A018-4D3E-99CC-29734E0B4D1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76982" y="3760374"/>
            <a:ext cx="1769661" cy="140157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1120AC-6877-427C-A64C-2C556A9D32B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19921" y="3727721"/>
            <a:ext cx="1650875" cy="133135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8A7344F-4908-452B-87E4-DE166C63161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46383" y="3736200"/>
            <a:ext cx="1493355" cy="1261628"/>
          </a:xfrm>
          <a:prstGeom prst="rect">
            <a:avLst/>
          </a:prstGeom>
        </p:spPr>
      </p:pic>
      <p:sp>
        <p:nvSpPr>
          <p:cNvPr id="18" name="Left Brace 17">
            <a:extLst>
              <a:ext uri="{FF2B5EF4-FFF2-40B4-BE49-F238E27FC236}">
                <a16:creationId xmlns:a16="http://schemas.microsoft.com/office/drawing/2014/main" id="{5A2C6081-10BC-4748-8E5B-E344D3A674C0}"/>
              </a:ext>
            </a:extLst>
          </p:cNvPr>
          <p:cNvSpPr/>
          <p:nvPr/>
        </p:nvSpPr>
        <p:spPr>
          <a:xfrm rot="16200000">
            <a:off x="2611558" y="1954392"/>
            <a:ext cx="472009" cy="2773020"/>
          </a:xfrm>
          <a:prstGeom prst="leftBrace">
            <a:avLst>
              <a:gd name="adj1" fmla="val 35707"/>
              <a:gd name="adj2" fmla="val 50806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Left Brace 29">
            <a:extLst>
              <a:ext uri="{FF2B5EF4-FFF2-40B4-BE49-F238E27FC236}">
                <a16:creationId xmlns:a16="http://schemas.microsoft.com/office/drawing/2014/main" id="{E0A1ED80-93A5-4146-BB46-23B653EB9942}"/>
              </a:ext>
            </a:extLst>
          </p:cNvPr>
          <p:cNvSpPr/>
          <p:nvPr/>
        </p:nvSpPr>
        <p:spPr>
          <a:xfrm rot="16200000">
            <a:off x="5841779" y="1904521"/>
            <a:ext cx="472009" cy="2773020"/>
          </a:xfrm>
          <a:prstGeom prst="leftBrace">
            <a:avLst>
              <a:gd name="adj1" fmla="val 35707"/>
              <a:gd name="adj2" fmla="val 50806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Left Brace 31">
            <a:extLst>
              <a:ext uri="{FF2B5EF4-FFF2-40B4-BE49-F238E27FC236}">
                <a16:creationId xmlns:a16="http://schemas.microsoft.com/office/drawing/2014/main" id="{685A25D7-1808-49C8-B80E-1B6C0CFA211D}"/>
              </a:ext>
            </a:extLst>
          </p:cNvPr>
          <p:cNvSpPr/>
          <p:nvPr/>
        </p:nvSpPr>
        <p:spPr>
          <a:xfrm rot="16200000">
            <a:off x="8909782" y="1940419"/>
            <a:ext cx="472009" cy="2773020"/>
          </a:xfrm>
          <a:prstGeom prst="leftBrace">
            <a:avLst>
              <a:gd name="adj1" fmla="val 35707"/>
              <a:gd name="adj2" fmla="val 50806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26CE5F6-D815-47F3-9C9D-62BDA604E239}"/>
              </a:ext>
            </a:extLst>
          </p:cNvPr>
          <p:cNvSpPr/>
          <p:nvPr/>
        </p:nvSpPr>
        <p:spPr>
          <a:xfrm>
            <a:off x="6096000" y="4393396"/>
            <a:ext cx="503583" cy="60443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263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6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1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46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7" fill="hold">
                          <p:stCondLst>
                            <p:cond delay="indefinite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1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8" grpId="0" animBg="1"/>
          <p:bldP spid="30" grpId="0" animBg="1"/>
          <p:bldP spid="32" grpId="0" animBg="1"/>
          <p:bldP spid="19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6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1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46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7" fill="hold">
                          <p:stCondLst>
                            <p:cond delay="indefinite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1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8" grpId="0" animBg="1"/>
          <p:bldP spid="30" grpId="0" animBg="1"/>
          <p:bldP spid="32" grpId="0" animBg="1"/>
          <p:bldP spid="19" grpId="0" animBg="1"/>
        </p:bldLst>
      </p:timing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95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heme/theme1.xml><?xml version="1.0" encoding="utf-8"?>
<a:theme xmlns:a="http://schemas.openxmlformats.org/drawingml/2006/main" name="1_Office Theme">
  <a:themeElements>
    <a:clrScheme name="9Slide - 2021">
      <a:dk1>
        <a:sysClr val="windowText" lastClr="000000"/>
      </a:dk1>
      <a:lt1>
        <a:sysClr val="window" lastClr="FFFFFF"/>
      </a:lt1>
      <a:dk2>
        <a:srgbClr val="092D6C"/>
      </a:dk2>
      <a:lt2>
        <a:srgbClr val="FCECD0"/>
      </a:lt2>
      <a:accent1>
        <a:srgbClr val="4FC1E9"/>
      </a:accent1>
      <a:accent2>
        <a:srgbClr val="48CFAD"/>
      </a:accent2>
      <a:accent3>
        <a:srgbClr val="A0D468"/>
      </a:accent3>
      <a:accent4>
        <a:srgbClr val="FFBD45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9Slide Fonts">
      <a:majorFont>
        <a:latin typeface="#9Slide02 Tieu de dai"/>
        <a:ea typeface=""/>
        <a:cs typeface=""/>
      </a:majorFont>
      <a:minorFont>
        <a:latin typeface="#9Slide02 Noi dung da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mtClean="0">
            <a:solidFill>
              <a:schemeClr val="tx1">
                <a:lumMod val="50000"/>
                <a:lumOff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4C410E64-73D4-4894-A16A-B0A564A2C1B3}" vid="{BD11DD77-7AB8-40E7-98B4-F754939C4E0E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450</Words>
  <Application>Microsoft Office PowerPoint</Application>
  <PresentationFormat>Widescreen</PresentationFormat>
  <Paragraphs>64</Paragraphs>
  <Slides>23</Slides>
  <Notes>2</Notes>
  <HiddenSlides>0</HiddenSlides>
  <MMClips>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#9Slide02 Noi dung dai</vt:lpstr>
      <vt:lpstr>#9Slide02 Tieu de dai</vt:lpstr>
      <vt:lpstr>Bungee Inline</vt:lpstr>
      <vt:lpstr>Arial</vt:lpstr>
      <vt:lpstr>Calibri</vt:lpstr>
      <vt:lpstr>Calibri Light</vt:lpstr>
      <vt:lpstr>iCiel Cadena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</dc:creator>
  <cp:lastModifiedBy>Thao Tran</cp:lastModifiedBy>
  <cp:revision>24</cp:revision>
  <dcterms:created xsi:type="dcterms:W3CDTF">2022-05-14T09:09:35Z</dcterms:created>
  <dcterms:modified xsi:type="dcterms:W3CDTF">2022-07-20T02:20:34Z</dcterms:modified>
</cp:coreProperties>
</file>