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1.xml" ContentType="application/vnd.openxmlformats-officedocument.presentationml.tags+xml"/>
  <Override PartName="/ppt/notesSlides/notesSlide16.xml" ContentType="application/vnd.openxmlformats-officedocument.presentationml.notesSlide+xml"/>
  <Override PartName="/ppt/tags/tag2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  <p:sldMasterId id="2147483688" r:id="rId3"/>
    <p:sldMasterId id="2147483700" r:id="rId4"/>
    <p:sldMasterId id="2147483706" r:id="rId5"/>
  </p:sldMasterIdLst>
  <p:notesMasterIdLst>
    <p:notesMasterId r:id="rId30"/>
  </p:notesMasterIdLst>
  <p:sldIdLst>
    <p:sldId id="495" r:id="rId6"/>
    <p:sldId id="2007577108" r:id="rId7"/>
    <p:sldId id="470" r:id="rId8"/>
    <p:sldId id="475" r:id="rId9"/>
    <p:sldId id="2007577110" r:id="rId10"/>
    <p:sldId id="2007577109" r:id="rId11"/>
    <p:sldId id="2007577122" r:id="rId12"/>
    <p:sldId id="2007577123" r:id="rId13"/>
    <p:sldId id="2007577124" r:id="rId14"/>
    <p:sldId id="471" r:id="rId15"/>
    <p:sldId id="274" r:id="rId16"/>
    <p:sldId id="2007577111" r:id="rId17"/>
    <p:sldId id="2007577112" r:id="rId18"/>
    <p:sldId id="2007577125" r:id="rId19"/>
    <p:sldId id="2007577126" r:id="rId20"/>
    <p:sldId id="2007577121" r:id="rId21"/>
    <p:sldId id="2007577120" r:id="rId22"/>
    <p:sldId id="304" r:id="rId23"/>
    <p:sldId id="305" r:id="rId24"/>
    <p:sldId id="307" r:id="rId25"/>
    <p:sldId id="306" r:id="rId26"/>
    <p:sldId id="308" r:id="rId27"/>
    <p:sldId id="503" r:id="rId28"/>
    <p:sldId id="297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EC5882-511C-4FEA-B406-1A30F3E62C9B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6E074C-BF47-4458-A05D-58AE9F295B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128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7654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04897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52800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85722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01864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30628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a073618e60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a073618e60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Ghi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chú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: Click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vào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ô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số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=&gt;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hiện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câu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hỏi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Ghi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chú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: Click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vào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ô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số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=&gt;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hiện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câu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</a:t>
            </a:r>
            <a:r>
              <a:rPr lang="en-US" sz="1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hỏi</a:t>
            </a: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. 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+mn-lt"/>
              </a:rPr>
              <a:t>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54CAC0-CD85-4696-9F8B-48E8E3C094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84102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8726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920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10328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35346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5804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60384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55537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32072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50309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8226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803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2884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7134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9706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4154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0950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3117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418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9216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8020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644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1579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723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6983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406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0644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5614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9349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158806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6377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3199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102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3635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4842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5329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8865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9157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281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7267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43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2663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Intro">
  <p:cSld name="002 Intro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"/>
          <p:cNvSpPr/>
          <p:nvPr/>
        </p:nvSpPr>
        <p:spPr>
          <a:xfrm rot="9167139">
            <a:off x="5054820" y="-685057"/>
            <a:ext cx="6772836" cy="7976631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8" name="Google Shape;78;p4"/>
          <p:cNvGrpSpPr/>
          <p:nvPr/>
        </p:nvGrpSpPr>
        <p:grpSpPr>
          <a:xfrm>
            <a:off x="234254" y="500774"/>
            <a:ext cx="5272441" cy="5604964"/>
            <a:chOff x="1712498" y="767350"/>
            <a:chExt cx="5272441" cy="5604964"/>
          </a:xfrm>
        </p:grpSpPr>
        <p:sp>
          <p:nvSpPr>
            <p:cNvPr id="79" name="Google Shape;79;p4"/>
            <p:cNvSpPr/>
            <p:nvPr/>
          </p:nvSpPr>
          <p:spPr>
            <a:xfrm>
              <a:off x="1712498" y="767350"/>
              <a:ext cx="5272441" cy="5604964"/>
            </a:xfrm>
            <a:custGeom>
              <a:avLst/>
              <a:gdLst/>
              <a:ahLst/>
              <a:cxnLst/>
              <a:rect l="l" t="t" r="r" b="b"/>
              <a:pathLst>
                <a:path w="1381124" h="1893569" extrusionOk="0">
                  <a:moveTo>
                    <a:pt x="0" y="0"/>
                  </a:moveTo>
                  <a:lnTo>
                    <a:pt x="1216343" y="0"/>
                  </a:lnTo>
                  <a:cubicBezTo>
                    <a:pt x="1306830" y="0"/>
                    <a:pt x="1381125" y="74295"/>
                    <a:pt x="1381125" y="164782"/>
                  </a:cubicBezTo>
                  <a:lnTo>
                    <a:pt x="1381125" y="1728788"/>
                  </a:lnTo>
                  <a:cubicBezTo>
                    <a:pt x="1381125" y="1819275"/>
                    <a:pt x="1306830" y="1893570"/>
                    <a:pt x="1216343" y="1893570"/>
                  </a:cubicBezTo>
                  <a:lnTo>
                    <a:pt x="0" y="18935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EFE2"/>
            </a:solidFill>
            <a:ln>
              <a:noFill/>
            </a:ln>
            <a:effectLst>
              <a:outerShdw blurRad="635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2550742" y="1435500"/>
              <a:ext cx="4084808" cy="4401082"/>
            </a:xfrm>
            <a:custGeom>
              <a:avLst/>
              <a:gdLst/>
              <a:ahLst/>
              <a:cxnLst/>
              <a:rect l="l" t="t" r="r" b="b"/>
              <a:pathLst>
                <a:path w="940117" h="1486852" extrusionOk="0">
                  <a:moveTo>
                    <a:pt x="24765" y="204788"/>
                  </a:moveTo>
                  <a:cubicBezTo>
                    <a:pt x="321945" y="204788"/>
                    <a:pt x="619125" y="204788"/>
                    <a:pt x="915352" y="204788"/>
                  </a:cubicBezTo>
                  <a:cubicBezTo>
                    <a:pt x="928688" y="204788"/>
                    <a:pt x="940118" y="216217"/>
                    <a:pt x="940118" y="229552"/>
                  </a:cubicBezTo>
                  <a:lnTo>
                    <a:pt x="940118" y="229552"/>
                  </a:lnTo>
                  <a:cubicBezTo>
                    <a:pt x="940118" y="242888"/>
                    <a:pt x="928688" y="254317"/>
                    <a:pt x="915352" y="254317"/>
                  </a:cubicBezTo>
                  <a:cubicBezTo>
                    <a:pt x="618173" y="254317"/>
                    <a:pt x="320993" y="254317"/>
                    <a:pt x="24765" y="254317"/>
                  </a:cubicBezTo>
                  <a:cubicBezTo>
                    <a:pt x="11430" y="254317"/>
                    <a:pt x="0" y="242888"/>
                    <a:pt x="0" y="229552"/>
                  </a:cubicBezTo>
                  <a:lnTo>
                    <a:pt x="0" y="229552"/>
                  </a:lnTo>
                  <a:cubicBezTo>
                    <a:pt x="0" y="216217"/>
                    <a:pt x="11430" y="204788"/>
                    <a:pt x="24765" y="204788"/>
                  </a:cubicBezTo>
                  <a:lnTo>
                    <a:pt x="24765" y="204788"/>
                  </a:lnTo>
                  <a:close/>
                  <a:moveTo>
                    <a:pt x="24765" y="0"/>
                  </a:moveTo>
                  <a:lnTo>
                    <a:pt x="915352" y="0"/>
                  </a:lnTo>
                  <a:cubicBezTo>
                    <a:pt x="928688" y="0"/>
                    <a:pt x="940118" y="11430"/>
                    <a:pt x="940118" y="24765"/>
                  </a:cubicBezTo>
                  <a:lnTo>
                    <a:pt x="940118" y="24765"/>
                  </a:lnTo>
                  <a:cubicBezTo>
                    <a:pt x="940118" y="38100"/>
                    <a:pt x="928688" y="49530"/>
                    <a:pt x="915352" y="49530"/>
                  </a:cubicBezTo>
                  <a:lnTo>
                    <a:pt x="24765" y="49530"/>
                  </a:lnTo>
                  <a:cubicBezTo>
                    <a:pt x="11430" y="49530"/>
                    <a:pt x="0" y="38100"/>
                    <a:pt x="0" y="24765"/>
                  </a:cubicBezTo>
                  <a:lnTo>
                    <a:pt x="0" y="24765"/>
                  </a:lnTo>
                  <a:cubicBezTo>
                    <a:pt x="0" y="10477"/>
                    <a:pt x="11430" y="0"/>
                    <a:pt x="24765" y="0"/>
                  </a:cubicBezTo>
                  <a:lnTo>
                    <a:pt x="24765" y="0"/>
                  </a:lnTo>
                  <a:close/>
                  <a:moveTo>
                    <a:pt x="24765" y="410527"/>
                  </a:moveTo>
                  <a:cubicBezTo>
                    <a:pt x="321945" y="410527"/>
                    <a:pt x="619125" y="410527"/>
                    <a:pt x="915352" y="410527"/>
                  </a:cubicBezTo>
                  <a:cubicBezTo>
                    <a:pt x="928688" y="410527"/>
                    <a:pt x="940118" y="421957"/>
                    <a:pt x="940118" y="435292"/>
                  </a:cubicBezTo>
                  <a:lnTo>
                    <a:pt x="940118" y="435292"/>
                  </a:lnTo>
                  <a:cubicBezTo>
                    <a:pt x="940118" y="448627"/>
                    <a:pt x="928688" y="460057"/>
                    <a:pt x="915352" y="460057"/>
                  </a:cubicBezTo>
                  <a:cubicBezTo>
                    <a:pt x="618173" y="460057"/>
                    <a:pt x="320993" y="460057"/>
                    <a:pt x="24765" y="460057"/>
                  </a:cubicBezTo>
                  <a:cubicBezTo>
                    <a:pt x="11430" y="460057"/>
                    <a:pt x="0" y="448627"/>
                    <a:pt x="0" y="435292"/>
                  </a:cubicBezTo>
                  <a:lnTo>
                    <a:pt x="0" y="435292"/>
                  </a:lnTo>
                  <a:cubicBezTo>
                    <a:pt x="0" y="421005"/>
                    <a:pt x="11430" y="410527"/>
                    <a:pt x="24765" y="410527"/>
                  </a:cubicBezTo>
                  <a:lnTo>
                    <a:pt x="24765" y="410527"/>
                  </a:lnTo>
                  <a:close/>
                  <a:moveTo>
                    <a:pt x="24765" y="615315"/>
                  </a:moveTo>
                  <a:cubicBezTo>
                    <a:pt x="321945" y="615315"/>
                    <a:pt x="619125" y="615315"/>
                    <a:pt x="915352" y="615315"/>
                  </a:cubicBezTo>
                  <a:cubicBezTo>
                    <a:pt x="928688" y="615315"/>
                    <a:pt x="940118" y="626745"/>
                    <a:pt x="940118" y="640080"/>
                  </a:cubicBezTo>
                  <a:lnTo>
                    <a:pt x="940118" y="640080"/>
                  </a:lnTo>
                  <a:cubicBezTo>
                    <a:pt x="940118" y="653415"/>
                    <a:pt x="928688" y="664845"/>
                    <a:pt x="915352" y="664845"/>
                  </a:cubicBezTo>
                  <a:cubicBezTo>
                    <a:pt x="618173" y="664845"/>
                    <a:pt x="320993" y="664845"/>
                    <a:pt x="24765" y="664845"/>
                  </a:cubicBezTo>
                  <a:cubicBezTo>
                    <a:pt x="11430" y="664845"/>
                    <a:pt x="0" y="653415"/>
                    <a:pt x="0" y="640080"/>
                  </a:cubicBezTo>
                  <a:lnTo>
                    <a:pt x="0" y="640080"/>
                  </a:lnTo>
                  <a:cubicBezTo>
                    <a:pt x="0" y="626745"/>
                    <a:pt x="11430" y="615315"/>
                    <a:pt x="24765" y="615315"/>
                  </a:cubicBezTo>
                  <a:lnTo>
                    <a:pt x="24765" y="615315"/>
                  </a:lnTo>
                  <a:close/>
                  <a:moveTo>
                    <a:pt x="24765" y="821055"/>
                  </a:moveTo>
                  <a:cubicBezTo>
                    <a:pt x="321945" y="821055"/>
                    <a:pt x="619125" y="821055"/>
                    <a:pt x="915352" y="821055"/>
                  </a:cubicBezTo>
                  <a:cubicBezTo>
                    <a:pt x="928688" y="821055"/>
                    <a:pt x="940118" y="832485"/>
                    <a:pt x="940118" y="845820"/>
                  </a:cubicBezTo>
                  <a:lnTo>
                    <a:pt x="940118" y="845820"/>
                  </a:lnTo>
                  <a:cubicBezTo>
                    <a:pt x="940118" y="859155"/>
                    <a:pt x="928688" y="870585"/>
                    <a:pt x="915352" y="870585"/>
                  </a:cubicBezTo>
                  <a:cubicBezTo>
                    <a:pt x="618173" y="870585"/>
                    <a:pt x="320993" y="870585"/>
                    <a:pt x="24765" y="870585"/>
                  </a:cubicBezTo>
                  <a:cubicBezTo>
                    <a:pt x="11430" y="870585"/>
                    <a:pt x="0" y="859155"/>
                    <a:pt x="0" y="845820"/>
                  </a:cubicBezTo>
                  <a:lnTo>
                    <a:pt x="0" y="845820"/>
                  </a:lnTo>
                  <a:cubicBezTo>
                    <a:pt x="0" y="831532"/>
                    <a:pt x="11430" y="821055"/>
                    <a:pt x="24765" y="821055"/>
                  </a:cubicBezTo>
                  <a:lnTo>
                    <a:pt x="24765" y="821055"/>
                  </a:lnTo>
                  <a:close/>
                  <a:moveTo>
                    <a:pt x="24765" y="1025842"/>
                  </a:moveTo>
                  <a:cubicBezTo>
                    <a:pt x="321945" y="1025842"/>
                    <a:pt x="619125" y="1025842"/>
                    <a:pt x="915352" y="1025842"/>
                  </a:cubicBezTo>
                  <a:cubicBezTo>
                    <a:pt x="928688" y="1025842"/>
                    <a:pt x="940118" y="1037272"/>
                    <a:pt x="940118" y="1050607"/>
                  </a:cubicBezTo>
                  <a:lnTo>
                    <a:pt x="940118" y="1050607"/>
                  </a:lnTo>
                  <a:cubicBezTo>
                    <a:pt x="940118" y="1063942"/>
                    <a:pt x="928688" y="1075373"/>
                    <a:pt x="915352" y="1075373"/>
                  </a:cubicBezTo>
                  <a:cubicBezTo>
                    <a:pt x="618173" y="1075373"/>
                    <a:pt x="320993" y="1075373"/>
                    <a:pt x="24765" y="1075373"/>
                  </a:cubicBezTo>
                  <a:cubicBezTo>
                    <a:pt x="11430" y="1075373"/>
                    <a:pt x="0" y="1063942"/>
                    <a:pt x="0" y="1050607"/>
                  </a:cubicBezTo>
                  <a:lnTo>
                    <a:pt x="0" y="1050607"/>
                  </a:lnTo>
                  <a:cubicBezTo>
                    <a:pt x="0" y="1037272"/>
                    <a:pt x="11430" y="1025842"/>
                    <a:pt x="24765" y="1025842"/>
                  </a:cubicBezTo>
                  <a:lnTo>
                    <a:pt x="24765" y="1025842"/>
                  </a:lnTo>
                  <a:close/>
                  <a:moveTo>
                    <a:pt x="24765" y="1231582"/>
                  </a:moveTo>
                  <a:cubicBezTo>
                    <a:pt x="321945" y="1231582"/>
                    <a:pt x="619125" y="1231582"/>
                    <a:pt x="915352" y="1231582"/>
                  </a:cubicBezTo>
                  <a:cubicBezTo>
                    <a:pt x="928688" y="1231582"/>
                    <a:pt x="940118" y="1243013"/>
                    <a:pt x="940118" y="1256348"/>
                  </a:cubicBezTo>
                  <a:lnTo>
                    <a:pt x="940118" y="1256348"/>
                  </a:lnTo>
                  <a:cubicBezTo>
                    <a:pt x="940118" y="1269682"/>
                    <a:pt x="928688" y="1281113"/>
                    <a:pt x="915352" y="1281113"/>
                  </a:cubicBezTo>
                  <a:cubicBezTo>
                    <a:pt x="618173" y="1281113"/>
                    <a:pt x="320993" y="1281113"/>
                    <a:pt x="24765" y="1281113"/>
                  </a:cubicBezTo>
                  <a:cubicBezTo>
                    <a:pt x="11430" y="1281113"/>
                    <a:pt x="0" y="1269682"/>
                    <a:pt x="0" y="1256348"/>
                  </a:cubicBezTo>
                  <a:lnTo>
                    <a:pt x="0" y="1256348"/>
                  </a:lnTo>
                  <a:cubicBezTo>
                    <a:pt x="0" y="1243013"/>
                    <a:pt x="11430" y="1231582"/>
                    <a:pt x="24765" y="1231582"/>
                  </a:cubicBezTo>
                  <a:lnTo>
                    <a:pt x="24765" y="1231582"/>
                  </a:lnTo>
                  <a:close/>
                  <a:moveTo>
                    <a:pt x="24765" y="1437323"/>
                  </a:moveTo>
                  <a:lnTo>
                    <a:pt x="915352" y="1437323"/>
                  </a:lnTo>
                  <a:cubicBezTo>
                    <a:pt x="928688" y="1437323"/>
                    <a:pt x="940118" y="1448752"/>
                    <a:pt x="940118" y="1462088"/>
                  </a:cubicBezTo>
                  <a:lnTo>
                    <a:pt x="940118" y="1462088"/>
                  </a:lnTo>
                  <a:cubicBezTo>
                    <a:pt x="940118" y="1475423"/>
                    <a:pt x="928688" y="1486852"/>
                    <a:pt x="915352" y="1486852"/>
                  </a:cubicBezTo>
                  <a:lnTo>
                    <a:pt x="24765" y="1486852"/>
                  </a:lnTo>
                  <a:cubicBezTo>
                    <a:pt x="11430" y="1486852"/>
                    <a:pt x="0" y="1475423"/>
                    <a:pt x="0" y="1462088"/>
                  </a:cubicBezTo>
                  <a:lnTo>
                    <a:pt x="0" y="1462088"/>
                  </a:lnTo>
                  <a:cubicBezTo>
                    <a:pt x="0" y="1447800"/>
                    <a:pt x="11430" y="1437323"/>
                    <a:pt x="24765" y="1437323"/>
                  </a:cubicBezTo>
                  <a:close/>
                </a:path>
              </a:pathLst>
            </a:custGeom>
            <a:solidFill>
              <a:srgbClr val="F6E2C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4"/>
            <p:cNvSpPr/>
            <p:nvPr/>
          </p:nvSpPr>
          <p:spPr>
            <a:xfrm>
              <a:off x="1887150" y="10466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1883238" y="21408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1887150" y="32564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1883238" y="42744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1883238" y="5417425"/>
              <a:ext cx="518700" cy="518700"/>
            </a:xfrm>
            <a:prstGeom prst="ellipse">
              <a:avLst/>
            </a:prstGeom>
            <a:solidFill>
              <a:srgbClr val="B190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6" name="Google Shape;86;p4"/>
          <p:cNvSpPr txBox="1">
            <a:spLocks noGrp="1"/>
          </p:cNvSpPr>
          <p:nvPr>
            <p:ph type="title"/>
          </p:nvPr>
        </p:nvSpPr>
        <p:spPr>
          <a:xfrm>
            <a:off x="1169425" y="1418325"/>
            <a:ext cx="3895800" cy="4160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7000" b="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87" name="Google Shape;87;p4"/>
          <p:cNvSpPr txBox="1">
            <a:spLocks noGrp="1"/>
          </p:cNvSpPr>
          <p:nvPr>
            <p:ph type="body" idx="1"/>
          </p:nvPr>
        </p:nvSpPr>
        <p:spPr>
          <a:xfrm rot="-721606">
            <a:off x="6612571" y="508403"/>
            <a:ext cx="4096108" cy="583564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88" name="Google Shape;88;p4"/>
          <p:cNvGrpSpPr/>
          <p:nvPr/>
        </p:nvGrpSpPr>
        <p:grpSpPr>
          <a:xfrm rot="-10661423">
            <a:off x="11146622" y="-787022"/>
            <a:ext cx="957505" cy="4380657"/>
            <a:chOff x="8286350" y="2240498"/>
            <a:chExt cx="957493" cy="4380603"/>
          </a:xfrm>
        </p:grpSpPr>
        <p:sp>
          <p:nvSpPr>
            <p:cNvPr id="89" name="Google Shape;89;p4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4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4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" name="Google Shape;97;p4"/>
          <p:cNvGrpSpPr/>
          <p:nvPr/>
        </p:nvGrpSpPr>
        <p:grpSpPr>
          <a:xfrm rot="-1341854">
            <a:off x="10669025" y="2459898"/>
            <a:ext cx="957510" cy="4380680"/>
            <a:chOff x="8286350" y="2240498"/>
            <a:chExt cx="957493" cy="4380603"/>
          </a:xfrm>
        </p:grpSpPr>
        <p:sp>
          <p:nvSpPr>
            <p:cNvPr id="98" name="Google Shape;98;p4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4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568426" y="5070650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bg1">
                    <a:lumMod val="50000"/>
                  </a:schemeClr>
                </a:solidFill>
                <a:latin typeface="#9Slide03 AmpleSoft Bold" pitchFamily="2" charset="0"/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r>
              <a:rPr lang="en-US" dirty="0"/>
              <a:t>HẢO</a:t>
            </a:r>
          </a:p>
        </p:txBody>
      </p:sp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08950" y="-6035040"/>
            <a:ext cx="2918460" cy="496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9412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 Two columns">
  <p:cSld name="006 Two columns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8"/>
          <p:cNvSpPr/>
          <p:nvPr/>
        </p:nvSpPr>
        <p:spPr>
          <a:xfrm rot="-6455144">
            <a:off x="1080942" y="-1579124"/>
            <a:ext cx="9764768" cy="11500344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9" name="Google Shape;239;p8"/>
          <p:cNvGrpSpPr/>
          <p:nvPr/>
        </p:nvGrpSpPr>
        <p:grpSpPr>
          <a:xfrm rot="8363066">
            <a:off x="-201178" y="-822346"/>
            <a:ext cx="957529" cy="4380768"/>
            <a:chOff x="8286350" y="2240498"/>
            <a:chExt cx="957493" cy="4380603"/>
          </a:xfrm>
        </p:grpSpPr>
        <p:sp>
          <p:nvSpPr>
            <p:cNvPr id="240" name="Google Shape;240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244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8" name="Google Shape;248;p8"/>
          <p:cNvGrpSpPr/>
          <p:nvPr/>
        </p:nvGrpSpPr>
        <p:grpSpPr>
          <a:xfrm rot="1393766">
            <a:off x="-232440" y="4629714"/>
            <a:ext cx="957459" cy="4380446"/>
            <a:chOff x="8286350" y="2240498"/>
            <a:chExt cx="957493" cy="4380603"/>
          </a:xfrm>
        </p:grpSpPr>
        <p:sp>
          <p:nvSpPr>
            <p:cNvPr id="249" name="Google Shape;249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7" name="Google Shape;257;p8"/>
          <p:cNvGrpSpPr/>
          <p:nvPr/>
        </p:nvGrpSpPr>
        <p:grpSpPr>
          <a:xfrm rot="-2700000">
            <a:off x="11317752" y="4203511"/>
            <a:ext cx="957484" cy="4380561"/>
            <a:chOff x="8286350" y="2240498"/>
            <a:chExt cx="957493" cy="4380603"/>
          </a:xfrm>
        </p:grpSpPr>
        <p:sp>
          <p:nvSpPr>
            <p:cNvPr id="258" name="Google Shape;258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6" name="Google Shape;266;p8"/>
          <p:cNvSpPr txBox="1">
            <a:spLocks noGrp="1"/>
          </p:cNvSpPr>
          <p:nvPr>
            <p:ph type="title"/>
          </p:nvPr>
        </p:nvSpPr>
        <p:spPr>
          <a:xfrm>
            <a:off x="1610875" y="2068275"/>
            <a:ext cx="8613900" cy="3160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9pPr>
          </a:lstStyle>
          <a:p>
            <a:endParaRPr/>
          </a:p>
        </p:txBody>
      </p:sp>
      <p:grpSp>
        <p:nvGrpSpPr>
          <p:cNvPr id="267" name="Google Shape;267;p8"/>
          <p:cNvGrpSpPr/>
          <p:nvPr/>
        </p:nvGrpSpPr>
        <p:grpSpPr>
          <a:xfrm rot="-8252710">
            <a:off x="10802090" y="-1562085"/>
            <a:ext cx="957480" cy="4380546"/>
            <a:chOff x="8286350" y="2240498"/>
            <a:chExt cx="957493" cy="4380603"/>
          </a:xfrm>
        </p:grpSpPr>
        <p:sp>
          <p:nvSpPr>
            <p:cNvPr id="268" name="Google Shape;268;p8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8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8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8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8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8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8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8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7819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132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5 One column">
  <p:cSld name="005 One column"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0"/>
          <p:cNvSpPr/>
          <p:nvPr/>
        </p:nvSpPr>
        <p:spPr>
          <a:xfrm rot="9167139">
            <a:off x="1320972" y="-355942"/>
            <a:ext cx="8296734" cy="8571749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19" name="Google Shape;319;p10"/>
          <p:cNvGrpSpPr/>
          <p:nvPr/>
        </p:nvGrpSpPr>
        <p:grpSpPr>
          <a:xfrm>
            <a:off x="307200" y="405123"/>
            <a:ext cx="957493" cy="4380603"/>
            <a:chOff x="8286350" y="2240498"/>
            <a:chExt cx="957493" cy="4380603"/>
          </a:xfrm>
        </p:grpSpPr>
        <p:sp>
          <p:nvSpPr>
            <p:cNvPr id="320" name="Google Shape;320;p10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10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10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10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10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10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10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10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8" name="Google Shape;328;p10"/>
          <p:cNvGrpSpPr/>
          <p:nvPr/>
        </p:nvGrpSpPr>
        <p:grpSpPr>
          <a:xfrm rot="835671">
            <a:off x="1187846" y="2373299"/>
            <a:ext cx="957493" cy="4380605"/>
            <a:chOff x="8286350" y="2240498"/>
            <a:chExt cx="957493" cy="4380603"/>
          </a:xfrm>
        </p:grpSpPr>
        <p:sp>
          <p:nvSpPr>
            <p:cNvPr id="329" name="Google Shape;329;p10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10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Google Shape;331;p10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10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10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10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10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10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7" name="Google Shape;337;p10"/>
          <p:cNvGrpSpPr/>
          <p:nvPr/>
        </p:nvGrpSpPr>
        <p:grpSpPr>
          <a:xfrm rot="-8252710">
            <a:off x="9536090" y="-144735"/>
            <a:ext cx="957480" cy="4380546"/>
            <a:chOff x="8286350" y="2240498"/>
            <a:chExt cx="957493" cy="4380603"/>
          </a:xfrm>
        </p:grpSpPr>
        <p:sp>
          <p:nvSpPr>
            <p:cNvPr id="338" name="Google Shape;338;p10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10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10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10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10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10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10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10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6" name="Google Shape;346;p10"/>
          <p:cNvGrpSpPr/>
          <p:nvPr/>
        </p:nvGrpSpPr>
        <p:grpSpPr>
          <a:xfrm>
            <a:off x="10450912" y="2373261"/>
            <a:ext cx="957493" cy="4380603"/>
            <a:chOff x="8286350" y="2240498"/>
            <a:chExt cx="957493" cy="4380603"/>
          </a:xfrm>
        </p:grpSpPr>
        <p:sp>
          <p:nvSpPr>
            <p:cNvPr id="347" name="Google Shape;347;p10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10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10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10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7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10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10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10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10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5" name="Google Shape;355;p10"/>
          <p:cNvSpPr txBox="1">
            <a:spLocks noGrp="1"/>
          </p:cNvSpPr>
          <p:nvPr>
            <p:ph type="title"/>
          </p:nvPr>
        </p:nvSpPr>
        <p:spPr>
          <a:xfrm rot="-723123">
            <a:off x="3545345" y="713807"/>
            <a:ext cx="4020110" cy="2895986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ldrich"/>
              <a:buNone/>
              <a:defRPr sz="6000"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 dirty="0"/>
          </a:p>
        </p:txBody>
      </p:sp>
      <p:sp>
        <p:nvSpPr>
          <p:cNvPr id="356" name="Google Shape;356;p10"/>
          <p:cNvSpPr txBox="1">
            <a:spLocks noGrp="1"/>
          </p:cNvSpPr>
          <p:nvPr>
            <p:ph type="body" idx="1"/>
          </p:nvPr>
        </p:nvSpPr>
        <p:spPr>
          <a:xfrm rot="-723130">
            <a:off x="4118929" y="4374712"/>
            <a:ext cx="3833294" cy="180932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1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568426" y="5070650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bg1">
                    <a:lumMod val="50000"/>
                  </a:schemeClr>
                </a:solidFill>
                <a:latin typeface="#9Slide03 AmpleSoft Bold" pitchFamily="2" charset="0"/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r>
              <a:rPr lang="en-US" dirty="0"/>
              <a:t>HẢO</a:t>
            </a:r>
          </a:p>
        </p:txBody>
      </p:sp>
    </p:spTree>
    <p:extLst>
      <p:ext uri="{BB962C8B-B14F-4D97-AF65-F5344CB8AC3E}">
        <p14:creationId xmlns:p14="http://schemas.microsoft.com/office/powerpoint/2010/main" val="266998273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568426" y="5070650"/>
            <a:ext cx="731700" cy="5247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E61B7351-5DE8-4033-90D8-F1CB796A0E39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178309"/>
      </p:ext>
    </p:extLst>
  </p:cSld>
  <p:clrMapOvr>
    <a:masterClrMapping/>
  </p:clrMapOvr>
  <p:transition spd="med">
    <p:newsflash/>
    <p:sndAc>
      <p:stSnd>
        <p:snd r:embed="rId1" name="chimes.wav"/>
      </p:stSnd>
    </p:sndAc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1E36E50-BAEE-4DA5-BC02-440E32B4F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8E206C6B-0705-484B-97B2-4864A86ECB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93900"/>
            <a:ext cx="10515600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625296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7893549" y="6206374"/>
            <a:ext cx="73494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www.1ppt.com/moban/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www.1ppt.com/hangye/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www.1ppt.com/jieri/ 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素材下载：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www.1ppt.com/sucai/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www.1ppt.com/beijing/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图表下载：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www.1ppt.com/tubiao/    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优秀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www.1ppt.com/xiazai/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www.1ppt.com/powerpoint/    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Word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www.1ppt.com/word/              Excel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教程：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www.1ppt.com/excel/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资料下载：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www.1ppt.com/ziliao/      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课件下载：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www.1ppt.com/kejian/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范文下载：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www.1ppt.com/fanwen/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试卷下载：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www.1ppt.com/shiti/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教案下载：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www.1ppt.com/jiaoan/        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www.1ppt.com/ziti/</a:t>
            </a:r>
          </a:p>
          <a:p>
            <a:pPr marL="0" marR="0" lvl="0" indent="0" algn="l" defTabSz="866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 </a:t>
            </a:r>
            <a:endParaRPr kumimoji="0" lang="zh-CN" altLang="en-US" sz="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0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31931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1166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3007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049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587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1440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9278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42.xml"/><Relationship Id="rId4" Type="http://schemas.openxmlformats.org/officeDocument/2006/relationships/slideLayout" Target="../slideLayouts/slideLayout4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C74BBE8-1815-4000-8008-945E8B561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3E314DF-819C-4FF1-9C2E-69194E155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CA1525E-7C66-46A7-89CD-0A0836A4BF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BAB08-D03A-4FEF-8092-001CB785BBAB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3269161-46AB-416B-9C71-590B71BBF5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347D277-5155-4804-A42E-790F5C4F80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7F9DE063-0006-431C-A787-540D97A67E99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0626" y="0"/>
            <a:ext cx="1320778" cy="1320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29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77CD4916-AEEE-4AB8-B27B-85D5E5509DB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0626" y="0"/>
            <a:ext cx="1320778" cy="1320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492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5725F-5231-45AE-BC1A-D698F22F5593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4316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Just Another Hand"/>
              <a:buNone/>
              <a:defRPr sz="4000" b="1">
                <a:solidFill>
                  <a:schemeClr val="dk1"/>
                </a:solidFill>
                <a:latin typeface="Just Another Hand"/>
                <a:ea typeface="Just Another Hand"/>
                <a:cs typeface="Just Another Hand"/>
                <a:sym typeface="Just Another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Indie Flower"/>
              <a:buNone/>
              <a:defRPr sz="40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Indie Flower"/>
              <a:buNone/>
              <a:defRPr sz="40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Indie Flower"/>
              <a:buNone/>
              <a:defRPr sz="40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Indie Flower"/>
              <a:buNone/>
              <a:defRPr sz="40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Indie Flower"/>
              <a:buNone/>
              <a:defRPr sz="40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Indie Flower"/>
              <a:buNone/>
              <a:defRPr sz="40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Indie Flower"/>
              <a:buNone/>
              <a:defRPr sz="40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Indie Flower"/>
              <a:buNone/>
              <a:defRPr sz="40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Maven Pro"/>
              <a:buChar char="●"/>
              <a:defRPr sz="19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marL="914400" lvl="1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Maven Pro"/>
              <a:buChar char="○"/>
              <a:defRPr sz="19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marL="1371600" lvl="2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Maven Pro"/>
              <a:buChar char="■"/>
              <a:defRPr sz="19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marL="1828800" lvl="3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Maven Pro"/>
              <a:buChar char="●"/>
              <a:defRPr sz="19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marL="2286000" lvl="4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Maven Pro"/>
              <a:buChar char="○"/>
              <a:defRPr sz="19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marL="2743200" lvl="5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Maven Pro"/>
              <a:buChar char="■"/>
              <a:defRPr sz="19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marL="3200400" lvl="6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Maven Pro"/>
              <a:buChar char="●"/>
              <a:defRPr sz="19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marL="3657600" lvl="7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Maven Pro"/>
              <a:buChar char="○"/>
              <a:defRPr sz="19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marL="4114800" lvl="8" indent="-34925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900"/>
              <a:buFont typeface="Maven Pro"/>
              <a:buChar char="■"/>
              <a:defRPr sz="19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3916126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6943" fontAlgn="base">
              <a:spcBef>
                <a:spcPct val="0"/>
              </a:spcBef>
              <a:spcAft>
                <a:spcPct val="0"/>
              </a:spcAft>
            </a:pPr>
            <a:fld id="{43A93E93-166D-47F5-9EF1-ACEABE24AEE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66943" fontAlgn="base">
                <a:spcBef>
                  <a:spcPct val="0"/>
                </a:spcBef>
                <a:spcAft>
                  <a:spcPct val="0"/>
                </a:spcAft>
              </a:pPr>
              <a:t>2022/7/23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6943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6943" fontAlgn="base">
              <a:spcBef>
                <a:spcPct val="0"/>
              </a:spcBef>
              <a:spcAft>
                <a:spcPct val="0"/>
              </a:spcAft>
            </a:pPr>
            <a:fld id="{118D5ACA-62CA-46DB-AD6B-12EDD6D51A2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66943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184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</p:sldLayoutIdLs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9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20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21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23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9.png"/><Relationship Id="rId18" Type="http://schemas.microsoft.com/office/2007/relationships/hdphoto" Target="../media/hdphoto3.wdp"/><Relationship Id="rId3" Type="http://schemas.openxmlformats.org/officeDocument/2006/relationships/tags" Target="../tags/tag1.xml"/><Relationship Id="rId21" Type="http://schemas.microsoft.com/office/2007/relationships/hdphoto" Target="../media/hdphoto4.wdp"/><Relationship Id="rId7" Type="http://schemas.openxmlformats.org/officeDocument/2006/relationships/notesSlide" Target="../notesSlides/notesSlide16.xml"/><Relationship Id="rId12" Type="http://schemas.openxmlformats.org/officeDocument/2006/relationships/slide" Target="slide20.xml"/><Relationship Id="rId17" Type="http://schemas.openxmlformats.org/officeDocument/2006/relationships/image" Target="../media/image31.png"/><Relationship Id="rId2" Type="http://schemas.microsoft.com/office/2007/relationships/media" Target="../media/media2.mp3"/><Relationship Id="rId16" Type="http://schemas.microsoft.com/office/2007/relationships/hdphoto" Target="../media/hdphoto2.wdp"/><Relationship Id="rId20" Type="http://schemas.openxmlformats.org/officeDocument/2006/relationships/image" Target="../media/image33.png"/><Relationship Id="rId1" Type="http://schemas.openxmlformats.org/officeDocument/2006/relationships/audio" Target="NULL" TargetMode="External"/><Relationship Id="rId6" Type="http://schemas.openxmlformats.org/officeDocument/2006/relationships/slideLayout" Target="../slideLayouts/slideLayout44.xml"/><Relationship Id="rId11" Type="http://schemas.openxmlformats.org/officeDocument/2006/relationships/slide" Target="slide21.xml"/><Relationship Id="rId24" Type="http://schemas.openxmlformats.org/officeDocument/2006/relationships/image" Target="../media/image35.png"/><Relationship Id="rId5" Type="http://schemas.openxmlformats.org/officeDocument/2006/relationships/audio" Target="../media/media3.mp3"/><Relationship Id="rId15" Type="http://schemas.openxmlformats.org/officeDocument/2006/relationships/image" Target="../media/image30.png"/><Relationship Id="rId23" Type="http://schemas.openxmlformats.org/officeDocument/2006/relationships/slide" Target="slide22.xml"/><Relationship Id="rId10" Type="http://schemas.openxmlformats.org/officeDocument/2006/relationships/slide" Target="slide19.xml"/><Relationship Id="rId19" Type="http://schemas.openxmlformats.org/officeDocument/2006/relationships/image" Target="../media/image32.png"/><Relationship Id="rId4" Type="http://schemas.microsoft.com/office/2007/relationships/media" Target="../media/media3.mp3"/><Relationship Id="rId9" Type="http://schemas.openxmlformats.org/officeDocument/2006/relationships/image" Target="../media/image28.png"/><Relationship Id="rId14" Type="http://schemas.microsoft.com/office/2007/relationships/hdphoto" Target="../media/hdphoto1.wdp"/><Relationship Id="rId22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2.png"/><Relationship Id="rId18" Type="http://schemas.openxmlformats.org/officeDocument/2006/relationships/image" Target="../media/image36.png"/><Relationship Id="rId3" Type="http://schemas.openxmlformats.org/officeDocument/2006/relationships/slideLayout" Target="../slideLayouts/slideLayout44.xml"/><Relationship Id="rId21" Type="http://schemas.openxmlformats.org/officeDocument/2006/relationships/image" Target="../media/image38.png"/><Relationship Id="rId7" Type="http://schemas.microsoft.com/office/2007/relationships/hdphoto" Target="../media/hdphoto1.wdp"/><Relationship Id="rId12" Type="http://schemas.openxmlformats.org/officeDocument/2006/relationships/slide" Target="slide4.xml"/><Relationship Id="rId17" Type="http://schemas.openxmlformats.org/officeDocument/2006/relationships/image" Target="../media/image34.png"/><Relationship Id="rId2" Type="http://schemas.microsoft.com/office/2007/relationships/media" Target="../media/media2.mp3"/><Relationship Id="rId16" Type="http://schemas.openxmlformats.org/officeDocument/2006/relationships/slide" Target="slide3.xml"/><Relationship Id="rId20" Type="http://schemas.openxmlformats.org/officeDocument/2006/relationships/image" Target="../media/image37.png"/><Relationship Id="rId1" Type="http://schemas.openxmlformats.org/officeDocument/2006/relationships/audio" Target="NULL" TargetMode="External"/><Relationship Id="rId6" Type="http://schemas.openxmlformats.org/officeDocument/2006/relationships/image" Target="../media/image29.png"/><Relationship Id="rId11" Type="http://schemas.microsoft.com/office/2007/relationships/hdphoto" Target="../media/hdphoto3.wdp"/><Relationship Id="rId24" Type="http://schemas.openxmlformats.org/officeDocument/2006/relationships/image" Target="../media/image40.png"/><Relationship Id="rId5" Type="http://schemas.openxmlformats.org/officeDocument/2006/relationships/image" Target="../media/image28.png"/><Relationship Id="rId15" Type="http://schemas.microsoft.com/office/2007/relationships/hdphoto" Target="../media/hdphoto4.wdp"/><Relationship Id="rId23" Type="http://schemas.openxmlformats.org/officeDocument/2006/relationships/slide" Target="slide18.xml"/><Relationship Id="rId10" Type="http://schemas.openxmlformats.org/officeDocument/2006/relationships/image" Target="../media/image31.png"/><Relationship Id="rId19" Type="http://schemas.openxmlformats.org/officeDocument/2006/relationships/slide" Target="slide6.xml"/><Relationship Id="rId4" Type="http://schemas.openxmlformats.org/officeDocument/2006/relationships/image" Target="../media/image27.png"/><Relationship Id="rId9" Type="http://schemas.microsoft.com/office/2007/relationships/hdphoto" Target="../media/hdphoto2.wdp"/><Relationship Id="rId14" Type="http://schemas.openxmlformats.org/officeDocument/2006/relationships/image" Target="../media/image33.png"/><Relationship Id="rId22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7.png"/><Relationship Id="rId18" Type="http://schemas.openxmlformats.org/officeDocument/2006/relationships/image" Target="../media/image41.png"/><Relationship Id="rId3" Type="http://schemas.openxmlformats.org/officeDocument/2006/relationships/slideLayout" Target="../slideLayouts/slideLayout44.xml"/><Relationship Id="rId7" Type="http://schemas.microsoft.com/office/2007/relationships/hdphoto" Target="../media/hdphoto4.wdp"/><Relationship Id="rId12" Type="http://schemas.openxmlformats.org/officeDocument/2006/relationships/slide" Target="slide6.xml"/><Relationship Id="rId17" Type="http://schemas.openxmlformats.org/officeDocument/2006/relationships/slide" Target="slide18.xml"/><Relationship Id="rId2" Type="http://schemas.microsoft.com/office/2007/relationships/media" Target="../media/media2.mp3"/><Relationship Id="rId16" Type="http://schemas.openxmlformats.org/officeDocument/2006/relationships/image" Target="../media/image39.png"/><Relationship Id="rId1" Type="http://schemas.openxmlformats.org/officeDocument/2006/relationships/audio" Target="NULL" TargetMode="External"/><Relationship Id="rId6" Type="http://schemas.openxmlformats.org/officeDocument/2006/relationships/image" Target="../media/image33.png"/><Relationship Id="rId11" Type="http://schemas.microsoft.com/office/2007/relationships/hdphoto" Target="../media/hdphoto3.wdp"/><Relationship Id="rId5" Type="http://schemas.openxmlformats.org/officeDocument/2006/relationships/image" Target="../media/image28.png"/><Relationship Id="rId15" Type="http://schemas.openxmlformats.org/officeDocument/2006/relationships/slide" Target="slide4.xml"/><Relationship Id="rId10" Type="http://schemas.openxmlformats.org/officeDocument/2006/relationships/image" Target="../media/image36.png"/><Relationship Id="rId4" Type="http://schemas.openxmlformats.org/officeDocument/2006/relationships/image" Target="../media/image27.png"/><Relationship Id="rId9" Type="http://schemas.microsoft.com/office/2007/relationships/hdphoto" Target="../media/hdphoto1.wdp"/><Relationship Id="rId1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4.png"/><Relationship Id="rId18" Type="http://schemas.openxmlformats.org/officeDocument/2006/relationships/slide" Target="slide4.xml"/><Relationship Id="rId3" Type="http://schemas.openxmlformats.org/officeDocument/2006/relationships/slideLayout" Target="../slideLayouts/slideLayout44.xml"/><Relationship Id="rId21" Type="http://schemas.openxmlformats.org/officeDocument/2006/relationships/image" Target="../media/image42.png"/><Relationship Id="rId7" Type="http://schemas.microsoft.com/office/2007/relationships/hdphoto" Target="../media/hdphoto3.wdp"/><Relationship Id="rId12" Type="http://schemas.openxmlformats.org/officeDocument/2006/relationships/slide" Target="slide3.xml"/><Relationship Id="rId17" Type="http://schemas.openxmlformats.org/officeDocument/2006/relationships/image" Target="../media/image38.png"/><Relationship Id="rId2" Type="http://schemas.microsoft.com/office/2007/relationships/media" Target="../media/media2.mp3"/><Relationship Id="rId16" Type="http://schemas.openxmlformats.org/officeDocument/2006/relationships/image" Target="../media/image37.png"/><Relationship Id="rId20" Type="http://schemas.openxmlformats.org/officeDocument/2006/relationships/slide" Target="slide18.xml"/><Relationship Id="rId1" Type="http://schemas.openxmlformats.org/officeDocument/2006/relationships/audio" Target="NULL" TargetMode="External"/><Relationship Id="rId6" Type="http://schemas.openxmlformats.org/officeDocument/2006/relationships/image" Target="../media/image31.png"/><Relationship Id="rId11" Type="http://schemas.microsoft.com/office/2007/relationships/hdphoto" Target="../media/hdphoto4.wdp"/><Relationship Id="rId5" Type="http://schemas.openxmlformats.org/officeDocument/2006/relationships/image" Target="../media/image28.png"/><Relationship Id="rId15" Type="http://schemas.openxmlformats.org/officeDocument/2006/relationships/slide" Target="slide6.xml"/><Relationship Id="rId10" Type="http://schemas.openxmlformats.org/officeDocument/2006/relationships/image" Target="../media/image33.png"/><Relationship Id="rId19" Type="http://schemas.openxmlformats.org/officeDocument/2006/relationships/image" Target="../media/image39.png"/><Relationship Id="rId4" Type="http://schemas.openxmlformats.org/officeDocument/2006/relationships/image" Target="../media/image27.png"/><Relationship Id="rId9" Type="http://schemas.microsoft.com/office/2007/relationships/hdphoto" Target="../media/hdphoto1.wdp"/><Relationship Id="rId1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tags" Target="../tags/tag2.xml"/><Relationship Id="rId7" Type="http://schemas.openxmlformats.org/officeDocument/2006/relationships/slide" Target="slide17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microsoft.com/office/2007/relationships/hdphoto" Target="../media/hdphoto5.wdp"/><Relationship Id="rId4" Type="http://schemas.openxmlformats.org/officeDocument/2006/relationships/slideLayout" Target="../slideLayouts/slideLayout44.xml"/><Relationship Id="rId9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6" y="-883472"/>
            <a:ext cx="9266583" cy="744274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DDC0B4B-2196-4D69-B117-1F0E42780E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448" y="1242972"/>
            <a:ext cx="6539340" cy="56150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56F8B53-DF47-40B7-82F7-7B5F0984EE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7500" y="1410689"/>
            <a:ext cx="5395428" cy="263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6459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B4CB89A9-ED05-4FA1-B2E4-B72B0446319B}"/>
              </a:ext>
            </a:extLst>
          </p:cNvPr>
          <p:cNvGrpSpPr/>
          <p:nvPr/>
        </p:nvGrpSpPr>
        <p:grpSpPr>
          <a:xfrm>
            <a:off x="4520294" y="1247775"/>
            <a:ext cx="4529124" cy="5259161"/>
            <a:chOff x="3482069" y="1038225"/>
            <a:chExt cx="4529124" cy="5259161"/>
          </a:xfrm>
        </p:grpSpPr>
        <p:grpSp>
          <p:nvGrpSpPr>
            <p:cNvPr id="19" name="组合 13">
              <a:extLst>
                <a:ext uri="{FF2B5EF4-FFF2-40B4-BE49-F238E27FC236}">
                  <a16:creationId xmlns:a16="http://schemas.microsoft.com/office/drawing/2014/main" id="{BEEA8684-F321-4667-9C1E-03B365089557}"/>
                </a:ext>
              </a:extLst>
            </p:cNvPr>
            <p:cNvGrpSpPr/>
            <p:nvPr/>
          </p:nvGrpSpPr>
          <p:grpSpPr>
            <a:xfrm>
              <a:off x="3482069" y="2097474"/>
              <a:ext cx="3134886" cy="4199912"/>
              <a:chOff x="1656283" y="2342932"/>
              <a:chExt cx="2587752" cy="3263934"/>
            </a:xfrm>
          </p:grpSpPr>
          <p:pic>
            <p:nvPicPr>
              <p:cNvPr id="21" name="图片 2">
                <a:extLst>
                  <a:ext uri="{FF2B5EF4-FFF2-40B4-BE49-F238E27FC236}">
                    <a16:creationId xmlns:a16="http://schemas.microsoft.com/office/drawing/2014/main" id="{2060ED76-2363-4A0A-8B3D-FE51608345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56283" y="2342932"/>
                <a:ext cx="2587752" cy="3263934"/>
              </a:xfrm>
              <a:prstGeom prst="rect">
                <a:avLst/>
              </a:prstGeom>
            </p:spPr>
          </p:pic>
          <p:sp>
            <p:nvSpPr>
              <p:cNvPr id="22" name="对">
                <a:extLst>
                  <a:ext uri="{FF2B5EF4-FFF2-40B4-BE49-F238E27FC236}">
                    <a16:creationId xmlns:a16="http://schemas.microsoft.com/office/drawing/2014/main" id="{D2ABAD37-885F-4C7A-BF36-F245B9DAA4CA}"/>
                  </a:ext>
                </a:extLst>
              </p:cNvPr>
              <p:cNvSpPr/>
              <p:nvPr/>
            </p:nvSpPr>
            <p:spPr bwMode="auto">
              <a:xfrm>
                <a:off x="3400738" y="2609243"/>
                <a:ext cx="553425" cy="545272"/>
              </a:xfrm>
              <a:custGeom>
                <a:avLst/>
                <a:gdLst>
                  <a:gd name="T0" fmla="*/ 1765798 w 2862"/>
                  <a:gd name="T1" fmla="*/ 183196 h 2571"/>
                  <a:gd name="T2" fmla="*/ 1533042 w 2862"/>
                  <a:gd name="T3" fmla="*/ 20145 h 2571"/>
                  <a:gd name="T4" fmla="*/ 1420439 w 2862"/>
                  <a:gd name="T5" fmla="*/ 53511 h 2571"/>
                  <a:gd name="T6" fmla="*/ 764949 w 2862"/>
                  <a:gd name="T7" fmla="*/ 989636 h 2571"/>
                  <a:gd name="T8" fmla="*/ 379958 w 2862"/>
                  <a:gd name="T9" fmla="*/ 446973 h 2571"/>
                  <a:gd name="T10" fmla="*/ 266725 w 2862"/>
                  <a:gd name="T11" fmla="*/ 412978 h 2571"/>
                  <a:gd name="T12" fmla="*/ 34599 w 2862"/>
                  <a:gd name="T13" fmla="*/ 576029 h 2571"/>
                  <a:gd name="T14" fmla="*/ 27679 w 2862"/>
                  <a:gd name="T15" fmla="*/ 693753 h 2571"/>
                  <a:gd name="T16" fmla="*/ 595100 w 2862"/>
                  <a:gd name="T17" fmla="*/ 1494527 h 2571"/>
                  <a:gd name="T18" fmla="*/ 934797 w 2862"/>
                  <a:gd name="T19" fmla="*/ 1494527 h 2571"/>
                  <a:gd name="T20" fmla="*/ 1773347 w 2862"/>
                  <a:gd name="T21" fmla="*/ 300290 h 2571"/>
                  <a:gd name="T22" fmla="*/ 1765798 w 2862"/>
                  <a:gd name="T23" fmla="*/ 183196 h 25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2862" h="2571">
                    <a:moveTo>
                      <a:pt x="2807" y="291"/>
                    </a:moveTo>
                    <a:cubicBezTo>
                      <a:pt x="2693" y="191"/>
                      <a:pt x="2570" y="104"/>
                      <a:pt x="2437" y="32"/>
                    </a:cubicBezTo>
                    <a:cubicBezTo>
                      <a:pt x="2379" y="0"/>
                      <a:pt x="2301" y="22"/>
                      <a:pt x="2258" y="85"/>
                    </a:cubicBezTo>
                    <a:cubicBezTo>
                      <a:pt x="1216" y="1572"/>
                      <a:pt x="1216" y="1572"/>
                      <a:pt x="1216" y="1572"/>
                    </a:cubicBezTo>
                    <a:cubicBezTo>
                      <a:pt x="604" y="710"/>
                      <a:pt x="604" y="710"/>
                      <a:pt x="604" y="710"/>
                    </a:cubicBezTo>
                    <a:cubicBezTo>
                      <a:pt x="561" y="647"/>
                      <a:pt x="482" y="624"/>
                      <a:pt x="424" y="656"/>
                    </a:cubicBezTo>
                    <a:cubicBezTo>
                      <a:pt x="292" y="729"/>
                      <a:pt x="169" y="815"/>
                      <a:pt x="55" y="915"/>
                    </a:cubicBezTo>
                    <a:cubicBezTo>
                      <a:pt x="5" y="958"/>
                      <a:pt x="0" y="1040"/>
                      <a:pt x="44" y="1102"/>
                    </a:cubicBezTo>
                    <a:cubicBezTo>
                      <a:pt x="44" y="1102"/>
                      <a:pt x="848" y="2237"/>
                      <a:pt x="946" y="2374"/>
                    </a:cubicBezTo>
                    <a:cubicBezTo>
                      <a:pt x="1087" y="2571"/>
                      <a:pt x="1350" y="2561"/>
                      <a:pt x="1486" y="2374"/>
                    </a:cubicBezTo>
                    <a:cubicBezTo>
                      <a:pt x="1587" y="2235"/>
                      <a:pt x="2819" y="477"/>
                      <a:pt x="2819" y="477"/>
                    </a:cubicBezTo>
                    <a:cubicBezTo>
                      <a:pt x="2862" y="415"/>
                      <a:pt x="2857" y="334"/>
                      <a:pt x="2807" y="291"/>
                    </a:cubicBezTo>
                    <a:close/>
                  </a:path>
                </a:pathLst>
              </a:custGeom>
              <a:solidFill>
                <a:srgbClr val="E55174"/>
              </a:solidFill>
              <a:ln>
                <a:noFill/>
              </a:ln>
            </p:spPr>
            <p:txBody>
              <a:bodyPr anchor="ctr" anchorCtr="1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E171323-6228-447B-B579-E8AB92169C89}"/>
                </a:ext>
              </a:extLst>
            </p:cNvPr>
            <p:cNvSpPr/>
            <p:nvPr/>
          </p:nvSpPr>
          <p:spPr>
            <a:xfrm>
              <a:off x="4010693" y="1038225"/>
              <a:ext cx="4000500" cy="2390775"/>
            </a:xfrm>
            <a:prstGeom prst="ellipse">
              <a:avLst/>
            </a:prstGeom>
            <a:solidFill>
              <a:srgbClr val="FB355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 w="0"/>
                  <a:solidFill>
                    <a:srgbClr val="FFFF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华康方圆体W7"/>
                  <a:cs typeface="+mn-cs"/>
                </a:rPr>
                <a:t>Chia </a:t>
              </a:r>
              <a:r>
                <a:rPr kumimoji="0" lang="en-US" sz="4800" b="1" i="0" u="none" strike="noStrike" kern="1200" cap="none" spc="0" normalizeH="0" baseline="0" noProof="0" dirty="0" err="1">
                  <a:ln w="0"/>
                  <a:solidFill>
                    <a:srgbClr val="FFFF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华康方圆体W7"/>
                  <a:cs typeface="+mn-cs"/>
                </a:rPr>
                <a:t>sẻ</a:t>
              </a:r>
              <a:r>
                <a:rPr kumimoji="0" lang="en-US" sz="4800" b="1" i="0" u="none" strike="noStrike" kern="1200" cap="none" spc="0" normalizeH="0" baseline="0" noProof="0" dirty="0">
                  <a:ln w="0"/>
                  <a:solidFill>
                    <a:srgbClr val="FFFF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华康方圆体W7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 w="0"/>
                  <a:solidFill>
                    <a:srgbClr val="FFFF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华康方圆体W7"/>
                  <a:cs typeface="+mn-cs"/>
                </a:rPr>
                <a:t>trước</a:t>
              </a:r>
              <a:r>
                <a:rPr kumimoji="0" lang="en-US" sz="4800" b="1" i="0" u="none" strike="noStrike" kern="1200" cap="none" spc="0" normalizeH="0" baseline="0" noProof="0" dirty="0">
                  <a:ln w="0"/>
                  <a:solidFill>
                    <a:srgbClr val="FFFF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华康方圆体W7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 w="0"/>
                  <a:solidFill>
                    <a:srgbClr val="FFFF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华康方圆体W7"/>
                  <a:cs typeface="+mn-cs"/>
                </a:rPr>
                <a:t>lớp</a:t>
              </a:r>
              <a:endParaRPr kumimoji="0" lang="en-US" sz="4800" b="1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华康方圆体W7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480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圆角矩形 12"/>
          <p:cNvSpPr/>
          <p:nvPr/>
        </p:nvSpPr>
        <p:spPr>
          <a:xfrm>
            <a:off x="295276" y="1666573"/>
            <a:ext cx="6381750" cy="3734102"/>
          </a:xfrm>
          <a:prstGeom prst="roundRect">
            <a:avLst/>
          </a:prstGeom>
          <a:pattFill prst="pct40">
            <a:fgClr>
              <a:srgbClr val="FBB1C7"/>
            </a:fgClr>
            <a:bgClr>
              <a:schemeClr val="bg1"/>
            </a:bgClr>
          </a:pattFill>
          <a:ln w="76200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302" y="335280"/>
            <a:ext cx="5219698" cy="5720080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7153276" y="2894544"/>
            <a:ext cx="4857749" cy="286232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lvl="0" algn="ctr">
              <a:defRPr/>
            </a:pPr>
            <a:r>
              <a:rPr lang="en-US" altLang="zh-CN" sz="3600" dirty="0" err="1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Các</a:t>
            </a:r>
            <a:r>
              <a:rPr lang="en-US" altLang="zh-CN" sz="3600" dirty="0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bạn</a:t>
            </a:r>
            <a:r>
              <a:rPr lang="en-US" altLang="zh-CN" sz="3600" dirty="0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thu</a:t>
            </a:r>
            <a:r>
              <a:rPr lang="en-US" altLang="zh-CN" sz="3600" dirty="0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thập</a:t>
            </a:r>
            <a:r>
              <a:rPr lang="en-US" altLang="zh-CN" sz="3600" dirty="0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những</a:t>
            </a:r>
            <a:r>
              <a:rPr lang="en-US" altLang="zh-CN" sz="3600" dirty="0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thông</a:t>
            </a:r>
            <a:r>
              <a:rPr lang="en-US" altLang="zh-CN" sz="3600" dirty="0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tin </a:t>
            </a:r>
            <a:r>
              <a:rPr lang="en-US" altLang="zh-CN" sz="3600" dirty="0" err="1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về</a:t>
            </a:r>
            <a:r>
              <a:rPr lang="en-US" altLang="zh-CN" sz="3600" dirty="0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tình</a:t>
            </a:r>
            <a:r>
              <a:rPr lang="en-US" altLang="zh-CN" sz="3600" dirty="0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trạng</a:t>
            </a:r>
            <a:r>
              <a:rPr lang="en-US" altLang="zh-CN" sz="3600" dirty="0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bàn</a:t>
            </a:r>
            <a:r>
              <a:rPr lang="en-US" altLang="zh-CN" sz="3600" dirty="0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ghế</a:t>
            </a:r>
            <a:r>
              <a:rPr lang="en-US" altLang="zh-CN" sz="3600" dirty="0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, </a:t>
            </a:r>
            <a:r>
              <a:rPr lang="en-US" altLang="zh-CN" sz="3600" dirty="0" err="1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tình</a:t>
            </a:r>
            <a:r>
              <a:rPr lang="en-US" altLang="zh-CN" sz="3600" dirty="0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trạng</a:t>
            </a:r>
            <a:r>
              <a:rPr lang="en-US" altLang="zh-CN" sz="3600" dirty="0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trần</a:t>
            </a:r>
            <a:r>
              <a:rPr lang="en-US" altLang="zh-CN" sz="3600" dirty="0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nhà</a:t>
            </a:r>
            <a:r>
              <a:rPr lang="en-US" altLang="zh-CN" sz="3600" dirty="0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, </a:t>
            </a:r>
            <a:r>
              <a:rPr lang="en-US" altLang="zh-CN" sz="3600" dirty="0" err="1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cửa</a:t>
            </a:r>
            <a:r>
              <a:rPr lang="en-US" altLang="zh-CN" sz="3600" dirty="0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sổ</a:t>
            </a:r>
            <a:r>
              <a:rPr lang="en-US" altLang="zh-CN" sz="3600" dirty="0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…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7E430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BE5E5D-A805-4B31-962A-A739E3C9EC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240" y="1711219"/>
            <a:ext cx="6197600" cy="36178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216368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圆角矩形 12"/>
          <p:cNvSpPr/>
          <p:nvPr/>
        </p:nvSpPr>
        <p:spPr>
          <a:xfrm>
            <a:off x="295276" y="335280"/>
            <a:ext cx="6381750" cy="6096000"/>
          </a:xfrm>
          <a:prstGeom prst="roundRect">
            <a:avLst/>
          </a:prstGeom>
          <a:pattFill prst="pct40">
            <a:fgClr>
              <a:srgbClr val="FBB1C7"/>
            </a:fgClr>
            <a:bgClr>
              <a:schemeClr val="bg1"/>
            </a:bgClr>
          </a:pattFill>
          <a:ln w="76200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950" y="0"/>
            <a:ext cx="5410198" cy="6715760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7285990" y="3107904"/>
            <a:ext cx="4610734" cy="313932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Độ</a:t>
            </a:r>
            <a:r>
              <a:rPr kumimoji="0" lang="en-US" altLang="zh-CN" sz="3300" b="0" i="0" u="none" strike="noStrike" kern="1200" cap="none" spc="0" normalizeH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300" b="0" i="0" u="none" strike="noStrike" kern="1200" cap="none" spc="0" normalizeH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cao</a:t>
            </a:r>
            <a:r>
              <a:rPr kumimoji="0" lang="en-US" altLang="zh-CN" sz="3300" b="0" i="0" u="none" strike="noStrike" kern="1200" cap="none" spc="0" normalizeH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300" b="0" i="0" u="none" strike="noStrike" kern="1200" cap="none" spc="0" normalizeH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của</a:t>
            </a:r>
            <a:r>
              <a:rPr kumimoji="0" lang="en-US" altLang="zh-CN" sz="3300" b="0" i="0" u="none" strike="noStrike" kern="1200" cap="none" spc="0" normalizeH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300" b="0" i="0" u="none" strike="noStrike" kern="1200" cap="none" spc="0" normalizeH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lan</a:t>
            </a:r>
            <a:r>
              <a:rPr kumimoji="0" lang="en-US" altLang="zh-CN" sz="3300" b="0" i="0" u="none" strike="noStrike" kern="1200" cap="none" spc="0" normalizeH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can </a:t>
            </a:r>
            <a:r>
              <a:rPr kumimoji="0" lang="en-US" altLang="zh-CN" sz="3300" b="0" i="0" u="none" strike="noStrike" kern="1200" cap="none" spc="0" normalizeH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quá</a:t>
            </a:r>
            <a:r>
              <a:rPr kumimoji="0" lang="en-US" altLang="zh-CN" sz="3300" b="0" i="0" u="none" strike="noStrike" kern="1200" cap="none" spc="0" normalizeH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300" b="0" i="0" u="none" strike="noStrike" kern="1200" cap="none" spc="0" normalizeH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đầu</a:t>
            </a:r>
            <a:r>
              <a:rPr lang="en-US" altLang="zh-CN" sz="3300" dirty="0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300" dirty="0" err="1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rất</a:t>
            </a:r>
            <a:r>
              <a:rPr lang="en-US" altLang="zh-CN" sz="3300" dirty="0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300" dirty="0" err="1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chắc</a:t>
            </a:r>
            <a:r>
              <a:rPr lang="en-US" altLang="zh-CN" sz="3300" dirty="0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300" dirty="0" err="1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chắn</a:t>
            </a:r>
            <a:r>
              <a:rPr lang="en-US" altLang="zh-CN" sz="3300" dirty="0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300" dirty="0" err="1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và</a:t>
            </a:r>
            <a:r>
              <a:rPr lang="en-US" altLang="zh-CN" sz="3300" dirty="0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an </a:t>
            </a:r>
            <a:r>
              <a:rPr lang="en-US" altLang="zh-CN" sz="3300" dirty="0" err="1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toàn</a:t>
            </a:r>
            <a:endParaRPr lang="en-US" altLang="zh-CN" sz="3300" dirty="0">
              <a:solidFill>
                <a:srgbClr val="7E430F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Chậu</a:t>
            </a:r>
            <a:r>
              <a:rPr kumimoji="0" lang="en-US" altLang="zh-CN" sz="3300" b="0" i="0" u="none" strike="noStrike" kern="1200" cap="none" spc="0" normalizeH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300" b="0" i="0" u="none" strike="noStrike" kern="1200" cap="none" spc="0" normalizeH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cây</a:t>
            </a:r>
            <a:r>
              <a:rPr kumimoji="0" lang="en-US" altLang="zh-CN" sz="3300" b="0" i="0" u="none" strike="noStrike" kern="1200" cap="none" spc="0" normalizeH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300" b="0" i="0" u="none" strike="noStrike" kern="1200" cap="none" spc="0" normalizeH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nên</a:t>
            </a:r>
            <a:r>
              <a:rPr kumimoji="0" lang="en-US" altLang="zh-CN" sz="3300" b="0" i="0" u="none" strike="noStrike" kern="1200" cap="none" spc="0" normalizeH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300" b="0" i="0" u="none" strike="noStrike" kern="1200" cap="none" spc="0" normalizeH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xếp</a:t>
            </a:r>
            <a:r>
              <a:rPr kumimoji="0" lang="en-US" altLang="zh-CN" sz="3300" b="0" i="0" u="none" strike="noStrike" kern="1200" cap="none" spc="0" normalizeH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300" b="0" i="0" u="none" strike="noStrike" kern="1200" cap="none" spc="0" normalizeH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tránh</a:t>
            </a:r>
            <a:r>
              <a:rPr kumimoji="0" lang="en-US" altLang="zh-CN" sz="3300" b="0" i="0" u="none" strike="noStrike" kern="1200" cap="none" spc="0" normalizeH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300" b="0" i="0" u="none" strike="noStrike" kern="1200" cap="none" spc="0" normalizeH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lối</a:t>
            </a:r>
            <a:r>
              <a:rPr kumimoji="0" lang="en-US" altLang="zh-CN" sz="3300" b="0" i="0" u="none" strike="noStrike" kern="1200" cap="none" spc="0" normalizeH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300" b="0" i="0" u="none" strike="noStrike" kern="1200" cap="none" spc="0" normalizeH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đi</a:t>
            </a:r>
            <a:r>
              <a:rPr kumimoji="0" lang="en-US" altLang="zh-CN" sz="3300" b="0" i="0" u="none" strike="noStrike" kern="1200" cap="none" spc="0" normalizeH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300" b="0" i="0" u="none" strike="noStrike" kern="1200" cap="none" spc="0" normalizeH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cho</a:t>
            </a:r>
            <a:r>
              <a:rPr kumimoji="0" lang="en-US" altLang="zh-CN" sz="3300" b="0" i="0" u="none" strike="noStrike" kern="1200" cap="none" spc="0" normalizeH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300" b="0" i="0" u="none" strike="noStrike" kern="1200" cap="none" spc="0" normalizeH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đỡ</a:t>
            </a:r>
            <a:r>
              <a:rPr kumimoji="0" lang="en-US" altLang="zh-CN" sz="3300" b="0" i="0" u="none" strike="noStrike" kern="1200" cap="none" spc="0" normalizeH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300" b="0" i="0" u="none" strike="noStrike" kern="1200" cap="none" spc="0" normalizeH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vướng</a:t>
            </a:r>
            <a:endParaRPr kumimoji="0" lang="zh-CN" altLang="en-US" sz="3300" b="0" i="0" u="none" strike="noStrike" kern="1200" cap="none" spc="0" normalizeH="0" baseline="0" noProof="0" dirty="0">
              <a:ln>
                <a:noFill/>
              </a:ln>
              <a:solidFill>
                <a:srgbClr val="7E430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F0786A-4546-4BE1-8080-87F57A9C4A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383677"/>
            <a:ext cx="6065519" cy="60476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834345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圆角矩形 12"/>
          <p:cNvSpPr/>
          <p:nvPr/>
        </p:nvSpPr>
        <p:spPr>
          <a:xfrm>
            <a:off x="295276" y="396240"/>
            <a:ext cx="6381750" cy="6339840"/>
          </a:xfrm>
          <a:prstGeom prst="roundRect">
            <a:avLst/>
          </a:prstGeom>
          <a:pattFill prst="pct40">
            <a:fgClr>
              <a:srgbClr val="FBB1C7"/>
            </a:fgClr>
            <a:bgClr>
              <a:schemeClr val="bg1"/>
            </a:bgClr>
          </a:pattFill>
          <a:ln w="76200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302" y="807170"/>
            <a:ext cx="5219698" cy="5674910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7315200" y="3107904"/>
            <a:ext cx="4752974" cy="230832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Khu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vực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vệ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sinh</a:t>
            </a:r>
            <a:r>
              <a:rPr lang="en-US" altLang="zh-CN" sz="3600" dirty="0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, </a:t>
            </a:r>
            <a:r>
              <a:rPr lang="en-US" altLang="zh-CN" sz="3600" dirty="0" err="1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nước</a:t>
            </a:r>
            <a:r>
              <a:rPr lang="en-US" altLang="zh-CN" sz="3600" dirty="0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chảy</a:t>
            </a:r>
            <a:r>
              <a:rPr lang="en-US" altLang="zh-CN" sz="3600" dirty="0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lênh</a:t>
            </a:r>
            <a:r>
              <a:rPr lang="en-US" altLang="zh-CN" sz="3600" dirty="0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láng</a:t>
            </a:r>
            <a:r>
              <a:rPr lang="en-US" altLang="zh-CN" sz="3600" dirty="0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ra </a:t>
            </a:r>
            <a:r>
              <a:rPr lang="en-US" altLang="zh-CN" sz="3600" dirty="0" err="1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sàn</a:t>
            </a:r>
            <a:r>
              <a:rPr lang="en-US" altLang="zh-CN" sz="3600" dirty="0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gây</a:t>
            </a:r>
            <a:r>
              <a:rPr lang="en-US" altLang="zh-CN" sz="3600" dirty="0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mất</a:t>
            </a:r>
            <a:r>
              <a:rPr lang="en-US" altLang="zh-CN" sz="3600" dirty="0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an </a:t>
            </a:r>
            <a:r>
              <a:rPr lang="en-US" altLang="zh-CN" sz="3600" dirty="0" err="1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toàn</a:t>
            </a:r>
            <a:r>
              <a:rPr lang="en-US" altLang="zh-CN" sz="3600" dirty="0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, </a:t>
            </a:r>
            <a:r>
              <a:rPr lang="en-US" altLang="zh-CN" sz="3600" dirty="0" err="1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dễ</a:t>
            </a:r>
            <a:r>
              <a:rPr lang="en-US" altLang="zh-CN" sz="3600" dirty="0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trượt</a:t>
            </a:r>
            <a:r>
              <a:rPr lang="en-US" altLang="zh-CN" sz="3600" dirty="0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ngã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7E430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08CBE58-1CB7-44A8-B90F-C7EBA3870D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320" y="399471"/>
            <a:ext cx="5618360" cy="62146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326970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圆角矩形 12"/>
          <p:cNvSpPr/>
          <p:nvPr/>
        </p:nvSpPr>
        <p:spPr>
          <a:xfrm>
            <a:off x="180975" y="477520"/>
            <a:ext cx="6610352" cy="4923155"/>
          </a:xfrm>
          <a:prstGeom prst="roundRect">
            <a:avLst/>
          </a:prstGeom>
          <a:pattFill prst="pct40">
            <a:fgClr>
              <a:srgbClr val="FBB1C7"/>
            </a:fgClr>
            <a:bgClr>
              <a:schemeClr val="bg1"/>
            </a:bgClr>
          </a:pattFill>
          <a:ln w="76200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327" y="335280"/>
            <a:ext cx="5400673" cy="6522720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7038975" y="3290784"/>
            <a:ext cx="4857749" cy="181588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Khu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vực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sân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trường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có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rất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nhiều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cành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cây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khô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khi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mưa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bão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dễ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gãy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gây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mất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an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toàn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7E430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99A44A9-9CE5-4CF7-BA29-FA919C4B19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276" y="570126"/>
            <a:ext cx="6381750" cy="4648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文本框 25">
            <a:extLst>
              <a:ext uri="{FF2B5EF4-FFF2-40B4-BE49-F238E27FC236}">
                <a16:creationId xmlns:a16="http://schemas.microsoft.com/office/drawing/2014/main" id="{A4B9E6D4-7818-408A-90E4-160BCDF540B8}"/>
              </a:ext>
            </a:extLst>
          </p:cNvPr>
          <p:cNvSpPr txBox="1"/>
          <p:nvPr/>
        </p:nvSpPr>
        <p:spPr>
          <a:xfrm>
            <a:off x="7062788" y="5028225"/>
            <a:ext cx="4857749" cy="95410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Cổng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trường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và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sân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bóng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rất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chắc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srgbClr val="7E430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chắn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7E430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3898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598" y="-2171132"/>
            <a:ext cx="11847082" cy="1184708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0895D66-1CBF-4115-8B4E-094D6F98BDC8}"/>
              </a:ext>
            </a:extLst>
          </p:cNvPr>
          <p:cNvSpPr txBox="1"/>
          <p:nvPr/>
        </p:nvSpPr>
        <p:spPr>
          <a:xfrm>
            <a:off x="2738437" y="3143250"/>
            <a:ext cx="67151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2. </a:t>
            </a:r>
            <a:r>
              <a:rPr lang="en-US" sz="7200" b="1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Vận</a:t>
            </a:r>
            <a:r>
              <a:rPr lang="en-US" sz="7200" b="1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dụng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7274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B4CB89A9-ED05-4FA1-B2E4-B72B0446319B}"/>
              </a:ext>
            </a:extLst>
          </p:cNvPr>
          <p:cNvGrpSpPr/>
          <p:nvPr/>
        </p:nvGrpSpPr>
        <p:grpSpPr>
          <a:xfrm>
            <a:off x="4520294" y="1247775"/>
            <a:ext cx="4529124" cy="5259161"/>
            <a:chOff x="3482069" y="1038225"/>
            <a:chExt cx="4529124" cy="5259161"/>
          </a:xfrm>
        </p:grpSpPr>
        <p:grpSp>
          <p:nvGrpSpPr>
            <p:cNvPr id="19" name="组合 13">
              <a:extLst>
                <a:ext uri="{FF2B5EF4-FFF2-40B4-BE49-F238E27FC236}">
                  <a16:creationId xmlns:a16="http://schemas.microsoft.com/office/drawing/2014/main" id="{BEEA8684-F321-4667-9C1E-03B365089557}"/>
                </a:ext>
              </a:extLst>
            </p:cNvPr>
            <p:cNvGrpSpPr/>
            <p:nvPr/>
          </p:nvGrpSpPr>
          <p:grpSpPr>
            <a:xfrm>
              <a:off x="3482069" y="2097474"/>
              <a:ext cx="3134886" cy="4199912"/>
              <a:chOff x="1656283" y="2342932"/>
              <a:chExt cx="2587752" cy="3263934"/>
            </a:xfrm>
          </p:grpSpPr>
          <p:pic>
            <p:nvPicPr>
              <p:cNvPr id="21" name="图片 2">
                <a:extLst>
                  <a:ext uri="{FF2B5EF4-FFF2-40B4-BE49-F238E27FC236}">
                    <a16:creationId xmlns:a16="http://schemas.microsoft.com/office/drawing/2014/main" id="{2060ED76-2363-4A0A-8B3D-FE51608345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56283" y="2342932"/>
                <a:ext cx="2587752" cy="3263934"/>
              </a:xfrm>
              <a:prstGeom prst="rect">
                <a:avLst/>
              </a:prstGeom>
            </p:spPr>
          </p:pic>
          <p:sp>
            <p:nvSpPr>
              <p:cNvPr id="22" name="对">
                <a:extLst>
                  <a:ext uri="{FF2B5EF4-FFF2-40B4-BE49-F238E27FC236}">
                    <a16:creationId xmlns:a16="http://schemas.microsoft.com/office/drawing/2014/main" id="{D2ABAD37-885F-4C7A-BF36-F245B9DAA4CA}"/>
                  </a:ext>
                </a:extLst>
              </p:cNvPr>
              <p:cNvSpPr/>
              <p:nvPr/>
            </p:nvSpPr>
            <p:spPr bwMode="auto">
              <a:xfrm>
                <a:off x="3400738" y="2609243"/>
                <a:ext cx="553425" cy="545272"/>
              </a:xfrm>
              <a:custGeom>
                <a:avLst/>
                <a:gdLst>
                  <a:gd name="T0" fmla="*/ 1765798 w 2862"/>
                  <a:gd name="T1" fmla="*/ 183196 h 2571"/>
                  <a:gd name="T2" fmla="*/ 1533042 w 2862"/>
                  <a:gd name="T3" fmla="*/ 20145 h 2571"/>
                  <a:gd name="T4" fmla="*/ 1420439 w 2862"/>
                  <a:gd name="T5" fmla="*/ 53511 h 2571"/>
                  <a:gd name="T6" fmla="*/ 764949 w 2862"/>
                  <a:gd name="T7" fmla="*/ 989636 h 2571"/>
                  <a:gd name="T8" fmla="*/ 379958 w 2862"/>
                  <a:gd name="T9" fmla="*/ 446973 h 2571"/>
                  <a:gd name="T10" fmla="*/ 266725 w 2862"/>
                  <a:gd name="T11" fmla="*/ 412978 h 2571"/>
                  <a:gd name="T12" fmla="*/ 34599 w 2862"/>
                  <a:gd name="T13" fmla="*/ 576029 h 2571"/>
                  <a:gd name="T14" fmla="*/ 27679 w 2862"/>
                  <a:gd name="T15" fmla="*/ 693753 h 2571"/>
                  <a:gd name="T16" fmla="*/ 595100 w 2862"/>
                  <a:gd name="T17" fmla="*/ 1494527 h 2571"/>
                  <a:gd name="T18" fmla="*/ 934797 w 2862"/>
                  <a:gd name="T19" fmla="*/ 1494527 h 2571"/>
                  <a:gd name="T20" fmla="*/ 1773347 w 2862"/>
                  <a:gd name="T21" fmla="*/ 300290 h 2571"/>
                  <a:gd name="T22" fmla="*/ 1765798 w 2862"/>
                  <a:gd name="T23" fmla="*/ 183196 h 25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2862" h="2571">
                    <a:moveTo>
                      <a:pt x="2807" y="291"/>
                    </a:moveTo>
                    <a:cubicBezTo>
                      <a:pt x="2693" y="191"/>
                      <a:pt x="2570" y="104"/>
                      <a:pt x="2437" y="32"/>
                    </a:cubicBezTo>
                    <a:cubicBezTo>
                      <a:pt x="2379" y="0"/>
                      <a:pt x="2301" y="22"/>
                      <a:pt x="2258" y="85"/>
                    </a:cubicBezTo>
                    <a:cubicBezTo>
                      <a:pt x="1216" y="1572"/>
                      <a:pt x="1216" y="1572"/>
                      <a:pt x="1216" y="1572"/>
                    </a:cubicBezTo>
                    <a:cubicBezTo>
                      <a:pt x="604" y="710"/>
                      <a:pt x="604" y="710"/>
                      <a:pt x="604" y="710"/>
                    </a:cubicBezTo>
                    <a:cubicBezTo>
                      <a:pt x="561" y="647"/>
                      <a:pt x="482" y="624"/>
                      <a:pt x="424" y="656"/>
                    </a:cubicBezTo>
                    <a:cubicBezTo>
                      <a:pt x="292" y="729"/>
                      <a:pt x="169" y="815"/>
                      <a:pt x="55" y="915"/>
                    </a:cubicBezTo>
                    <a:cubicBezTo>
                      <a:pt x="5" y="958"/>
                      <a:pt x="0" y="1040"/>
                      <a:pt x="44" y="1102"/>
                    </a:cubicBezTo>
                    <a:cubicBezTo>
                      <a:pt x="44" y="1102"/>
                      <a:pt x="848" y="2237"/>
                      <a:pt x="946" y="2374"/>
                    </a:cubicBezTo>
                    <a:cubicBezTo>
                      <a:pt x="1087" y="2571"/>
                      <a:pt x="1350" y="2561"/>
                      <a:pt x="1486" y="2374"/>
                    </a:cubicBezTo>
                    <a:cubicBezTo>
                      <a:pt x="1587" y="2235"/>
                      <a:pt x="2819" y="477"/>
                      <a:pt x="2819" y="477"/>
                    </a:cubicBezTo>
                    <a:cubicBezTo>
                      <a:pt x="2862" y="415"/>
                      <a:pt x="2857" y="334"/>
                      <a:pt x="2807" y="291"/>
                    </a:cubicBezTo>
                    <a:close/>
                  </a:path>
                </a:pathLst>
              </a:custGeom>
              <a:solidFill>
                <a:srgbClr val="E55174"/>
              </a:solidFill>
              <a:ln>
                <a:noFill/>
              </a:ln>
            </p:spPr>
            <p:txBody>
              <a:bodyPr anchor="ctr" anchorCtr="1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E171323-6228-447B-B579-E8AB92169C89}"/>
                </a:ext>
              </a:extLst>
            </p:cNvPr>
            <p:cNvSpPr/>
            <p:nvPr/>
          </p:nvSpPr>
          <p:spPr>
            <a:xfrm>
              <a:off x="4010693" y="1038225"/>
              <a:ext cx="4000500" cy="2390775"/>
            </a:xfrm>
            <a:prstGeom prst="ellipse">
              <a:avLst/>
            </a:prstGeom>
            <a:solidFill>
              <a:srgbClr val="FB355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 w="0"/>
                  <a:solidFill>
                    <a:srgbClr val="FFFF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华康方圆体W7"/>
                  <a:cs typeface="+mn-cs"/>
                </a:rPr>
                <a:t>Trò</a:t>
              </a:r>
              <a:r>
                <a:rPr kumimoji="0" lang="en-US" sz="4800" b="1" i="0" u="none" strike="noStrike" kern="1200" cap="none" spc="0" normalizeH="0" baseline="0" noProof="0" dirty="0">
                  <a:ln w="0"/>
                  <a:solidFill>
                    <a:srgbClr val="FFFF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华康方圆体W7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 w="0"/>
                  <a:solidFill>
                    <a:srgbClr val="FFFF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华康方圆体W7"/>
                  <a:cs typeface="+mn-cs"/>
                </a:rPr>
                <a:t>chơi</a:t>
              </a:r>
              <a:r>
                <a:rPr kumimoji="0" lang="en-US" sz="4800" b="1" i="0" u="none" strike="noStrike" kern="1200" cap="none" spc="0" normalizeH="0" baseline="0" noProof="0" dirty="0">
                  <a:ln w="0"/>
                  <a:solidFill>
                    <a:srgbClr val="FFFF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华康方圆体W7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 w="0"/>
                  <a:solidFill>
                    <a:srgbClr val="FFFF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华康方圆体W7"/>
                  <a:cs typeface="+mn-cs"/>
                </a:rPr>
                <a:t>củng</a:t>
              </a:r>
              <a:r>
                <a:rPr kumimoji="0" lang="en-US" sz="4800" b="1" i="0" u="none" strike="noStrike" kern="1200" cap="none" spc="0" normalizeH="0" baseline="0" noProof="0" dirty="0">
                  <a:ln w="0"/>
                  <a:solidFill>
                    <a:srgbClr val="FFFF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华康方圆体W7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 w="0"/>
                  <a:solidFill>
                    <a:srgbClr val="FFFF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华康方圆体W7"/>
                  <a:cs typeface="+mn-cs"/>
                </a:rPr>
                <a:t>cố</a:t>
              </a:r>
              <a:endParaRPr kumimoji="0" lang="en-US" sz="4800" b="1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华康方圆体W7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8209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6"/>
          <p:cNvSpPr txBox="1">
            <a:spLocks noGrp="1"/>
          </p:cNvSpPr>
          <p:nvPr>
            <p:ph type="title"/>
          </p:nvPr>
        </p:nvSpPr>
        <p:spPr>
          <a:xfrm>
            <a:off x="1789050" y="2542478"/>
            <a:ext cx="8613900" cy="2946424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just"/>
            <a:r>
              <a:rPr lang="en" sz="4400" b="1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Luật chơi: </a:t>
            </a:r>
            <a:r>
              <a:rPr lang="en-US" sz="4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4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4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en-US" sz="4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4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bức</a:t>
            </a:r>
            <a:r>
              <a:rPr lang="en-US" sz="4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tranh</a:t>
            </a:r>
            <a:r>
              <a:rPr lang="en-US" sz="4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4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4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ảnh</a:t>
            </a:r>
            <a:r>
              <a:rPr lang="en-US" sz="4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lang="en-US" sz="4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trường</a:t>
            </a:r>
            <a:r>
              <a:rPr lang="en-US" sz="4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" sz="4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Em hãy </a:t>
            </a:r>
            <a:r>
              <a:rPr lang="vi-VN" sz="4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nhận biết nhanh những </a:t>
            </a:r>
            <a:r>
              <a:rPr lang="en-US" sz="4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địa</a:t>
            </a:r>
            <a:r>
              <a:rPr lang="en-US" sz="4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điểm</a:t>
            </a:r>
            <a:r>
              <a:rPr lang="en-US" sz="4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 chưa an toàn trong trường học</a:t>
            </a:r>
            <a:r>
              <a:rPr lang="en-US" sz="4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nhé</a:t>
            </a:r>
            <a:r>
              <a:rPr lang="en-US" sz="4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  <a:endParaRPr sz="4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802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88"/>
            <a:ext cx="12192000" cy="6857999"/>
          </a:xfrm>
          <a:prstGeom prst="rect">
            <a:avLst/>
          </a:prstGeom>
        </p:spPr>
      </p:pic>
      <p:sp>
        <p:nvSpPr>
          <p:cNvPr id="66" name="Rectangle 65"/>
          <p:cNvSpPr/>
          <p:nvPr/>
        </p:nvSpPr>
        <p:spPr>
          <a:xfrm>
            <a:off x="1674503" y="570886"/>
            <a:ext cx="7271586" cy="1254787"/>
          </a:xfrm>
          <a:prstGeom prst="rect">
            <a:avLst/>
          </a:prstGeom>
          <a:noFill/>
        </p:spPr>
        <p:txBody>
          <a:bodyPr wrap="none" lIns="86699" tIns="43349" rIns="86699" bIns="43349">
            <a:spAutoFit/>
          </a:bodyPr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85" b="1" i="0" u="none" strike="noStrike" kern="1200" cap="none" spc="0" normalizeH="0" baseline="0" noProof="0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Chú</a:t>
            </a:r>
            <a:r>
              <a:rPr kumimoji="0" lang="en-US" sz="7585" b="1" i="0" u="none" strike="noStrike" kern="1200" cap="none" spc="0" normalizeH="0" baseline="0" noProof="0" dirty="0">
                <a:ln w="6600">
                  <a:solidFill>
                    <a:srgbClr val="FACE53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sz="7585" b="1" i="0" u="none" strike="noStrike" kern="1200" cap="none" spc="0" normalizeH="0" baseline="0" noProof="0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ong</a:t>
            </a:r>
            <a:r>
              <a:rPr kumimoji="0" lang="en-US" sz="7585" b="1" i="0" u="none" strike="noStrike" kern="1200" cap="none" spc="0" normalizeH="0" baseline="0" noProof="0" dirty="0">
                <a:ln w="6600">
                  <a:solidFill>
                    <a:srgbClr val="FACE53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sz="7585" b="1" i="0" u="none" strike="noStrike" kern="1200" cap="none" spc="0" normalizeH="0" baseline="0" noProof="0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chăm</a:t>
            </a:r>
            <a:r>
              <a:rPr kumimoji="0" lang="en-US" sz="7585" b="1" i="0" u="none" strike="noStrike" kern="1200" cap="none" spc="0" normalizeH="0" baseline="0" noProof="0" dirty="0">
                <a:ln w="6600">
                  <a:solidFill>
                    <a:srgbClr val="FACE53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sz="7585" b="1" i="0" u="none" strike="noStrike" kern="1200" cap="none" spc="0" normalizeH="0" baseline="0" noProof="0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chỉ</a:t>
            </a:r>
            <a:endParaRPr kumimoji="0" lang="en-US" sz="7585" b="1" i="0" u="none" strike="noStrike" kern="1200" cap="none" spc="0" normalizeH="0" baseline="0" noProof="0" dirty="0">
              <a:ln w="6600">
                <a:solidFill>
                  <a:srgbClr val="FACE53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FACE53"/>
                </a:outerShdw>
              </a:effectLst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1714084" y="584380"/>
            <a:ext cx="7271586" cy="1254787"/>
          </a:xfrm>
          <a:prstGeom prst="rect">
            <a:avLst/>
          </a:prstGeom>
          <a:noFill/>
        </p:spPr>
        <p:txBody>
          <a:bodyPr wrap="none" lIns="86699" tIns="43349" rIns="86699" bIns="43349">
            <a:spAutoFit/>
          </a:bodyPr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85" b="1" i="0" u="none" strike="noStrike" kern="1200" cap="none" spc="0" normalizeH="0" baseline="0" noProof="0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Chú</a:t>
            </a:r>
            <a:r>
              <a:rPr kumimoji="0" lang="en-US" sz="7585" b="1" i="0" u="none" strike="noStrike" kern="1200" cap="none" spc="0" normalizeH="0" baseline="0" noProof="0" dirty="0">
                <a:ln w="6600">
                  <a:solidFill>
                    <a:srgbClr val="FACE53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sz="7585" b="1" i="0" u="none" strike="noStrike" kern="1200" cap="none" spc="0" normalizeH="0" baseline="0" noProof="0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ong</a:t>
            </a:r>
            <a:r>
              <a:rPr kumimoji="0" lang="en-US" sz="7585" b="1" i="0" u="none" strike="noStrike" kern="1200" cap="none" spc="0" normalizeH="0" baseline="0" noProof="0" dirty="0">
                <a:ln w="6600">
                  <a:solidFill>
                    <a:srgbClr val="FACE53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sz="7585" b="1" i="0" u="none" strike="noStrike" kern="1200" cap="none" spc="0" normalizeH="0" baseline="0" noProof="0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chăm</a:t>
            </a:r>
            <a:r>
              <a:rPr kumimoji="0" lang="en-US" sz="7585" b="1" i="0" u="none" strike="noStrike" kern="1200" cap="none" spc="0" normalizeH="0" baseline="0" noProof="0" dirty="0">
                <a:ln w="6600">
                  <a:solidFill>
                    <a:srgbClr val="FACE53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sz="7585" b="1" i="0" u="none" strike="noStrike" kern="1200" cap="none" spc="0" normalizeH="0" baseline="0" noProof="0" dirty="0" err="1">
                <a:ln w="6600">
                  <a:solidFill>
                    <a:srgbClr val="FACE53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rgbClr val="FACE53"/>
                  </a:outerShdw>
                </a:effectLst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chỉ</a:t>
            </a:r>
            <a:endParaRPr kumimoji="0" lang="en-US" sz="7585" b="1" i="0" u="none" strike="noStrike" kern="1200" cap="none" spc="0" normalizeH="0" baseline="0" noProof="0" dirty="0">
              <a:ln w="6600">
                <a:solidFill>
                  <a:srgbClr val="FACE53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tl" rotWithShape="0">
                  <a:srgbClr val="FACE53"/>
                </a:outerShdw>
              </a:effectLst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3" name="Google Shape;1012;p37"/>
          <p:cNvGrpSpPr/>
          <p:nvPr/>
        </p:nvGrpSpPr>
        <p:grpSpPr>
          <a:xfrm>
            <a:off x="156217" y="219781"/>
            <a:ext cx="1481347" cy="1508052"/>
            <a:chOff x="5949775" y="2481625"/>
            <a:chExt cx="407775" cy="445825"/>
          </a:xfrm>
        </p:grpSpPr>
        <p:sp>
          <p:nvSpPr>
            <p:cNvPr id="4" name="Google Shape;1013;p37"/>
            <p:cNvSpPr/>
            <p:nvPr/>
          </p:nvSpPr>
          <p:spPr>
            <a:xfrm>
              <a:off x="5949775" y="2746875"/>
              <a:ext cx="72925" cy="42200"/>
            </a:xfrm>
            <a:custGeom>
              <a:avLst/>
              <a:gdLst/>
              <a:ahLst/>
              <a:cxnLst/>
              <a:rect l="l" t="t" r="r" b="b"/>
              <a:pathLst>
                <a:path w="2917" h="1688" extrusionOk="0">
                  <a:moveTo>
                    <a:pt x="2916" y="0"/>
                  </a:moveTo>
                  <a:lnTo>
                    <a:pt x="1" y="849"/>
                  </a:lnTo>
                  <a:lnTo>
                    <a:pt x="2916" y="1687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" name="Google Shape;1014;p37"/>
            <p:cNvSpPr/>
            <p:nvPr/>
          </p:nvSpPr>
          <p:spPr>
            <a:xfrm>
              <a:off x="6061400" y="2481625"/>
              <a:ext cx="176625" cy="179175"/>
            </a:xfrm>
            <a:custGeom>
              <a:avLst/>
              <a:gdLst/>
              <a:ahLst/>
              <a:cxnLst/>
              <a:rect l="l" t="t" r="r" b="b"/>
              <a:pathLst>
                <a:path w="7065" h="7167" extrusionOk="0">
                  <a:moveTo>
                    <a:pt x="3451" y="1"/>
                  </a:moveTo>
                  <a:cubicBezTo>
                    <a:pt x="3204" y="1"/>
                    <a:pt x="2945" y="49"/>
                    <a:pt x="2675" y="154"/>
                  </a:cubicBezTo>
                  <a:cubicBezTo>
                    <a:pt x="1" y="1187"/>
                    <a:pt x="1206" y="3781"/>
                    <a:pt x="2158" y="5112"/>
                  </a:cubicBezTo>
                  <a:cubicBezTo>
                    <a:pt x="2858" y="6065"/>
                    <a:pt x="5085" y="7167"/>
                    <a:pt x="5085" y="7167"/>
                  </a:cubicBezTo>
                  <a:cubicBezTo>
                    <a:pt x="7064" y="4719"/>
                    <a:pt x="5876" y="1"/>
                    <a:pt x="3451" y="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" name="Google Shape;1015;p37"/>
            <p:cNvSpPr/>
            <p:nvPr/>
          </p:nvSpPr>
          <p:spPr>
            <a:xfrm>
              <a:off x="6060875" y="2857825"/>
              <a:ext cx="34425" cy="62000"/>
            </a:xfrm>
            <a:custGeom>
              <a:avLst/>
              <a:gdLst/>
              <a:ahLst/>
              <a:cxnLst/>
              <a:rect l="l" t="t" r="r" b="b"/>
              <a:pathLst>
                <a:path w="1377" h="2480" extrusionOk="0">
                  <a:moveTo>
                    <a:pt x="954" y="0"/>
                  </a:moveTo>
                  <a:cubicBezTo>
                    <a:pt x="814" y="0"/>
                    <a:pt x="670" y="71"/>
                    <a:pt x="607" y="233"/>
                  </a:cubicBezTo>
                  <a:cubicBezTo>
                    <a:pt x="377" y="819"/>
                    <a:pt x="182" y="1427"/>
                    <a:pt x="56" y="2047"/>
                  </a:cubicBezTo>
                  <a:cubicBezTo>
                    <a:pt x="1" y="2309"/>
                    <a:pt x="219" y="2480"/>
                    <a:pt x="422" y="2480"/>
                  </a:cubicBezTo>
                  <a:cubicBezTo>
                    <a:pt x="557" y="2480"/>
                    <a:pt x="685" y="2404"/>
                    <a:pt x="722" y="2230"/>
                  </a:cubicBezTo>
                  <a:cubicBezTo>
                    <a:pt x="859" y="1611"/>
                    <a:pt x="1043" y="1002"/>
                    <a:pt x="1273" y="417"/>
                  </a:cubicBezTo>
                  <a:cubicBezTo>
                    <a:pt x="1377" y="166"/>
                    <a:pt x="1169" y="0"/>
                    <a:pt x="9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" name="Google Shape;1016;p37"/>
            <p:cNvSpPr/>
            <p:nvPr/>
          </p:nvSpPr>
          <p:spPr>
            <a:xfrm>
              <a:off x="6123225" y="2865225"/>
              <a:ext cx="20400" cy="62225"/>
            </a:xfrm>
            <a:custGeom>
              <a:avLst/>
              <a:gdLst/>
              <a:ahLst/>
              <a:cxnLst/>
              <a:rect l="l" t="t" r="r" b="b"/>
              <a:pathLst>
                <a:path w="816" h="2489" extrusionOk="0">
                  <a:moveTo>
                    <a:pt x="473" y="0"/>
                  </a:moveTo>
                  <a:cubicBezTo>
                    <a:pt x="299" y="0"/>
                    <a:pt x="121" y="109"/>
                    <a:pt x="110" y="327"/>
                  </a:cubicBezTo>
                  <a:cubicBezTo>
                    <a:pt x="87" y="936"/>
                    <a:pt x="53" y="1544"/>
                    <a:pt x="18" y="2152"/>
                  </a:cubicBezTo>
                  <a:cubicBezTo>
                    <a:pt x="1" y="2376"/>
                    <a:pt x="164" y="2488"/>
                    <a:pt x="337" y="2488"/>
                  </a:cubicBezTo>
                  <a:cubicBezTo>
                    <a:pt x="509" y="2488"/>
                    <a:pt x="690" y="2376"/>
                    <a:pt x="707" y="2152"/>
                  </a:cubicBezTo>
                  <a:cubicBezTo>
                    <a:pt x="741" y="1544"/>
                    <a:pt x="776" y="936"/>
                    <a:pt x="810" y="327"/>
                  </a:cubicBezTo>
                  <a:cubicBezTo>
                    <a:pt x="816" y="109"/>
                    <a:pt x="646" y="0"/>
                    <a:pt x="4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" name="Google Shape;1017;p37"/>
            <p:cNvSpPr/>
            <p:nvPr/>
          </p:nvSpPr>
          <p:spPr>
            <a:xfrm>
              <a:off x="6197975" y="2865225"/>
              <a:ext cx="24825" cy="62125"/>
            </a:xfrm>
            <a:custGeom>
              <a:avLst/>
              <a:gdLst/>
              <a:ahLst/>
              <a:cxnLst/>
              <a:rect l="l" t="t" r="r" b="b"/>
              <a:pathLst>
                <a:path w="993" h="2485" extrusionOk="0">
                  <a:moveTo>
                    <a:pt x="344" y="0"/>
                  </a:moveTo>
                  <a:cubicBezTo>
                    <a:pt x="170" y="0"/>
                    <a:pt x="1" y="109"/>
                    <a:pt x="12" y="327"/>
                  </a:cubicBezTo>
                  <a:cubicBezTo>
                    <a:pt x="35" y="970"/>
                    <a:pt x="127" y="1613"/>
                    <a:pt x="265" y="2244"/>
                  </a:cubicBezTo>
                  <a:cubicBezTo>
                    <a:pt x="305" y="2412"/>
                    <a:pt x="434" y="2485"/>
                    <a:pt x="568" y="2485"/>
                  </a:cubicBezTo>
                  <a:cubicBezTo>
                    <a:pt x="774" y="2485"/>
                    <a:pt x="993" y="2313"/>
                    <a:pt x="930" y="2049"/>
                  </a:cubicBezTo>
                  <a:cubicBezTo>
                    <a:pt x="804" y="1487"/>
                    <a:pt x="724" y="913"/>
                    <a:pt x="701" y="327"/>
                  </a:cubicBezTo>
                  <a:cubicBezTo>
                    <a:pt x="695" y="109"/>
                    <a:pt x="517" y="0"/>
                    <a:pt x="3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" name="Google Shape;1018;p37"/>
            <p:cNvSpPr/>
            <p:nvPr/>
          </p:nvSpPr>
          <p:spPr>
            <a:xfrm>
              <a:off x="6246675" y="2860325"/>
              <a:ext cx="35175" cy="56050"/>
            </a:xfrm>
            <a:custGeom>
              <a:avLst/>
              <a:gdLst/>
              <a:ahLst/>
              <a:cxnLst/>
              <a:rect l="l" t="t" r="r" b="b"/>
              <a:pathLst>
                <a:path w="1407" h="2242" extrusionOk="0">
                  <a:moveTo>
                    <a:pt x="465" y="0"/>
                  </a:moveTo>
                  <a:cubicBezTo>
                    <a:pt x="244" y="0"/>
                    <a:pt x="1" y="252"/>
                    <a:pt x="119" y="535"/>
                  </a:cubicBezTo>
                  <a:cubicBezTo>
                    <a:pt x="325" y="1006"/>
                    <a:pt x="509" y="1499"/>
                    <a:pt x="658" y="1993"/>
                  </a:cubicBezTo>
                  <a:cubicBezTo>
                    <a:pt x="708" y="2167"/>
                    <a:pt x="847" y="2242"/>
                    <a:pt x="986" y="2242"/>
                  </a:cubicBezTo>
                  <a:cubicBezTo>
                    <a:pt x="1195" y="2242"/>
                    <a:pt x="1407" y="2071"/>
                    <a:pt x="1324" y="1809"/>
                  </a:cubicBezTo>
                  <a:cubicBezTo>
                    <a:pt x="1152" y="1258"/>
                    <a:pt x="956" y="707"/>
                    <a:pt x="715" y="179"/>
                  </a:cubicBezTo>
                  <a:cubicBezTo>
                    <a:pt x="661" y="53"/>
                    <a:pt x="565" y="0"/>
                    <a:pt x="4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Google Shape;1019;p37"/>
            <p:cNvSpPr/>
            <p:nvPr/>
          </p:nvSpPr>
          <p:spPr>
            <a:xfrm>
              <a:off x="6096700" y="2834375"/>
              <a:ext cx="76625" cy="48225"/>
            </a:xfrm>
            <a:custGeom>
              <a:avLst/>
              <a:gdLst/>
              <a:ahLst/>
              <a:cxnLst/>
              <a:rect l="l" t="t" r="r" b="b"/>
              <a:pathLst>
                <a:path w="3065" h="1929" extrusionOk="0">
                  <a:moveTo>
                    <a:pt x="0" y="1"/>
                  </a:moveTo>
                  <a:lnTo>
                    <a:pt x="0" y="1"/>
                  </a:lnTo>
                  <a:cubicBezTo>
                    <a:pt x="126" y="586"/>
                    <a:pt x="299" y="1171"/>
                    <a:pt x="494" y="1734"/>
                  </a:cubicBezTo>
                  <a:cubicBezTo>
                    <a:pt x="953" y="1871"/>
                    <a:pt x="1423" y="1929"/>
                    <a:pt x="1894" y="1929"/>
                  </a:cubicBezTo>
                  <a:lnTo>
                    <a:pt x="3065" y="1929"/>
                  </a:lnTo>
                  <a:cubicBezTo>
                    <a:pt x="2881" y="1401"/>
                    <a:pt x="2743" y="873"/>
                    <a:pt x="2629" y="322"/>
                  </a:cubicBezTo>
                  <a:cubicBezTo>
                    <a:pt x="1745" y="288"/>
                    <a:pt x="873" y="173"/>
                    <a:pt x="0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" name="Google Shape;1020;p37"/>
            <p:cNvSpPr/>
            <p:nvPr/>
          </p:nvSpPr>
          <p:spPr>
            <a:xfrm>
              <a:off x="6081200" y="2625200"/>
              <a:ext cx="88975" cy="217225"/>
            </a:xfrm>
            <a:custGeom>
              <a:avLst/>
              <a:gdLst/>
              <a:ahLst/>
              <a:cxnLst/>
              <a:rect l="l" t="t" r="r" b="b"/>
              <a:pathLst>
                <a:path w="3559" h="8689" extrusionOk="0">
                  <a:moveTo>
                    <a:pt x="2514" y="1"/>
                  </a:moveTo>
                  <a:cubicBezTo>
                    <a:pt x="2009" y="1"/>
                    <a:pt x="1493" y="81"/>
                    <a:pt x="1010" y="230"/>
                  </a:cubicBezTo>
                  <a:cubicBezTo>
                    <a:pt x="138" y="2859"/>
                    <a:pt x="0" y="5670"/>
                    <a:pt x="609" y="8368"/>
                  </a:cubicBezTo>
                  <a:cubicBezTo>
                    <a:pt x="1481" y="8540"/>
                    <a:pt x="2365" y="8655"/>
                    <a:pt x="3249" y="8689"/>
                  </a:cubicBezTo>
                  <a:cubicBezTo>
                    <a:pt x="2663" y="5889"/>
                    <a:pt x="2916" y="2847"/>
                    <a:pt x="3558" y="1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" name="Google Shape;1021;p37"/>
            <p:cNvSpPr/>
            <p:nvPr/>
          </p:nvSpPr>
          <p:spPr>
            <a:xfrm>
              <a:off x="6031550" y="2816025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1" y="0"/>
                  </a:moveTo>
                  <a:cubicBezTo>
                    <a:pt x="667" y="1205"/>
                    <a:pt x="1780" y="2089"/>
                    <a:pt x="3100" y="2468"/>
                  </a:cubicBezTo>
                  <a:cubicBezTo>
                    <a:pt x="2893" y="1905"/>
                    <a:pt x="2732" y="1320"/>
                    <a:pt x="2595" y="735"/>
                  </a:cubicBezTo>
                  <a:cubicBezTo>
                    <a:pt x="1711" y="562"/>
                    <a:pt x="850" y="31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" name="Google Shape;1022;p37"/>
            <p:cNvSpPr/>
            <p:nvPr/>
          </p:nvSpPr>
          <p:spPr>
            <a:xfrm>
              <a:off x="6015500" y="2630950"/>
              <a:ext cx="90975" cy="203450"/>
            </a:xfrm>
            <a:custGeom>
              <a:avLst/>
              <a:gdLst/>
              <a:ahLst/>
              <a:cxnLst/>
              <a:rect l="l" t="t" r="r" b="b"/>
              <a:pathLst>
                <a:path w="3639" h="8138" extrusionOk="0">
                  <a:moveTo>
                    <a:pt x="3638" y="0"/>
                  </a:moveTo>
                  <a:lnTo>
                    <a:pt x="3638" y="0"/>
                  </a:lnTo>
                  <a:cubicBezTo>
                    <a:pt x="1481" y="677"/>
                    <a:pt x="0" y="2663"/>
                    <a:pt x="0" y="4924"/>
                  </a:cubicBezTo>
                  <a:cubicBezTo>
                    <a:pt x="0" y="5796"/>
                    <a:pt x="218" y="6646"/>
                    <a:pt x="643" y="7403"/>
                  </a:cubicBezTo>
                  <a:cubicBezTo>
                    <a:pt x="1492" y="7713"/>
                    <a:pt x="2353" y="7965"/>
                    <a:pt x="3237" y="8138"/>
                  </a:cubicBezTo>
                  <a:cubicBezTo>
                    <a:pt x="2628" y="5440"/>
                    <a:pt x="2766" y="2629"/>
                    <a:pt x="36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4" name="Google Shape;1023;p37"/>
            <p:cNvSpPr/>
            <p:nvPr/>
          </p:nvSpPr>
          <p:spPr>
            <a:xfrm>
              <a:off x="6162400" y="2838400"/>
              <a:ext cx="86400" cy="44200"/>
            </a:xfrm>
            <a:custGeom>
              <a:avLst/>
              <a:gdLst/>
              <a:ahLst/>
              <a:cxnLst/>
              <a:rect l="l" t="t" r="r" b="b"/>
              <a:pathLst>
                <a:path w="3456" h="1768" extrusionOk="0">
                  <a:moveTo>
                    <a:pt x="3019" y="0"/>
                  </a:moveTo>
                  <a:cubicBezTo>
                    <a:pt x="2263" y="122"/>
                    <a:pt x="1500" y="178"/>
                    <a:pt x="736" y="178"/>
                  </a:cubicBezTo>
                  <a:cubicBezTo>
                    <a:pt x="491" y="178"/>
                    <a:pt x="246" y="172"/>
                    <a:pt x="1" y="161"/>
                  </a:cubicBezTo>
                  <a:lnTo>
                    <a:pt x="1" y="161"/>
                  </a:lnTo>
                  <a:cubicBezTo>
                    <a:pt x="104" y="712"/>
                    <a:pt x="253" y="1240"/>
                    <a:pt x="425" y="1768"/>
                  </a:cubicBezTo>
                  <a:lnTo>
                    <a:pt x="2652" y="1768"/>
                  </a:lnTo>
                  <a:cubicBezTo>
                    <a:pt x="2916" y="1768"/>
                    <a:pt x="3191" y="1756"/>
                    <a:pt x="3455" y="1710"/>
                  </a:cubicBezTo>
                  <a:cubicBezTo>
                    <a:pt x="3283" y="1148"/>
                    <a:pt x="3145" y="574"/>
                    <a:pt x="30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5" name="Google Shape;1024;p37"/>
            <p:cNvSpPr/>
            <p:nvPr/>
          </p:nvSpPr>
          <p:spPr>
            <a:xfrm>
              <a:off x="6147775" y="26252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4" y="1"/>
                  </a:moveTo>
                  <a:cubicBezTo>
                    <a:pt x="253" y="2836"/>
                    <a:pt x="0" y="5889"/>
                    <a:pt x="574" y="8689"/>
                  </a:cubicBezTo>
                  <a:cubicBezTo>
                    <a:pt x="822" y="8700"/>
                    <a:pt x="1069" y="8706"/>
                    <a:pt x="1316" y="8706"/>
                  </a:cubicBezTo>
                  <a:cubicBezTo>
                    <a:pt x="2086" y="8706"/>
                    <a:pt x="2851" y="8650"/>
                    <a:pt x="3616" y="8528"/>
                  </a:cubicBezTo>
                  <a:cubicBezTo>
                    <a:pt x="3019" y="5739"/>
                    <a:pt x="2973" y="2847"/>
                    <a:pt x="3753" y="35"/>
                  </a:cubicBezTo>
                  <a:cubicBezTo>
                    <a:pt x="3581" y="12"/>
                    <a:pt x="3409" y="1"/>
                    <a:pt x="32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" name="Google Shape;1025;p37"/>
            <p:cNvSpPr/>
            <p:nvPr/>
          </p:nvSpPr>
          <p:spPr>
            <a:xfrm>
              <a:off x="6222075" y="2626075"/>
              <a:ext cx="135475" cy="212350"/>
            </a:xfrm>
            <a:custGeom>
              <a:avLst/>
              <a:gdLst/>
              <a:ahLst/>
              <a:cxnLst/>
              <a:rect l="l" t="t" r="r" b="b"/>
              <a:pathLst>
                <a:path w="5419" h="8494" extrusionOk="0">
                  <a:moveTo>
                    <a:pt x="793" y="0"/>
                  </a:moveTo>
                  <a:cubicBezTo>
                    <a:pt x="1" y="2812"/>
                    <a:pt x="47" y="5704"/>
                    <a:pt x="644" y="8493"/>
                  </a:cubicBezTo>
                  <a:cubicBezTo>
                    <a:pt x="2285" y="8241"/>
                    <a:pt x="3834" y="7690"/>
                    <a:pt x="5131" y="6795"/>
                  </a:cubicBezTo>
                  <a:cubicBezTo>
                    <a:pt x="5326" y="6255"/>
                    <a:pt x="5418" y="5693"/>
                    <a:pt x="5418" y="5119"/>
                  </a:cubicBezTo>
                  <a:cubicBezTo>
                    <a:pt x="5407" y="2479"/>
                    <a:pt x="3410" y="264"/>
                    <a:pt x="793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" name="Google Shape;1026;p37"/>
            <p:cNvSpPr/>
            <p:nvPr/>
          </p:nvSpPr>
          <p:spPr>
            <a:xfrm>
              <a:off x="6238150" y="2795925"/>
              <a:ext cx="112225" cy="85250"/>
            </a:xfrm>
            <a:custGeom>
              <a:avLst/>
              <a:gdLst/>
              <a:ahLst/>
              <a:cxnLst/>
              <a:rect l="l" t="t" r="r" b="b"/>
              <a:pathLst>
                <a:path w="4489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80" y="896"/>
                    <a:pt x="1630" y="1447"/>
                    <a:pt x="1" y="1699"/>
                  </a:cubicBezTo>
                  <a:cubicBezTo>
                    <a:pt x="115" y="2273"/>
                    <a:pt x="265" y="2847"/>
                    <a:pt x="425" y="3409"/>
                  </a:cubicBezTo>
                  <a:cubicBezTo>
                    <a:pt x="2307" y="3099"/>
                    <a:pt x="3857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" name="Google Shape;1027;p37"/>
            <p:cNvSpPr/>
            <p:nvPr/>
          </p:nvSpPr>
          <p:spPr>
            <a:xfrm>
              <a:off x="6284050" y="2722175"/>
              <a:ext cx="29300" cy="24900"/>
            </a:xfrm>
            <a:custGeom>
              <a:avLst/>
              <a:gdLst/>
              <a:ahLst/>
              <a:cxnLst/>
              <a:rect l="l" t="t" r="r" b="b"/>
              <a:pathLst>
                <a:path w="1172" h="996" extrusionOk="0">
                  <a:moveTo>
                    <a:pt x="667" y="1"/>
                  </a:moveTo>
                  <a:cubicBezTo>
                    <a:pt x="230" y="1"/>
                    <a:pt x="1" y="529"/>
                    <a:pt x="322" y="850"/>
                  </a:cubicBezTo>
                  <a:cubicBezTo>
                    <a:pt x="422" y="950"/>
                    <a:pt x="546" y="995"/>
                    <a:pt x="668" y="995"/>
                  </a:cubicBezTo>
                  <a:cubicBezTo>
                    <a:pt x="924" y="995"/>
                    <a:pt x="1172" y="798"/>
                    <a:pt x="1172" y="495"/>
                  </a:cubicBezTo>
                  <a:cubicBezTo>
                    <a:pt x="1172" y="219"/>
                    <a:pt x="942" y="1"/>
                    <a:pt x="6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" name="Google Shape;1028;p37"/>
            <p:cNvSpPr/>
            <p:nvPr/>
          </p:nvSpPr>
          <p:spPr>
            <a:xfrm>
              <a:off x="6256525" y="2757775"/>
              <a:ext cx="68300" cy="58400"/>
            </a:xfrm>
            <a:custGeom>
              <a:avLst/>
              <a:gdLst/>
              <a:ahLst/>
              <a:cxnLst/>
              <a:rect l="l" t="t" r="r" b="b"/>
              <a:pathLst>
                <a:path w="2732" h="2336" extrusionOk="0">
                  <a:moveTo>
                    <a:pt x="1561" y="0"/>
                  </a:moveTo>
                  <a:cubicBezTo>
                    <a:pt x="528" y="0"/>
                    <a:pt x="0" y="1251"/>
                    <a:pt x="735" y="1986"/>
                  </a:cubicBezTo>
                  <a:cubicBezTo>
                    <a:pt x="976" y="2227"/>
                    <a:pt x="1271" y="2335"/>
                    <a:pt x="1559" y="2335"/>
                  </a:cubicBezTo>
                  <a:cubicBezTo>
                    <a:pt x="2160" y="2335"/>
                    <a:pt x="2732" y="1865"/>
                    <a:pt x="2732" y="1159"/>
                  </a:cubicBezTo>
                  <a:cubicBezTo>
                    <a:pt x="2732" y="517"/>
                    <a:pt x="2215" y="0"/>
                    <a:pt x="1561" y="0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" name="Google Shape;1029;p37"/>
            <p:cNvSpPr/>
            <p:nvPr/>
          </p:nvSpPr>
          <p:spPr>
            <a:xfrm>
              <a:off x="6005725" y="2504325"/>
              <a:ext cx="194025" cy="156475"/>
            </a:xfrm>
            <a:custGeom>
              <a:avLst/>
              <a:gdLst/>
              <a:ahLst/>
              <a:cxnLst/>
              <a:rect l="l" t="t" r="r" b="b"/>
              <a:pathLst>
                <a:path w="7761" h="6259" extrusionOk="0">
                  <a:moveTo>
                    <a:pt x="3454" y="0"/>
                  </a:moveTo>
                  <a:cubicBezTo>
                    <a:pt x="3001" y="0"/>
                    <a:pt x="2551" y="163"/>
                    <a:pt x="2136" y="532"/>
                  </a:cubicBezTo>
                  <a:cubicBezTo>
                    <a:pt x="1" y="2437"/>
                    <a:pt x="2032" y="4445"/>
                    <a:pt x="3398" y="5352"/>
                  </a:cubicBezTo>
                  <a:cubicBezTo>
                    <a:pt x="4374" y="6006"/>
                    <a:pt x="6853" y="6259"/>
                    <a:pt x="6853" y="6259"/>
                  </a:cubicBezTo>
                  <a:cubicBezTo>
                    <a:pt x="7760" y="3546"/>
                    <a:pt x="5570" y="0"/>
                    <a:pt x="3454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" name="Google Shape;1030;p37"/>
            <p:cNvSpPr/>
            <p:nvPr/>
          </p:nvSpPr>
          <p:spPr>
            <a:xfrm>
              <a:off x="6197975" y="2535675"/>
              <a:ext cx="132875" cy="111925"/>
            </a:xfrm>
            <a:custGeom>
              <a:avLst/>
              <a:gdLst/>
              <a:ahLst/>
              <a:cxnLst/>
              <a:rect l="l" t="t" r="r" b="b"/>
              <a:pathLst>
                <a:path w="5315" h="4477" extrusionOk="0">
                  <a:moveTo>
                    <a:pt x="2847" y="1"/>
                  </a:moveTo>
                  <a:cubicBezTo>
                    <a:pt x="2847" y="1"/>
                    <a:pt x="1573" y="1619"/>
                    <a:pt x="1573" y="1619"/>
                  </a:cubicBezTo>
                  <a:cubicBezTo>
                    <a:pt x="1562" y="1619"/>
                    <a:pt x="1" y="253"/>
                    <a:pt x="1" y="253"/>
                  </a:cubicBezTo>
                  <a:lnTo>
                    <a:pt x="1" y="253"/>
                  </a:lnTo>
                  <a:lnTo>
                    <a:pt x="620" y="4006"/>
                  </a:lnTo>
                  <a:lnTo>
                    <a:pt x="4121" y="4477"/>
                  </a:lnTo>
                  <a:lnTo>
                    <a:pt x="5315" y="1424"/>
                  </a:lnTo>
                  <a:lnTo>
                    <a:pt x="3467" y="1917"/>
                  </a:lnTo>
                  <a:lnTo>
                    <a:pt x="284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2" name="Google Shape;1031;p37"/>
          <p:cNvGrpSpPr/>
          <p:nvPr/>
        </p:nvGrpSpPr>
        <p:grpSpPr>
          <a:xfrm flipH="1">
            <a:off x="10841602" y="5605829"/>
            <a:ext cx="1023098" cy="1118758"/>
            <a:chOff x="2013650" y="1733325"/>
            <a:chExt cx="407750" cy="445875"/>
          </a:xfrm>
        </p:grpSpPr>
        <p:sp>
          <p:nvSpPr>
            <p:cNvPr id="23" name="Google Shape;1032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" name="Google Shape;1033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EC206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" name="Google Shape;1034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6" name="Google Shape;1035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" name="Google Shape;1036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" name="Google Shape;1037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9" name="Google Shape;1038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" name="Google Shape;1039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" name="Google Shape;1040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2" name="Google Shape;1041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3" name="Google Shape;1042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4" name="Google Shape;1043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" name="Google Shape;1044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6" name="Google Shape;1045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7" name="Google Shape;1046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8" name="Google Shape;1047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9" name="Google Shape;1048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FE67BE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65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7620" y="-1354709"/>
            <a:ext cx="1114508" cy="1114508"/>
          </a:xfrm>
          <a:prstGeom prst="rect">
            <a:avLst/>
          </a:prstGeom>
        </p:spPr>
      </p:pic>
      <p:sp>
        <p:nvSpPr>
          <p:cNvPr id="67" name="Rounded Rectangle 66">
            <a:hlinkClick r:id="rId10" action="ppaction://hlinksldjump"/>
          </p:cNvPr>
          <p:cNvSpPr/>
          <p:nvPr/>
        </p:nvSpPr>
        <p:spPr>
          <a:xfrm>
            <a:off x="3680815" y="6003571"/>
            <a:ext cx="904505" cy="7150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9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68" name="Rounded Rectangle 67">
            <a:hlinkClick r:id="rId11" action="ppaction://hlinksldjump"/>
          </p:cNvPr>
          <p:cNvSpPr/>
          <p:nvPr/>
        </p:nvSpPr>
        <p:spPr>
          <a:xfrm>
            <a:off x="8294959" y="6008644"/>
            <a:ext cx="904505" cy="7150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9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69" name="Rounded Rectangle 68">
            <a:hlinkClick r:id="rId12" action="ppaction://hlinksldjump"/>
          </p:cNvPr>
          <p:cNvSpPr/>
          <p:nvPr/>
        </p:nvSpPr>
        <p:spPr>
          <a:xfrm>
            <a:off x="6046075" y="6004214"/>
            <a:ext cx="904505" cy="7150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9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pic>
        <p:nvPicPr>
          <p:cNvPr id="72" name="Picture 71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7778" l="9800" r="233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00" r="75200" b="82037"/>
          <a:stretch/>
        </p:blipFill>
        <p:spPr>
          <a:xfrm>
            <a:off x="3481206" y="2978314"/>
            <a:ext cx="1598657" cy="2124243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56667" b="90278" l="24300" r="7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800" t="57777" r="30001" b="11483"/>
          <a:stretch/>
        </p:blipFill>
        <p:spPr>
          <a:xfrm>
            <a:off x="3530525" y="5022679"/>
            <a:ext cx="1292093" cy="941730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3340" b="40701" l="65000" r="82800">
                        <a14:foregroundMark x1="70200" y1="28627" x2="70200" y2="28627"/>
                        <a14:foregroundMark x1="75100" y1="20058" x2="75100" y2="20058"/>
                        <a14:foregroundMark x1="80100" y1="32230" x2="80100" y2="32230"/>
                        <a14:foregroundMark x1="74700" y1="29698" x2="74700" y2="29698"/>
                        <a14:foregroundMark x1="74900" y1="24927" x2="75100" y2="390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214" t="12698" r="16093" b="57672"/>
          <a:stretch/>
        </p:blipFill>
        <p:spPr>
          <a:xfrm>
            <a:off x="8024761" y="2968981"/>
            <a:ext cx="1370081" cy="2230363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79444" b="88333" l="78700" r="91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200" t="80015" r="6800" b="11534"/>
          <a:stretch/>
        </p:blipFill>
        <p:spPr>
          <a:xfrm>
            <a:off x="7949627" y="5046271"/>
            <a:ext cx="1640547" cy="935795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21" t="12699" r="30473" b="27831"/>
          <a:stretch/>
        </p:blipFill>
        <p:spPr>
          <a:xfrm>
            <a:off x="5810358" y="2923326"/>
            <a:ext cx="1280840" cy="2235503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 rotWithShape="1">
          <a:blip r:embed="rId22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6574" b="27778" l="56900" r="70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700" t="18285" r="30812" b="72429"/>
          <a:stretch/>
        </p:blipFill>
        <p:spPr>
          <a:xfrm>
            <a:off x="5802821" y="5018403"/>
            <a:ext cx="1259886" cy="946650"/>
          </a:xfrm>
          <a:prstGeom prst="rect">
            <a:avLst/>
          </a:prstGeom>
        </p:spPr>
      </p:pic>
      <p:pic>
        <p:nvPicPr>
          <p:cNvPr id="82" name="PA_图片 11">
            <a:hlinkClick r:id="rId23" action="ppaction://hlinksldjump"/>
            <a:extLst>
              <a:ext uri="{FF2B5EF4-FFF2-40B4-BE49-F238E27FC236}">
                <a16:creationId xmlns:a16="http://schemas.microsoft.com/office/drawing/2014/main" id="{708C517F-72B9-4C02-A8BE-32A8350AED9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4435" y="-220250"/>
            <a:ext cx="2800265" cy="2800265"/>
          </a:xfrm>
          <a:prstGeom prst="rect">
            <a:avLst/>
          </a:prstGeom>
        </p:spPr>
      </p:pic>
      <p:sp>
        <p:nvSpPr>
          <p:cNvPr id="85" name="TextBox 84"/>
          <p:cNvSpPr txBox="1"/>
          <p:nvPr/>
        </p:nvSpPr>
        <p:spPr>
          <a:xfrm>
            <a:off x="9397158" y="2172655"/>
            <a:ext cx="2065713" cy="500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5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Hoàn</a:t>
            </a:r>
            <a:r>
              <a:rPr kumimoji="0" lang="en-US" sz="2655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sz="2655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thành</a:t>
            </a:r>
            <a:endParaRPr kumimoji="0" lang="en-US" sz="2655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788132" y="5864282"/>
            <a:ext cx="1834269" cy="89281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Ghi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chú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Click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vào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ô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=&gt;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hiện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câu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hỏi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 </a:t>
            </a:r>
          </a:p>
        </p:txBody>
      </p:sp>
      <p:sp>
        <p:nvSpPr>
          <p:cNvPr id="61" name="Rectangle 60"/>
          <p:cNvSpPr/>
          <p:nvPr/>
        </p:nvSpPr>
        <p:spPr>
          <a:xfrm>
            <a:off x="6660822" y="1852691"/>
            <a:ext cx="2688752" cy="67764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Ghi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chú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Click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vào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ô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=&gt;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hiện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câu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hỏi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 </a:t>
            </a:r>
          </a:p>
        </p:txBody>
      </p:sp>
      <p:pic>
        <p:nvPicPr>
          <p:cNvPr id="59" name="口哨欢快儿童旅行视频儿童节配乐">
            <a:hlinkClick r:id="" action="ppaction://media"/>
            <a:extLst>
              <a:ext uri="{FF2B5EF4-FFF2-40B4-BE49-F238E27FC236}">
                <a16:creationId xmlns:a16="http://schemas.microsoft.com/office/drawing/2014/main" id="{7AC17949-85CC-4E6C-A9A7-2B2577B01F05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089539" y="2404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1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99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1999"/>
                            </p:stCondLst>
                            <p:childTnLst>
                              <p:par>
                                <p:cTn id="29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audio>
              <p:cMediaNode vol="80000" showWhenStopped="0">
                <p:cTn id="84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</p:childTnLst>
        </p:cTn>
      </p:par>
    </p:tnLst>
    <p:bldLst>
      <p:bldP spid="83" grpId="0"/>
      <p:bldP spid="67" grpId="0" animBg="1"/>
      <p:bldP spid="68" grpId="0" animBg="1"/>
      <p:bldP spid="6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573" y="1"/>
            <a:ext cx="12192000" cy="6857999"/>
          </a:xfrm>
          <a:prstGeom prst="rect">
            <a:avLst/>
          </a:prstGeom>
        </p:spPr>
      </p:pic>
      <p:grpSp>
        <p:nvGrpSpPr>
          <p:cNvPr id="40" name="Google Shape;1049;p37"/>
          <p:cNvGrpSpPr/>
          <p:nvPr/>
        </p:nvGrpSpPr>
        <p:grpSpPr>
          <a:xfrm flipH="1">
            <a:off x="9662874" y="9774416"/>
            <a:ext cx="512912" cy="560869"/>
            <a:chOff x="2013650" y="1733325"/>
            <a:chExt cx="407750" cy="445875"/>
          </a:xfrm>
        </p:grpSpPr>
        <p:sp>
          <p:nvSpPr>
            <p:cNvPr id="41" name="Google Shape;1050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2" name="Google Shape;1051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3" name="Google Shape;1052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4" name="Google Shape;1053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5" name="Google Shape;1054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6" name="Google Shape;1055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7" name="Google Shape;1056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8" name="Google Shape;1057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9" name="Google Shape;1058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0" name="Google Shape;1059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1" name="Google Shape;1060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2" name="Google Shape;1061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3" name="Google Shape;1062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4" name="Google Shape;1063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5" name="Google Shape;1064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6" name="Google Shape;1065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7" name="Google Shape;1066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65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84536" y="-1701434"/>
            <a:ext cx="577991" cy="577991"/>
          </a:xfrm>
          <a:prstGeom prst="rect">
            <a:avLst/>
          </a:prstGeom>
        </p:spPr>
      </p:pic>
      <p:sp>
        <p:nvSpPr>
          <p:cNvPr id="67" name="Rounded Rectangle 66"/>
          <p:cNvSpPr/>
          <p:nvPr/>
        </p:nvSpPr>
        <p:spPr>
          <a:xfrm>
            <a:off x="11094271" y="6147993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2989491" y="10079056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5284437" y="10079056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7423093" y="10079056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9545392" y="10079056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pic>
        <p:nvPicPr>
          <p:cNvPr id="72" name="Picture 71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7778" l="9800" r="233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00" r="75200" b="82037"/>
          <a:stretch/>
        </p:blipFill>
        <p:spPr>
          <a:xfrm>
            <a:off x="10723429" y="3303138"/>
            <a:ext cx="1598657" cy="2124243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6667" b="90278" l="24300" r="7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800" t="57777" r="30001" b="11483"/>
          <a:stretch/>
        </p:blipFill>
        <p:spPr>
          <a:xfrm>
            <a:off x="10773638" y="5179274"/>
            <a:ext cx="1292093" cy="941730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3340" b="40701" l="65000" r="82800">
                        <a14:foregroundMark x1="70200" y1="28627" x2="70200" y2="28627"/>
                        <a14:foregroundMark x1="75100" y1="20058" x2="75100" y2="20058"/>
                        <a14:foregroundMark x1="80100" y1="32230" x2="80100" y2="32230"/>
                        <a14:foregroundMark x1="74700" y1="29698" x2="74700" y2="29698"/>
                        <a14:foregroundMark x1="74900" y1="24927" x2="75100" y2="390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214" t="12698" r="16093" b="57672"/>
          <a:stretch/>
        </p:blipFill>
        <p:spPr>
          <a:xfrm>
            <a:off x="2558521" y="7065972"/>
            <a:ext cx="1370081" cy="2230363"/>
          </a:xfrm>
          <a:prstGeom prst="rect">
            <a:avLst/>
          </a:prstGeom>
        </p:spPr>
      </p:pic>
      <p:pic>
        <p:nvPicPr>
          <p:cNvPr id="75" name="Picture 74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9444" b="88333" l="78700" r="91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200" t="80015" r="6800" b="11534"/>
          <a:stretch/>
        </p:blipFill>
        <p:spPr>
          <a:xfrm>
            <a:off x="2483387" y="9143262"/>
            <a:ext cx="1640547" cy="935795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21" t="12699" r="30473" b="27831"/>
          <a:stretch/>
        </p:blipFill>
        <p:spPr>
          <a:xfrm>
            <a:off x="4897386" y="7010341"/>
            <a:ext cx="1280840" cy="2235503"/>
          </a:xfrm>
          <a:prstGeom prst="rect">
            <a:avLst/>
          </a:prstGeom>
        </p:spPr>
      </p:pic>
      <p:pic>
        <p:nvPicPr>
          <p:cNvPr id="77" name="Picture 76">
            <a:hlinkClick r:id="rId16" action="ppaction://hlinksldjump"/>
          </p:cNvPr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574" b="27778" l="56900" r="70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700" t="18285" r="30812" b="72429"/>
          <a:stretch/>
        </p:blipFill>
        <p:spPr>
          <a:xfrm>
            <a:off x="4889848" y="9105418"/>
            <a:ext cx="1259886" cy="94665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0604" b="66504" l="30200" r="47200">
                        <a14:foregroundMark x1="35900" y1="44109" x2="35900" y2="44109"/>
                        <a14:foregroundMark x1="33600" y1="43817" x2="33600" y2="43817"/>
                        <a14:foregroundMark x1="35400" y1="45472" x2="35400" y2="45472"/>
                        <a14:foregroundMark x1="34400" y1="44206" x2="34400" y2="46835"/>
                        <a14:foregroundMark x1="32100" y1="47225" x2="32100" y2="47225"/>
                        <a14:foregroundMark x1="32000" y1="48101" x2="32000" y2="48101"/>
                        <a14:foregroundMark x1="34100" y1="48101" x2="34100" y2="48101"/>
                        <a14:foregroundMark x1="33700" y1="46154" x2="36300" y2="48004"/>
                        <a14:foregroundMark x1="38300" y1="44401" x2="38300" y2="44401"/>
                        <a14:foregroundMark x1="38200" y1="44791" x2="37500" y2="45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21" t="40635" r="52608" b="33697"/>
          <a:stretch/>
        </p:blipFill>
        <p:spPr>
          <a:xfrm>
            <a:off x="6943411" y="6753396"/>
            <a:ext cx="1587147" cy="2436631"/>
          </a:xfrm>
          <a:prstGeom prst="rect">
            <a:avLst/>
          </a:prstGeom>
        </p:spPr>
      </p:pic>
      <p:pic>
        <p:nvPicPr>
          <p:cNvPr id="79" name="Picture 78">
            <a:hlinkClick r:id="rId19" action="ppaction://hlinksldjump"/>
          </p:cNvPr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6389" b="87870" l="33500" r="46800"/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942" t="76389" r="51501" b="12500"/>
          <a:stretch/>
        </p:blipFill>
        <p:spPr>
          <a:xfrm>
            <a:off x="7046603" y="9052374"/>
            <a:ext cx="1379337" cy="999693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 rotWithShape="1">
          <a:blip r:embed="rId21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852" b="48426" l="9600" r="24600">
                        <a14:foregroundMark x1="15500" y1="32963" x2="15800" y2="40093"/>
                        <a14:foregroundMark x1="12200" y1="37222" x2="20100" y2="37037"/>
                        <a14:foregroundMark x1="20000" y1="43889" x2="20000" y2="46389"/>
                        <a14:foregroundMark x1="11400" y1="42685" x2="11800" y2="44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00" t="30741" r="76475" b="51666"/>
          <a:stretch/>
        </p:blipFill>
        <p:spPr>
          <a:xfrm>
            <a:off x="9246385" y="7478496"/>
            <a:ext cx="1222338" cy="1711719"/>
          </a:xfrm>
          <a:prstGeom prst="rect">
            <a:avLst/>
          </a:prstGeom>
        </p:spPr>
      </p:pic>
      <p:pic>
        <p:nvPicPr>
          <p:cNvPr id="81" name="Picture 8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22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8889" b="88519" l="10200" r="25300">
                        <a14:foregroundMark x1="12700" y1="79722" x2="20100" y2="79722"/>
                        <a14:foregroundMark x1="12000" y1="80648" x2="13000" y2="81389"/>
                        <a14:foregroundMark x1="11900" y1="80185" x2="11700" y2="81019"/>
                        <a14:foregroundMark x1="13000" y1="81481" x2="13900" y2="81481"/>
                        <a14:foregroundMark x1="14500" y1="80556" x2="17200" y2="81759"/>
                        <a14:foregroundMark x1="17500" y1="80648" x2="20600" y2="81944"/>
                        <a14:foregroundMark x1="21200" y1="80463" x2="21600" y2="809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00" t="79239" r="76959" b="11481"/>
          <a:stretch/>
        </p:blipFill>
        <p:spPr>
          <a:xfrm>
            <a:off x="9273113" y="9143262"/>
            <a:ext cx="1095470" cy="947968"/>
          </a:xfrm>
          <a:prstGeom prst="rect">
            <a:avLst/>
          </a:prstGeom>
        </p:spPr>
      </p:pic>
      <p:sp>
        <p:nvSpPr>
          <p:cNvPr id="58" name="Rounded Rectangle 57">
            <a:hlinkClick r:id="rId23" action="ppaction://hlinksldjump"/>
          </p:cNvPr>
          <p:cNvSpPr/>
          <p:nvPr/>
        </p:nvSpPr>
        <p:spPr>
          <a:xfrm>
            <a:off x="755707" y="6077096"/>
            <a:ext cx="1972979" cy="5977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về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05" name="Google Shape;1031;p37"/>
          <p:cNvGrpSpPr/>
          <p:nvPr/>
        </p:nvGrpSpPr>
        <p:grpSpPr>
          <a:xfrm flipH="1">
            <a:off x="14642" y="5357129"/>
            <a:ext cx="1376330" cy="1485904"/>
            <a:chOff x="2013650" y="1733325"/>
            <a:chExt cx="407750" cy="445875"/>
          </a:xfrm>
        </p:grpSpPr>
        <p:sp>
          <p:nvSpPr>
            <p:cNvPr id="106" name="Google Shape;1032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07" name="Google Shape;1033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EC206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08" name="Google Shape;1034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09" name="Google Shape;1035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0" name="Google Shape;1036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1" name="Google Shape;1037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2" name="Google Shape;1038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3" name="Google Shape;1039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4" name="Google Shape;1040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5" name="Google Shape;1041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6" name="Google Shape;1042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7" name="Google Shape;1043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8" name="Google Shape;1044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19" name="Google Shape;1045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20" name="Google Shape;1046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21" name="Google Shape;1047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22" name="Google Shape;1048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FE67BE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123" name="Rectangle 122"/>
          <p:cNvSpPr/>
          <p:nvPr/>
        </p:nvSpPr>
        <p:spPr>
          <a:xfrm>
            <a:off x="3010056" y="6058391"/>
            <a:ext cx="2492584" cy="67764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Ghi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chú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HS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trả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lời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xong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click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Trở</a:t>
            </a:r>
            <a:r>
              <a:rPr kumimoji="0" lang="en-US" sz="1896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96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về</a:t>
            </a:r>
            <a:endParaRPr kumimoji="0" lang="en-US" sz="1896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502640" y="165531"/>
            <a:ext cx="6398085" cy="3753734"/>
            <a:chOff x="5667646" y="720179"/>
            <a:chExt cx="6398085" cy="3753734"/>
          </a:xfrm>
        </p:grpSpPr>
        <p:sp>
          <p:nvSpPr>
            <p:cNvPr id="82" name="Rectangle 81"/>
            <p:cNvSpPr/>
            <p:nvPr/>
          </p:nvSpPr>
          <p:spPr>
            <a:xfrm>
              <a:off x="6145081" y="1924156"/>
              <a:ext cx="5920650" cy="2549757"/>
            </a:xfrm>
            <a:prstGeom prst="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86699" tIns="43349" rIns="86699" bIns="43349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Địa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điểm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an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toàn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dễ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gây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bị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thương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cho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học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sinh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28" name="Google Shape;1012;p37"/>
            <p:cNvGrpSpPr/>
            <p:nvPr/>
          </p:nvGrpSpPr>
          <p:grpSpPr>
            <a:xfrm>
              <a:off x="5667646" y="720179"/>
              <a:ext cx="1455282" cy="1508052"/>
              <a:chOff x="5949775" y="2481625"/>
              <a:chExt cx="400600" cy="445825"/>
            </a:xfrm>
          </p:grpSpPr>
          <p:sp>
            <p:nvSpPr>
              <p:cNvPr id="129" name="Google Shape;1013;p37"/>
              <p:cNvSpPr/>
              <p:nvPr/>
            </p:nvSpPr>
            <p:spPr>
              <a:xfrm>
                <a:off x="5949775" y="2746875"/>
                <a:ext cx="7292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2917" h="1688" extrusionOk="0">
                    <a:moveTo>
                      <a:pt x="2916" y="0"/>
                    </a:moveTo>
                    <a:lnTo>
                      <a:pt x="1" y="849"/>
                    </a:lnTo>
                    <a:lnTo>
                      <a:pt x="2916" y="1687"/>
                    </a:lnTo>
                    <a:lnTo>
                      <a:pt x="2916" y="0"/>
                    </a:lnTo>
                    <a:close/>
                  </a:path>
                </a:pathLst>
              </a:custGeom>
              <a:solidFill>
                <a:srgbClr val="84004C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0" name="Google Shape;1014;p37"/>
              <p:cNvSpPr/>
              <p:nvPr/>
            </p:nvSpPr>
            <p:spPr>
              <a:xfrm>
                <a:off x="6061400" y="2481625"/>
                <a:ext cx="176625" cy="179175"/>
              </a:xfrm>
              <a:custGeom>
                <a:avLst/>
                <a:gdLst/>
                <a:ahLst/>
                <a:cxnLst/>
                <a:rect l="l" t="t" r="r" b="b"/>
                <a:pathLst>
                  <a:path w="7065" h="7167" extrusionOk="0">
                    <a:moveTo>
                      <a:pt x="3451" y="1"/>
                    </a:moveTo>
                    <a:cubicBezTo>
                      <a:pt x="3204" y="1"/>
                      <a:pt x="2945" y="49"/>
                      <a:pt x="2675" y="154"/>
                    </a:cubicBezTo>
                    <a:cubicBezTo>
                      <a:pt x="1" y="1187"/>
                      <a:pt x="1206" y="3781"/>
                      <a:pt x="2158" y="5112"/>
                    </a:cubicBezTo>
                    <a:cubicBezTo>
                      <a:pt x="2858" y="6065"/>
                      <a:pt x="5085" y="7167"/>
                      <a:pt x="5085" y="7167"/>
                    </a:cubicBezTo>
                    <a:cubicBezTo>
                      <a:pt x="7064" y="4719"/>
                      <a:pt x="5876" y="1"/>
                      <a:pt x="3451" y="1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1" name="Google Shape;1015;p37"/>
              <p:cNvSpPr/>
              <p:nvPr/>
            </p:nvSpPr>
            <p:spPr>
              <a:xfrm>
                <a:off x="6060875" y="2857825"/>
                <a:ext cx="34425" cy="6200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2480" extrusionOk="0">
                    <a:moveTo>
                      <a:pt x="954" y="0"/>
                    </a:moveTo>
                    <a:cubicBezTo>
                      <a:pt x="814" y="0"/>
                      <a:pt x="670" y="71"/>
                      <a:pt x="607" y="233"/>
                    </a:cubicBezTo>
                    <a:cubicBezTo>
                      <a:pt x="377" y="819"/>
                      <a:pt x="182" y="1427"/>
                      <a:pt x="56" y="2047"/>
                    </a:cubicBezTo>
                    <a:cubicBezTo>
                      <a:pt x="1" y="2309"/>
                      <a:pt x="219" y="2480"/>
                      <a:pt x="422" y="2480"/>
                    </a:cubicBezTo>
                    <a:cubicBezTo>
                      <a:pt x="557" y="2480"/>
                      <a:pt x="685" y="2404"/>
                      <a:pt x="722" y="2230"/>
                    </a:cubicBezTo>
                    <a:cubicBezTo>
                      <a:pt x="859" y="1611"/>
                      <a:pt x="1043" y="1002"/>
                      <a:pt x="1273" y="417"/>
                    </a:cubicBezTo>
                    <a:cubicBezTo>
                      <a:pt x="1377" y="166"/>
                      <a:pt x="1169" y="0"/>
                      <a:pt x="95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2" name="Google Shape;1016;p37"/>
              <p:cNvSpPr/>
              <p:nvPr/>
            </p:nvSpPr>
            <p:spPr>
              <a:xfrm>
                <a:off x="6123225" y="2865225"/>
                <a:ext cx="20400" cy="62225"/>
              </a:xfrm>
              <a:custGeom>
                <a:avLst/>
                <a:gdLst/>
                <a:ahLst/>
                <a:cxnLst/>
                <a:rect l="l" t="t" r="r" b="b"/>
                <a:pathLst>
                  <a:path w="816" h="2489" extrusionOk="0">
                    <a:moveTo>
                      <a:pt x="473" y="0"/>
                    </a:moveTo>
                    <a:cubicBezTo>
                      <a:pt x="299" y="0"/>
                      <a:pt x="121" y="109"/>
                      <a:pt x="110" y="327"/>
                    </a:cubicBezTo>
                    <a:cubicBezTo>
                      <a:pt x="87" y="936"/>
                      <a:pt x="53" y="1544"/>
                      <a:pt x="18" y="2152"/>
                    </a:cubicBezTo>
                    <a:cubicBezTo>
                      <a:pt x="1" y="2376"/>
                      <a:pt x="164" y="2488"/>
                      <a:pt x="337" y="2488"/>
                    </a:cubicBezTo>
                    <a:cubicBezTo>
                      <a:pt x="509" y="2488"/>
                      <a:pt x="690" y="2376"/>
                      <a:pt x="707" y="2152"/>
                    </a:cubicBezTo>
                    <a:cubicBezTo>
                      <a:pt x="741" y="1544"/>
                      <a:pt x="776" y="936"/>
                      <a:pt x="810" y="327"/>
                    </a:cubicBezTo>
                    <a:cubicBezTo>
                      <a:pt x="816" y="109"/>
                      <a:pt x="646" y="0"/>
                      <a:pt x="47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3" name="Google Shape;1017;p37"/>
              <p:cNvSpPr/>
              <p:nvPr/>
            </p:nvSpPr>
            <p:spPr>
              <a:xfrm>
                <a:off x="6197975" y="2865225"/>
                <a:ext cx="24825" cy="62125"/>
              </a:xfrm>
              <a:custGeom>
                <a:avLst/>
                <a:gdLst/>
                <a:ahLst/>
                <a:cxnLst/>
                <a:rect l="l" t="t" r="r" b="b"/>
                <a:pathLst>
                  <a:path w="993" h="2485" extrusionOk="0">
                    <a:moveTo>
                      <a:pt x="344" y="0"/>
                    </a:moveTo>
                    <a:cubicBezTo>
                      <a:pt x="170" y="0"/>
                      <a:pt x="1" y="109"/>
                      <a:pt x="12" y="327"/>
                    </a:cubicBezTo>
                    <a:cubicBezTo>
                      <a:pt x="35" y="970"/>
                      <a:pt x="127" y="1613"/>
                      <a:pt x="265" y="2244"/>
                    </a:cubicBezTo>
                    <a:cubicBezTo>
                      <a:pt x="305" y="2412"/>
                      <a:pt x="434" y="2485"/>
                      <a:pt x="568" y="2485"/>
                    </a:cubicBezTo>
                    <a:cubicBezTo>
                      <a:pt x="774" y="2485"/>
                      <a:pt x="993" y="2313"/>
                      <a:pt x="930" y="2049"/>
                    </a:cubicBezTo>
                    <a:cubicBezTo>
                      <a:pt x="804" y="1487"/>
                      <a:pt x="724" y="913"/>
                      <a:pt x="701" y="327"/>
                    </a:cubicBezTo>
                    <a:cubicBezTo>
                      <a:pt x="695" y="109"/>
                      <a:pt x="517" y="0"/>
                      <a:pt x="34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4" name="Google Shape;1018;p37"/>
              <p:cNvSpPr/>
              <p:nvPr/>
            </p:nvSpPr>
            <p:spPr>
              <a:xfrm>
                <a:off x="6246675" y="2860325"/>
                <a:ext cx="35175" cy="56050"/>
              </a:xfrm>
              <a:custGeom>
                <a:avLst/>
                <a:gdLst/>
                <a:ahLst/>
                <a:cxnLst/>
                <a:rect l="l" t="t" r="r" b="b"/>
                <a:pathLst>
                  <a:path w="1407" h="2242" extrusionOk="0">
                    <a:moveTo>
                      <a:pt x="465" y="0"/>
                    </a:moveTo>
                    <a:cubicBezTo>
                      <a:pt x="244" y="0"/>
                      <a:pt x="1" y="252"/>
                      <a:pt x="119" y="535"/>
                    </a:cubicBezTo>
                    <a:cubicBezTo>
                      <a:pt x="325" y="1006"/>
                      <a:pt x="509" y="1499"/>
                      <a:pt x="658" y="1993"/>
                    </a:cubicBezTo>
                    <a:cubicBezTo>
                      <a:pt x="708" y="2167"/>
                      <a:pt x="847" y="2242"/>
                      <a:pt x="986" y="2242"/>
                    </a:cubicBezTo>
                    <a:cubicBezTo>
                      <a:pt x="1195" y="2242"/>
                      <a:pt x="1407" y="2071"/>
                      <a:pt x="1324" y="1809"/>
                    </a:cubicBezTo>
                    <a:cubicBezTo>
                      <a:pt x="1152" y="1258"/>
                      <a:pt x="956" y="707"/>
                      <a:pt x="715" y="179"/>
                    </a:cubicBezTo>
                    <a:cubicBezTo>
                      <a:pt x="661" y="53"/>
                      <a:pt x="565" y="0"/>
                      <a:pt x="46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5" name="Google Shape;1019;p37"/>
              <p:cNvSpPr/>
              <p:nvPr/>
            </p:nvSpPr>
            <p:spPr>
              <a:xfrm>
                <a:off x="6096700" y="2834375"/>
                <a:ext cx="76625" cy="48225"/>
              </a:xfrm>
              <a:custGeom>
                <a:avLst/>
                <a:gdLst/>
                <a:ahLst/>
                <a:cxnLst/>
                <a:rect l="l" t="t" r="r" b="b"/>
                <a:pathLst>
                  <a:path w="3065" h="192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26" y="586"/>
                      <a:pt x="299" y="1171"/>
                      <a:pt x="494" y="1734"/>
                    </a:cubicBezTo>
                    <a:cubicBezTo>
                      <a:pt x="953" y="1871"/>
                      <a:pt x="1423" y="1929"/>
                      <a:pt x="1894" y="1929"/>
                    </a:cubicBezTo>
                    <a:lnTo>
                      <a:pt x="3065" y="1929"/>
                    </a:lnTo>
                    <a:cubicBezTo>
                      <a:pt x="2881" y="1401"/>
                      <a:pt x="2743" y="873"/>
                      <a:pt x="2629" y="322"/>
                    </a:cubicBezTo>
                    <a:cubicBezTo>
                      <a:pt x="1745" y="288"/>
                      <a:pt x="873" y="173"/>
                      <a:pt x="0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6" name="Google Shape;1020;p37"/>
              <p:cNvSpPr/>
              <p:nvPr/>
            </p:nvSpPr>
            <p:spPr>
              <a:xfrm>
                <a:off x="6081200" y="2625200"/>
                <a:ext cx="88975" cy="217225"/>
              </a:xfrm>
              <a:custGeom>
                <a:avLst/>
                <a:gdLst/>
                <a:ahLst/>
                <a:cxnLst/>
                <a:rect l="l" t="t" r="r" b="b"/>
                <a:pathLst>
                  <a:path w="3559" h="8689" extrusionOk="0">
                    <a:moveTo>
                      <a:pt x="2514" y="1"/>
                    </a:moveTo>
                    <a:cubicBezTo>
                      <a:pt x="2009" y="1"/>
                      <a:pt x="1493" y="81"/>
                      <a:pt x="1010" y="230"/>
                    </a:cubicBezTo>
                    <a:cubicBezTo>
                      <a:pt x="138" y="2859"/>
                      <a:pt x="0" y="5670"/>
                      <a:pt x="609" y="8368"/>
                    </a:cubicBezTo>
                    <a:cubicBezTo>
                      <a:pt x="1481" y="8540"/>
                      <a:pt x="2365" y="8655"/>
                      <a:pt x="3249" y="8689"/>
                    </a:cubicBezTo>
                    <a:cubicBezTo>
                      <a:pt x="2663" y="5889"/>
                      <a:pt x="2916" y="2847"/>
                      <a:pt x="3558" y="1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7" name="Google Shape;1021;p37"/>
              <p:cNvSpPr/>
              <p:nvPr/>
            </p:nvSpPr>
            <p:spPr>
              <a:xfrm>
                <a:off x="6031550" y="2816025"/>
                <a:ext cx="77500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3100" h="2468" extrusionOk="0">
                    <a:moveTo>
                      <a:pt x="1" y="0"/>
                    </a:moveTo>
                    <a:cubicBezTo>
                      <a:pt x="667" y="1205"/>
                      <a:pt x="1780" y="2089"/>
                      <a:pt x="3100" y="2468"/>
                    </a:cubicBezTo>
                    <a:cubicBezTo>
                      <a:pt x="2893" y="1905"/>
                      <a:pt x="2732" y="1320"/>
                      <a:pt x="2595" y="735"/>
                    </a:cubicBezTo>
                    <a:cubicBezTo>
                      <a:pt x="1711" y="562"/>
                      <a:pt x="850" y="310"/>
                      <a:pt x="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8" name="Google Shape;1022;p37"/>
              <p:cNvSpPr/>
              <p:nvPr/>
            </p:nvSpPr>
            <p:spPr>
              <a:xfrm>
                <a:off x="6015500" y="2630950"/>
                <a:ext cx="90975" cy="203450"/>
              </a:xfrm>
              <a:custGeom>
                <a:avLst/>
                <a:gdLst/>
                <a:ahLst/>
                <a:cxnLst/>
                <a:rect l="l" t="t" r="r" b="b"/>
                <a:pathLst>
                  <a:path w="3639" h="8138" extrusionOk="0">
                    <a:moveTo>
                      <a:pt x="3638" y="0"/>
                    </a:moveTo>
                    <a:lnTo>
                      <a:pt x="3638" y="0"/>
                    </a:lnTo>
                    <a:cubicBezTo>
                      <a:pt x="1481" y="677"/>
                      <a:pt x="0" y="2663"/>
                      <a:pt x="0" y="4924"/>
                    </a:cubicBezTo>
                    <a:cubicBezTo>
                      <a:pt x="0" y="5796"/>
                      <a:pt x="218" y="6646"/>
                      <a:pt x="643" y="7403"/>
                    </a:cubicBezTo>
                    <a:cubicBezTo>
                      <a:pt x="1492" y="7713"/>
                      <a:pt x="2353" y="7965"/>
                      <a:pt x="3237" y="8138"/>
                    </a:cubicBezTo>
                    <a:cubicBezTo>
                      <a:pt x="2628" y="5440"/>
                      <a:pt x="2766" y="2629"/>
                      <a:pt x="363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9" name="Google Shape;1023;p37"/>
              <p:cNvSpPr/>
              <p:nvPr/>
            </p:nvSpPr>
            <p:spPr>
              <a:xfrm>
                <a:off x="6162400" y="2838400"/>
                <a:ext cx="8640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3456" h="1768" extrusionOk="0">
                    <a:moveTo>
                      <a:pt x="3019" y="0"/>
                    </a:moveTo>
                    <a:cubicBezTo>
                      <a:pt x="2263" y="122"/>
                      <a:pt x="1500" y="178"/>
                      <a:pt x="736" y="178"/>
                    </a:cubicBezTo>
                    <a:cubicBezTo>
                      <a:pt x="491" y="178"/>
                      <a:pt x="246" y="172"/>
                      <a:pt x="1" y="161"/>
                    </a:cubicBezTo>
                    <a:lnTo>
                      <a:pt x="1" y="161"/>
                    </a:lnTo>
                    <a:cubicBezTo>
                      <a:pt x="104" y="712"/>
                      <a:pt x="253" y="1240"/>
                      <a:pt x="425" y="1768"/>
                    </a:cubicBezTo>
                    <a:lnTo>
                      <a:pt x="2652" y="1768"/>
                    </a:lnTo>
                    <a:cubicBezTo>
                      <a:pt x="2916" y="1768"/>
                      <a:pt x="3191" y="1756"/>
                      <a:pt x="3455" y="1710"/>
                    </a:cubicBezTo>
                    <a:cubicBezTo>
                      <a:pt x="3283" y="1148"/>
                      <a:pt x="3145" y="574"/>
                      <a:pt x="30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0" name="Google Shape;1024;p37"/>
              <p:cNvSpPr/>
              <p:nvPr/>
            </p:nvSpPr>
            <p:spPr>
              <a:xfrm>
                <a:off x="6147775" y="2625200"/>
                <a:ext cx="93850" cy="217650"/>
              </a:xfrm>
              <a:custGeom>
                <a:avLst/>
                <a:gdLst/>
                <a:ahLst/>
                <a:cxnLst/>
                <a:rect l="l" t="t" r="r" b="b"/>
                <a:pathLst>
                  <a:path w="3754" h="8706" extrusionOk="0">
                    <a:moveTo>
                      <a:pt x="884" y="1"/>
                    </a:moveTo>
                    <a:cubicBezTo>
                      <a:pt x="253" y="2836"/>
                      <a:pt x="0" y="5889"/>
                      <a:pt x="574" y="8689"/>
                    </a:cubicBezTo>
                    <a:cubicBezTo>
                      <a:pt x="822" y="8700"/>
                      <a:pt x="1069" y="8706"/>
                      <a:pt x="1316" y="8706"/>
                    </a:cubicBezTo>
                    <a:cubicBezTo>
                      <a:pt x="2086" y="8706"/>
                      <a:pt x="2851" y="8650"/>
                      <a:pt x="3616" y="8528"/>
                    </a:cubicBezTo>
                    <a:cubicBezTo>
                      <a:pt x="3019" y="5739"/>
                      <a:pt x="2973" y="2847"/>
                      <a:pt x="3753" y="35"/>
                    </a:cubicBezTo>
                    <a:cubicBezTo>
                      <a:pt x="3581" y="12"/>
                      <a:pt x="3409" y="1"/>
                      <a:pt x="32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1" name="Google Shape;1025;p37"/>
              <p:cNvSpPr/>
              <p:nvPr/>
            </p:nvSpPr>
            <p:spPr>
              <a:xfrm>
                <a:off x="6209999" y="2617577"/>
                <a:ext cx="135475" cy="212350"/>
              </a:xfrm>
              <a:custGeom>
                <a:avLst/>
                <a:gdLst/>
                <a:ahLst/>
                <a:cxnLst/>
                <a:rect l="l" t="t" r="r" b="b"/>
                <a:pathLst>
                  <a:path w="5419" h="8494" extrusionOk="0">
                    <a:moveTo>
                      <a:pt x="793" y="0"/>
                    </a:moveTo>
                    <a:cubicBezTo>
                      <a:pt x="1" y="2812"/>
                      <a:pt x="47" y="5704"/>
                      <a:pt x="644" y="8493"/>
                    </a:cubicBezTo>
                    <a:cubicBezTo>
                      <a:pt x="2285" y="8241"/>
                      <a:pt x="3834" y="7690"/>
                      <a:pt x="5131" y="6795"/>
                    </a:cubicBezTo>
                    <a:cubicBezTo>
                      <a:pt x="5326" y="6255"/>
                      <a:pt x="5418" y="5693"/>
                      <a:pt x="5418" y="5119"/>
                    </a:cubicBezTo>
                    <a:cubicBezTo>
                      <a:pt x="5407" y="2479"/>
                      <a:pt x="3410" y="264"/>
                      <a:pt x="793" y="0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2" name="Google Shape;1026;p37"/>
              <p:cNvSpPr/>
              <p:nvPr/>
            </p:nvSpPr>
            <p:spPr>
              <a:xfrm>
                <a:off x="6238150" y="2795925"/>
                <a:ext cx="112225" cy="8525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3410" extrusionOk="0">
                    <a:moveTo>
                      <a:pt x="4488" y="1"/>
                    </a:moveTo>
                    <a:lnTo>
                      <a:pt x="4488" y="1"/>
                    </a:lnTo>
                    <a:cubicBezTo>
                      <a:pt x="3180" y="896"/>
                      <a:pt x="1630" y="1447"/>
                      <a:pt x="1" y="1699"/>
                    </a:cubicBezTo>
                    <a:cubicBezTo>
                      <a:pt x="115" y="2273"/>
                      <a:pt x="265" y="2847"/>
                      <a:pt x="425" y="3409"/>
                    </a:cubicBezTo>
                    <a:cubicBezTo>
                      <a:pt x="2307" y="3099"/>
                      <a:pt x="3857" y="1803"/>
                      <a:pt x="4488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3" name="Google Shape;1027;p37"/>
              <p:cNvSpPr/>
              <p:nvPr/>
            </p:nvSpPr>
            <p:spPr>
              <a:xfrm>
                <a:off x="6284050" y="2722175"/>
                <a:ext cx="29300" cy="2490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996" extrusionOk="0">
                    <a:moveTo>
                      <a:pt x="667" y="1"/>
                    </a:moveTo>
                    <a:cubicBezTo>
                      <a:pt x="230" y="1"/>
                      <a:pt x="1" y="529"/>
                      <a:pt x="322" y="850"/>
                    </a:cubicBezTo>
                    <a:cubicBezTo>
                      <a:pt x="422" y="950"/>
                      <a:pt x="546" y="995"/>
                      <a:pt x="668" y="995"/>
                    </a:cubicBezTo>
                    <a:cubicBezTo>
                      <a:pt x="924" y="995"/>
                      <a:pt x="1172" y="798"/>
                      <a:pt x="1172" y="495"/>
                    </a:cubicBezTo>
                    <a:cubicBezTo>
                      <a:pt x="1172" y="219"/>
                      <a:pt x="942" y="1"/>
                      <a:pt x="6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4" name="Google Shape;1028;p37"/>
              <p:cNvSpPr/>
              <p:nvPr/>
            </p:nvSpPr>
            <p:spPr>
              <a:xfrm>
                <a:off x="6256525" y="2757775"/>
                <a:ext cx="68300" cy="58400"/>
              </a:xfrm>
              <a:custGeom>
                <a:avLst/>
                <a:gdLst/>
                <a:ahLst/>
                <a:cxnLst/>
                <a:rect l="l" t="t" r="r" b="b"/>
                <a:pathLst>
                  <a:path w="2732" h="2336" extrusionOk="0">
                    <a:moveTo>
                      <a:pt x="1561" y="0"/>
                    </a:moveTo>
                    <a:cubicBezTo>
                      <a:pt x="528" y="0"/>
                      <a:pt x="0" y="1251"/>
                      <a:pt x="735" y="1986"/>
                    </a:cubicBezTo>
                    <a:cubicBezTo>
                      <a:pt x="976" y="2227"/>
                      <a:pt x="1271" y="2335"/>
                      <a:pt x="1559" y="2335"/>
                    </a:cubicBezTo>
                    <a:cubicBezTo>
                      <a:pt x="2160" y="2335"/>
                      <a:pt x="2732" y="1865"/>
                      <a:pt x="2732" y="1159"/>
                    </a:cubicBezTo>
                    <a:cubicBezTo>
                      <a:pt x="2732" y="517"/>
                      <a:pt x="2215" y="0"/>
                      <a:pt x="1561" y="0"/>
                    </a:cubicBezTo>
                    <a:close/>
                  </a:path>
                </a:pathLst>
              </a:custGeom>
              <a:solidFill>
                <a:srgbClr val="F78F8F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5" name="Google Shape;1029;p37"/>
              <p:cNvSpPr/>
              <p:nvPr/>
            </p:nvSpPr>
            <p:spPr>
              <a:xfrm>
                <a:off x="6005725" y="2504325"/>
                <a:ext cx="194025" cy="156475"/>
              </a:xfrm>
              <a:custGeom>
                <a:avLst/>
                <a:gdLst/>
                <a:ahLst/>
                <a:cxnLst/>
                <a:rect l="l" t="t" r="r" b="b"/>
                <a:pathLst>
                  <a:path w="7761" h="6259" extrusionOk="0">
                    <a:moveTo>
                      <a:pt x="3454" y="0"/>
                    </a:moveTo>
                    <a:cubicBezTo>
                      <a:pt x="3001" y="0"/>
                      <a:pt x="2551" y="163"/>
                      <a:pt x="2136" y="532"/>
                    </a:cubicBezTo>
                    <a:cubicBezTo>
                      <a:pt x="1" y="2437"/>
                      <a:pt x="2032" y="4445"/>
                      <a:pt x="3398" y="5352"/>
                    </a:cubicBezTo>
                    <a:cubicBezTo>
                      <a:pt x="4374" y="6006"/>
                      <a:pt x="6853" y="6259"/>
                      <a:pt x="6853" y="6259"/>
                    </a:cubicBezTo>
                    <a:cubicBezTo>
                      <a:pt x="7760" y="3546"/>
                      <a:pt x="5570" y="0"/>
                      <a:pt x="3454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6" name="Google Shape;1030;p37"/>
              <p:cNvSpPr/>
              <p:nvPr/>
            </p:nvSpPr>
            <p:spPr>
              <a:xfrm>
                <a:off x="6197975" y="2535675"/>
                <a:ext cx="132875" cy="111925"/>
              </a:xfrm>
              <a:custGeom>
                <a:avLst/>
                <a:gdLst/>
                <a:ahLst/>
                <a:cxnLst/>
                <a:rect l="l" t="t" r="r" b="b"/>
                <a:pathLst>
                  <a:path w="5315" h="4477" extrusionOk="0">
                    <a:moveTo>
                      <a:pt x="2847" y="1"/>
                    </a:moveTo>
                    <a:cubicBezTo>
                      <a:pt x="2847" y="1"/>
                      <a:pt x="1573" y="1619"/>
                      <a:pt x="1573" y="1619"/>
                    </a:cubicBezTo>
                    <a:cubicBezTo>
                      <a:pt x="1562" y="1619"/>
                      <a:pt x="1" y="253"/>
                      <a:pt x="1" y="253"/>
                    </a:cubicBezTo>
                    <a:lnTo>
                      <a:pt x="1" y="253"/>
                    </a:lnTo>
                    <a:lnTo>
                      <a:pt x="620" y="4006"/>
                    </a:lnTo>
                    <a:lnTo>
                      <a:pt x="4121" y="4477"/>
                    </a:lnTo>
                    <a:lnTo>
                      <a:pt x="5315" y="1424"/>
                    </a:lnTo>
                    <a:lnTo>
                      <a:pt x="3467" y="1917"/>
                    </a:lnTo>
                    <a:lnTo>
                      <a:pt x="284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02A99E97-CDBC-442F-876C-B68C73460F94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15934" y="291819"/>
            <a:ext cx="4610152" cy="4046411"/>
          </a:xfrm>
          <a:prstGeom prst="rect">
            <a:avLst/>
          </a:prstGeom>
        </p:spPr>
      </p:pic>
      <p:sp>
        <p:nvSpPr>
          <p:cNvPr id="84" name="Oval 83">
            <a:extLst>
              <a:ext uri="{FF2B5EF4-FFF2-40B4-BE49-F238E27FC236}">
                <a16:creationId xmlns:a16="http://schemas.microsoft.com/office/drawing/2014/main" id="{89464D82-129E-442F-9B2D-671ADB3E09EA}"/>
              </a:ext>
            </a:extLst>
          </p:cNvPr>
          <p:cNvSpPr/>
          <p:nvPr/>
        </p:nvSpPr>
        <p:spPr>
          <a:xfrm>
            <a:off x="208804" y="-58943"/>
            <a:ext cx="953945" cy="89081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022440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17">
            <a:extLst>
              <a:ext uri="{FF2B5EF4-FFF2-40B4-BE49-F238E27FC236}">
                <a16:creationId xmlns:a16="http://schemas.microsoft.com/office/drawing/2014/main" id="{6A19C09E-C36B-42B4-A027-6E3D0EB3B641}"/>
              </a:ext>
            </a:extLst>
          </p:cNvPr>
          <p:cNvSpPr/>
          <p:nvPr/>
        </p:nvSpPr>
        <p:spPr>
          <a:xfrm>
            <a:off x="195944" y="905069"/>
            <a:ext cx="2761859" cy="172616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Cùng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xem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video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nhé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!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 Light" panose="020B0502040204020203" pitchFamily="34" charset="-122"/>
              <a:cs typeface="Arial" panose="020B0604020202020204" pitchFamily="34" charset="0"/>
            </a:endParaRPr>
          </a:p>
        </p:txBody>
      </p:sp>
      <p:pic>
        <p:nvPicPr>
          <p:cNvPr id="4" name="图片 4">
            <a:extLst>
              <a:ext uri="{FF2B5EF4-FFF2-40B4-BE49-F238E27FC236}">
                <a16:creationId xmlns:a16="http://schemas.microsoft.com/office/drawing/2014/main" id="{9B49143C-1B1B-48F6-9A99-23A4F7361C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59341" flipH="1">
            <a:off x="416715" y="2813175"/>
            <a:ext cx="2699815" cy="3774144"/>
          </a:xfrm>
          <a:prstGeom prst="rect">
            <a:avLst/>
          </a:prstGeom>
        </p:spPr>
      </p:pic>
      <p:pic>
        <p:nvPicPr>
          <p:cNvPr id="5" name="Picture 4" descr="A picture containing text, electronics, monitor, display&#10;&#10;Description automatically generated">
            <a:extLst>
              <a:ext uri="{FF2B5EF4-FFF2-40B4-BE49-F238E27FC236}">
                <a16:creationId xmlns:a16="http://schemas.microsoft.com/office/drawing/2014/main" id="{E71DB8E9-5954-424A-B0C7-D7199E07F3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218" y="643528"/>
            <a:ext cx="10689707" cy="6481172"/>
          </a:xfrm>
          <a:prstGeom prst="rect">
            <a:avLst/>
          </a:prstGeom>
        </p:spPr>
      </p:pic>
      <p:pic>
        <p:nvPicPr>
          <p:cNvPr id="2" name="Bài Hát Giữ Gìn Vệ Sinh Trường Lớp">
            <a:hlinkClick r:id="" action="ppaction://media"/>
            <a:extLst>
              <a:ext uri="{FF2B5EF4-FFF2-40B4-BE49-F238E27FC236}">
                <a16:creationId xmlns:a16="http://schemas.microsoft.com/office/drawing/2014/main" id="{2A17B7A5-9E57-4C0A-935D-8645454EB01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533245" y="726440"/>
            <a:ext cx="8462811" cy="514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713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60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88"/>
            <a:ext cx="12192000" cy="6857999"/>
          </a:xfrm>
          <a:prstGeom prst="rect">
            <a:avLst/>
          </a:prstGeom>
        </p:spPr>
      </p:pic>
      <p:grpSp>
        <p:nvGrpSpPr>
          <p:cNvPr id="40" name="Google Shape;1049;p37"/>
          <p:cNvGrpSpPr/>
          <p:nvPr/>
        </p:nvGrpSpPr>
        <p:grpSpPr>
          <a:xfrm flipH="1">
            <a:off x="9662874" y="9774416"/>
            <a:ext cx="512912" cy="560869"/>
            <a:chOff x="2013650" y="1733325"/>
            <a:chExt cx="407750" cy="445875"/>
          </a:xfrm>
        </p:grpSpPr>
        <p:sp>
          <p:nvSpPr>
            <p:cNvPr id="41" name="Google Shape;1050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2" name="Google Shape;1051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3" name="Google Shape;1052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4" name="Google Shape;1053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5" name="Google Shape;1054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6" name="Google Shape;1055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7" name="Google Shape;1056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8" name="Google Shape;1057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9" name="Google Shape;1058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0" name="Google Shape;1059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1" name="Google Shape;1060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2" name="Google Shape;1061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3" name="Google Shape;1062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4" name="Google Shape;1063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5" name="Google Shape;1064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6" name="Google Shape;1065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7" name="Google Shape;1066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65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84536" y="-1701434"/>
            <a:ext cx="577991" cy="577991"/>
          </a:xfrm>
          <a:prstGeom prst="rect">
            <a:avLst/>
          </a:prstGeom>
        </p:spPr>
      </p:pic>
      <p:sp>
        <p:nvSpPr>
          <p:cNvPr id="69" name="Rounded Rectangle 68"/>
          <p:cNvSpPr/>
          <p:nvPr/>
        </p:nvSpPr>
        <p:spPr>
          <a:xfrm>
            <a:off x="11300550" y="6220749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7423093" y="10079056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9545392" y="10079056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pic>
        <p:nvPicPr>
          <p:cNvPr id="76" name="Picture 75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21" t="12699" r="30473" b="27831"/>
          <a:stretch/>
        </p:blipFill>
        <p:spPr>
          <a:xfrm>
            <a:off x="10913499" y="3152034"/>
            <a:ext cx="1280840" cy="2235503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574" b="27778" l="56900" r="70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700" t="18285" r="30812" b="72429"/>
          <a:stretch/>
        </p:blipFill>
        <p:spPr>
          <a:xfrm>
            <a:off x="10905961" y="5247111"/>
            <a:ext cx="1259886" cy="94665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0604" b="66504" l="30200" r="47200">
                        <a14:foregroundMark x1="35900" y1="44109" x2="35900" y2="44109"/>
                        <a14:foregroundMark x1="33600" y1="43817" x2="33600" y2="43817"/>
                        <a14:foregroundMark x1="35400" y1="45472" x2="35400" y2="45472"/>
                        <a14:foregroundMark x1="34400" y1="44206" x2="34400" y2="46835"/>
                        <a14:foregroundMark x1="32100" y1="47225" x2="32100" y2="47225"/>
                        <a14:foregroundMark x1="32000" y1="48101" x2="32000" y2="48101"/>
                        <a14:foregroundMark x1="34100" y1="48101" x2="34100" y2="48101"/>
                        <a14:foregroundMark x1="33700" y1="46154" x2="36300" y2="48004"/>
                        <a14:foregroundMark x1="38300" y1="44401" x2="38300" y2="44401"/>
                        <a14:foregroundMark x1="38200" y1="44791" x2="37500" y2="45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21" t="40635" r="52608" b="33697"/>
          <a:stretch/>
        </p:blipFill>
        <p:spPr>
          <a:xfrm>
            <a:off x="6943411" y="6753396"/>
            <a:ext cx="1587147" cy="2436631"/>
          </a:xfrm>
          <a:prstGeom prst="rect">
            <a:avLst/>
          </a:prstGeom>
        </p:spPr>
      </p:pic>
      <p:pic>
        <p:nvPicPr>
          <p:cNvPr id="79" name="Picture 78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6389" b="87870" l="33500" r="46800"/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942" t="76389" r="51501" b="12500"/>
          <a:stretch/>
        </p:blipFill>
        <p:spPr>
          <a:xfrm>
            <a:off x="7046603" y="9052374"/>
            <a:ext cx="1379337" cy="999693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1852" b="48426" l="9600" r="24600">
                        <a14:foregroundMark x1="15500" y1="32963" x2="15800" y2="40093"/>
                        <a14:foregroundMark x1="12200" y1="37222" x2="20100" y2="37037"/>
                        <a14:foregroundMark x1="20000" y1="43889" x2="20000" y2="46389"/>
                        <a14:foregroundMark x1="11400" y1="42685" x2="11800" y2="44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00" t="30741" r="76475" b="51666"/>
          <a:stretch/>
        </p:blipFill>
        <p:spPr>
          <a:xfrm>
            <a:off x="9246385" y="7478496"/>
            <a:ext cx="1222338" cy="1711719"/>
          </a:xfrm>
          <a:prstGeom prst="rect">
            <a:avLst/>
          </a:prstGeom>
        </p:spPr>
      </p:pic>
      <p:pic>
        <p:nvPicPr>
          <p:cNvPr id="81" name="Picture 80">
            <a:hlinkClick r:id="rId15" action="ppaction://hlinksldjump"/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8889" b="88519" l="10200" r="25300">
                        <a14:foregroundMark x1="12700" y1="79722" x2="20100" y2="79722"/>
                        <a14:foregroundMark x1="12000" y1="80648" x2="13000" y2="81389"/>
                        <a14:foregroundMark x1="11900" y1="80185" x2="11700" y2="81019"/>
                        <a14:foregroundMark x1="13000" y1="81481" x2="13900" y2="81481"/>
                        <a14:foregroundMark x1="14500" y1="80556" x2="17200" y2="81759"/>
                        <a14:foregroundMark x1="17500" y1="80648" x2="20600" y2="81944"/>
                        <a14:foregroundMark x1="21200" y1="80463" x2="21600" y2="809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00" t="79239" r="76959" b="11481"/>
          <a:stretch/>
        </p:blipFill>
        <p:spPr>
          <a:xfrm>
            <a:off x="9273113" y="9143262"/>
            <a:ext cx="1095470" cy="947968"/>
          </a:xfrm>
          <a:prstGeom prst="rect">
            <a:avLst/>
          </a:prstGeom>
        </p:spPr>
      </p:pic>
      <p:grpSp>
        <p:nvGrpSpPr>
          <p:cNvPr id="83" name="Group 82"/>
          <p:cNvGrpSpPr/>
          <p:nvPr/>
        </p:nvGrpSpPr>
        <p:grpSpPr>
          <a:xfrm>
            <a:off x="5530803" y="106272"/>
            <a:ext cx="6398085" cy="3753734"/>
            <a:chOff x="5667646" y="720179"/>
            <a:chExt cx="6398085" cy="3753734"/>
          </a:xfrm>
        </p:grpSpPr>
        <p:sp>
          <p:nvSpPr>
            <p:cNvPr id="123" name="Rectangle 122"/>
            <p:cNvSpPr/>
            <p:nvPr/>
          </p:nvSpPr>
          <p:spPr>
            <a:xfrm>
              <a:off x="6531073" y="1924156"/>
              <a:ext cx="5534658" cy="2549757"/>
            </a:xfrm>
            <a:prstGeom prst="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86699" tIns="43349" rIns="86699" bIns="43349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Địa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điểm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đang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xây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dựng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nơi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an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toàn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nên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lại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gần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24" name="Google Shape;1012;p37"/>
            <p:cNvGrpSpPr/>
            <p:nvPr/>
          </p:nvGrpSpPr>
          <p:grpSpPr>
            <a:xfrm>
              <a:off x="5667646" y="720179"/>
              <a:ext cx="1481347" cy="1508052"/>
              <a:chOff x="5949775" y="2481625"/>
              <a:chExt cx="407775" cy="445825"/>
            </a:xfrm>
          </p:grpSpPr>
          <p:sp>
            <p:nvSpPr>
              <p:cNvPr id="125" name="Google Shape;1013;p37"/>
              <p:cNvSpPr/>
              <p:nvPr/>
            </p:nvSpPr>
            <p:spPr>
              <a:xfrm>
                <a:off x="5949775" y="2746875"/>
                <a:ext cx="7292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2917" h="1688" extrusionOk="0">
                    <a:moveTo>
                      <a:pt x="2916" y="0"/>
                    </a:moveTo>
                    <a:lnTo>
                      <a:pt x="1" y="849"/>
                    </a:lnTo>
                    <a:lnTo>
                      <a:pt x="2916" y="1687"/>
                    </a:lnTo>
                    <a:lnTo>
                      <a:pt x="2916" y="0"/>
                    </a:lnTo>
                    <a:close/>
                  </a:path>
                </a:pathLst>
              </a:custGeom>
              <a:solidFill>
                <a:srgbClr val="84004C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26" name="Google Shape;1014;p37"/>
              <p:cNvSpPr/>
              <p:nvPr/>
            </p:nvSpPr>
            <p:spPr>
              <a:xfrm>
                <a:off x="6061400" y="2481625"/>
                <a:ext cx="176625" cy="179175"/>
              </a:xfrm>
              <a:custGeom>
                <a:avLst/>
                <a:gdLst/>
                <a:ahLst/>
                <a:cxnLst/>
                <a:rect l="l" t="t" r="r" b="b"/>
                <a:pathLst>
                  <a:path w="7065" h="7167" extrusionOk="0">
                    <a:moveTo>
                      <a:pt x="3451" y="1"/>
                    </a:moveTo>
                    <a:cubicBezTo>
                      <a:pt x="3204" y="1"/>
                      <a:pt x="2945" y="49"/>
                      <a:pt x="2675" y="154"/>
                    </a:cubicBezTo>
                    <a:cubicBezTo>
                      <a:pt x="1" y="1187"/>
                      <a:pt x="1206" y="3781"/>
                      <a:pt x="2158" y="5112"/>
                    </a:cubicBezTo>
                    <a:cubicBezTo>
                      <a:pt x="2858" y="6065"/>
                      <a:pt x="5085" y="7167"/>
                      <a:pt x="5085" y="7167"/>
                    </a:cubicBezTo>
                    <a:cubicBezTo>
                      <a:pt x="7064" y="4719"/>
                      <a:pt x="5876" y="1"/>
                      <a:pt x="3451" y="1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27" name="Google Shape;1015;p37"/>
              <p:cNvSpPr/>
              <p:nvPr/>
            </p:nvSpPr>
            <p:spPr>
              <a:xfrm>
                <a:off x="6060875" y="2857825"/>
                <a:ext cx="34425" cy="6200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2480" extrusionOk="0">
                    <a:moveTo>
                      <a:pt x="954" y="0"/>
                    </a:moveTo>
                    <a:cubicBezTo>
                      <a:pt x="814" y="0"/>
                      <a:pt x="670" y="71"/>
                      <a:pt x="607" y="233"/>
                    </a:cubicBezTo>
                    <a:cubicBezTo>
                      <a:pt x="377" y="819"/>
                      <a:pt x="182" y="1427"/>
                      <a:pt x="56" y="2047"/>
                    </a:cubicBezTo>
                    <a:cubicBezTo>
                      <a:pt x="1" y="2309"/>
                      <a:pt x="219" y="2480"/>
                      <a:pt x="422" y="2480"/>
                    </a:cubicBezTo>
                    <a:cubicBezTo>
                      <a:pt x="557" y="2480"/>
                      <a:pt x="685" y="2404"/>
                      <a:pt x="722" y="2230"/>
                    </a:cubicBezTo>
                    <a:cubicBezTo>
                      <a:pt x="859" y="1611"/>
                      <a:pt x="1043" y="1002"/>
                      <a:pt x="1273" y="417"/>
                    </a:cubicBezTo>
                    <a:cubicBezTo>
                      <a:pt x="1377" y="166"/>
                      <a:pt x="1169" y="0"/>
                      <a:pt x="95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28" name="Google Shape;1016;p37"/>
              <p:cNvSpPr/>
              <p:nvPr/>
            </p:nvSpPr>
            <p:spPr>
              <a:xfrm>
                <a:off x="6123225" y="2865225"/>
                <a:ext cx="20400" cy="62225"/>
              </a:xfrm>
              <a:custGeom>
                <a:avLst/>
                <a:gdLst/>
                <a:ahLst/>
                <a:cxnLst/>
                <a:rect l="l" t="t" r="r" b="b"/>
                <a:pathLst>
                  <a:path w="816" h="2489" extrusionOk="0">
                    <a:moveTo>
                      <a:pt x="473" y="0"/>
                    </a:moveTo>
                    <a:cubicBezTo>
                      <a:pt x="299" y="0"/>
                      <a:pt x="121" y="109"/>
                      <a:pt x="110" y="327"/>
                    </a:cubicBezTo>
                    <a:cubicBezTo>
                      <a:pt x="87" y="936"/>
                      <a:pt x="53" y="1544"/>
                      <a:pt x="18" y="2152"/>
                    </a:cubicBezTo>
                    <a:cubicBezTo>
                      <a:pt x="1" y="2376"/>
                      <a:pt x="164" y="2488"/>
                      <a:pt x="337" y="2488"/>
                    </a:cubicBezTo>
                    <a:cubicBezTo>
                      <a:pt x="509" y="2488"/>
                      <a:pt x="690" y="2376"/>
                      <a:pt x="707" y="2152"/>
                    </a:cubicBezTo>
                    <a:cubicBezTo>
                      <a:pt x="741" y="1544"/>
                      <a:pt x="776" y="936"/>
                      <a:pt x="810" y="327"/>
                    </a:cubicBezTo>
                    <a:cubicBezTo>
                      <a:pt x="816" y="109"/>
                      <a:pt x="646" y="0"/>
                      <a:pt x="47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29" name="Google Shape;1017;p37"/>
              <p:cNvSpPr/>
              <p:nvPr/>
            </p:nvSpPr>
            <p:spPr>
              <a:xfrm>
                <a:off x="6197975" y="2865225"/>
                <a:ext cx="24825" cy="62125"/>
              </a:xfrm>
              <a:custGeom>
                <a:avLst/>
                <a:gdLst/>
                <a:ahLst/>
                <a:cxnLst/>
                <a:rect l="l" t="t" r="r" b="b"/>
                <a:pathLst>
                  <a:path w="993" h="2485" extrusionOk="0">
                    <a:moveTo>
                      <a:pt x="344" y="0"/>
                    </a:moveTo>
                    <a:cubicBezTo>
                      <a:pt x="170" y="0"/>
                      <a:pt x="1" y="109"/>
                      <a:pt x="12" y="327"/>
                    </a:cubicBezTo>
                    <a:cubicBezTo>
                      <a:pt x="35" y="970"/>
                      <a:pt x="127" y="1613"/>
                      <a:pt x="265" y="2244"/>
                    </a:cubicBezTo>
                    <a:cubicBezTo>
                      <a:pt x="305" y="2412"/>
                      <a:pt x="434" y="2485"/>
                      <a:pt x="568" y="2485"/>
                    </a:cubicBezTo>
                    <a:cubicBezTo>
                      <a:pt x="774" y="2485"/>
                      <a:pt x="993" y="2313"/>
                      <a:pt x="930" y="2049"/>
                    </a:cubicBezTo>
                    <a:cubicBezTo>
                      <a:pt x="804" y="1487"/>
                      <a:pt x="724" y="913"/>
                      <a:pt x="701" y="327"/>
                    </a:cubicBezTo>
                    <a:cubicBezTo>
                      <a:pt x="695" y="109"/>
                      <a:pt x="517" y="0"/>
                      <a:pt x="34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0" name="Google Shape;1018;p37"/>
              <p:cNvSpPr/>
              <p:nvPr/>
            </p:nvSpPr>
            <p:spPr>
              <a:xfrm>
                <a:off x="6246675" y="2860325"/>
                <a:ext cx="35175" cy="56050"/>
              </a:xfrm>
              <a:custGeom>
                <a:avLst/>
                <a:gdLst/>
                <a:ahLst/>
                <a:cxnLst/>
                <a:rect l="l" t="t" r="r" b="b"/>
                <a:pathLst>
                  <a:path w="1407" h="2242" extrusionOk="0">
                    <a:moveTo>
                      <a:pt x="465" y="0"/>
                    </a:moveTo>
                    <a:cubicBezTo>
                      <a:pt x="244" y="0"/>
                      <a:pt x="1" y="252"/>
                      <a:pt x="119" y="535"/>
                    </a:cubicBezTo>
                    <a:cubicBezTo>
                      <a:pt x="325" y="1006"/>
                      <a:pt x="509" y="1499"/>
                      <a:pt x="658" y="1993"/>
                    </a:cubicBezTo>
                    <a:cubicBezTo>
                      <a:pt x="708" y="2167"/>
                      <a:pt x="847" y="2242"/>
                      <a:pt x="986" y="2242"/>
                    </a:cubicBezTo>
                    <a:cubicBezTo>
                      <a:pt x="1195" y="2242"/>
                      <a:pt x="1407" y="2071"/>
                      <a:pt x="1324" y="1809"/>
                    </a:cubicBezTo>
                    <a:cubicBezTo>
                      <a:pt x="1152" y="1258"/>
                      <a:pt x="956" y="707"/>
                      <a:pt x="715" y="179"/>
                    </a:cubicBezTo>
                    <a:cubicBezTo>
                      <a:pt x="661" y="53"/>
                      <a:pt x="565" y="0"/>
                      <a:pt x="46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1" name="Google Shape;1019;p37"/>
              <p:cNvSpPr/>
              <p:nvPr/>
            </p:nvSpPr>
            <p:spPr>
              <a:xfrm>
                <a:off x="6096700" y="2834375"/>
                <a:ext cx="76625" cy="48225"/>
              </a:xfrm>
              <a:custGeom>
                <a:avLst/>
                <a:gdLst/>
                <a:ahLst/>
                <a:cxnLst/>
                <a:rect l="l" t="t" r="r" b="b"/>
                <a:pathLst>
                  <a:path w="3065" h="192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26" y="586"/>
                      <a:pt x="299" y="1171"/>
                      <a:pt x="494" y="1734"/>
                    </a:cubicBezTo>
                    <a:cubicBezTo>
                      <a:pt x="953" y="1871"/>
                      <a:pt x="1423" y="1929"/>
                      <a:pt x="1894" y="1929"/>
                    </a:cubicBezTo>
                    <a:lnTo>
                      <a:pt x="3065" y="1929"/>
                    </a:lnTo>
                    <a:cubicBezTo>
                      <a:pt x="2881" y="1401"/>
                      <a:pt x="2743" y="873"/>
                      <a:pt x="2629" y="322"/>
                    </a:cubicBezTo>
                    <a:cubicBezTo>
                      <a:pt x="1745" y="288"/>
                      <a:pt x="873" y="173"/>
                      <a:pt x="0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2" name="Google Shape;1020;p37"/>
              <p:cNvSpPr/>
              <p:nvPr/>
            </p:nvSpPr>
            <p:spPr>
              <a:xfrm>
                <a:off x="6081200" y="2625200"/>
                <a:ext cx="88975" cy="217225"/>
              </a:xfrm>
              <a:custGeom>
                <a:avLst/>
                <a:gdLst/>
                <a:ahLst/>
                <a:cxnLst/>
                <a:rect l="l" t="t" r="r" b="b"/>
                <a:pathLst>
                  <a:path w="3559" h="8689" extrusionOk="0">
                    <a:moveTo>
                      <a:pt x="2514" y="1"/>
                    </a:moveTo>
                    <a:cubicBezTo>
                      <a:pt x="2009" y="1"/>
                      <a:pt x="1493" y="81"/>
                      <a:pt x="1010" y="230"/>
                    </a:cubicBezTo>
                    <a:cubicBezTo>
                      <a:pt x="138" y="2859"/>
                      <a:pt x="0" y="5670"/>
                      <a:pt x="609" y="8368"/>
                    </a:cubicBezTo>
                    <a:cubicBezTo>
                      <a:pt x="1481" y="8540"/>
                      <a:pt x="2365" y="8655"/>
                      <a:pt x="3249" y="8689"/>
                    </a:cubicBezTo>
                    <a:cubicBezTo>
                      <a:pt x="2663" y="5889"/>
                      <a:pt x="2916" y="2847"/>
                      <a:pt x="3558" y="1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3" name="Google Shape;1021;p37"/>
              <p:cNvSpPr/>
              <p:nvPr/>
            </p:nvSpPr>
            <p:spPr>
              <a:xfrm>
                <a:off x="6031550" y="2816025"/>
                <a:ext cx="77500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3100" h="2468" extrusionOk="0">
                    <a:moveTo>
                      <a:pt x="1" y="0"/>
                    </a:moveTo>
                    <a:cubicBezTo>
                      <a:pt x="667" y="1205"/>
                      <a:pt x="1780" y="2089"/>
                      <a:pt x="3100" y="2468"/>
                    </a:cubicBezTo>
                    <a:cubicBezTo>
                      <a:pt x="2893" y="1905"/>
                      <a:pt x="2732" y="1320"/>
                      <a:pt x="2595" y="735"/>
                    </a:cubicBezTo>
                    <a:cubicBezTo>
                      <a:pt x="1711" y="562"/>
                      <a:pt x="850" y="310"/>
                      <a:pt x="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4" name="Google Shape;1022;p37"/>
              <p:cNvSpPr/>
              <p:nvPr/>
            </p:nvSpPr>
            <p:spPr>
              <a:xfrm>
                <a:off x="6015500" y="2630950"/>
                <a:ext cx="90975" cy="203450"/>
              </a:xfrm>
              <a:custGeom>
                <a:avLst/>
                <a:gdLst/>
                <a:ahLst/>
                <a:cxnLst/>
                <a:rect l="l" t="t" r="r" b="b"/>
                <a:pathLst>
                  <a:path w="3639" h="8138" extrusionOk="0">
                    <a:moveTo>
                      <a:pt x="3638" y="0"/>
                    </a:moveTo>
                    <a:lnTo>
                      <a:pt x="3638" y="0"/>
                    </a:lnTo>
                    <a:cubicBezTo>
                      <a:pt x="1481" y="677"/>
                      <a:pt x="0" y="2663"/>
                      <a:pt x="0" y="4924"/>
                    </a:cubicBezTo>
                    <a:cubicBezTo>
                      <a:pt x="0" y="5796"/>
                      <a:pt x="218" y="6646"/>
                      <a:pt x="643" y="7403"/>
                    </a:cubicBezTo>
                    <a:cubicBezTo>
                      <a:pt x="1492" y="7713"/>
                      <a:pt x="2353" y="7965"/>
                      <a:pt x="3237" y="8138"/>
                    </a:cubicBezTo>
                    <a:cubicBezTo>
                      <a:pt x="2628" y="5440"/>
                      <a:pt x="2766" y="2629"/>
                      <a:pt x="363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5" name="Google Shape;1023;p37"/>
              <p:cNvSpPr/>
              <p:nvPr/>
            </p:nvSpPr>
            <p:spPr>
              <a:xfrm>
                <a:off x="6162400" y="2838400"/>
                <a:ext cx="8640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3456" h="1768" extrusionOk="0">
                    <a:moveTo>
                      <a:pt x="3019" y="0"/>
                    </a:moveTo>
                    <a:cubicBezTo>
                      <a:pt x="2263" y="122"/>
                      <a:pt x="1500" y="178"/>
                      <a:pt x="736" y="178"/>
                    </a:cubicBezTo>
                    <a:cubicBezTo>
                      <a:pt x="491" y="178"/>
                      <a:pt x="246" y="172"/>
                      <a:pt x="1" y="161"/>
                    </a:cubicBezTo>
                    <a:lnTo>
                      <a:pt x="1" y="161"/>
                    </a:lnTo>
                    <a:cubicBezTo>
                      <a:pt x="104" y="712"/>
                      <a:pt x="253" y="1240"/>
                      <a:pt x="425" y="1768"/>
                    </a:cubicBezTo>
                    <a:lnTo>
                      <a:pt x="2652" y="1768"/>
                    </a:lnTo>
                    <a:cubicBezTo>
                      <a:pt x="2916" y="1768"/>
                      <a:pt x="3191" y="1756"/>
                      <a:pt x="3455" y="1710"/>
                    </a:cubicBezTo>
                    <a:cubicBezTo>
                      <a:pt x="3283" y="1148"/>
                      <a:pt x="3145" y="574"/>
                      <a:pt x="30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6" name="Google Shape;1024;p37"/>
              <p:cNvSpPr/>
              <p:nvPr/>
            </p:nvSpPr>
            <p:spPr>
              <a:xfrm>
                <a:off x="6147775" y="2625200"/>
                <a:ext cx="93850" cy="217650"/>
              </a:xfrm>
              <a:custGeom>
                <a:avLst/>
                <a:gdLst/>
                <a:ahLst/>
                <a:cxnLst/>
                <a:rect l="l" t="t" r="r" b="b"/>
                <a:pathLst>
                  <a:path w="3754" h="8706" extrusionOk="0">
                    <a:moveTo>
                      <a:pt x="884" y="1"/>
                    </a:moveTo>
                    <a:cubicBezTo>
                      <a:pt x="253" y="2836"/>
                      <a:pt x="0" y="5889"/>
                      <a:pt x="574" y="8689"/>
                    </a:cubicBezTo>
                    <a:cubicBezTo>
                      <a:pt x="822" y="8700"/>
                      <a:pt x="1069" y="8706"/>
                      <a:pt x="1316" y="8706"/>
                    </a:cubicBezTo>
                    <a:cubicBezTo>
                      <a:pt x="2086" y="8706"/>
                      <a:pt x="2851" y="8650"/>
                      <a:pt x="3616" y="8528"/>
                    </a:cubicBezTo>
                    <a:cubicBezTo>
                      <a:pt x="3019" y="5739"/>
                      <a:pt x="2973" y="2847"/>
                      <a:pt x="3753" y="35"/>
                    </a:cubicBezTo>
                    <a:cubicBezTo>
                      <a:pt x="3581" y="12"/>
                      <a:pt x="3409" y="1"/>
                      <a:pt x="32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7" name="Google Shape;1025;p37"/>
              <p:cNvSpPr/>
              <p:nvPr/>
            </p:nvSpPr>
            <p:spPr>
              <a:xfrm>
                <a:off x="6222075" y="2626075"/>
                <a:ext cx="135475" cy="212350"/>
              </a:xfrm>
              <a:custGeom>
                <a:avLst/>
                <a:gdLst/>
                <a:ahLst/>
                <a:cxnLst/>
                <a:rect l="l" t="t" r="r" b="b"/>
                <a:pathLst>
                  <a:path w="5419" h="8494" extrusionOk="0">
                    <a:moveTo>
                      <a:pt x="793" y="0"/>
                    </a:moveTo>
                    <a:cubicBezTo>
                      <a:pt x="1" y="2812"/>
                      <a:pt x="47" y="5704"/>
                      <a:pt x="644" y="8493"/>
                    </a:cubicBezTo>
                    <a:cubicBezTo>
                      <a:pt x="2285" y="8241"/>
                      <a:pt x="3834" y="7690"/>
                      <a:pt x="5131" y="6795"/>
                    </a:cubicBezTo>
                    <a:cubicBezTo>
                      <a:pt x="5326" y="6255"/>
                      <a:pt x="5418" y="5693"/>
                      <a:pt x="5418" y="5119"/>
                    </a:cubicBezTo>
                    <a:cubicBezTo>
                      <a:pt x="5407" y="2479"/>
                      <a:pt x="3410" y="264"/>
                      <a:pt x="793" y="0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8" name="Google Shape;1026;p37"/>
              <p:cNvSpPr/>
              <p:nvPr/>
            </p:nvSpPr>
            <p:spPr>
              <a:xfrm>
                <a:off x="6238150" y="2795925"/>
                <a:ext cx="112225" cy="8525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3410" extrusionOk="0">
                    <a:moveTo>
                      <a:pt x="4488" y="1"/>
                    </a:moveTo>
                    <a:lnTo>
                      <a:pt x="4488" y="1"/>
                    </a:lnTo>
                    <a:cubicBezTo>
                      <a:pt x="3180" y="896"/>
                      <a:pt x="1630" y="1447"/>
                      <a:pt x="1" y="1699"/>
                    </a:cubicBezTo>
                    <a:cubicBezTo>
                      <a:pt x="115" y="2273"/>
                      <a:pt x="265" y="2847"/>
                      <a:pt x="425" y="3409"/>
                    </a:cubicBezTo>
                    <a:cubicBezTo>
                      <a:pt x="2307" y="3099"/>
                      <a:pt x="3857" y="1803"/>
                      <a:pt x="4488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9" name="Google Shape;1027;p37"/>
              <p:cNvSpPr/>
              <p:nvPr/>
            </p:nvSpPr>
            <p:spPr>
              <a:xfrm>
                <a:off x="6284050" y="2722175"/>
                <a:ext cx="29300" cy="2490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996" extrusionOk="0">
                    <a:moveTo>
                      <a:pt x="667" y="1"/>
                    </a:moveTo>
                    <a:cubicBezTo>
                      <a:pt x="230" y="1"/>
                      <a:pt x="1" y="529"/>
                      <a:pt x="322" y="850"/>
                    </a:cubicBezTo>
                    <a:cubicBezTo>
                      <a:pt x="422" y="950"/>
                      <a:pt x="546" y="995"/>
                      <a:pt x="668" y="995"/>
                    </a:cubicBezTo>
                    <a:cubicBezTo>
                      <a:pt x="924" y="995"/>
                      <a:pt x="1172" y="798"/>
                      <a:pt x="1172" y="495"/>
                    </a:cubicBezTo>
                    <a:cubicBezTo>
                      <a:pt x="1172" y="219"/>
                      <a:pt x="942" y="1"/>
                      <a:pt x="6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0" name="Google Shape;1028;p37"/>
              <p:cNvSpPr/>
              <p:nvPr/>
            </p:nvSpPr>
            <p:spPr>
              <a:xfrm>
                <a:off x="6256525" y="2757775"/>
                <a:ext cx="68300" cy="58400"/>
              </a:xfrm>
              <a:custGeom>
                <a:avLst/>
                <a:gdLst/>
                <a:ahLst/>
                <a:cxnLst/>
                <a:rect l="l" t="t" r="r" b="b"/>
                <a:pathLst>
                  <a:path w="2732" h="2336" extrusionOk="0">
                    <a:moveTo>
                      <a:pt x="1561" y="0"/>
                    </a:moveTo>
                    <a:cubicBezTo>
                      <a:pt x="528" y="0"/>
                      <a:pt x="0" y="1251"/>
                      <a:pt x="735" y="1986"/>
                    </a:cubicBezTo>
                    <a:cubicBezTo>
                      <a:pt x="976" y="2227"/>
                      <a:pt x="1271" y="2335"/>
                      <a:pt x="1559" y="2335"/>
                    </a:cubicBezTo>
                    <a:cubicBezTo>
                      <a:pt x="2160" y="2335"/>
                      <a:pt x="2732" y="1865"/>
                      <a:pt x="2732" y="1159"/>
                    </a:cubicBezTo>
                    <a:cubicBezTo>
                      <a:pt x="2732" y="517"/>
                      <a:pt x="2215" y="0"/>
                      <a:pt x="1561" y="0"/>
                    </a:cubicBezTo>
                    <a:close/>
                  </a:path>
                </a:pathLst>
              </a:custGeom>
              <a:solidFill>
                <a:srgbClr val="F78F8F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1" name="Google Shape;1029;p37"/>
              <p:cNvSpPr/>
              <p:nvPr/>
            </p:nvSpPr>
            <p:spPr>
              <a:xfrm>
                <a:off x="6005725" y="2504325"/>
                <a:ext cx="194025" cy="156475"/>
              </a:xfrm>
              <a:custGeom>
                <a:avLst/>
                <a:gdLst/>
                <a:ahLst/>
                <a:cxnLst/>
                <a:rect l="l" t="t" r="r" b="b"/>
                <a:pathLst>
                  <a:path w="7761" h="6259" extrusionOk="0">
                    <a:moveTo>
                      <a:pt x="3454" y="0"/>
                    </a:moveTo>
                    <a:cubicBezTo>
                      <a:pt x="3001" y="0"/>
                      <a:pt x="2551" y="163"/>
                      <a:pt x="2136" y="532"/>
                    </a:cubicBezTo>
                    <a:cubicBezTo>
                      <a:pt x="1" y="2437"/>
                      <a:pt x="2032" y="4445"/>
                      <a:pt x="3398" y="5352"/>
                    </a:cubicBezTo>
                    <a:cubicBezTo>
                      <a:pt x="4374" y="6006"/>
                      <a:pt x="6853" y="6259"/>
                      <a:pt x="6853" y="6259"/>
                    </a:cubicBezTo>
                    <a:cubicBezTo>
                      <a:pt x="7760" y="3546"/>
                      <a:pt x="5570" y="0"/>
                      <a:pt x="3454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2" name="Google Shape;1030;p37"/>
              <p:cNvSpPr/>
              <p:nvPr/>
            </p:nvSpPr>
            <p:spPr>
              <a:xfrm>
                <a:off x="6197975" y="2535675"/>
                <a:ext cx="132875" cy="111925"/>
              </a:xfrm>
              <a:custGeom>
                <a:avLst/>
                <a:gdLst/>
                <a:ahLst/>
                <a:cxnLst/>
                <a:rect l="l" t="t" r="r" b="b"/>
                <a:pathLst>
                  <a:path w="5315" h="4477" extrusionOk="0">
                    <a:moveTo>
                      <a:pt x="2847" y="1"/>
                    </a:moveTo>
                    <a:cubicBezTo>
                      <a:pt x="2847" y="1"/>
                      <a:pt x="1573" y="1619"/>
                      <a:pt x="1573" y="1619"/>
                    </a:cubicBezTo>
                    <a:cubicBezTo>
                      <a:pt x="1562" y="1619"/>
                      <a:pt x="1" y="253"/>
                      <a:pt x="1" y="253"/>
                    </a:cubicBezTo>
                    <a:lnTo>
                      <a:pt x="1" y="253"/>
                    </a:lnTo>
                    <a:lnTo>
                      <a:pt x="620" y="4006"/>
                    </a:lnTo>
                    <a:lnTo>
                      <a:pt x="4121" y="4477"/>
                    </a:lnTo>
                    <a:lnTo>
                      <a:pt x="5315" y="1424"/>
                    </a:lnTo>
                    <a:lnTo>
                      <a:pt x="3467" y="1917"/>
                    </a:lnTo>
                    <a:lnTo>
                      <a:pt x="284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43" name="Rounded Rectangle 142">
            <a:hlinkClick r:id="rId17" action="ppaction://hlinksldjump"/>
          </p:cNvPr>
          <p:cNvSpPr/>
          <p:nvPr/>
        </p:nvSpPr>
        <p:spPr>
          <a:xfrm>
            <a:off x="755707" y="6077096"/>
            <a:ext cx="1972979" cy="5977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Trở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về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44" name="Google Shape;1031;p37"/>
          <p:cNvGrpSpPr/>
          <p:nvPr/>
        </p:nvGrpSpPr>
        <p:grpSpPr>
          <a:xfrm flipH="1">
            <a:off x="14642" y="5357129"/>
            <a:ext cx="1376330" cy="1485904"/>
            <a:chOff x="2013650" y="1733325"/>
            <a:chExt cx="407750" cy="445875"/>
          </a:xfrm>
        </p:grpSpPr>
        <p:sp>
          <p:nvSpPr>
            <p:cNvPr id="145" name="Google Shape;1032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46" name="Google Shape;1033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EC206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47" name="Google Shape;1034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48" name="Google Shape;1035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49" name="Google Shape;1036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0" name="Google Shape;1037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1" name="Google Shape;1038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2" name="Google Shape;1039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3" name="Google Shape;1040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4" name="Google Shape;1041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5" name="Google Shape;1042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6" name="Google Shape;1043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7" name="Google Shape;1044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8" name="Google Shape;1045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9" name="Google Shape;1046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60" name="Google Shape;1047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61" name="Google Shape;1048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FE67BE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1B504AA1-EF57-44BD-80F4-ACE1A56F0E3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65894" y="464864"/>
            <a:ext cx="4871102" cy="4279128"/>
          </a:xfrm>
          <a:prstGeom prst="rect">
            <a:avLst/>
          </a:prstGeom>
        </p:spPr>
      </p:pic>
      <p:sp>
        <p:nvSpPr>
          <p:cNvPr id="84" name="Oval 83">
            <a:extLst>
              <a:ext uri="{FF2B5EF4-FFF2-40B4-BE49-F238E27FC236}">
                <a16:creationId xmlns:a16="http://schemas.microsoft.com/office/drawing/2014/main" id="{35B2166B-81A7-4BF9-9C2E-DBD6CAF6EFA4}"/>
              </a:ext>
            </a:extLst>
          </p:cNvPr>
          <p:cNvSpPr/>
          <p:nvPr/>
        </p:nvSpPr>
        <p:spPr>
          <a:xfrm>
            <a:off x="287934" y="128587"/>
            <a:ext cx="988113" cy="96558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67640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88"/>
            <a:ext cx="12192000" cy="6857999"/>
          </a:xfrm>
          <a:prstGeom prst="rect">
            <a:avLst/>
          </a:prstGeom>
        </p:spPr>
      </p:pic>
      <p:grpSp>
        <p:nvGrpSpPr>
          <p:cNvPr id="40" name="Google Shape;1049;p37"/>
          <p:cNvGrpSpPr/>
          <p:nvPr/>
        </p:nvGrpSpPr>
        <p:grpSpPr>
          <a:xfrm flipH="1">
            <a:off x="9662874" y="9774416"/>
            <a:ext cx="512912" cy="560869"/>
            <a:chOff x="2013650" y="1733325"/>
            <a:chExt cx="407750" cy="445875"/>
          </a:xfrm>
        </p:grpSpPr>
        <p:sp>
          <p:nvSpPr>
            <p:cNvPr id="41" name="Google Shape;1050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2" name="Google Shape;1051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3" name="Google Shape;1052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4" name="Google Shape;1053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5" name="Google Shape;1054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6" name="Google Shape;1055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7" name="Google Shape;1056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8" name="Google Shape;1057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9" name="Google Shape;1058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0" name="Google Shape;1059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1" name="Google Shape;1060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2" name="Google Shape;1061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3" name="Google Shape;1062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4" name="Google Shape;1063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5" name="Google Shape;1064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6" name="Google Shape;1065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57" name="Google Shape;1066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80E8ED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65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84536" y="-1701434"/>
            <a:ext cx="577991" cy="577991"/>
          </a:xfrm>
          <a:prstGeom prst="rect">
            <a:avLst/>
          </a:prstGeom>
        </p:spPr>
      </p:pic>
      <p:sp>
        <p:nvSpPr>
          <p:cNvPr id="68" name="Rounded Rectangle 67"/>
          <p:cNvSpPr/>
          <p:nvPr/>
        </p:nvSpPr>
        <p:spPr>
          <a:xfrm>
            <a:off x="11185993" y="6290497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5284437" y="10079056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7423093" y="10079056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9545392" y="10079056"/>
            <a:ext cx="628338" cy="4541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34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pic>
        <p:nvPicPr>
          <p:cNvPr id="74" name="Picture 73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3340" b="40701" l="65000" r="82800">
                        <a14:foregroundMark x1="70200" y1="28627" x2="70200" y2="28627"/>
                        <a14:foregroundMark x1="75100" y1="20058" x2="75100" y2="20058"/>
                        <a14:foregroundMark x1="80100" y1="32230" x2="80100" y2="32230"/>
                        <a14:foregroundMark x1="74700" y1="29698" x2="74700" y2="29698"/>
                        <a14:foregroundMark x1="74900" y1="24927" x2="75100" y2="390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214" t="12698" r="16093" b="57672"/>
          <a:stretch/>
        </p:blipFill>
        <p:spPr>
          <a:xfrm>
            <a:off x="10755023" y="3277412"/>
            <a:ext cx="1370081" cy="2230363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9444" b="88333" l="78700" r="91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200" t="80015" r="6800" b="11534"/>
          <a:stretch/>
        </p:blipFill>
        <p:spPr>
          <a:xfrm>
            <a:off x="10679888" y="5354703"/>
            <a:ext cx="1640547" cy="935795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21" t="12699" r="30473" b="27831"/>
          <a:stretch/>
        </p:blipFill>
        <p:spPr>
          <a:xfrm>
            <a:off x="4897386" y="7010341"/>
            <a:ext cx="1280840" cy="2235503"/>
          </a:xfrm>
          <a:prstGeom prst="rect">
            <a:avLst/>
          </a:prstGeom>
        </p:spPr>
      </p:pic>
      <p:pic>
        <p:nvPicPr>
          <p:cNvPr id="77" name="Picture 76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574" b="27778" l="56900" r="70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700" t="18285" r="30812" b="72429"/>
          <a:stretch/>
        </p:blipFill>
        <p:spPr>
          <a:xfrm>
            <a:off x="4889848" y="9105418"/>
            <a:ext cx="1259886" cy="946650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0604" b="66504" l="30200" r="47200">
                        <a14:foregroundMark x1="35900" y1="44109" x2="35900" y2="44109"/>
                        <a14:foregroundMark x1="33600" y1="43817" x2="33600" y2="43817"/>
                        <a14:foregroundMark x1="35400" y1="45472" x2="35400" y2="45472"/>
                        <a14:foregroundMark x1="34400" y1="44206" x2="34400" y2="46835"/>
                        <a14:foregroundMark x1="32100" y1="47225" x2="32100" y2="47225"/>
                        <a14:foregroundMark x1="32000" y1="48101" x2="32000" y2="48101"/>
                        <a14:foregroundMark x1="34100" y1="48101" x2="34100" y2="48101"/>
                        <a14:foregroundMark x1="33700" y1="46154" x2="36300" y2="48004"/>
                        <a14:foregroundMark x1="38300" y1="44401" x2="38300" y2="44401"/>
                        <a14:foregroundMark x1="38200" y1="44791" x2="37500" y2="45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21" t="40635" r="52608" b="33697"/>
          <a:stretch/>
        </p:blipFill>
        <p:spPr>
          <a:xfrm>
            <a:off x="6943411" y="6753396"/>
            <a:ext cx="1587147" cy="2436631"/>
          </a:xfrm>
          <a:prstGeom prst="rect">
            <a:avLst/>
          </a:prstGeom>
        </p:spPr>
      </p:pic>
      <p:pic>
        <p:nvPicPr>
          <p:cNvPr id="79" name="Picture 78">
            <a:hlinkClick r:id="rId15" action="ppaction://hlinksldjump"/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6389" b="87870" l="33500" r="46800"/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942" t="76389" r="51501" b="12500"/>
          <a:stretch/>
        </p:blipFill>
        <p:spPr>
          <a:xfrm>
            <a:off x="7046603" y="9052374"/>
            <a:ext cx="1379337" cy="999693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1852" b="48426" l="9600" r="24600">
                        <a14:foregroundMark x1="15500" y1="32963" x2="15800" y2="40093"/>
                        <a14:foregroundMark x1="12200" y1="37222" x2="20100" y2="37037"/>
                        <a14:foregroundMark x1="20000" y1="43889" x2="20000" y2="46389"/>
                        <a14:foregroundMark x1="11400" y1="42685" x2="11800" y2="44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00" t="30741" r="76475" b="51666"/>
          <a:stretch/>
        </p:blipFill>
        <p:spPr>
          <a:xfrm>
            <a:off x="9246385" y="7478496"/>
            <a:ext cx="1222338" cy="1711719"/>
          </a:xfrm>
          <a:prstGeom prst="rect">
            <a:avLst/>
          </a:prstGeom>
        </p:spPr>
      </p:pic>
      <p:pic>
        <p:nvPicPr>
          <p:cNvPr id="81" name="Picture 80">
            <a:hlinkClick r:id="rId18" action="ppaction://hlinksldjump"/>
          </p:cNvPr>
          <p:cNvPicPr>
            <a:picLocks noChangeAspect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8889" b="88519" l="10200" r="25300">
                        <a14:foregroundMark x1="12700" y1="79722" x2="20100" y2="79722"/>
                        <a14:foregroundMark x1="12000" y1="80648" x2="13000" y2="81389"/>
                        <a14:foregroundMark x1="11900" y1="80185" x2="11700" y2="81019"/>
                        <a14:foregroundMark x1="13000" y1="81481" x2="13900" y2="81481"/>
                        <a14:foregroundMark x1="14500" y1="80556" x2="17200" y2="81759"/>
                        <a14:foregroundMark x1="17500" y1="80648" x2="20600" y2="81944"/>
                        <a14:foregroundMark x1="21200" y1="80463" x2="21600" y2="809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00" t="79239" r="76959" b="11481"/>
          <a:stretch/>
        </p:blipFill>
        <p:spPr>
          <a:xfrm>
            <a:off x="9273113" y="9143262"/>
            <a:ext cx="1095470" cy="947968"/>
          </a:xfrm>
          <a:prstGeom prst="rect">
            <a:avLst/>
          </a:prstGeom>
        </p:spPr>
      </p:pic>
      <p:grpSp>
        <p:nvGrpSpPr>
          <p:cNvPr id="126" name="Group 125"/>
          <p:cNvGrpSpPr/>
          <p:nvPr/>
        </p:nvGrpSpPr>
        <p:grpSpPr>
          <a:xfrm>
            <a:off x="5519791" y="577188"/>
            <a:ext cx="6398085" cy="3322847"/>
            <a:chOff x="5667646" y="720179"/>
            <a:chExt cx="6398085" cy="3322847"/>
          </a:xfrm>
        </p:grpSpPr>
        <p:sp>
          <p:nvSpPr>
            <p:cNvPr id="127" name="Rectangle 126"/>
            <p:cNvSpPr/>
            <p:nvPr/>
          </p:nvSpPr>
          <p:spPr>
            <a:xfrm>
              <a:off x="6531073" y="1924156"/>
              <a:ext cx="5534658" cy="2118870"/>
            </a:xfrm>
            <a:prstGeom prst="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86699" tIns="43349" rIns="86699" bIns="43349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Sân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trường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là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nơi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các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em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học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sinh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vui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chơi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rất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an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toàn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.</a:t>
              </a:r>
            </a:p>
          </p:txBody>
        </p:sp>
        <p:grpSp>
          <p:nvGrpSpPr>
            <p:cNvPr id="128" name="Google Shape;1012;p37"/>
            <p:cNvGrpSpPr/>
            <p:nvPr/>
          </p:nvGrpSpPr>
          <p:grpSpPr>
            <a:xfrm>
              <a:off x="5667646" y="720179"/>
              <a:ext cx="1481347" cy="1508052"/>
              <a:chOff x="5949775" y="2481625"/>
              <a:chExt cx="407775" cy="445825"/>
            </a:xfrm>
          </p:grpSpPr>
          <p:sp>
            <p:nvSpPr>
              <p:cNvPr id="129" name="Google Shape;1013;p37"/>
              <p:cNvSpPr/>
              <p:nvPr/>
            </p:nvSpPr>
            <p:spPr>
              <a:xfrm>
                <a:off x="5949775" y="2746875"/>
                <a:ext cx="7292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2917" h="1688" extrusionOk="0">
                    <a:moveTo>
                      <a:pt x="2916" y="0"/>
                    </a:moveTo>
                    <a:lnTo>
                      <a:pt x="1" y="849"/>
                    </a:lnTo>
                    <a:lnTo>
                      <a:pt x="2916" y="1687"/>
                    </a:lnTo>
                    <a:lnTo>
                      <a:pt x="2916" y="0"/>
                    </a:lnTo>
                    <a:close/>
                  </a:path>
                </a:pathLst>
              </a:custGeom>
              <a:solidFill>
                <a:srgbClr val="84004C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0" name="Google Shape;1014;p37"/>
              <p:cNvSpPr/>
              <p:nvPr/>
            </p:nvSpPr>
            <p:spPr>
              <a:xfrm>
                <a:off x="6061400" y="2481625"/>
                <a:ext cx="176625" cy="179175"/>
              </a:xfrm>
              <a:custGeom>
                <a:avLst/>
                <a:gdLst/>
                <a:ahLst/>
                <a:cxnLst/>
                <a:rect l="l" t="t" r="r" b="b"/>
                <a:pathLst>
                  <a:path w="7065" h="7167" extrusionOk="0">
                    <a:moveTo>
                      <a:pt x="3451" y="1"/>
                    </a:moveTo>
                    <a:cubicBezTo>
                      <a:pt x="3204" y="1"/>
                      <a:pt x="2945" y="49"/>
                      <a:pt x="2675" y="154"/>
                    </a:cubicBezTo>
                    <a:cubicBezTo>
                      <a:pt x="1" y="1187"/>
                      <a:pt x="1206" y="3781"/>
                      <a:pt x="2158" y="5112"/>
                    </a:cubicBezTo>
                    <a:cubicBezTo>
                      <a:pt x="2858" y="6065"/>
                      <a:pt x="5085" y="7167"/>
                      <a:pt x="5085" y="7167"/>
                    </a:cubicBezTo>
                    <a:cubicBezTo>
                      <a:pt x="7064" y="4719"/>
                      <a:pt x="5876" y="1"/>
                      <a:pt x="3451" y="1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1" name="Google Shape;1015;p37"/>
              <p:cNvSpPr/>
              <p:nvPr/>
            </p:nvSpPr>
            <p:spPr>
              <a:xfrm>
                <a:off x="6060875" y="2857825"/>
                <a:ext cx="34425" cy="6200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2480" extrusionOk="0">
                    <a:moveTo>
                      <a:pt x="954" y="0"/>
                    </a:moveTo>
                    <a:cubicBezTo>
                      <a:pt x="814" y="0"/>
                      <a:pt x="670" y="71"/>
                      <a:pt x="607" y="233"/>
                    </a:cubicBezTo>
                    <a:cubicBezTo>
                      <a:pt x="377" y="819"/>
                      <a:pt x="182" y="1427"/>
                      <a:pt x="56" y="2047"/>
                    </a:cubicBezTo>
                    <a:cubicBezTo>
                      <a:pt x="1" y="2309"/>
                      <a:pt x="219" y="2480"/>
                      <a:pt x="422" y="2480"/>
                    </a:cubicBezTo>
                    <a:cubicBezTo>
                      <a:pt x="557" y="2480"/>
                      <a:pt x="685" y="2404"/>
                      <a:pt x="722" y="2230"/>
                    </a:cubicBezTo>
                    <a:cubicBezTo>
                      <a:pt x="859" y="1611"/>
                      <a:pt x="1043" y="1002"/>
                      <a:pt x="1273" y="417"/>
                    </a:cubicBezTo>
                    <a:cubicBezTo>
                      <a:pt x="1377" y="166"/>
                      <a:pt x="1169" y="0"/>
                      <a:pt x="95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2" name="Google Shape;1016;p37"/>
              <p:cNvSpPr/>
              <p:nvPr/>
            </p:nvSpPr>
            <p:spPr>
              <a:xfrm>
                <a:off x="6123225" y="2865225"/>
                <a:ext cx="20400" cy="62225"/>
              </a:xfrm>
              <a:custGeom>
                <a:avLst/>
                <a:gdLst/>
                <a:ahLst/>
                <a:cxnLst/>
                <a:rect l="l" t="t" r="r" b="b"/>
                <a:pathLst>
                  <a:path w="816" h="2489" extrusionOk="0">
                    <a:moveTo>
                      <a:pt x="473" y="0"/>
                    </a:moveTo>
                    <a:cubicBezTo>
                      <a:pt x="299" y="0"/>
                      <a:pt x="121" y="109"/>
                      <a:pt x="110" y="327"/>
                    </a:cubicBezTo>
                    <a:cubicBezTo>
                      <a:pt x="87" y="936"/>
                      <a:pt x="53" y="1544"/>
                      <a:pt x="18" y="2152"/>
                    </a:cubicBezTo>
                    <a:cubicBezTo>
                      <a:pt x="1" y="2376"/>
                      <a:pt x="164" y="2488"/>
                      <a:pt x="337" y="2488"/>
                    </a:cubicBezTo>
                    <a:cubicBezTo>
                      <a:pt x="509" y="2488"/>
                      <a:pt x="690" y="2376"/>
                      <a:pt x="707" y="2152"/>
                    </a:cubicBezTo>
                    <a:cubicBezTo>
                      <a:pt x="741" y="1544"/>
                      <a:pt x="776" y="936"/>
                      <a:pt x="810" y="327"/>
                    </a:cubicBezTo>
                    <a:cubicBezTo>
                      <a:pt x="816" y="109"/>
                      <a:pt x="646" y="0"/>
                      <a:pt x="47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3" name="Google Shape;1017;p37"/>
              <p:cNvSpPr/>
              <p:nvPr/>
            </p:nvSpPr>
            <p:spPr>
              <a:xfrm>
                <a:off x="6197975" y="2865225"/>
                <a:ext cx="24825" cy="62125"/>
              </a:xfrm>
              <a:custGeom>
                <a:avLst/>
                <a:gdLst/>
                <a:ahLst/>
                <a:cxnLst/>
                <a:rect l="l" t="t" r="r" b="b"/>
                <a:pathLst>
                  <a:path w="993" h="2485" extrusionOk="0">
                    <a:moveTo>
                      <a:pt x="344" y="0"/>
                    </a:moveTo>
                    <a:cubicBezTo>
                      <a:pt x="170" y="0"/>
                      <a:pt x="1" y="109"/>
                      <a:pt x="12" y="327"/>
                    </a:cubicBezTo>
                    <a:cubicBezTo>
                      <a:pt x="35" y="970"/>
                      <a:pt x="127" y="1613"/>
                      <a:pt x="265" y="2244"/>
                    </a:cubicBezTo>
                    <a:cubicBezTo>
                      <a:pt x="305" y="2412"/>
                      <a:pt x="434" y="2485"/>
                      <a:pt x="568" y="2485"/>
                    </a:cubicBezTo>
                    <a:cubicBezTo>
                      <a:pt x="774" y="2485"/>
                      <a:pt x="993" y="2313"/>
                      <a:pt x="930" y="2049"/>
                    </a:cubicBezTo>
                    <a:cubicBezTo>
                      <a:pt x="804" y="1487"/>
                      <a:pt x="724" y="913"/>
                      <a:pt x="701" y="327"/>
                    </a:cubicBezTo>
                    <a:cubicBezTo>
                      <a:pt x="695" y="109"/>
                      <a:pt x="517" y="0"/>
                      <a:pt x="34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4" name="Google Shape;1018;p37"/>
              <p:cNvSpPr/>
              <p:nvPr/>
            </p:nvSpPr>
            <p:spPr>
              <a:xfrm>
                <a:off x="6246675" y="2860325"/>
                <a:ext cx="35175" cy="56050"/>
              </a:xfrm>
              <a:custGeom>
                <a:avLst/>
                <a:gdLst/>
                <a:ahLst/>
                <a:cxnLst/>
                <a:rect l="l" t="t" r="r" b="b"/>
                <a:pathLst>
                  <a:path w="1407" h="2242" extrusionOk="0">
                    <a:moveTo>
                      <a:pt x="465" y="0"/>
                    </a:moveTo>
                    <a:cubicBezTo>
                      <a:pt x="244" y="0"/>
                      <a:pt x="1" y="252"/>
                      <a:pt x="119" y="535"/>
                    </a:cubicBezTo>
                    <a:cubicBezTo>
                      <a:pt x="325" y="1006"/>
                      <a:pt x="509" y="1499"/>
                      <a:pt x="658" y="1993"/>
                    </a:cubicBezTo>
                    <a:cubicBezTo>
                      <a:pt x="708" y="2167"/>
                      <a:pt x="847" y="2242"/>
                      <a:pt x="986" y="2242"/>
                    </a:cubicBezTo>
                    <a:cubicBezTo>
                      <a:pt x="1195" y="2242"/>
                      <a:pt x="1407" y="2071"/>
                      <a:pt x="1324" y="1809"/>
                    </a:cubicBezTo>
                    <a:cubicBezTo>
                      <a:pt x="1152" y="1258"/>
                      <a:pt x="956" y="707"/>
                      <a:pt x="715" y="179"/>
                    </a:cubicBezTo>
                    <a:cubicBezTo>
                      <a:pt x="661" y="53"/>
                      <a:pt x="565" y="0"/>
                      <a:pt x="46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5" name="Google Shape;1019;p37"/>
              <p:cNvSpPr/>
              <p:nvPr/>
            </p:nvSpPr>
            <p:spPr>
              <a:xfrm>
                <a:off x="6096700" y="2834375"/>
                <a:ext cx="76625" cy="48225"/>
              </a:xfrm>
              <a:custGeom>
                <a:avLst/>
                <a:gdLst/>
                <a:ahLst/>
                <a:cxnLst/>
                <a:rect l="l" t="t" r="r" b="b"/>
                <a:pathLst>
                  <a:path w="3065" h="192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26" y="586"/>
                      <a:pt x="299" y="1171"/>
                      <a:pt x="494" y="1734"/>
                    </a:cubicBezTo>
                    <a:cubicBezTo>
                      <a:pt x="953" y="1871"/>
                      <a:pt x="1423" y="1929"/>
                      <a:pt x="1894" y="1929"/>
                    </a:cubicBezTo>
                    <a:lnTo>
                      <a:pt x="3065" y="1929"/>
                    </a:lnTo>
                    <a:cubicBezTo>
                      <a:pt x="2881" y="1401"/>
                      <a:pt x="2743" y="873"/>
                      <a:pt x="2629" y="322"/>
                    </a:cubicBezTo>
                    <a:cubicBezTo>
                      <a:pt x="1745" y="288"/>
                      <a:pt x="873" y="173"/>
                      <a:pt x="0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6" name="Google Shape;1020;p37"/>
              <p:cNvSpPr/>
              <p:nvPr/>
            </p:nvSpPr>
            <p:spPr>
              <a:xfrm>
                <a:off x="6081200" y="2625200"/>
                <a:ext cx="88975" cy="217225"/>
              </a:xfrm>
              <a:custGeom>
                <a:avLst/>
                <a:gdLst/>
                <a:ahLst/>
                <a:cxnLst/>
                <a:rect l="l" t="t" r="r" b="b"/>
                <a:pathLst>
                  <a:path w="3559" h="8689" extrusionOk="0">
                    <a:moveTo>
                      <a:pt x="2514" y="1"/>
                    </a:moveTo>
                    <a:cubicBezTo>
                      <a:pt x="2009" y="1"/>
                      <a:pt x="1493" y="81"/>
                      <a:pt x="1010" y="230"/>
                    </a:cubicBezTo>
                    <a:cubicBezTo>
                      <a:pt x="138" y="2859"/>
                      <a:pt x="0" y="5670"/>
                      <a:pt x="609" y="8368"/>
                    </a:cubicBezTo>
                    <a:cubicBezTo>
                      <a:pt x="1481" y="8540"/>
                      <a:pt x="2365" y="8655"/>
                      <a:pt x="3249" y="8689"/>
                    </a:cubicBezTo>
                    <a:cubicBezTo>
                      <a:pt x="2663" y="5889"/>
                      <a:pt x="2916" y="2847"/>
                      <a:pt x="3558" y="1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7" name="Google Shape;1021;p37"/>
              <p:cNvSpPr/>
              <p:nvPr/>
            </p:nvSpPr>
            <p:spPr>
              <a:xfrm>
                <a:off x="6031550" y="2816025"/>
                <a:ext cx="77500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3100" h="2468" extrusionOk="0">
                    <a:moveTo>
                      <a:pt x="1" y="0"/>
                    </a:moveTo>
                    <a:cubicBezTo>
                      <a:pt x="667" y="1205"/>
                      <a:pt x="1780" y="2089"/>
                      <a:pt x="3100" y="2468"/>
                    </a:cubicBezTo>
                    <a:cubicBezTo>
                      <a:pt x="2893" y="1905"/>
                      <a:pt x="2732" y="1320"/>
                      <a:pt x="2595" y="735"/>
                    </a:cubicBezTo>
                    <a:cubicBezTo>
                      <a:pt x="1711" y="562"/>
                      <a:pt x="850" y="310"/>
                      <a:pt x="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8" name="Google Shape;1022;p37"/>
              <p:cNvSpPr/>
              <p:nvPr/>
            </p:nvSpPr>
            <p:spPr>
              <a:xfrm>
                <a:off x="6015500" y="2630950"/>
                <a:ext cx="90975" cy="203450"/>
              </a:xfrm>
              <a:custGeom>
                <a:avLst/>
                <a:gdLst/>
                <a:ahLst/>
                <a:cxnLst/>
                <a:rect l="l" t="t" r="r" b="b"/>
                <a:pathLst>
                  <a:path w="3639" h="8138" extrusionOk="0">
                    <a:moveTo>
                      <a:pt x="3638" y="0"/>
                    </a:moveTo>
                    <a:lnTo>
                      <a:pt x="3638" y="0"/>
                    </a:lnTo>
                    <a:cubicBezTo>
                      <a:pt x="1481" y="677"/>
                      <a:pt x="0" y="2663"/>
                      <a:pt x="0" y="4924"/>
                    </a:cubicBezTo>
                    <a:cubicBezTo>
                      <a:pt x="0" y="5796"/>
                      <a:pt x="218" y="6646"/>
                      <a:pt x="643" y="7403"/>
                    </a:cubicBezTo>
                    <a:cubicBezTo>
                      <a:pt x="1492" y="7713"/>
                      <a:pt x="2353" y="7965"/>
                      <a:pt x="3237" y="8138"/>
                    </a:cubicBezTo>
                    <a:cubicBezTo>
                      <a:pt x="2628" y="5440"/>
                      <a:pt x="2766" y="2629"/>
                      <a:pt x="363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9" name="Google Shape;1023;p37"/>
              <p:cNvSpPr/>
              <p:nvPr/>
            </p:nvSpPr>
            <p:spPr>
              <a:xfrm>
                <a:off x="6162400" y="2838400"/>
                <a:ext cx="8640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3456" h="1768" extrusionOk="0">
                    <a:moveTo>
                      <a:pt x="3019" y="0"/>
                    </a:moveTo>
                    <a:cubicBezTo>
                      <a:pt x="2263" y="122"/>
                      <a:pt x="1500" y="178"/>
                      <a:pt x="736" y="178"/>
                    </a:cubicBezTo>
                    <a:cubicBezTo>
                      <a:pt x="491" y="178"/>
                      <a:pt x="246" y="172"/>
                      <a:pt x="1" y="161"/>
                    </a:cubicBezTo>
                    <a:lnTo>
                      <a:pt x="1" y="161"/>
                    </a:lnTo>
                    <a:cubicBezTo>
                      <a:pt x="104" y="712"/>
                      <a:pt x="253" y="1240"/>
                      <a:pt x="425" y="1768"/>
                    </a:cubicBezTo>
                    <a:lnTo>
                      <a:pt x="2652" y="1768"/>
                    </a:lnTo>
                    <a:cubicBezTo>
                      <a:pt x="2916" y="1768"/>
                      <a:pt x="3191" y="1756"/>
                      <a:pt x="3455" y="1710"/>
                    </a:cubicBezTo>
                    <a:cubicBezTo>
                      <a:pt x="3283" y="1148"/>
                      <a:pt x="3145" y="574"/>
                      <a:pt x="30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0" name="Google Shape;1024;p37"/>
              <p:cNvSpPr/>
              <p:nvPr/>
            </p:nvSpPr>
            <p:spPr>
              <a:xfrm>
                <a:off x="6147775" y="2625200"/>
                <a:ext cx="93850" cy="217650"/>
              </a:xfrm>
              <a:custGeom>
                <a:avLst/>
                <a:gdLst/>
                <a:ahLst/>
                <a:cxnLst/>
                <a:rect l="l" t="t" r="r" b="b"/>
                <a:pathLst>
                  <a:path w="3754" h="8706" extrusionOk="0">
                    <a:moveTo>
                      <a:pt x="884" y="1"/>
                    </a:moveTo>
                    <a:cubicBezTo>
                      <a:pt x="253" y="2836"/>
                      <a:pt x="0" y="5889"/>
                      <a:pt x="574" y="8689"/>
                    </a:cubicBezTo>
                    <a:cubicBezTo>
                      <a:pt x="822" y="8700"/>
                      <a:pt x="1069" y="8706"/>
                      <a:pt x="1316" y="8706"/>
                    </a:cubicBezTo>
                    <a:cubicBezTo>
                      <a:pt x="2086" y="8706"/>
                      <a:pt x="2851" y="8650"/>
                      <a:pt x="3616" y="8528"/>
                    </a:cubicBezTo>
                    <a:cubicBezTo>
                      <a:pt x="3019" y="5739"/>
                      <a:pt x="2973" y="2847"/>
                      <a:pt x="3753" y="35"/>
                    </a:cubicBezTo>
                    <a:cubicBezTo>
                      <a:pt x="3581" y="12"/>
                      <a:pt x="3409" y="1"/>
                      <a:pt x="32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1" name="Google Shape;1025;p37"/>
              <p:cNvSpPr/>
              <p:nvPr/>
            </p:nvSpPr>
            <p:spPr>
              <a:xfrm>
                <a:off x="6222075" y="2626075"/>
                <a:ext cx="135475" cy="212350"/>
              </a:xfrm>
              <a:custGeom>
                <a:avLst/>
                <a:gdLst/>
                <a:ahLst/>
                <a:cxnLst/>
                <a:rect l="l" t="t" r="r" b="b"/>
                <a:pathLst>
                  <a:path w="5419" h="8494" extrusionOk="0">
                    <a:moveTo>
                      <a:pt x="793" y="0"/>
                    </a:moveTo>
                    <a:cubicBezTo>
                      <a:pt x="1" y="2812"/>
                      <a:pt x="47" y="5704"/>
                      <a:pt x="644" y="8493"/>
                    </a:cubicBezTo>
                    <a:cubicBezTo>
                      <a:pt x="2285" y="8241"/>
                      <a:pt x="3834" y="7690"/>
                      <a:pt x="5131" y="6795"/>
                    </a:cubicBezTo>
                    <a:cubicBezTo>
                      <a:pt x="5326" y="6255"/>
                      <a:pt x="5418" y="5693"/>
                      <a:pt x="5418" y="5119"/>
                    </a:cubicBezTo>
                    <a:cubicBezTo>
                      <a:pt x="5407" y="2479"/>
                      <a:pt x="3410" y="264"/>
                      <a:pt x="793" y="0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2" name="Google Shape;1026;p37"/>
              <p:cNvSpPr/>
              <p:nvPr/>
            </p:nvSpPr>
            <p:spPr>
              <a:xfrm>
                <a:off x="6238150" y="2795925"/>
                <a:ext cx="112225" cy="8525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3410" extrusionOk="0">
                    <a:moveTo>
                      <a:pt x="4488" y="1"/>
                    </a:moveTo>
                    <a:lnTo>
                      <a:pt x="4488" y="1"/>
                    </a:lnTo>
                    <a:cubicBezTo>
                      <a:pt x="3180" y="896"/>
                      <a:pt x="1630" y="1447"/>
                      <a:pt x="1" y="1699"/>
                    </a:cubicBezTo>
                    <a:cubicBezTo>
                      <a:pt x="115" y="2273"/>
                      <a:pt x="265" y="2847"/>
                      <a:pt x="425" y="3409"/>
                    </a:cubicBezTo>
                    <a:cubicBezTo>
                      <a:pt x="2307" y="3099"/>
                      <a:pt x="3857" y="1803"/>
                      <a:pt x="4488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3" name="Google Shape;1027;p37"/>
              <p:cNvSpPr/>
              <p:nvPr/>
            </p:nvSpPr>
            <p:spPr>
              <a:xfrm>
                <a:off x="6284050" y="2722175"/>
                <a:ext cx="29300" cy="2490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996" extrusionOk="0">
                    <a:moveTo>
                      <a:pt x="667" y="1"/>
                    </a:moveTo>
                    <a:cubicBezTo>
                      <a:pt x="230" y="1"/>
                      <a:pt x="1" y="529"/>
                      <a:pt x="322" y="850"/>
                    </a:cubicBezTo>
                    <a:cubicBezTo>
                      <a:pt x="422" y="950"/>
                      <a:pt x="546" y="995"/>
                      <a:pt x="668" y="995"/>
                    </a:cubicBezTo>
                    <a:cubicBezTo>
                      <a:pt x="924" y="995"/>
                      <a:pt x="1172" y="798"/>
                      <a:pt x="1172" y="495"/>
                    </a:cubicBezTo>
                    <a:cubicBezTo>
                      <a:pt x="1172" y="219"/>
                      <a:pt x="942" y="1"/>
                      <a:pt x="6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4" name="Google Shape;1028;p37"/>
              <p:cNvSpPr/>
              <p:nvPr/>
            </p:nvSpPr>
            <p:spPr>
              <a:xfrm>
                <a:off x="6256525" y="2757775"/>
                <a:ext cx="68300" cy="58400"/>
              </a:xfrm>
              <a:custGeom>
                <a:avLst/>
                <a:gdLst/>
                <a:ahLst/>
                <a:cxnLst/>
                <a:rect l="l" t="t" r="r" b="b"/>
                <a:pathLst>
                  <a:path w="2732" h="2336" extrusionOk="0">
                    <a:moveTo>
                      <a:pt x="1561" y="0"/>
                    </a:moveTo>
                    <a:cubicBezTo>
                      <a:pt x="528" y="0"/>
                      <a:pt x="0" y="1251"/>
                      <a:pt x="735" y="1986"/>
                    </a:cubicBezTo>
                    <a:cubicBezTo>
                      <a:pt x="976" y="2227"/>
                      <a:pt x="1271" y="2335"/>
                      <a:pt x="1559" y="2335"/>
                    </a:cubicBezTo>
                    <a:cubicBezTo>
                      <a:pt x="2160" y="2335"/>
                      <a:pt x="2732" y="1865"/>
                      <a:pt x="2732" y="1159"/>
                    </a:cubicBezTo>
                    <a:cubicBezTo>
                      <a:pt x="2732" y="517"/>
                      <a:pt x="2215" y="0"/>
                      <a:pt x="1561" y="0"/>
                    </a:cubicBezTo>
                    <a:close/>
                  </a:path>
                </a:pathLst>
              </a:custGeom>
              <a:solidFill>
                <a:srgbClr val="F78F8F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5" name="Google Shape;1029;p37"/>
              <p:cNvSpPr/>
              <p:nvPr/>
            </p:nvSpPr>
            <p:spPr>
              <a:xfrm>
                <a:off x="6005725" y="2504325"/>
                <a:ext cx="194025" cy="156475"/>
              </a:xfrm>
              <a:custGeom>
                <a:avLst/>
                <a:gdLst/>
                <a:ahLst/>
                <a:cxnLst/>
                <a:rect l="l" t="t" r="r" b="b"/>
                <a:pathLst>
                  <a:path w="7761" h="6259" extrusionOk="0">
                    <a:moveTo>
                      <a:pt x="3454" y="0"/>
                    </a:moveTo>
                    <a:cubicBezTo>
                      <a:pt x="3001" y="0"/>
                      <a:pt x="2551" y="163"/>
                      <a:pt x="2136" y="532"/>
                    </a:cubicBezTo>
                    <a:cubicBezTo>
                      <a:pt x="1" y="2437"/>
                      <a:pt x="2032" y="4445"/>
                      <a:pt x="3398" y="5352"/>
                    </a:cubicBezTo>
                    <a:cubicBezTo>
                      <a:pt x="4374" y="6006"/>
                      <a:pt x="6853" y="6259"/>
                      <a:pt x="6853" y="6259"/>
                    </a:cubicBezTo>
                    <a:cubicBezTo>
                      <a:pt x="7760" y="3546"/>
                      <a:pt x="5570" y="0"/>
                      <a:pt x="3454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6" name="Google Shape;1030;p37"/>
              <p:cNvSpPr/>
              <p:nvPr/>
            </p:nvSpPr>
            <p:spPr>
              <a:xfrm>
                <a:off x="6197975" y="2535675"/>
                <a:ext cx="132875" cy="111925"/>
              </a:xfrm>
              <a:custGeom>
                <a:avLst/>
                <a:gdLst/>
                <a:ahLst/>
                <a:cxnLst/>
                <a:rect l="l" t="t" r="r" b="b"/>
                <a:pathLst>
                  <a:path w="5315" h="4477" extrusionOk="0">
                    <a:moveTo>
                      <a:pt x="2847" y="1"/>
                    </a:moveTo>
                    <a:cubicBezTo>
                      <a:pt x="2847" y="1"/>
                      <a:pt x="1573" y="1619"/>
                      <a:pt x="1573" y="1619"/>
                    </a:cubicBezTo>
                    <a:cubicBezTo>
                      <a:pt x="1562" y="1619"/>
                      <a:pt x="1" y="253"/>
                      <a:pt x="1" y="253"/>
                    </a:cubicBezTo>
                    <a:lnTo>
                      <a:pt x="1" y="253"/>
                    </a:lnTo>
                    <a:lnTo>
                      <a:pt x="620" y="4006"/>
                    </a:lnTo>
                    <a:lnTo>
                      <a:pt x="4121" y="4477"/>
                    </a:lnTo>
                    <a:lnTo>
                      <a:pt x="5315" y="1424"/>
                    </a:lnTo>
                    <a:lnTo>
                      <a:pt x="3467" y="1917"/>
                    </a:lnTo>
                    <a:lnTo>
                      <a:pt x="284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47" name="Rounded Rectangle 146">
            <a:hlinkClick r:id="rId20" action="ppaction://hlinksldjump"/>
          </p:cNvPr>
          <p:cNvSpPr/>
          <p:nvPr/>
        </p:nvSpPr>
        <p:spPr>
          <a:xfrm>
            <a:off x="755707" y="6077096"/>
            <a:ext cx="2422922" cy="5977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6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9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3792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Trở</a:t>
            </a:r>
            <a:r>
              <a:rPr kumimoji="0" lang="en-US" sz="379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792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về</a:t>
            </a:r>
            <a:endParaRPr kumimoji="0" lang="en-US" sz="3792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48" name="Google Shape;1031;p37"/>
          <p:cNvGrpSpPr/>
          <p:nvPr/>
        </p:nvGrpSpPr>
        <p:grpSpPr>
          <a:xfrm flipH="1">
            <a:off x="14642" y="5357129"/>
            <a:ext cx="1376330" cy="1485904"/>
            <a:chOff x="2013650" y="1733325"/>
            <a:chExt cx="407750" cy="445875"/>
          </a:xfrm>
        </p:grpSpPr>
        <p:sp>
          <p:nvSpPr>
            <p:cNvPr id="149" name="Google Shape;1032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0" name="Google Shape;1033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EC206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1" name="Google Shape;1034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2" name="Google Shape;1035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3" name="Google Shape;1036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4" name="Google Shape;1037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5" name="Google Shape;1038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6" name="Google Shape;1039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7" name="Google Shape;1040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8" name="Google Shape;1041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9" name="Google Shape;1042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60" name="Google Shape;1043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61" name="Google Shape;1044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62" name="Google Shape;1045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63" name="Google Shape;1046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64" name="Google Shape;1047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65" name="Google Shape;1048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FE67BE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DC4F756A-7858-4ED9-8C83-5FEC250713D3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-96962" y="1233380"/>
            <a:ext cx="5713715" cy="3405013"/>
          </a:xfrm>
          <a:prstGeom prst="rect">
            <a:avLst/>
          </a:prstGeom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E86C5F9A-EA39-4F4A-B4BE-B388FE0928C7}"/>
              </a:ext>
            </a:extLst>
          </p:cNvPr>
          <p:cNvSpPr/>
          <p:nvPr/>
        </p:nvSpPr>
        <p:spPr>
          <a:xfrm>
            <a:off x="-136211" y="1136554"/>
            <a:ext cx="869066" cy="81155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033875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88"/>
            <a:ext cx="12192000" cy="6857999"/>
          </a:xfrm>
          <a:prstGeom prst="rect">
            <a:avLst/>
          </a:prstGeom>
        </p:spPr>
      </p:pic>
      <p:pic>
        <p:nvPicPr>
          <p:cNvPr id="65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5659" y="-1964854"/>
            <a:ext cx="1114508" cy="1114508"/>
          </a:xfrm>
          <a:prstGeom prst="rect">
            <a:avLst/>
          </a:prstGeom>
        </p:spPr>
      </p:pic>
      <p:pic>
        <p:nvPicPr>
          <p:cNvPr id="82" name="PA_图片 11">
            <a:hlinkClick r:id="rId7" action="ppaction://hlinksldjump"/>
            <a:extLst>
              <a:ext uri="{FF2B5EF4-FFF2-40B4-BE49-F238E27FC236}">
                <a16:creationId xmlns:a16="http://schemas.microsoft.com/office/drawing/2014/main" id="{708C517F-72B9-4C02-A8BE-32A8350AED9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05872" y="-207407"/>
            <a:ext cx="2800265" cy="2800265"/>
          </a:xfrm>
          <a:prstGeom prst="rect">
            <a:avLst/>
          </a:prstGeom>
        </p:spPr>
      </p:pic>
      <p:pic>
        <p:nvPicPr>
          <p:cNvPr id="1028" name="Picture 4" descr="Premium Vector | Bee hive on tree cartoon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875" b="89933" l="0" r="98083">
                        <a14:foregroundMark x1="23323" y1="12848" x2="23323" y2="12848"/>
                        <a14:foregroundMark x1="30351" y1="13998" x2="30351" y2="13998"/>
                        <a14:foregroundMark x1="29073" y1="17641" x2="29073" y2="17641"/>
                        <a14:foregroundMark x1="61342" y1="21668" x2="61342" y2="21668"/>
                        <a14:foregroundMark x1="88179" y1="43337" x2="88179" y2="43337"/>
                        <a14:foregroundMark x1="48562" y1="67114" x2="36102" y2="67498"/>
                        <a14:foregroundMark x1="74441" y1="73634" x2="80511" y2="76894"/>
                        <a14:foregroundMark x1="74121" y1="78044" x2="81789" y2="80537"/>
                        <a14:foregroundMark x1="49521" y1="69990" x2="38978" y2="71333"/>
                        <a14:foregroundMark x1="83706" y1="40268" x2="83706" y2="402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86" y="561373"/>
            <a:ext cx="4670583" cy="6702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" name="Picture 4" descr="Premium Vector | Bee hive on tree cartoon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875" b="89933" l="0" r="98083">
                        <a14:foregroundMark x1="23323" y1="12848" x2="23323" y2="12848"/>
                        <a14:foregroundMark x1="30351" y1="13998" x2="30351" y2="13998"/>
                        <a14:foregroundMark x1="29073" y1="17641" x2="29073" y2="17641"/>
                        <a14:foregroundMark x1="61342" y1="21668" x2="61342" y2="21668"/>
                        <a14:foregroundMark x1="88179" y1="43337" x2="88179" y2="43337"/>
                        <a14:foregroundMark x1="48562" y1="67114" x2="36102" y2="67498"/>
                        <a14:foregroundMark x1="74441" y1="73634" x2="80511" y2="76894"/>
                        <a14:foregroundMark x1="74121" y1="78044" x2="81789" y2="80537"/>
                        <a14:foregroundMark x1="49521" y1="69990" x2="38978" y2="71333"/>
                        <a14:foregroundMark x1="83706" y1="40268" x2="83706" y2="402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82649" y="545562"/>
            <a:ext cx="4585723" cy="6702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6" name="Google Shape;1031;p37"/>
          <p:cNvGrpSpPr/>
          <p:nvPr/>
        </p:nvGrpSpPr>
        <p:grpSpPr>
          <a:xfrm flipH="1">
            <a:off x="3165828" y="5272405"/>
            <a:ext cx="818299" cy="894810"/>
            <a:chOff x="2013650" y="1733325"/>
            <a:chExt cx="407750" cy="445875"/>
          </a:xfrm>
        </p:grpSpPr>
        <p:sp>
          <p:nvSpPr>
            <p:cNvPr id="157" name="Google Shape;1032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58" name="Google Shape;1033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EC206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59" name="Google Shape;1034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0" name="Google Shape;1035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1" name="Google Shape;1036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2" name="Google Shape;1037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3" name="Google Shape;1038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4" name="Google Shape;1039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5" name="Google Shape;1040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6" name="Google Shape;1041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7" name="Google Shape;1042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8" name="Google Shape;1043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9" name="Google Shape;1044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0" name="Google Shape;1045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1" name="Google Shape;1046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2" name="Google Shape;1047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3" name="Google Shape;1048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FE67BE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174" name="Google Shape;1031;p37"/>
          <p:cNvGrpSpPr/>
          <p:nvPr/>
        </p:nvGrpSpPr>
        <p:grpSpPr>
          <a:xfrm flipH="1">
            <a:off x="3574977" y="2285526"/>
            <a:ext cx="1544346" cy="1688742"/>
            <a:chOff x="2013650" y="1733325"/>
            <a:chExt cx="407750" cy="445875"/>
          </a:xfrm>
        </p:grpSpPr>
        <p:sp>
          <p:nvSpPr>
            <p:cNvPr id="175" name="Google Shape;1032;p37"/>
            <p:cNvSpPr/>
            <p:nvPr/>
          </p:nvSpPr>
          <p:spPr>
            <a:xfrm>
              <a:off x="2013650" y="1998550"/>
              <a:ext cx="72900" cy="42200"/>
            </a:xfrm>
            <a:custGeom>
              <a:avLst/>
              <a:gdLst/>
              <a:ahLst/>
              <a:cxnLst/>
              <a:rect l="l" t="t" r="r" b="b"/>
              <a:pathLst>
                <a:path w="2916" h="1688" extrusionOk="0">
                  <a:moveTo>
                    <a:pt x="2916" y="0"/>
                  </a:moveTo>
                  <a:lnTo>
                    <a:pt x="0" y="838"/>
                  </a:lnTo>
                  <a:lnTo>
                    <a:pt x="2916" y="1688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6" name="Google Shape;1033;p37"/>
            <p:cNvSpPr/>
            <p:nvPr/>
          </p:nvSpPr>
          <p:spPr>
            <a:xfrm>
              <a:off x="2124975" y="1733325"/>
              <a:ext cx="176625" cy="179450"/>
            </a:xfrm>
            <a:custGeom>
              <a:avLst/>
              <a:gdLst/>
              <a:ahLst/>
              <a:cxnLst/>
              <a:rect l="l" t="t" r="r" b="b"/>
              <a:pathLst>
                <a:path w="7065" h="7178" extrusionOk="0">
                  <a:moveTo>
                    <a:pt x="3453" y="0"/>
                  </a:moveTo>
                  <a:cubicBezTo>
                    <a:pt x="3206" y="0"/>
                    <a:pt x="2946" y="49"/>
                    <a:pt x="2675" y="154"/>
                  </a:cubicBezTo>
                  <a:cubicBezTo>
                    <a:pt x="1" y="1198"/>
                    <a:pt x="1206" y="3792"/>
                    <a:pt x="2170" y="5112"/>
                  </a:cubicBezTo>
                  <a:cubicBezTo>
                    <a:pt x="2858" y="6064"/>
                    <a:pt x="5085" y="7178"/>
                    <a:pt x="5085" y="7178"/>
                  </a:cubicBezTo>
                  <a:cubicBezTo>
                    <a:pt x="7065" y="4719"/>
                    <a:pt x="5885" y="0"/>
                    <a:pt x="3453" y="0"/>
                  </a:cubicBezTo>
                  <a:close/>
                </a:path>
              </a:pathLst>
            </a:custGeom>
            <a:solidFill>
              <a:srgbClr val="EC206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7" name="Google Shape;1034;p37"/>
            <p:cNvSpPr/>
            <p:nvPr/>
          </p:nvSpPr>
          <p:spPr>
            <a:xfrm>
              <a:off x="2124450" y="2109350"/>
              <a:ext cx="34550" cy="62175"/>
            </a:xfrm>
            <a:custGeom>
              <a:avLst/>
              <a:gdLst/>
              <a:ahLst/>
              <a:cxnLst/>
              <a:rect l="l" t="t" r="r" b="b"/>
              <a:pathLst>
                <a:path w="1382" h="2487" extrusionOk="0">
                  <a:moveTo>
                    <a:pt x="961" y="1"/>
                  </a:moveTo>
                  <a:cubicBezTo>
                    <a:pt x="823" y="1"/>
                    <a:pt x="682" y="70"/>
                    <a:pt x="618" y="228"/>
                  </a:cubicBezTo>
                  <a:cubicBezTo>
                    <a:pt x="377" y="825"/>
                    <a:pt x="194" y="1433"/>
                    <a:pt x="56" y="2053"/>
                  </a:cubicBezTo>
                  <a:cubicBezTo>
                    <a:pt x="1" y="2315"/>
                    <a:pt x="219" y="2486"/>
                    <a:pt x="425" y="2486"/>
                  </a:cubicBezTo>
                  <a:cubicBezTo>
                    <a:pt x="561" y="2486"/>
                    <a:pt x="692" y="2411"/>
                    <a:pt x="733" y="2237"/>
                  </a:cubicBezTo>
                  <a:cubicBezTo>
                    <a:pt x="859" y="1617"/>
                    <a:pt x="1043" y="1009"/>
                    <a:pt x="1284" y="423"/>
                  </a:cubicBezTo>
                  <a:cubicBezTo>
                    <a:pt x="1382" y="166"/>
                    <a:pt x="1175" y="1"/>
                    <a:pt x="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8" name="Google Shape;1035;p37"/>
            <p:cNvSpPr/>
            <p:nvPr/>
          </p:nvSpPr>
          <p:spPr>
            <a:xfrm>
              <a:off x="2186950" y="2116975"/>
              <a:ext cx="20550" cy="62225"/>
            </a:xfrm>
            <a:custGeom>
              <a:avLst/>
              <a:gdLst/>
              <a:ahLst/>
              <a:cxnLst/>
              <a:rect l="l" t="t" r="r" b="b"/>
              <a:pathLst>
                <a:path w="822" h="2489" extrusionOk="0">
                  <a:moveTo>
                    <a:pt x="478" y="1"/>
                  </a:moveTo>
                  <a:cubicBezTo>
                    <a:pt x="305" y="1"/>
                    <a:pt x="127" y="113"/>
                    <a:pt x="116" y="336"/>
                  </a:cubicBezTo>
                  <a:cubicBezTo>
                    <a:pt x="93" y="945"/>
                    <a:pt x="58" y="1553"/>
                    <a:pt x="12" y="2161"/>
                  </a:cubicBezTo>
                  <a:cubicBezTo>
                    <a:pt x="1" y="2379"/>
                    <a:pt x="167" y="2488"/>
                    <a:pt x="341" y="2488"/>
                  </a:cubicBezTo>
                  <a:cubicBezTo>
                    <a:pt x="514" y="2488"/>
                    <a:pt x="695" y="2379"/>
                    <a:pt x="712" y="2161"/>
                  </a:cubicBezTo>
                  <a:cubicBezTo>
                    <a:pt x="747" y="1553"/>
                    <a:pt x="781" y="945"/>
                    <a:pt x="816" y="336"/>
                  </a:cubicBezTo>
                  <a:cubicBezTo>
                    <a:pt x="821" y="113"/>
                    <a:pt x="652" y="1"/>
                    <a:pt x="4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9" name="Google Shape;1036;p37"/>
            <p:cNvSpPr/>
            <p:nvPr/>
          </p:nvSpPr>
          <p:spPr>
            <a:xfrm>
              <a:off x="2261850" y="2116975"/>
              <a:ext cx="24800" cy="62025"/>
            </a:xfrm>
            <a:custGeom>
              <a:avLst/>
              <a:gdLst/>
              <a:ahLst/>
              <a:cxnLst/>
              <a:rect l="l" t="t" r="r" b="b"/>
              <a:pathLst>
                <a:path w="992" h="2481" extrusionOk="0">
                  <a:moveTo>
                    <a:pt x="343" y="1"/>
                  </a:moveTo>
                  <a:cubicBezTo>
                    <a:pt x="170" y="1"/>
                    <a:pt x="0" y="113"/>
                    <a:pt x="12" y="336"/>
                  </a:cubicBezTo>
                  <a:cubicBezTo>
                    <a:pt x="35" y="968"/>
                    <a:pt x="115" y="1610"/>
                    <a:pt x="264" y="2230"/>
                  </a:cubicBezTo>
                  <a:cubicBezTo>
                    <a:pt x="306" y="2405"/>
                    <a:pt x="438" y="2480"/>
                    <a:pt x="574" y="2480"/>
                  </a:cubicBezTo>
                  <a:cubicBezTo>
                    <a:pt x="778" y="2480"/>
                    <a:pt x="992" y="2312"/>
                    <a:pt x="930" y="2058"/>
                  </a:cubicBezTo>
                  <a:cubicBezTo>
                    <a:pt x="804" y="1484"/>
                    <a:pt x="723" y="910"/>
                    <a:pt x="700" y="336"/>
                  </a:cubicBezTo>
                  <a:cubicBezTo>
                    <a:pt x="695" y="113"/>
                    <a:pt x="517" y="1"/>
                    <a:pt x="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0" name="Google Shape;1037;p37"/>
            <p:cNvSpPr/>
            <p:nvPr/>
          </p:nvSpPr>
          <p:spPr>
            <a:xfrm>
              <a:off x="2310350" y="2112000"/>
              <a:ext cx="35200" cy="56075"/>
            </a:xfrm>
            <a:custGeom>
              <a:avLst/>
              <a:gdLst/>
              <a:ahLst/>
              <a:cxnLst/>
              <a:rect l="l" t="t" r="r" b="b"/>
              <a:pathLst>
                <a:path w="1408" h="2243" extrusionOk="0">
                  <a:moveTo>
                    <a:pt x="465" y="1"/>
                  </a:moveTo>
                  <a:cubicBezTo>
                    <a:pt x="242" y="1"/>
                    <a:pt x="0" y="252"/>
                    <a:pt x="126" y="535"/>
                  </a:cubicBezTo>
                  <a:cubicBezTo>
                    <a:pt x="333" y="1006"/>
                    <a:pt x="505" y="1499"/>
                    <a:pt x="654" y="1993"/>
                  </a:cubicBezTo>
                  <a:cubicBezTo>
                    <a:pt x="709" y="2167"/>
                    <a:pt x="848" y="2242"/>
                    <a:pt x="987" y="2242"/>
                  </a:cubicBezTo>
                  <a:cubicBezTo>
                    <a:pt x="1197" y="2242"/>
                    <a:pt x="1407" y="2071"/>
                    <a:pt x="1331" y="1809"/>
                  </a:cubicBezTo>
                  <a:cubicBezTo>
                    <a:pt x="1159" y="1258"/>
                    <a:pt x="953" y="707"/>
                    <a:pt x="723" y="180"/>
                  </a:cubicBezTo>
                  <a:cubicBezTo>
                    <a:pt x="665" y="53"/>
                    <a:pt x="567" y="1"/>
                    <a:pt x="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1" name="Google Shape;1038;p37"/>
            <p:cNvSpPr/>
            <p:nvPr/>
          </p:nvSpPr>
          <p:spPr>
            <a:xfrm>
              <a:off x="2160550" y="2086050"/>
              <a:ext cx="76650" cy="48250"/>
            </a:xfrm>
            <a:custGeom>
              <a:avLst/>
              <a:gdLst/>
              <a:ahLst/>
              <a:cxnLst/>
              <a:rect l="l" t="t" r="r" b="b"/>
              <a:pathLst>
                <a:path w="3066" h="1930" extrusionOk="0">
                  <a:moveTo>
                    <a:pt x="1" y="1"/>
                  </a:moveTo>
                  <a:lnTo>
                    <a:pt x="1" y="1"/>
                  </a:lnTo>
                  <a:cubicBezTo>
                    <a:pt x="127" y="586"/>
                    <a:pt x="288" y="1172"/>
                    <a:pt x="494" y="1734"/>
                  </a:cubicBezTo>
                  <a:cubicBezTo>
                    <a:pt x="953" y="1872"/>
                    <a:pt x="1424" y="1929"/>
                    <a:pt x="1895" y="1929"/>
                  </a:cubicBezTo>
                  <a:lnTo>
                    <a:pt x="3065" y="1929"/>
                  </a:lnTo>
                  <a:cubicBezTo>
                    <a:pt x="2882" y="1401"/>
                    <a:pt x="2744" y="873"/>
                    <a:pt x="2629" y="322"/>
                  </a:cubicBezTo>
                  <a:cubicBezTo>
                    <a:pt x="1745" y="288"/>
                    <a:pt x="862" y="173"/>
                    <a:pt x="1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2" name="Google Shape;1039;p37"/>
            <p:cNvSpPr/>
            <p:nvPr/>
          </p:nvSpPr>
          <p:spPr>
            <a:xfrm>
              <a:off x="2145075" y="1876900"/>
              <a:ext cx="88675" cy="217225"/>
            </a:xfrm>
            <a:custGeom>
              <a:avLst/>
              <a:gdLst/>
              <a:ahLst/>
              <a:cxnLst/>
              <a:rect l="l" t="t" r="r" b="b"/>
              <a:pathLst>
                <a:path w="3547" h="8689" extrusionOk="0">
                  <a:moveTo>
                    <a:pt x="2514" y="0"/>
                  </a:moveTo>
                  <a:cubicBezTo>
                    <a:pt x="2009" y="0"/>
                    <a:pt x="1492" y="80"/>
                    <a:pt x="999" y="230"/>
                  </a:cubicBezTo>
                  <a:cubicBezTo>
                    <a:pt x="126" y="2858"/>
                    <a:pt x="0" y="5670"/>
                    <a:pt x="608" y="8367"/>
                  </a:cubicBezTo>
                  <a:cubicBezTo>
                    <a:pt x="1481" y="8539"/>
                    <a:pt x="2364" y="8654"/>
                    <a:pt x="3248" y="8688"/>
                  </a:cubicBezTo>
                  <a:cubicBezTo>
                    <a:pt x="2663" y="5888"/>
                    <a:pt x="2915" y="2835"/>
                    <a:pt x="3547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3" name="Google Shape;1040;p37"/>
            <p:cNvSpPr/>
            <p:nvPr/>
          </p:nvSpPr>
          <p:spPr>
            <a:xfrm>
              <a:off x="2095425" y="2067700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0" y="0"/>
                  </a:moveTo>
                  <a:lnTo>
                    <a:pt x="0" y="0"/>
                  </a:lnTo>
                  <a:cubicBezTo>
                    <a:pt x="666" y="1206"/>
                    <a:pt x="1779" y="2089"/>
                    <a:pt x="3099" y="2468"/>
                  </a:cubicBezTo>
                  <a:cubicBezTo>
                    <a:pt x="2893" y="1906"/>
                    <a:pt x="2732" y="1320"/>
                    <a:pt x="2594" y="735"/>
                  </a:cubicBezTo>
                  <a:cubicBezTo>
                    <a:pt x="1711" y="563"/>
                    <a:pt x="838" y="31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4" name="Google Shape;1041;p37"/>
            <p:cNvSpPr/>
            <p:nvPr/>
          </p:nvSpPr>
          <p:spPr>
            <a:xfrm>
              <a:off x="2079350" y="1882625"/>
              <a:ext cx="90700" cy="203750"/>
            </a:xfrm>
            <a:custGeom>
              <a:avLst/>
              <a:gdLst/>
              <a:ahLst/>
              <a:cxnLst/>
              <a:rect l="l" t="t" r="r" b="b"/>
              <a:pathLst>
                <a:path w="3628" h="8150" extrusionOk="0">
                  <a:moveTo>
                    <a:pt x="3628" y="1"/>
                  </a:moveTo>
                  <a:lnTo>
                    <a:pt x="3628" y="1"/>
                  </a:lnTo>
                  <a:cubicBezTo>
                    <a:pt x="1470" y="666"/>
                    <a:pt x="1" y="2663"/>
                    <a:pt x="1" y="4936"/>
                  </a:cubicBezTo>
                  <a:cubicBezTo>
                    <a:pt x="1" y="5797"/>
                    <a:pt x="219" y="6657"/>
                    <a:pt x="643" y="7415"/>
                  </a:cubicBezTo>
                  <a:cubicBezTo>
                    <a:pt x="1481" y="7725"/>
                    <a:pt x="2354" y="7977"/>
                    <a:pt x="3237" y="8149"/>
                  </a:cubicBezTo>
                  <a:cubicBezTo>
                    <a:pt x="2618" y="5452"/>
                    <a:pt x="2755" y="2629"/>
                    <a:pt x="36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5" name="Google Shape;1042;p37"/>
            <p:cNvSpPr/>
            <p:nvPr/>
          </p:nvSpPr>
          <p:spPr>
            <a:xfrm>
              <a:off x="2226275" y="2090075"/>
              <a:ext cx="86375" cy="44225"/>
            </a:xfrm>
            <a:custGeom>
              <a:avLst/>
              <a:gdLst/>
              <a:ahLst/>
              <a:cxnLst/>
              <a:rect l="l" t="t" r="r" b="b"/>
              <a:pathLst>
                <a:path w="3455" h="1769" extrusionOk="0">
                  <a:moveTo>
                    <a:pt x="3019" y="1"/>
                  </a:moveTo>
                  <a:cubicBezTo>
                    <a:pt x="2262" y="122"/>
                    <a:pt x="1500" y="178"/>
                    <a:pt x="735" y="178"/>
                  </a:cubicBezTo>
                  <a:cubicBezTo>
                    <a:pt x="490" y="178"/>
                    <a:pt x="245" y="172"/>
                    <a:pt x="0" y="161"/>
                  </a:cubicBezTo>
                  <a:lnTo>
                    <a:pt x="0" y="161"/>
                  </a:lnTo>
                  <a:cubicBezTo>
                    <a:pt x="103" y="712"/>
                    <a:pt x="253" y="1240"/>
                    <a:pt x="425" y="1768"/>
                  </a:cubicBezTo>
                  <a:lnTo>
                    <a:pt x="2651" y="1768"/>
                  </a:lnTo>
                  <a:cubicBezTo>
                    <a:pt x="2915" y="1768"/>
                    <a:pt x="3191" y="1757"/>
                    <a:pt x="3455" y="1711"/>
                  </a:cubicBezTo>
                  <a:cubicBezTo>
                    <a:pt x="3283" y="1148"/>
                    <a:pt x="3145" y="574"/>
                    <a:pt x="30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6" name="Google Shape;1043;p37"/>
            <p:cNvSpPr/>
            <p:nvPr/>
          </p:nvSpPr>
          <p:spPr>
            <a:xfrm>
              <a:off x="2211625" y="18769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5" y="0"/>
                  </a:moveTo>
                  <a:cubicBezTo>
                    <a:pt x="253" y="2835"/>
                    <a:pt x="1" y="5888"/>
                    <a:pt x="575" y="8688"/>
                  </a:cubicBezTo>
                  <a:cubicBezTo>
                    <a:pt x="822" y="8699"/>
                    <a:pt x="1070" y="8705"/>
                    <a:pt x="1316" y="8705"/>
                  </a:cubicBezTo>
                  <a:cubicBezTo>
                    <a:pt x="2086" y="8705"/>
                    <a:pt x="2851" y="8649"/>
                    <a:pt x="3616" y="8528"/>
                  </a:cubicBezTo>
                  <a:cubicBezTo>
                    <a:pt x="3019" y="5739"/>
                    <a:pt x="2973" y="2846"/>
                    <a:pt x="3754" y="34"/>
                  </a:cubicBezTo>
                  <a:cubicBezTo>
                    <a:pt x="3582" y="12"/>
                    <a:pt x="3410" y="0"/>
                    <a:pt x="32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7" name="Google Shape;1044;p37"/>
            <p:cNvSpPr/>
            <p:nvPr/>
          </p:nvSpPr>
          <p:spPr>
            <a:xfrm>
              <a:off x="2285950" y="1877750"/>
              <a:ext cx="135450" cy="212650"/>
            </a:xfrm>
            <a:custGeom>
              <a:avLst/>
              <a:gdLst/>
              <a:ahLst/>
              <a:cxnLst/>
              <a:rect l="l" t="t" r="r" b="b"/>
              <a:pathLst>
                <a:path w="5418" h="8506" extrusionOk="0">
                  <a:moveTo>
                    <a:pt x="781" y="0"/>
                  </a:moveTo>
                  <a:cubicBezTo>
                    <a:pt x="0" y="2824"/>
                    <a:pt x="46" y="5705"/>
                    <a:pt x="643" y="8505"/>
                  </a:cubicBezTo>
                  <a:cubicBezTo>
                    <a:pt x="2273" y="8253"/>
                    <a:pt x="3822" y="7702"/>
                    <a:pt x="5131" y="6806"/>
                  </a:cubicBezTo>
                  <a:cubicBezTo>
                    <a:pt x="5326" y="6267"/>
                    <a:pt x="5418" y="5693"/>
                    <a:pt x="5418" y="5131"/>
                  </a:cubicBezTo>
                  <a:cubicBezTo>
                    <a:pt x="5406" y="2480"/>
                    <a:pt x="3409" y="276"/>
                    <a:pt x="781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8" name="Google Shape;1045;p37"/>
            <p:cNvSpPr/>
            <p:nvPr/>
          </p:nvSpPr>
          <p:spPr>
            <a:xfrm>
              <a:off x="2302025" y="2047600"/>
              <a:ext cx="112200" cy="85250"/>
            </a:xfrm>
            <a:custGeom>
              <a:avLst/>
              <a:gdLst/>
              <a:ahLst/>
              <a:cxnLst/>
              <a:rect l="l" t="t" r="r" b="b"/>
              <a:pathLst>
                <a:path w="4488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79" y="896"/>
                    <a:pt x="1630" y="1447"/>
                    <a:pt x="0" y="1700"/>
                  </a:cubicBezTo>
                  <a:cubicBezTo>
                    <a:pt x="115" y="2273"/>
                    <a:pt x="264" y="2847"/>
                    <a:pt x="425" y="3410"/>
                  </a:cubicBezTo>
                  <a:cubicBezTo>
                    <a:pt x="2296" y="3100"/>
                    <a:pt x="3856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9" name="Google Shape;1046;p37"/>
            <p:cNvSpPr/>
            <p:nvPr/>
          </p:nvSpPr>
          <p:spPr>
            <a:xfrm>
              <a:off x="2347925" y="1973875"/>
              <a:ext cx="29000" cy="24875"/>
            </a:xfrm>
            <a:custGeom>
              <a:avLst/>
              <a:gdLst/>
              <a:ahLst/>
              <a:cxnLst/>
              <a:rect l="l" t="t" r="r" b="b"/>
              <a:pathLst>
                <a:path w="1160" h="995" extrusionOk="0">
                  <a:moveTo>
                    <a:pt x="666" y="0"/>
                  </a:moveTo>
                  <a:cubicBezTo>
                    <a:pt x="219" y="0"/>
                    <a:pt x="0" y="528"/>
                    <a:pt x="310" y="850"/>
                  </a:cubicBezTo>
                  <a:cubicBezTo>
                    <a:pt x="414" y="950"/>
                    <a:pt x="539" y="995"/>
                    <a:pt x="662" y="995"/>
                  </a:cubicBezTo>
                  <a:cubicBezTo>
                    <a:pt x="918" y="995"/>
                    <a:pt x="1160" y="797"/>
                    <a:pt x="1160" y="494"/>
                  </a:cubicBezTo>
                  <a:cubicBezTo>
                    <a:pt x="1160" y="218"/>
                    <a:pt x="942" y="0"/>
                    <a:pt x="6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0" name="Google Shape;1047;p37"/>
            <p:cNvSpPr/>
            <p:nvPr/>
          </p:nvSpPr>
          <p:spPr>
            <a:xfrm>
              <a:off x="2330425" y="2009450"/>
              <a:ext cx="58275" cy="58275"/>
            </a:xfrm>
            <a:custGeom>
              <a:avLst/>
              <a:gdLst/>
              <a:ahLst/>
              <a:cxnLst/>
              <a:rect l="l" t="t" r="r" b="b"/>
              <a:pathLst>
                <a:path w="2331" h="2331" extrusionOk="0">
                  <a:moveTo>
                    <a:pt x="1160" y="1"/>
                  </a:moveTo>
                  <a:cubicBezTo>
                    <a:pt x="517" y="1"/>
                    <a:pt x="0" y="517"/>
                    <a:pt x="0" y="1160"/>
                  </a:cubicBezTo>
                  <a:cubicBezTo>
                    <a:pt x="0" y="1814"/>
                    <a:pt x="517" y="2330"/>
                    <a:pt x="1160" y="2330"/>
                  </a:cubicBezTo>
                  <a:cubicBezTo>
                    <a:pt x="1802" y="2330"/>
                    <a:pt x="2330" y="1814"/>
                    <a:pt x="2330" y="1160"/>
                  </a:cubicBezTo>
                  <a:cubicBezTo>
                    <a:pt x="2330" y="517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1" name="Google Shape;1048;p37"/>
            <p:cNvSpPr/>
            <p:nvPr/>
          </p:nvSpPr>
          <p:spPr>
            <a:xfrm>
              <a:off x="2069325" y="1756175"/>
              <a:ext cx="194225" cy="156600"/>
            </a:xfrm>
            <a:custGeom>
              <a:avLst/>
              <a:gdLst/>
              <a:ahLst/>
              <a:cxnLst/>
              <a:rect l="l" t="t" r="r" b="b"/>
              <a:pathLst>
                <a:path w="7769" h="6264" extrusionOk="0">
                  <a:moveTo>
                    <a:pt x="3470" y="0"/>
                  </a:moveTo>
                  <a:cubicBezTo>
                    <a:pt x="3015" y="0"/>
                    <a:pt x="2563" y="164"/>
                    <a:pt x="2146" y="537"/>
                  </a:cubicBezTo>
                  <a:cubicBezTo>
                    <a:pt x="0" y="2442"/>
                    <a:pt x="2043" y="4450"/>
                    <a:pt x="3409" y="5357"/>
                  </a:cubicBezTo>
                  <a:cubicBezTo>
                    <a:pt x="4384" y="6000"/>
                    <a:pt x="6852" y="6264"/>
                    <a:pt x="6852" y="6264"/>
                  </a:cubicBezTo>
                  <a:cubicBezTo>
                    <a:pt x="7768" y="3544"/>
                    <a:pt x="5584" y="0"/>
                    <a:pt x="3470" y="0"/>
                  </a:cubicBezTo>
                  <a:close/>
                </a:path>
              </a:pathLst>
            </a:custGeom>
            <a:solidFill>
              <a:srgbClr val="FE67BE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192" name="Google Shape;1012;p37"/>
          <p:cNvGrpSpPr/>
          <p:nvPr/>
        </p:nvGrpSpPr>
        <p:grpSpPr>
          <a:xfrm>
            <a:off x="7824880" y="5002550"/>
            <a:ext cx="1361326" cy="1385868"/>
            <a:chOff x="5949775" y="2481625"/>
            <a:chExt cx="407775" cy="445825"/>
          </a:xfrm>
        </p:grpSpPr>
        <p:sp>
          <p:nvSpPr>
            <p:cNvPr id="193" name="Google Shape;1013;p37"/>
            <p:cNvSpPr/>
            <p:nvPr/>
          </p:nvSpPr>
          <p:spPr>
            <a:xfrm>
              <a:off x="5949775" y="2746875"/>
              <a:ext cx="72925" cy="42200"/>
            </a:xfrm>
            <a:custGeom>
              <a:avLst/>
              <a:gdLst/>
              <a:ahLst/>
              <a:cxnLst/>
              <a:rect l="l" t="t" r="r" b="b"/>
              <a:pathLst>
                <a:path w="2917" h="1688" extrusionOk="0">
                  <a:moveTo>
                    <a:pt x="2916" y="0"/>
                  </a:moveTo>
                  <a:lnTo>
                    <a:pt x="1" y="849"/>
                  </a:lnTo>
                  <a:lnTo>
                    <a:pt x="2916" y="1687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4" name="Google Shape;1014;p37"/>
            <p:cNvSpPr/>
            <p:nvPr/>
          </p:nvSpPr>
          <p:spPr>
            <a:xfrm>
              <a:off x="6061400" y="2481625"/>
              <a:ext cx="176625" cy="179175"/>
            </a:xfrm>
            <a:custGeom>
              <a:avLst/>
              <a:gdLst/>
              <a:ahLst/>
              <a:cxnLst/>
              <a:rect l="l" t="t" r="r" b="b"/>
              <a:pathLst>
                <a:path w="7065" h="7167" extrusionOk="0">
                  <a:moveTo>
                    <a:pt x="3451" y="1"/>
                  </a:moveTo>
                  <a:cubicBezTo>
                    <a:pt x="3204" y="1"/>
                    <a:pt x="2945" y="49"/>
                    <a:pt x="2675" y="154"/>
                  </a:cubicBezTo>
                  <a:cubicBezTo>
                    <a:pt x="1" y="1187"/>
                    <a:pt x="1206" y="3781"/>
                    <a:pt x="2158" y="5112"/>
                  </a:cubicBezTo>
                  <a:cubicBezTo>
                    <a:pt x="2858" y="6065"/>
                    <a:pt x="5085" y="7167"/>
                    <a:pt x="5085" y="7167"/>
                  </a:cubicBezTo>
                  <a:cubicBezTo>
                    <a:pt x="7064" y="4719"/>
                    <a:pt x="5876" y="1"/>
                    <a:pt x="3451" y="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5" name="Google Shape;1015;p37"/>
            <p:cNvSpPr/>
            <p:nvPr/>
          </p:nvSpPr>
          <p:spPr>
            <a:xfrm>
              <a:off x="6060875" y="2857825"/>
              <a:ext cx="34425" cy="62000"/>
            </a:xfrm>
            <a:custGeom>
              <a:avLst/>
              <a:gdLst/>
              <a:ahLst/>
              <a:cxnLst/>
              <a:rect l="l" t="t" r="r" b="b"/>
              <a:pathLst>
                <a:path w="1377" h="2480" extrusionOk="0">
                  <a:moveTo>
                    <a:pt x="954" y="0"/>
                  </a:moveTo>
                  <a:cubicBezTo>
                    <a:pt x="814" y="0"/>
                    <a:pt x="670" y="71"/>
                    <a:pt x="607" y="233"/>
                  </a:cubicBezTo>
                  <a:cubicBezTo>
                    <a:pt x="377" y="819"/>
                    <a:pt x="182" y="1427"/>
                    <a:pt x="56" y="2047"/>
                  </a:cubicBezTo>
                  <a:cubicBezTo>
                    <a:pt x="1" y="2309"/>
                    <a:pt x="219" y="2480"/>
                    <a:pt x="422" y="2480"/>
                  </a:cubicBezTo>
                  <a:cubicBezTo>
                    <a:pt x="557" y="2480"/>
                    <a:pt x="685" y="2404"/>
                    <a:pt x="722" y="2230"/>
                  </a:cubicBezTo>
                  <a:cubicBezTo>
                    <a:pt x="859" y="1611"/>
                    <a:pt x="1043" y="1002"/>
                    <a:pt x="1273" y="417"/>
                  </a:cubicBezTo>
                  <a:cubicBezTo>
                    <a:pt x="1377" y="166"/>
                    <a:pt x="1169" y="0"/>
                    <a:pt x="9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6" name="Google Shape;1016;p37"/>
            <p:cNvSpPr/>
            <p:nvPr/>
          </p:nvSpPr>
          <p:spPr>
            <a:xfrm>
              <a:off x="6123225" y="2865225"/>
              <a:ext cx="20400" cy="62225"/>
            </a:xfrm>
            <a:custGeom>
              <a:avLst/>
              <a:gdLst/>
              <a:ahLst/>
              <a:cxnLst/>
              <a:rect l="l" t="t" r="r" b="b"/>
              <a:pathLst>
                <a:path w="816" h="2489" extrusionOk="0">
                  <a:moveTo>
                    <a:pt x="473" y="0"/>
                  </a:moveTo>
                  <a:cubicBezTo>
                    <a:pt x="299" y="0"/>
                    <a:pt x="121" y="109"/>
                    <a:pt x="110" y="327"/>
                  </a:cubicBezTo>
                  <a:cubicBezTo>
                    <a:pt x="87" y="936"/>
                    <a:pt x="53" y="1544"/>
                    <a:pt x="18" y="2152"/>
                  </a:cubicBezTo>
                  <a:cubicBezTo>
                    <a:pt x="1" y="2376"/>
                    <a:pt x="164" y="2488"/>
                    <a:pt x="337" y="2488"/>
                  </a:cubicBezTo>
                  <a:cubicBezTo>
                    <a:pt x="509" y="2488"/>
                    <a:pt x="690" y="2376"/>
                    <a:pt x="707" y="2152"/>
                  </a:cubicBezTo>
                  <a:cubicBezTo>
                    <a:pt x="741" y="1544"/>
                    <a:pt x="776" y="936"/>
                    <a:pt x="810" y="327"/>
                  </a:cubicBezTo>
                  <a:cubicBezTo>
                    <a:pt x="816" y="109"/>
                    <a:pt x="646" y="0"/>
                    <a:pt x="4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7" name="Google Shape;1017;p37"/>
            <p:cNvSpPr/>
            <p:nvPr/>
          </p:nvSpPr>
          <p:spPr>
            <a:xfrm>
              <a:off x="6197975" y="2865225"/>
              <a:ext cx="24825" cy="62125"/>
            </a:xfrm>
            <a:custGeom>
              <a:avLst/>
              <a:gdLst/>
              <a:ahLst/>
              <a:cxnLst/>
              <a:rect l="l" t="t" r="r" b="b"/>
              <a:pathLst>
                <a:path w="993" h="2485" extrusionOk="0">
                  <a:moveTo>
                    <a:pt x="344" y="0"/>
                  </a:moveTo>
                  <a:cubicBezTo>
                    <a:pt x="170" y="0"/>
                    <a:pt x="1" y="109"/>
                    <a:pt x="12" y="327"/>
                  </a:cubicBezTo>
                  <a:cubicBezTo>
                    <a:pt x="35" y="970"/>
                    <a:pt x="127" y="1613"/>
                    <a:pt x="265" y="2244"/>
                  </a:cubicBezTo>
                  <a:cubicBezTo>
                    <a:pt x="305" y="2412"/>
                    <a:pt x="434" y="2485"/>
                    <a:pt x="568" y="2485"/>
                  </a:cubicBezTo>
                  <a:cubicBezTo>
                    <a:pt x="774" y="2485"/>
                    <a:pt x="993" y="2313"/>
                    <a:pt x="930" y="2049"/>
                  </a:cubicBezTo>
                  <a:cubicBezTo>
                    <a:pt x="804" y="1487"/>
                    <a:pt x="724" y="913"/>
                    <a:pt x="701" y="327"/>
                  </a:cubicBezTo>
                  <a:cubicBezTo>
                    <a:pt x="695" y="109"/>
                    <a:pt x="517" y="0"/>
                    <a:pt x="3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8" name="Google Shape;1018;p37"/>
            <p:cNvSpPr/>
            <p:nvPr/>
          </p:nvSpPr>
          <p:spPr>
            <a:xfrm>
              <a:off x="6246675" y="2860325"/>
              <a:ext cx="35175" cy="56050"/>
            </a:xfrm>
            <a:custGeom>
              <a:avLst/>
              <a:gdLst/>
              <a:ahLst/>
              <a:cxnLst/>
              <a:rect l="l" t="t" r="r" b="b"/>
              <a:pathLst>
                <a:path w="1407" h="2242" extrusionOk="0">
                  <a:moveTo>
                    <a:pt x="465" y="0"/>
                  </a:moveTo>
                  <a:cubicBezTo>
                    <a:pt x="244" y="0"/>
                    <a:pt x="1" y="252"/>
                    <a:pt x="119" y="535"/>
                  </a:cubicBezTo>
                  <a:cubicBezTo>
                    <a:pt x="325" y="1006"/>
                    <a:pt x="509" y="1499"/>
                    <a:pt x="658" y="1993"/>
                  </a:cubicBezTo>
                  <a:cubicBezTo>
                    <a:pt x="708" y="2167"/>
                    <a:pt x="847" y="2242"/>
                    <a:pt x="986" y="2242"/>
                  </a:cubicBezTo>
                  <a:cubicBezTo>
                    <a:pt x="1195" y="2242"/>
                    <a:pt x="1407" y="2071"/>
                    <a:pt x="1324" y="1809"/>
                  </a:cubicBezTo>
                  <a:cubicBezTo>
                    <a:pt x="1152" y="1258"/>
                    <a:pt x="956" y="707"/>
                    <a:pt x="715" y="179"/>
                  </a:cubicBezTo>
                  <a:cubicBezTo>
                    <a:pt x="661" y="53"/>
                    <a:pt x="565" y="0"/>
                    <a:pt x="4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9" name="Google Shape;1019;p37"/>
            <p:cNvSpPr/>
            <p:nvPr/>
          </p:nvSpPr>
          <p:spPr>
            <a:xfrm>
              <a:off x="6096700" y="2834375"/>
              <a:ext cx="76625" cy="48225"/>
            </a:xfrm>
            <a:custGeom>
              <a:avLst/>
              <a:gdLst/>
              <a:ahLst/>
              <a:cxnLst/>
              <a:rect l="l" t="t" r="r" b="b"/>
              <a:pathLst>
                <a:path w="3065" h="1929" extrusionOk="0">
                  <a:moveTo>
                    <a:pt x="0" y="1"/>
                  </a:moveTo>
                  <a:lnTo>
                    <a:pt x="0" y="1"/>
                  </a:lnTo>
                  <a:cubicBezTo>
                    <a:pt x="126" y="586"/>
                    <a:pt x="299" y="1171"/>
                    <a:pt x="494" y="1734"/>
                  </a:cubicBezTo>
                  <a:cubicBezTo>
                    <a:pt x="953" y="1871"/>
                    <a:pt x="1423" y="1929"/>
                    <a:pt x="1894" y="1929"/>
                  </a:cubicBezTo>
                  <a:lnTo>
                    <a:pt x="3065" y="1929"/>
                  </a:lnTo>
                  <a:cubicBezTo>
                    <a:pt x="2881" y="1401"/>
                    <a:pt x="2743" y="873"/>
                    <a:pt x="2629" y="322"/>
                  </a:cubicBezTo>
                  <a:cubicBezTo>
                    <a:pt x="1745" y="288"/>
                    <a:pt x="873" y="173"/>
                    <a:pt x="0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0" name="Google Shape;1020;p37"/>
            <p:cNvSpPr/>
            <p:nvPr/>
          </p:nvSpPr>
          <p:spPr>
            <a:xfrm>
              <a:off x="6081200" y="2625200"/>
              <a:ext cx="88975" cy="217225"/>
            </a:xfrm>
            <a:custGeom>
              <a:avLst/>
              <a:gdLst/>
              <a:ahLst/>
              <a:cxnLst/>
              <a:rect l="l" t="t" r="r" b="b"/>
              <a:pathLst>
                <a:path w="3559" h="8689" extrusionOk="0">
                  <a:moveTo>
                    <a:pt x="2514" y="1"/>
                  </a:moveTo>
                  <a:cubicBezTo>
                    <a:pt x="2009" y="1"/>
                    <a:pt x="1493" y="81"/>
                    <a:pt x="1010" y="230"/>
                  </a:cubicBezTo>
                  <a:cubicBezTo>
                    <a:pt x="138" y="2859"/>
                    <a:pt x="0" y="5670"/>
                    <a:pt x="609" y="8368"/>
                  </a:cubicBezTo>
                  <a:cubicBezTo>
                    <a:pt x="1481" y="8540"/>
                    <a:pt x="2365" y="8655"/>
                    <a:pt x="3249" y="8689"/>
                  </a:cubicBezTo>
                  <a:cubicBezTo>
                    <a:pt x="2663" y="5889"/>
                    <a:pt x="2916" y="2847"/>
                    <a:pt x="3558" y="1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1" name="Google Shape;1021;p37"/>
            <p:cNvSpPr/>
            <p:nvPr/>
          </p:nvSpPr>
          <p:spPr>
            <a:xfrm>
              <a:off x="6031550" y="2816025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1" y="0"/>
                  </a:moveTo>
                  <a:cubicBezTo>
                    <a:pt x="667" y="1205"/>
                    <a:pt x="1780" y="2089"/>
                    <a:pt x="3100" y="2468"/>
                  </a:cubicBezTo>
                  <a:cubicBezTo>
                    <a:pt x="2893" y="1905"/>
                    <a:pt x="2732" y="1320"/>
                    <a:pt x="2595" y="735"/>
                  </a:cubicBezTo>
                  <a:cubicBezTo>
                    <a:pt x="1711" y="562"/>
                    <a:pt x="850" y="31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2" name="Google Shape;1022;p37"/>
            <p:cNvSpPr/>
            <p:nvPr/>
          </p:nvSpPr>
          <p:spPr>
            <a:xfrm>
              <a:off x="6015500" y="2630950"/>
              <a:ext cx="90975" cy="203450"/>
            </a:xfrm>
            <a:custGeom>
              <a:avLst/>
              <a:gdLst/>
              <a:ahLst/>
              <a:cxnLst/>
              <a:rect l="l" t="t" r="r" b="b"/>
              <a:pathLst>
                <a:path w="3639" h="8138" extrusionOk="0">
                  <a:moveTo>
                    <a:pt x="3638" y="0"/>
                  </a:moveTo>
                  <a:lnTo>
                    <a:pt x="3638" y="0"/>
                  </a:lnTo>
                  <a:cubicBezTo>
                    <a:pt x="1481" y="677"/>
                    <a:pt x="0" y="2663"/>
                    <a:pt x="0" y="4924"/>
                  </a:cubicBezTo>
                  <a:cubicBezTo>
                    <a:pt x="0" y="5796"/>
                    <a:pt x="218" y="6646"/>
                    <a:pt x="643" y="7403"/>
                  </a:cubicBezTo>
                  <a:cubicBezTo>
                    <a:pt x="1492" y="7713"/>
                    <a:pt x="2353" y="7965"/>
                    <a:pt x="3237" y="8138"/>
                  </a:cubicBezTo>
                  <a:cubicBezTo>
                    <a:pt x="2628" y="5440"/>
                    <a:pt x="2766" y="2629"/>
                    <a:pt x="36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3" name="Google Shape;1023;p37"/>
            <p:cNvSpPr/>
            <p:nvPr/>
          </p:nvSpPr>
          <p:spPr>
            <a:xfrm>
              <a:off x="6162400" y="2838400"/>
              <a:ext cx="86400" cy="44200"/>
            </a:xfrm>
            <a:custGeom>
              <a:avLst/>
              <a:gdLst/>
              <a:ahLst/>
              <a:cxnLst/>
              <a:rect l="l" t="t" r="r" b="b"/>
              <a:pathLst>
                <a:path w="3456" h="1768" extrusionOk="0">
                  <a:moveTo>
                    <a:pt x="3019" y="0"/>
                  </a:moveTo>
                  <a:cubicBezTo>
                    <a:pt x="2263" y="122"/>
                    <a:pt x="1500" y="178"/>
                    <a:pt x="736" y="178"/>
                  </a:cubicBezTo>
                  <a:cubicBezTo>
                    <a:pt x="491" y="178"/>
                    <a:pt x="246" y="172"/>
                    <a:pt x="1" y="161"/>
                  </a:cubicBezTo>
                  <a:lnTo>
                    <a:pt x="1" y="161"/>
                  </a:lnTo>
                  <a:cubicBezTo>
                    <a:pt x="104" y="712"/>
                    <a:pt x="253" y="1240"/>
                    <a:pt x="425" y="1768"/>
                  </a:cubicBezTo>
                  <a:lnTo>
                    <a:pt x="2652" y="1768"/>
                  </a:lnTo>
                  <a:cubicBezTo>
                    <a:pt x="2916" y="1768"/>
                    <a:pt x="3191" y="1756"/>
                    <a:pt x="3455" y="1710"/>
                  </a:cubicBezTo>
                  <a:cubicBezTo>
                    <a:pt x="3283" y="1148"/>
                    <a:pt x="3145" y="574"/>
                    <a:pt x="30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4" name="Google Shape;1024;p37"/>
            <p:cNvSpPr/>
            <p:nvPr/>
          </p:nvSpPr>
          <p:spPr>
            <a:xfrm>
              <a:off x="6147775" y="26252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4" y="1"/>
                  </a:moveTo>
                  <a:cubicBezTo>
                    <a:pt x="253" y="2836"/>
                    <a:pt x="0" y="5889"/>
                    <a:pt x="574" y="8689"/>
                  </a:cubicBezTo>
                  <a:cubicBezTo>
                    <a:pt x="822" y="8700"/>
                    <a:pt x="1069" y="8706"/>
                    <a:pt x="1316" y="8706"/>
                  </a:cubicBezTo>
                  <a:cubicBezTo>
                    <a:pt x="2086" y="8706"/>
                    <a:pt x="2851" y="8650"/>
                    <a:pt x="3616" y="8528"/>
                  </a:cubicBezTo>
                  <a:cubicBezTo>
                    <a:pt x="3019" y="5739"/>
                    <a:pt x="2973" y="2847"/>
                    <a:pt x="3753" y="35"/>
                  </a:cubicBezTo>
                  <a:cubicBezTo>
                    <a:pt x="3581" y="12"/>
                    <a:pt x="3409" y="1"/>
                    <a:pt x="32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5" name="Google Shape;1025;p37"/>
            <p:cNvSpPr/>
            <p:nvPr/>
          </p:nvSpPr>
          <p:spPr>
            <a:xfrm>
              <a:off x="6222075" y="2626075"/>
              <a:ext cx="135475" cy="212350"/>
            </a:xfrm>
            <a:custGeom>
              <a:avLst/>
              <a:gdLst/>
              <a:ahLst/>
              <a:cxnLst/>
              <a:rect l="l" t="t" r="r" b="b"/>
              <a:pathLst>
                <a:path w="5419" h="8494" extrusionOk="0">
                  <a:moveTo>
                    <a:pt x="793" y="0"/>
                  </a:moveTo>
                  <a:cubicBezTo>
                    <a:pt x="1" y="2812"/>
                    <a:pt x="47" y="5704"/>
                    <a:pt x="644" y="8493"/>
                  </a:cubicBezTo>
                  <a:cubicBezTo>
                    <a:pt x="2285" y="8241"/>
                    <a:pt x="3834" y="7690"/>
                    <a:pt x="5131" y="6795"/>
                  </a:cubicBezTo>
                  <a:cubicBezTo>
                    <a:pt x="5326" y="6255"/>
                    <a:pt x="5418" y="5693"/>
                    <a:pt x="5418" y="5119"/>
                  </a:cubicBezTo>
                  <a:cubicBezTo>
                    <a:pt x="5407" y="2479"/>
                    <a:pt x="3410" y="264"/>
                    <a:pt x="793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6" name="Google Shape;1026;p37"/>
            <p:cNvSpPr/>
            <p:nvPr/>
          </p:nvSpPr>
          <p:spPr>
            <a:xfrm>
              <a:off x="6238150" y="2795925"/>
              <a:ext cx="112225" cy="85250"/>
            </a:xfrm>
            <a:custGeom>
              <a:avLst/>
              <a:gdLst/>
              <a:ahLst/>
              <a:cxnLst/>
              <a:rect l="l" t="t" r="r" b="b"/>
              <a:pathLst>
                <a:path w="4489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80" y="896"/>
                    <a:pt x="1630" y="1447"/>
                    <a:pt x="1" y="1699"/>
                  </a:cubicBezTo>
                  <a:cubicBezTo>
                    <a:pt x="115" y="2273"/>
                    <a:pt x="265" y="2847"/>
                    <a:pt x="425" y="3409"/>
                  </a:cubicBezTo>
                  <a:cubicBezTo>
                    <a:pt x="2307" y="3099"/>
                    <a:pt x="3857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7" name="Google Shape;1027;p37"/>
            <p:cNvSpPr/>
            <p:nvPr/>
          </p:nvSpPr>
          <p:spPr>
            <a:xfrm>
              <a:off x="6284050" y="2722175"/>
              <a:ext cx="29300" cy="24900"/>
            </a:xfrm>
            <a:custGeom>
              <a:avLst/>
              <a:gdLst/>
              <a:ahLst/>
              <a:cxnLst/>
              <a:rect l="l" t="t" r="r" b="b"/>
              <a:pathLst>
                <a:path w="1172" h="996" extrusionOk="0">
                  <a:moveTo>
                    <a:pt x="667" y="1"/>
                  </a:moveTo>
                  <a:cubicBezTo>
                    <a:pt x="230" y="1"/>
                    <a:pt x="1" y="529"/>
                    <a:pt x="322" y="850"/>
                  </a:cubicBezTo>
                  <a:cubicBezTo>
                    <a:pt x="422" y="950"/>
                    <a:pt x="546" y="995"/>
                    <a:pt x="668" y="995"/>
                  </a:cubicBezTo>
                  <a:cubicBezTo>
                    <a:pt x="924" y="995"/>
                    <a:pt x="1172" y="798"/>
                    <a:pt x="1172" y="495"/>
                  </a:cubicBezTo>
                  <a:cubicBezTo>
                    <a:pt x="1172" y="219"/>
                    <a:pt x="942" y="1"/>
                    <a:pt x="6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8" name="Google Shape;1028;p37"/>
            <p:cNvSpPr/>
            <p:nvPr/>
          </p:nvSpPr>
          <p:spPr>
            <a:xfrm>
              <a:off x="6256525" y="2757775"/>
              <a:ext cx="68300" cy="58400"/>
            </a:xfrm>
            <a:custGeom>
              <a:avLst/>
              <a:gdLst/>
              <a:ahLst/>
              <a:cxnLst/>
              <a:rect l="l" t="t" r="r" b="b"/>
              <a:pathLst>
                <a:path w="2732" h="2336" extrusionOk="0">
                  <a:moveTo>
                    <a:pt x="1561" y="0"/>
                  </a:moveTo>
                  <a:cubicBezTo>
                    <a:pt x="528" y="0"/>
                    <a:pt x="0" y="1251"/>
                    <a:pt x="735" y="1986"/>
                  </a:cubicBezTo>
                  <a:cubicBezTo>
                    <a:pt x="976" y="2227"/>
                    <a:pt x="1271" y="2335"/>
                    <a:pt x="1559" y="2335"/>
                  </a:cubicBezTo>
                  <a:cubicBezTo>
                    <a:pt x="2160" y="2335"/>
                    <a:pt x="2732" y="1865"/>
                    <a:pt x="2732" y="1159"/>
                  </a:cubicBezTo>
                  <a:cubicBezTo>
                    <a:pt x="2732" y="517"/>
                    <a:pt x="2215" y="0"/>
                    <a:pt x="1561" y="0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9" name="Google Shape;1029;p37"/>
            <p:cNvSpPr/>
            <p:nvPr/>
          </p:nvSpPr>
          <p:spPr>
            <a:xfrm>
              <a:off x="6005725" y="2504325"/>
              <a:ext cx="194025" cy="156475"/>
            </a:xfrm>
            <a:custGeom>
              <a:avLst/>
              <a:gdLst/>
              <a:ahLst/>
              <a:cxnLst/>
              <a:rect l="l" t="t" r="r" b="b"/>
              <a:pathLst>
                <a:path w="7761" h="6259" extrusionOk="0">
                  <a:moveTo>
                    <a:pt x="3454" y="0"/>
                  </a:moveTo>
                  <a:cubicBezTo>
                    <a:pt x="3001" y="0"/>
                    <a:pt x="2551" y="163"/>
                    <a:pt x="2136" y="532"/>
                  </a:cubicBezTo>
                  <a:cubicBezTo>
                    <a:pt x="1" y="2437"/>
                    <a:pt x="2032" y="4445"/>
                    <a:pt x="3398" y="5352"/>
                  </a:cubicBezTo>
                  <a:cubicBezTo>
                    <a:pt x="4374" y="6006"/>
                    <a:pt x="6853" y="6259"/>
                    <a:pt x="6853" y="6259"/>
                  </a:cubicBezTo>
                  <a:cubicBezTo>
                    <a:pt x="7760" y="3546"/>
                    <a:pt x="5570" y="0"/>
                    <a:pt x="3454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0" name="Google Shape;1030;p37"/>
            <p:cNvSpPr/>
            <p:nvPr/>
          </p:nvSpPr>
          <p:spPr>
            <a:xfrm>
              <a:off x="6197975" y="2535675"/>
              <a:ext cx="132875" cy="111925"/>
            </a:xfrm>
            <a:custGeom>
              <a:avLst/>
              <a:gdLst/>
              <a:ahLst/>
              <a:cxnLst/>
              <a:rect l="l" t="t" r="r" b="b"/>
              <a:pathLst>
                <a:path w="5315" h="4477" extrusionOk="0">
                  <a:moveTo>
                    <a:pt x="2847" y="1"/>
                  </a:moveTo>
                  <a:cubicBezTo>
                    <a:pt x="2847" y="1"/>
                    <a:pt x="1573" y="1619"/>
                    <a:pt x="1573" y="1619"/>
                  </a:cubicBezTo>
                  <a:cubicBezTo>
                    <a:pt x="1562" y="1619"/>
                    <a:pt x="1" y="253"/>
                    <a:pt x="1" y="253"/>
                  </a:cubicBezTo>
                  <a:lnTo>
                    <a:pt x="1" y="253"/>
                  </a:lnTo>
                  <a:lnTo>
                    <a:pt x="620" y="4006"/>
                  </a:lnTo>
                  <a:lnTo>
                    <a:pt x="4121" y="4477"/>
                  </a:lnTo>
                  <a:lnTo>
                    <a:pt x="5315" y="1424"/>
                  </a:lnTo>
                  <a:lnTo>
                    <a:pt x="3467" y="1917"/>
                  </a:lnTo>
                  <a:lnTo>
                    <a:pt x="284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11" name="Google Shape;1012;p37"/>
          <p:cNvGrpSpPr/>
          <p:nvPr/>
        </p:nvGrpSpPr>
        <p:grpSpPr>
          <a:xfrm>
            <a:off x="7800742" y="2774527"/>
            <a:ext cx="754184" cy="767780"/>
            <a:chOff x="5949775" y="2481625"/>
            <a:chExt cx="407775" cy="445825"/>
          </a:xfrm>
        </p:grpSpPr>
        <p:sp>
          <p:nvSpPr>
            <p:cNvPr id="212" name="Google Shape;1013;p37"/>
            <p:cNvSpPr/>
            <p:nvPr/>
          </p:nvSpPr>
          <p:spPr>
            <a:xfrm>
              <a:off x="5949775" y="2746875"/>
              <a:ext cx="72925" cy="42200"/>
            </a:xfrm>
            <a:custGeom>
              <a:avLst/>
              <a:gdLst/>
              <a:ahLst/>
              <a:cxnLst/>
              <a:rect l="l" t="t" r="r" b="b"/>
              <a:pathLst>
                <a:path w="2917" h="1688" extrusionOk="0">
                  <a:moveTo>
                    <a:pt x="2916" y="0"/>
                  </a:moveTo>
                  <a:lnTo>
                    <a:pt x="1" y="849"/>
                  </a:lnTo>
                  <a:lnTo>
                    <a:pt x="2916" y="1687"/>
                  </a:lnTo>
                  <a:lnTo>
                    <a:pt x="2916" y="0"/>
                  </a:lnTo>
                  <a:close/>
                </a:path>
              </a:pathLst>
            </a:custGeom>
            <a:solidFill>
              <a:srgbClr val="84004C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3" name="Google Shape;1014;p37"/>
            <p:cNvSpPr/>
            <p:nvPr/>
          </p:nvSpPr>
          <p:spPr>
            <a:xfrm>
              <a:off x="6061400" y="2481625"/>
              <a:ext cx="176625" cy="179175"/>
            </a:xfrm>
            <a:custGeom>
              <a:avLst/>
              <a:gdLst/>
              <a:ahLst/>
              <a:cxnLst/>
              <a:rect l="l" t="t" r="r" b="b"/>
              <a:pathLst>
                <a:path w="7065" h="7167" extrusionOk="0">
                  <a:moveTo>
                    <a:pt x="3451" y="1"/>
                  </a:moveTo>
                  <a:cubicBezTo>
                    <a:pt x="3204" y="1"/>
                    <a:pt x="2945" y="49"/>
                    <a:pt x="2675" y="154"/>
                  </a:cubicBezTo>
                  <a:cubicBezTo>
                    <a:pt x="1" y="1187"/>
                    <a:pt x="1206" y="3781"/>
                    <a:pt x="2158" y="5112"/>
                  </a:cubicBezTo>
                  <a:cubicBezTo>
                    <a:pt x="2858" y="6065"/>
                    <a:pt x="5085" y="7167"/>
                    <a:pt x="5085" y="7167"/>
                  </a:cubicBezTo>
                  <a:cubicBezTo>
                    <a:pt x="7064" y="4719"/>
                    <a:pt x="5876" y="1"/>
                    <a:pt x="3451" y="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4" name="Google Shape;1015;p37"/>
            <p:cNvSpPr/>
            <p:nvPr/>
          </p:nvSpPr>
          <p:spPr>
            <a:xfrm>
              <a:off x="6060875" y="2857825"/>
              <a:ext cx="34425" cy="62000"/>
            </a:xfrm>
            <a:custGeom>
              <a:avLst/>
              <a:gdLst/>
              <a:ahLst/>
              <a:cxnLst/>
              <a:rect l="l" t="t" r="r" b="b"/>
              <a:pathLst>
                <a:path w="1377" h="2480" extrusionOk="0">
                  <a:moveTo>
                    <a:pt x="954" y="0"/>
                  </a:moveTo>
                  <a:cubicBezTo>
                    <a:pt x="814" y="0"/>
                    <a:pt x="670" y="71"/>
                    <a:pt x="607" y="233"/>
                  </a:cubicBezTo>
                  <a:cubicBezTo>
                    <a:pt x="377" y="819"/>
                    <a:pt x="182" y="1427"/>
                    <a:pt x="56" y="2047"/>
                  </a:cubicBezTo>
                  <a:cubicBezTo>
                    <a:pt x="1" y="2309"/>
                    <a:pt x="219" y="2480"/>
                    <a:pt x="422" y="2480"/>
                  </a:cubicBezTo>
                  <a:cubicBezTo>
                    <a:pt x="557" y="2480"/>
                    <a:pt x="685" y="2404"/>
                    <a:pt x="722" y="2230"/>
                  </a:cubicBezTo>
                  <a:cubicBezTo>
                    <a:pt x="859" y="1611"/>
                    <a:pt x="1043" y="1002"/>
                    <a:pt x="1273" y="417"/>
                  </a:cubicBezTo>
                  <a:cubicBezTo>
                    <a:pt x="1377" y="166"/>
                    <a:pt x="1169" y="0"/>
                    <a:pt x="9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5" name="Google Shape;1016;p37"/>
            <p:cNvSpPr/>
            <p:nvPr/>
          </p:nvSpPr>
          <p:spPr>
            <a:xfrm>
              <a:off x="6123225" y="2865225"/>
              <a:ext cx="20400" cy="62225"/>
            </a:xfrm>
            <a:custGeom>
              <a:avLst/>
              <a:gdLst/>
              <a:ahLst/>
              <a:cxnLst/>
              <a:rect l="l" t="t" r="r" b="b"/>
              <a:pathLst>
                <a:path w="816" h="2489" extrusionOk="0">
                  <a:moveTo>
                    <a:pt x="473" y="0"/>
                  </a:moveTo>
                  <a:cubicBezTo>
                    <a:pt x="299" y="0"/>
                    <a:pt x="121" y="109"/>
                    <a:pt x="110" y="327"/>
                  </a:cubicBezTo>
                  <a:cubicBezTo>
                    <a:pt x="87" y="936"/>
                    <a:pt x="53" y="1544"/>
                    <a:pt x="18" y="2152"/>
                  </a:cubicBezTo>
                  <a:cubicBezTo>
                    <a:pt x="1" y="2376"/>
                    <a:pt x="164" y="2488"/>
                    <a:pt x="337" y="2488"/>
                  </a:cubicBezTo>
                  <a:cubicBezTo>
                    <a:pt x="509" y="2488"/>
                    <a:pt x="690" y="2376"/>
                    <a:pt x="707" y="2152"/>
                  </a:cubicBezTo>
                  <a:cubicBezTo>
                    <a:pt x="741" y="1544"/>
                    <a:pt x="776" y="936"/>
                    <a:pt x="810" y="327"/>
                  </a:cubicBezTo>
                  <a:cubicBezTo>
                    <a:pt x="816" y="109"/>
                    <a:pt x="646" y="0"/>
                    <a:pt x="4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6" name="Google Shape;1017;p37"/>
            <p:cNvSpPr/>
            <p:nvPr/>
          </p:nvSpPr>
          <p:spPr>
            <a:xfrm>
              <a:off x="6197975" y="2865225"/>
              <a:ext cx="24825" cy="62125"/>
            </a:xfrm>
            <a:custGeom>
              <a:avLst/>
              <a:gdLst/>
              <a:ahLst/>
              <a:cxnLst/>
              <a:rect l="l" t="t" r="r" b="b"/>
              <a:pathLst>
                <a:path w="993" h="2485" extrusionOk="0">
                  <a:moveTo>
                    <a:pt x="344" y="0"/>
                  </a:moveTo>
                  <a:cubicBezTo>
                    <a:pt x="170" y="0"/>
                    <a:pt x="1" y="109"/>
                    <a:pt x="12" y="327"/>
                  </a:cubicBezTo>
                  <a:cubicBezTo>
                    <a:pt x="35" y="970"/>
                    <a:pt x="127" y="1613"/>
                    <a:pt x="265" y="2244"/>
                  </a:cubicBezTo>
                  <a:cubicBezTo>
                    <a:pt x="305" y="2412"/>
                    <a:pt x="434" y="2485"/>
                    <a:pt x="568" y="2485"/>
                  </a:cubicBezTo>
                  <a:cubicBezTo>
                    <a:pt x="774" y="2485"/>
                    <a:pt x="993" y="2313"/>
                    <a:pt x="930" y="2049"/>
                  </a:cubicBezTo>
                  <a:cubicBezTo>
                    <a:pt x="804" y="1487"/>
                    <a:pt x="724" y="913"/>
                    <a:pt x="701" y="327"/>
                  </a:cubicBezTo>
                  <a:cubicBezTo>
                    <a:pt x="695" y="109"/>
                    <a:pt x="517" y="0"/>
                    <a:pt x="3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7" name="Google Shape;1018;p37"/>
            <p:cNvSpPr/>
            <p:nvPr/>
          </p:nvSpPr>
          <p:spPr>
            <a:xfrm>
              <a:off x="6246675" y="2860325"/>
              <a:ext cx="35175" cy="56050"/>
            </a:xfrm>
            <a:custGeom>
              <a:avLst/>
              <a:gdLst/>
              <a:ahLst/>
              <a:cxnLst/>
              <a:rect l="l" t="t" r="r" b="b"/>
              <a:pathLst>
                <a:path w="1407" h="2242" extrusionOk="0">
                  <a:moveTo>
                    <a:pt x="465" y="0"/>
                  </a:moveTo>
                  <a:cubicBezTo>
                    <a:pt x="244" y="0"/>
                    <a:pt x="1" y="252"/>
                    <a:pt x="119" y="535"/>
                  </a:cubicBezTo>
                  <a:cubicBezTo>
                    <a:pt x="325" y="1006"/>
                    <a:pt x="509" y="1499"/>
                    <a:pt x="658" y="1993"/>
                  </a:cubicBezTo>
                  <a:cubicBezTo>
                    <a:pt x="708" y="2167"/>
                    <a:pt x="847" y="2242"/>
                    <a:pt x="986" y="2242"/>
                  </a:cubicBezTo>
                  <a:cubicBezTo>
                    <a:pt x="1195" y="2242"/>
                    <a:pt x="1407" y="2071"/>
                    <a:pt x="1324" y="1809"/>
                  </a:cubicBezTo>
                  <a:cubicBezTo>
                    <a:pt x="1152" y="1258"/>
                    <a:pt x="956" y="707"/>
                    <a:pt x="715" y="179"/>
                  </a:cubicBezTo>
                  <a:cubicBezTo>
                    <a:pt x="661" y="53"/>
                    <a:pt x="565" y="0"/>
                    <a:pt x="4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8" name="Google Shape;1019;p37"/>
            <p:cNvSpPr/>
            <p:nvPr/>
          </p:nvSpPr>
          <p:spPr>
            <a:xfrm>
              <a:off x="6096700" y="2834375"/>
              <a:ext cx="76625" cy="48225"/>
            </a:xfrm>
            <a:custGeom>
              <a:avLst/>
              <a:gdLst/>
              <a:ahLst/>
              <a:cxnLst/>
              <a:rect l="l" t="t" r="r" b="b"/>
              <a:pathLst>
                <a:path w="3065" h="1929" extrusionOk="0">
                  <a:moveTo>
                    <a:pt x="0" y="1"/>
                  </a:moveTo>
                  <a:lnTo>
                    <a:pt x="0" y="1"/>
                  </a:lnTo>
                  <a:cubicBezTo>
                    <a:pt x="126" y="586"/>
                    <a:pt x="299" y="1171"/>
                    <a:pt x="494" y="1734"/>
                  </a:cubicBezTo>
                  <a:cubicBezTo>
                    <a:pt x="953" y="1871"/>
                    <a:pt x="1423" y="1929"/>
                    <a:pt x="1894" y="1929"/>
                  </a:cubicBezTo>
                  <a:lnTo>
                    <a:pt x="3065" y="1929"/>
                  </a:lnTo>
                  <a:cubicBezTo>
                    <a:pt x="2881" y="1401"/>
                    <a:pt x="2743" y="873"/>
                    <a:pt x="2629" y="322"/>
                  </a:cubicBezTo>
                  <a:cubicBezTo>
                    <a:pt x="1745" y="288"/>
                    <a:pt x="873" y="173"/>
                    <a:pt x="0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9" name="Google Shape;1020;p37"/>
            <p:cNvSpPr/>
            <p:nvPr/>
          </p:nvSpPr>
          <p:spPr>
            <a:xfrm>
              <a:off x="6081200" y="2625200"/>
              <a:ext cx="88975" cy="217225"/>
            </a:xfrm>
            <a:custGeom>
              <a:avLst/>
              <a:gdLst/>
              <a:ahLst/>
              <a:cxnLst/>
              <a:rect l="l" t="t" r="r" b="b"/>
              <a:pathLst>
                <a:path w="3559" h="8689" extrusionOk="0">
                  <a:moveTo>
                    <a:pt x="2514" y="1"/>
                  </a:moveTo>
                  <a:cubicBezTo>
                    <a:pt x="2009" y="1"/>
                    <a:pt x="1493" y="81"/>
                    <a:pt x="1010" y="230"/>
                  </a:cubicBezTo>
                  <a:cubicBezTo>
                    <a:pt x="138" y="2859"/>
                    <a:pt x="0" y="5670"/>
                    <a:pt x="609" y="8368"/>
                  </a:cubicBezTo>
                  <a:cubicBezTo>
                    <a:pt x="1481" y="8540"/>
                    <a:pt x="2365" y="8655"/>
                    <a:pt x="3249" y="8689"/>
                  </a:cubicBezTo>
                  <a:cubicBezTo>
                    <a:pt x="2663" y="5889"/>
                    <a:pt x="2916" y="2847"/>
                    <a:pt x="3558" y="1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0" name="Google Shape;1021;p37"/>
            <p:cNvSpPr/>
            <p:nvPr/>
          </p:nvSpPr>
          <p:spPr>
            <a:xfrm>
              <a:off x="6031550" y="2816025"/>
              <a:ext cx="77500" cy="61700"/>
            </a:xfrm>
            <a:custGeom>
              <a:avLst/>
              <a:gdLst/>
              <a:ahLst/>
              <a:cxnLst/>
              <a:rect l="l" t="t" r="r" b="b"/>
              <a:pathLst>
                <a:path w="3100" h="2468" extrusionOk="0">
                  <a:moveTo>
                    <a:pt x="1" y="0"/>
                  </a:moveTo>
                  <a:cubicBezTo>
                    <a:pt x="667" y="1205"/>
                    <a:pt x="1780" y="2089"/>
                    <a:pt x="3100" y="2468"/>
                  </a:cubicBezTo>
                  <a:cubicBezTo>
                    <a:pt x="2893" y="1905"/>
                    <a:pt x="2732" y="1320"/>
                    <a:pt x="2595" y="735"/>
                  </a:cubicBezTo>
                  <a:cubicBezTo>
                    <a:pt x="1711" y="562"/>
                    <a:pt x="850" y="31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1" name="Google Shape;1022;p37"/>
            <p:cNvSpPr/>
            <p:nvPr/>
          </p:nvSpPr>
          <p:spPr>
            <a:xfrm>
              <a:off x="6015500" y="2630950"/>
              <a:ext cx="90975" cy="203450"/>
            </a:xfrm>
            <a:custGeom>
              <a:avLst/>
              <a:gdLst/>
              <a:ahLst/>
              <a:cxnLst/>
              <a:rect l="l" t="t" r="r" b="b"/>
              <a:pathLst>
                <a:path w="3639" h="8138" extrusionOk="0">
                  <a:moveTo>
                    <a:pt x="3638" y="0"/>
                  </a:moveTo>
                  <a:lnTo>
                    <a:pt x="3638" y="0"/>
                  </a:lnTo>
                  <a:cubicBezTo>
                    <a:pt x="1481" y="677"/>
                    <a:pt x="0" y="2663"/>
                    <a:pt x="0" y="4924"/>
                  </a:cubicBezTo>
                  <a:cubicBezTo>
                    <a:pt x="0" y="5796"/>
                    <a:pt x="218" y="6646"/>
                    <a:pt x="643" y="7403"/>
                  </a:cubicBezTo>
                  <a:cubicBezTo>
                    <a:pt x="1492" y="7713"/>
                    <a:pt x="2353" y="7965"/>
                    <a:pt x="3237" y="8138"/>
                  </a:cubicBezTo>
                  <a:cubicBezTo>
                    <a:pt x="2628" y="5440"/>
                    <a:pt x="2766" y="2629"/>
                    <a:pt x="36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2" name="Google Shape;1023;p37"/>
            <p:cNvSpPr/>
            <p:nvPr/>
          </p:nvSpPr>
          <p:spPr>
            <a:xfrm>
              <a:off x="6162400" y="2838400"/>
              <a:ext cx="86400" cy="44200"/>
            </a:xfrm>
            <a:custGeom>
              <a:avLst/>
              <a:gdLst/>
              <a:ahLst/>
              <a:cxnLst/>
              <a:rect l="l" t="t" r="r" b="b"/>
              <a:pathLst>
                <a:path w="3456" h="1768" extrusionOk="0">
                  <a:moveTo>
                    <a:pt x="3019" y="0"/>
                  </a:moveTo>
                  <a:cubicBezTo>
                    <a:pt x="2263" y="122"/>
                    <a:pt x="1500" y="178"/>
                    <a:pt x="736" y="178"/>
                  </a:cubicBezTo>
                  <a:cubicBezTo>
                    <a:pt x="491" y="178"/>
                    <a:pt x="246" y="172"/>
                    <a:pt x="1" y="161"/>
                  </a:cubicBezTo>
                  <a:lnTo>
                    <a:pt x="1" y="161"/>
                  </a:lnTo>
                  <a:cubicBezTo>
                    <a:pt x="104" y="712"/>
                    <a:pt x="253" y="1240"/>
                    <a:pt x="425" y="1768"/>
                  </a:cubicBezTo>
                  <a:lnTo>
                    <a:pt x="2652" y="1768"/>
                  </a:lnTo>
                  <a:cubicBezTo>
                    <a:pt x="2916" y="1768"/>
                    <a:pt x="3191" y="1756"/>
                    <a:pt x="3455" y="1710"/>
                  </a:cubicBezTo>
                  <a:cubicBezTo>
                    <a:pt x="3283" y="1148"/>
                    <a:pt x="3145" y="574"/>
                    <a:pt x="30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3" name="Google Shape;1024;p37"/>
            <p:cNvSpPr/>
            <p:nvPr/>
          </p:nvSpPr>
          <p:spPr>
            <a:xfrm>
              <a:off x="6147775" y="2625200"/>
              <a:ext cx="93850" cy="217650"/>
            </a:xfrm>
            <a:custGeom>
              <a:avLst/>
              <a:gdLst/>
              <a:ahLst/>
              <a:cxnLst/>
              <a:rect l="l" t="t" r="r" b="b"/>
              <a:pathLst>
                <a:path w="3754" h="8706" extrusionOk="0">
                  <a:moveTo>
                    <a:pt x="884" y="1"/>
                  </a:moveTo>
                  <a:cubicBezTo>
                    <a:pt x="253" y="2836"/>
                    <a:pt x="0" y="5889"/>
                    <a:pt x="574" y="8689"/>
                  </a:cubicBezTo>
                  <a:cubicBezTo>
                    <a:pt x="822" y="8700"/>
                    <a:pt x="1069" y="8706"/>
                    <a:pt x="1316" y="8706"/>
                  </a:cubicBezTo>
                  <a:cubicBezTo>
                    <a:pt x="2086" y="8706"/>
                    <a:pt x="2851" y="8650"/>
                    <a:pt x="3616" y="8528"/>
                  </a:cubicBezTo>
                  <a:cubicBezTo>
                    <a:pt x="3019" y="5739"/>
                    <a:pt x="2973" y="2847"/>
                    <a:pt x="3753" y="35"/>
                  </a:cubicBezTo>
                  <a:cubicBezTo>
                    <a:pt x="3581" y="12"/>
                    <a:pt x="3409" y="1"/>
                    <a:pt x="32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4" name="Google Shape;1025;p37"/>
            <p:cNvSpPr/>
            <p:nvPr/>
          </p:nvSpPr>
          <p:spPr>
            <a:xfrm>
              <a:off x="6222075" y="2626075"/>
              <a:ext cx="135475" cy="212350"/>
            </a:xfrm>
            <a:custGeom>
              <a:avLst/>
              <a:gdLst/>
              <a:ahLst/>
              <a:cxnLst/>
              <a:rect l="l" t="t" r="r" b="b"/>
              <a:pathLst>
                <a:path w="5419" h="8494" extrusionOk="0">
                  <a:moveTo>
                    <a:pt x="793" y="0"/>
                  </a:moveTo>
                  <a:cubicBezTo>
                    <a:pt x="1" y="2812"/>
                    <a:pt x="47" y="5704"/>
                    <a:pt x="644" y="8493"/>
                  </a:cubicBezTo>
                  <a:cubicBezTo>
                    <a:pt x="2285" y="8241"/>
                    <a:pt x="3834" y="7690"/>
                    <a:pt x="5131" y="6795"/>
                  </a:cubicBezTo>
                  <a:cubicBezTo>
                    <a:pt x="5326" y="6255"/>
                    <a:pt x="5418" y="5693"/>
                    <a:pt x="5418" y="5119"/>
                  </a:cubicBezTo>
                  <a:cubicBezTo>
                    <a:pt x="5407" y="2479"/>
                    <a:pt x="3410" y="264"/>
                    <a:pt x="793" y="0"/>
                  </a:cubicBezTo>
                  <a:close/>
                </a:path>
              </a:pathLst>
            </a:custGeom>
            <a:solidFill>
              <a:srgbClr val="FFDB45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5" name="Google Shape;1026;p37"/>
            <p:cNvSpPr/>
            <p:nvPr/>
          </p:nvSpPr>
          <p:spPr>
            <a:xfrm>
              <a:off x="6238150" y="2795925"/>
              <a:ext cx="112225" cy="85250"/>
            </a:xfrm>
            <a:custGeom>
              <a:avLst/>
              <a:gdLst/>
              <a:ahLst/>
              <a:cxnLst/>
              <a:rect l="l" t="t" r="r" b="b"/>
              <a:pathLst>
                <a:path w="4489" h="3410" extrusionOk="0">
                  <a:moveTo>
                    <a:pt x="4488" y="1"/>
                  </a:moveTo>
                  <a:lnTo>
                    <a:pt x="4488" y="1"/>
                  </a:lnTo>
                  <a:cubicBezTo>
                    <a:pt x="3180" y="896"/>
                    <a:pt x="1630" y="1447"/>
                    <a:pt x="1" y="1699"/>
                  </a:cubicBezTo>
                  <a:cubicBezTo>
                    <a:pt x="115" y="2273"/>
                    <a:pt x="265" y="2847"/>
                    <a:pt x="425" y="3409"/>
                  </a:cubicBezTo>
                  <a:cubicBezTo>
                    <a:pt x="2307" y="3099"/>
                    <a:pt x="3857" y="1803"/>
                    <a:pt x="4488" y="1"/>
                  </a:cubicBezTo>
                  <a:close/>
                </a:path>
              </a:pathLst>
            </a:custGeom>
            <a:solidFill>
              <a:srgbClr val="FFA5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6" name="Google Shape;1027;p37"/>
            <p:cNvSpPr/>
            <p:nvPr/>
          </p:nvSpPr>
          <p:spPr>
            <a:xfrm>
              <a:off x="6284050" y="2722175"/>
              <a:ext cx="29300" cy="24900"/>
            </a:xfrm>
            <a:custGeom>
              <a:avLst/>
              <a:gdLst/>
              <a:ahLst/>
              <a:cxnLst/>
              <a:rect l="l" t="t" r="r" b="b"/>
              <a:pathLst>
                <a:path w="1172" h="996" extrusionOk="0">
                  <a:moveTo>
                    <a:pt x="667" y="1"/>
                  </a:moveTo>
                  <a:cubicBezTo>
                    <a:pt x="230" y="1"/>
                    <a:pt x="1" y="529"/>
                    <a:pt x="322" y="850"/>
                  </a:cubicBezTo>
                  <a:cubicBezTo>
                    <a:pt x="422" y="950"/>
                    <a:pt x="546" y="995"/>
                    <a:pt x="668" y="995"/>
                  </a:cubicBezTo>
                  <a:cubicBezTo>
                    <a:pt x="924" y="995"/>
                    <a:pt x="1172" y="798"/>
                    <a:pt x="1172" y="495"/>
                  </a:cubicBezTo>
                  <a:cubicBezTo>
                    <a:pt x="1172" y="219"/>
                    <a:pt x="942" y="1"/>
                    <a:pt x="6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7" name="Google Shape;1028;p37"/>
            <p:cNvSpPr/>
            <p:nvPr/>
          </p:nvSpPr>
          <p:spPr>
            <a:xfrm>
              <a:off x="6256525" y="2757775"/>
              <a:ext cx="68300" cy="58400"/>
            </a:xfrm>
            <a:custGeom>
              <a:avLst/>
              <a:gdLst/>
              <a:ahLst/>
              <a:cxnLst/>
              <a:rect l="l" t="t" r="r" b="b"/>
              <a:pathLst>
                <a:path w="2732" h="2336" extrusionOk="0">
                  <a:moveTo>
                    <a:pt x="1561" y="0"/>
                  </a:moveTo>
                  <a:cubicBezTo>
                    <a:pt x="528" y="0"/>
                    <a:pt x="0" y="1251"/>
                    <a:pt x="735" y="1986"/>
                  </a:cubicBezTo>
                  <a:cubicBezTo>
                    <a:pt x="976" y="2227"/>
                    <a:pt x="1271" y="2335"/>
                    <a:pt x="1559" y="2335"/>
                  </a:cubicBezTo>
                  <a:cubicBezTo>
                    <a:pt x="2160" y="2335"/>
                    <a:pt x="2732" y="1865"/>
                    <a:pt x="2732" y="1159"/>
                  </a:cubicBezTo>
                  <a:cubicBezTo>
                    <a:pt x="2732" y="517"/>
                    <a:pt x="2215" y="0"/>
                    <a:pt x="1561" y="0"/>
                  </a:cubicBezTo>
                  <a:close/>
                </a:path>
              </a:pathLst>
            </a:custGeom>
            <a:solidFill>
              <a:srgbClr val="F78F8F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8" name="Google Shape;1029;p37"/>
            <p:cNvSpPr/>
            <p:nvPr/>
          </p:nvSpPr>
          <p:spPr>
            <a:xfrm>
              <a:off x="6005725" y="2504325"/>
              <a:ext cx="194025" cy="156475"/>
            </a:xfrm>
            <a:custGeom>
              <a:avLst/>
              <a:gdLst/>
              <a:ahLst/>
              <a:cxnLst/>
              <a:rect l="l" t="t" r="r" b="b"/>
              <a:pathLst>
                <a:path w="7761" h="6259" extrusionOk="0">
                  <a:moveTo>
                    <a:pt x="3454" y="0"/>
                  </a:moveTo>
                  <a:cubicBezTo>
                    <a:pt x="3001" y="0"/>
                    <a:pt x="2551" y="163"/>
                    <a:pt x="2136" y="532"/>
                  </a:cubicBezTo>
                  <a:cubicBezTo>
                    <a:pt x="1" y="2437"/>
                    <a:pt x="2032" y="4445"/>
                    <a:pt x="3398" y="5352"/>
                  </a:cubicBezTo>
                  <a:cubicBezTo>
                    <a:pt x="4374" y="6006"/>
                    <a:pt x="6853" y="6259"/>
                    <a:pt x="6853" y="6259"/>
                  </a:cubicBezTo>
                  <a:cubicBezTo>
                    <a:pt x="7760" y="3546"/>
                    <a:pt x="5570" y="0"/>
                    <a:pt x="3454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9" name="Google Shape;1030;p37"/>
            <p:cNvSpPr/>
            <p:nvPr/>
          </p:nvSpPr>
          <p:spPr>
            <a:xfrm>
              <a:off x="6197975" y="2535675"/>
              <a:ext cx="132875" cy="111925"/>
            </a:xfrm>
            <a:custGeom>
              <a:avLst/>
              <a:gdLst/>
              <a:ahLst/>
              <a:cxnLst/>
              <a:rect l="l" t="t" r="r" b="b"/>
              <a:pathLst>
                <a:path w="5315" h="4477" extrusionOk="0">
                  <a:moveTo>
                    <a:pt x="2847" y="1"/>
                  </a:moveTo>
                  <a:cubicBezTo>
                    <a:pt x="2847" y="1"/>
                    <a:pt x="1573" y="1619"/>
                    <a:pt x="1573" y="1619"/>
                  </a:cubicBezTo>
                  <a:cubicBezTo>
                    <a:pt x="1562" y="1619"/>
                    <a:pt x="1" y="253"/>
                    <a:pt x="1" y="253"/>
                  </a:cubicBezTo>
                  <a:lnTo>
                    <a:pt x="1" y="253"/>
                  </a:lnTo>
                  <a:lnTo>
                    <a:pt x="620" y="4006"/>
                  </a:lnTo>
                  <a:lnTo>
                    <a:pt x="4121" y="4477"/>
                  </a:lnTo>
                  <a:lnTo>
                    <a:pt x="5315" y="1424"/>
                  </a:lnTo>
                  <a:lnTo>
                    <a:pt x="3467" y="1917"/>
                  </a:lnTo>
                  <a:lnTo>
                    <a:pt x="284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86684" tIns="86684" rIns="86684" bIns="86684" anchor="ctr" anchorCtr="0">
              <a:noAutofit/>
            </a:bodyPr>
            <a:lstStyle/>
            <a:p>
              <a:pPr marL="0" marR="0" lvl="0" indent="0" algn="l" defTabSz="866943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0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34060" y="493207"/>
            <a:ext cx="8059630" cy="1303332"/>
            <a:chOff x="614791" y="53448"/>
            <a:chExt cx="8500391" cy="1374608"/>
          </a:xfrm>
        </p:grpSpPr>
        <p:sp>
          <p:nvSpPr>
            <p:cNvPr id="40" name="Rounded Rectangle 39"/>
            <p:cNvSpPr/>
            <p:nvPr/>
          </p:nvSpPr>
          <p:spPr>
            <a:xfrm>
              <a:off x="614791" y="53448"/>
              <a:ext cx="8500391" cy="1374608"/>
            </a:xfrm>
            <a:prstGeom prst="roundRect">
              <a:avLst/>
            </a:prstGeom>
            <a:solidFill>
              <a:schemeClr val="bg1">
                <a:alpha val="54902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0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9" name="Rectangle 248"/>
            <p:cNvSpPr/>
            <p:nvPr/>
          </p:nvSpPr>
          <p:spPr>
            <a:xfrm>
              <a:off x="986389" y="79032"/>
              <a:ext cx="7652177" cy="1200192"/>
            </a:xfrm>
            <a:prstGeom prst="rect">
              <a:avLst/>
            </a:prstGeom>
            <a:noFill/>
          </p:spPr>
          <p:txBody>
            <a:bodyPr wrap="square" lIns="86699" tIns="43349" rIns="86699" bIns="43349">
              <a:spAutoFit/>
            </a:bodyPr>
            <a:lstStyle/>
            <a:p>
              <a:pPr marL="0" marR="0" lvl="0" indent="0" algn="ctr" defTabSz="86694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Cảm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ơn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các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bạn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giúp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chúng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mình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nhé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!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Mật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đã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đủ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cho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ngày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hôm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nay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rồi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 </a:t>
              </a:r>
              <a:r>
                <a:rPr kumimoji="0" lang="en-US" sz="3413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này</a:t>
              </a:r>
              <a:r>
                <a:rPr kumimoji="0" lang="en-US" sz="3413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rPr>
                <a:t>!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20443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81511" y="-1208396"/>
            <a:ext cx="6858000" cy="9684224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090994" y="3000215"/>
            <a:ext cx="8039031" cy="1009925"/>
          </a:xfrm>
          <a:prstGeom prst="rect">
            <a:avLst/>
          </a:prstGeom>
        </p:spPr>
        <p:txBody>
          <a:bodyPr/>
          <a:lstStyle>
            <a:lvl1pPr algn="ctr" defTabSz="1219170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lvl="0" indent="-571500" defTabSz="1218926">
              <a:buFont typeface="Arial" panose="020B0604020202020204" pitchFamily="34" charset="0"/>
              <a:buChar char="•"/>
              <a:defRPr/>
            </a:pPr>
            <a:r>
              <a:rPr lang="nl-NL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Kể cho bố mẹ nghe về chuyến khảo sát ngày hôm nay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方正少儿简体" panose="03000509000000000000" pitchFamily="65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317E14-8241-4E9E-BB3B-9220983F92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9249" y="-164238"/>
            <a:ext cx="3822523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2623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1127E5BA-6561-494A-AC49-D989F9FB24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17DB687-0390-482C-B7A2-810EFD2491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8498" y="1283316"/>
            <a:ext cx="8248603" cy="33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4042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8B66F0AE-7D13-4D31-BC77-F1FEB3C324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C9E6461-7FB9-4F23-9C9B-2C20B11B1FE8}"/>
              </a:ext>
            </a:extLst>
          </p:cNvPr>
          <p:cNvSpPr txBox="1"/>
          <p:nvPr/>
        </p:nvSpPr>
        <p:spPr>
          <a:xfrm>
            <a:off x="2447925" y="819700"/>
            <a:ext cx="7953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……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……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…..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2022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F1ADAC-0274-481E-BEBA-075793FA98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0675" y="1439600"/>
            <a:ext cx="4163929" cy="9632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9C12B0C-B287-4430-BB65-20345BD64E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5425" y="2027996"/>
            <a:ext cx="6974428" cy="183505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03648C5-D00E-4BA2-90EF-15EBB8D554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16339" y="3626961"/>
            <a:ext cx="1932599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424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598" y="-2171132"/>
            <a:ext cx="11847082" cy="1184708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0895D66-1CBF-4115-8B4E-094D6F98BDC8}"/>
              </a:ext>
            </a:extLst>
          </p:cNvPr>
          <p:cNvSpPr txBox="1"/>
          <p:nvPr/>
        </p:nvSpPr>
        <p:spPr>
          <a:xfrm>
            <a:off x="2738437" y="3143250"/>
            <a:ext cx="67151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7200" b="1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1. </a:t>
            </a:r>
            <a:r>
              <a:rPr lang="en-US" sz="7200" b="1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Thực</a:t>
            </a:r>
            <a:r>
              <a:rPr lang="en-US" sz="7200" b="1" dirty="0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prstClr val="whit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hành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6812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2C946CD-B4E0-422C-A0A6-46B6FE18018D}"/>
              </a:ext>
            </a:extLst>
          </p:cNvPr>
          <p:cNvSpPr txBox="1"/>
          <p:nvPr/>
        </p:nvSpPr>
        <p:spPr>
          <a:xfrm>
            <a:off x="711200" y="375920"/>
            <a:ext cx="1102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Quan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185593-6E11-4BF7-9018-CF2F92D4F3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8674"/>
            <a:ext cx="5844540" cy="36448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B3CED5-3B31-453E-BDDF-1A23BCDB8E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8441" y="1328674"/>
            <a:ext cx="3648075" cy="47910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EBB947C-B592-458F-AC65-4392C1DD01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7300" y="1328673"/>
            <a:ext cx="3314700" cy="479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036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ular Callout 18">
            <a:extLst>
              <a:ext uri="{FF2B5EF4-FFF2-40B4-BE49-F238E27FC236}">
                <a16:creationId xmlns:a16="http://schemas.microsoft.com/office/drawing/2014/main" id="{1DA5AE53-464B-4EAC-9524-AEFF612A5FFE}"/>
              </a:ext>
            </a:extLst>
          </p:cNvPr>
          <p:cNvSpPr/>
          <p:nvPr/>
        </p:nvSpPr>
        <p:spPr>
          <a:xfrm>
            <a:off x="1749783" y="228230"/>
            <a:ext cx="7296246" cy="1014211"/>
          </a:xfrm>
          <a:prstGeom prst="wedgeRoundRectCallout">
            <a:avLst>
              <a:gd name="adj1" fmla="val -41116"/>
              <a:gd name="adj2" fmla="val 80371"/>
              <a:gd name="adj3" fmla="val 16667"/>
            </a:avLst>
          </a:prstGeom>
          <a:solidFill>
            <a:srgbClr val="FBB03B">
              <a:lumMod val="40000"/>
              <a:lumOff val="60000"/>
            </a:srgbClr>
          </a:solidFill>
          <a:ln w="25400" cap="flat" cmpd="sng" algn="ctr">
            <a:solidFill>
              <a:srgbClr val="FDFDF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/>
            <a:r>
              <a:rPr lang="vi-VN" sz="3200" kern="0" dirty="0">
                <a:solidFill>
                  <a:srgbClr val="6E4F2B"/>
                </a:solidFill>
                <a:latin typeface="Arial" panose="020B0604020202020204" pitchFamily="34" charset="0"/>
              </a:rPr>
              <a:t>Hình 3: Trong phòng học, các bạn thu thập những thông tin gì?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6E4F2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ounded Rectangular Callout 19">
            <a:extLst>
              <a:ext uri="{FF2B5EF4-FFF2-40B4-BE49-F238E27FC236}">
                <a16:creationId xmlns:a16="http://schemas.microsoft.com/office/drawing/2014/main" id="{9789405B-AD2C-4BAE-B485-B76B7438DD22}"/>
              </a:ext>
            </a:extLst>
          </p:cNvPr>
          <p:cNvSpPr/>
          <p:nvPr/>
        </p:nvSpPr>
        <p:spPr>
          <a:xfrm>
            <a:off x="3867112" y="1430153"/>
            <a:ext cx="6572288" cy="1150069"/>
          </a:xfrm>
          <a:prstGeom prst="wedgeRoundRectCallout">
            <a:avLst>
              <a:gd name="adj1" fmla="val -41116"/>
              <a:gd name="adj2" fmla="val 80371"/>
              <a:gd name="adj3" fmla="val 16667"/>
            </a:avLst>
          </a:prstGeom>
          <a:solidFill>
            <a:srgbClr val="E5F7B3">
              <a:lumMod val="90000"/>
            </a:srgbClr>
          </a:solidFill>
          <a:ln w="25400" cap="flat" cmpd="sng" algn="ctr">
            <a:solidFill>
              <a:srgbClr val="FDFDF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/>
            <a:r>
              <a:rPr lang="vi-VN" sz="3200" kern="0" dirty="0">
                <a:solidFill>
                  <a:srgbClr val="24962F"/>
                </a:solidFill>
                <a:latin typeface="Arial" panose="020B0604020202020204" pitchFamily="34" charset="0"/>
              </a:rPr>
              <a:t>Trong phòng học, bàn ghế... có vệ sinh không? 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24962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09E1986-B1DD-4E38-9533-0272470ADD87}"/>
              </a:ext>
            </a:extLst>
          </p:cNvPr>
          <p:cNvGrpSpPr/>
          <p:nvPr/>
        </p:nvGrpSpPr>
        <p:grpSpPr>
          <a:xfrm>
            <a:off x="648250" y="1671066"/>
            <a:ext cx="3197033" cy="2272284"/>
            <a:chOff x="781262" y="3217613"/>
            <a:chExt cx="4761331" cy="385564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7AAD2ED-D26F-43AE-9025-9CD3631032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94398" y="3217613"/>
              <a:ext cx="4567569" cy="2877015"/>
            </a:xfrm>
            <a:prstGeom prst="ellipse">
              <a:avLst/>
            </a:prstGeom>
            <a:ln w="571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C6D1AD75-73B2-4F46-A897-68DAAD030E47}"/>
                </a:ext>
              </a:extLst>
            </p:cNvPr>
            <p:cNvSpPr/>
            <p:nvPr/>
          </p:nvSpPr>
          <p:spPr>
            <a:xfrm>
              <a:off x="781262" y="5959495"/>
              <a:ext cx="4761331" cy="1113759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Thảo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luận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nhóm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4D6698C7-93F9-473A-B9F5-CF706D99BB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9520" y="2984961"/>
            <a:ext cx="5844540" cy="364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9063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5" presetClass="emph" presetSubtype="0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5" presetClass="emph" presetSubtype="0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ular Callout 18">
            <a:extLst>
              <a:ext uri="{FF2B5EF4-FFF2-40B4-BE49-F238E27FC236}">
                <a16:creationId xmlns:a16="http://schemas.microsoft.com/office/drawing/2014/main" id="{1DA5AE53-464B-4EAC-9524-AEFF612A5FFE}"/>
              </a:ext>
            </a:extLst>
          </p:cNvPr>
          <p:cNvSpPr/>
          <p:nvPr/>
        </p:nvSpPr>
        <p:spPr>
          <a:xfrm>
            <a:off x="1749783" y="228230"/>
            <a:ext cx="7296246" cy="1014211"/>
          </a:xfrm>
          <a:prstGeom prst="wedgeRoundRectCallout">
            <a:avLst>
              <a:gd name="adj1" fmla="val -41116"/>
              <a:gd name="adj2" fmla="val 80371"/>
              <a:gd name="adj3" fmla="val 16667"/>
            </a:avLst>
          </a:prstGeom>
          <a:solidFill>
            <a:srgbClr val="FBB03B">
              <a:lumMod val="40000"/>
              <a:lumOff val="60000"/>
            </a:srgbClr>
          </a:solidFill>
          <a:ln w="25400" cap="flat" cmpd="sng" algn="ctr">
            <a:solidFill>
              <a:srgbClr val="FDFDF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/>
            <a:r>
              <a:rPr lang="vi-VN" sz="3200" kern="0">
                <a:solidFill>
                  <a:srgbClr val="6E4F2B"/>
                </a:solidFill>
                <a:latin typeface="Arial" panose="020B0604020202020204" pitchFamily="34" charset="0"/>
              </a:rPr>
              <a:t>Hình 4: Phát hiện độ cao của lan can có chắc chắn, an toàn không? 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6E4F2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ounded Rectangular Callout 19">
            <a:extLst>
              <a:ext uri="{FF2B5EF4-FFF2-40B4-BE49-F238E27FC236}">
                <a16:creationId xmlns:a16="http://schemas.microsoft.com/office/drawing/2014/main" id="{9789405B-AD2C-4BAE-B485-B76B7438DD22}"/>
              </a:ext>
            </a:extLst>
          </p:cNvPr>
          <p:cNvSpPr/>
          <p:nvPr/>
        </p:nvSpPr>
        <p:spPr>
          <a:xfrm>
            <a:off x="3845283" y="1566010"/>
            <a:ext cx="6572288" cy="1014211"/>
          </a:xfrm>
          <a:prstGeom prst="wedgeRoundRectCallout">
            <a:avLst>
              <a:gd name="adj1" fmla="val -41116"/>
              <a:gd name="adj2" fmla="val 80371"/>
              <a:gd name="adj3" fmla="val 16667"/>
            </a:avLst>
          </a:prstGeom>
          <a:solidFill>
            <a:srgbClr val="E5F7B3">
              <a:lumMod val="90000"/>
            </a:srgbClr>
          </a:solidFill>
          <a:ln w="25400" cap="flat" cmpd="sng" algn="ctr">
            <a:solidFill>
              <a:srgbClr val="FDFDF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/>
            <a:r>
              <a:rPr lang="vi-VN" sz="3200" kern="0" dirty="0">
                <a:solidFill>
                  <a:srgbClr val="24962F"/>
                </a:solidFill>
                <a:latin typeface="Arial" panose="020B0604020202020204" pitchFamily="34" charset="0"/>
              </a:rPr>
              <a:t>Các đồ vật ở lối đi nên sắp xếp ở đâu cho khỏi vướng? 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24962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09E1986-B1DD-4E38-9533-0272470ADD87}"/>
              </a:ext>
            </a:extLst>
          </p:cNvPr>
          <p:cNvGrpSpPr/>
          <p:nvPr/>
        </p:nvGrpSpPr>
        <p:grpSpPr>
          <a:xfrm>
            <a:off x="648250" y="1671066"/>
            <a:ext cx="3197033" cy="2272284"/>
            <a:chOff x="781262" y="3217613"/>
            <a:chExt cx="4761331" cy="385564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7AAD2ED-D26F-43AE-9025-9CD3631032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94398" y="3217613"/>
              <a:ext cx="4567569" cy="2877015"/>
            </a:xfrm>
            <a:prstGeom prst="ellipse">
              <a:avLst/>
            </a:prstGeom>
            <a:ln w="571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C6D1AD75-73B2-4F46-A897-68DAAD030E47}"/>
                </a:ext>
              </a:extLst>
            </p:cNvPr>
            <p:cNvSpPr/>
            <p:nvPr/>
          </p:nvSpPr>
          <p:spPr>
            <a:xfrm>
              <a:off x="781262" y="5959495"/>
              <a:ext cx="4761331" cy="1113759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Thảo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luận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nhóm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7E091261-64E7-4FAD-AD94-01C3428886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8081" y="2767933"/>
            <a:ext cx="3545606" cy="409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3403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5" presetClass="emph" presetSubtype="0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5" presetClass="emph" presetSubtype="0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19">
            <a:extLst>
              <a:ext uri="{FF2B5EF4-FFF2-40B4-BE49-F238E27FC236}">
                <a16:creationId xmlns:a16="http://schemas.microsoft.com/office/drawing/2014/main" id="{9789405B-AD2C-4BAE-B485-B76B7438DD22}"/>
              </a:ext>
            </a:extLst>
          </p:cNvPr>
          <p:cNvSpPr/>
          <p:nvPr/>
        </p:nvSpPr>
        <p:spPr>
          <a:xfrm>
            <a:off x="3388082" y="656855"/>
            <a:ext cx="8079701" cy="1534334"/>
          </a:xfrm>
          <a:prstGeom prst="wedgeRoundRectCallout">
            <a:avLst>
              <a:gd name="adj1" fmla="val -41116"/>
              <a:gd name="adj2" fmla="val 80371"/>
              <a:gd name="adj3" fmla="val 16667"/>
            </a:avLst>
          </a:prstGeom>
          <a:solidFill>
            <a:srgbClr val="E5F7B3">
              <a:lumMod val="90000"/>
            </a:srgbClr>
          </a:solidFill>
          <a:ln w="25400" cap="flat" cmpd="sng" algn="ctr">
            <a:solidFill>
              <a:srgbClr val="FDFDF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/>
            <a:r>
              <a:rPr lang="vi-VN" sz="3200" kern="0">
                <a:solidFill>
                  <a:srgbClr val="24962F"/>
                </a:solidFill>
                <a:latin typeface="Arial" panose="020B0604020202020204" pitchFamily="34" charset="0"/>
              </a:rPr>
              <a:t>Hình 5: Khu vực vệ sinh ghi lại những gì em nhìn thấy và nêu những gì em thấy không an toàn....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24962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09E1986-B1DD-4E38-9533-0272470ADD87}"/>
              </a:ext>
            </a:extLst>
          </p:cNvPr>
          <p:cNvGrpSpPr/>
          <p:nvPr/>
        </p:nvGrpSpPr>
        <p:grpSpPr>
          <a:xfrm>
            <a:off x="333290" y="2077466"/>
            <a:ext cx="3197033" cy="2272284"/>
            <a:chOff x="781262" y="3217613"/>
            <a:chExt cx="4761331" cy="385564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7AAD2ED-D26F-43AE-9025-9CD3631032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94398" y="3217613"/>
              <a:ext cx="4567569" cy="2877015"/>
            </a:xfrm>
            <a:prstGeom prst="ellipse">
              <a:avLst/>
            </a:prstGeom>
            <a:ln w="571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C6D1AD75-73B2-4F46-A897-68DAAD030E47}"/>
                </a:ext>
              </a:extLst>
            </p:cNvPr>
            <p:cNvSpPr/>
            <p:nvPr/>
          </p:nvSpPr>
          <p:spPr>
            <a:xfrm>
              <a:off x="781262" y="5959495"/>
              <a:ext cx="4761331" cy="1113759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Thảo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luận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nhóm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719A49A-6377-4EEE-A85F-2EC35F60CD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7300" y="2336800"/>
            <a:ext cx="3314700" cy="4521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14216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5" presetClass="emph" presetSubtype="0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19">
            <a:extLst>
              <a:ext uri="{FF2B5EF4-FFF2-40B4-BE49-F238E27FC236}">
                <a16:creationId xmlns:a16="http://schemas.microsoft.com/office/drawing/2014/main" id="{9789405B-AD2C-4BAE-B485-B76B7438DD22}"/>
              </a:ext>
            </a:extLst>
          </p:cNvPr>
          <p:cNvSpPr/>
          <p:nvPr/>
        </p:nvSpPr>
        <p:spPr>
          <a:xfrm>
            <a:off x="3002002" y="123319"/>
            <a:ext cx="9281438" cy="1933752"/>
          </a:xfrm>
          <a:prstGeom prst="wedgeRoundRectCallout">
            <a:avLst>
              <a:gd name="adj1" fmla="val -41116"/>
              <a:gd name="adj2" fmla="val 80371"/>
              <a:gd name="adj3" fmla="val 16667"/>
            </a:avLst>
          </a:prstGeom>
          <a:solidFill>
            <a:srgbClr val="E5F7B3">
              <a:lumMod val="90000"/>
            </a:srgbClr>
          </a:solidFill>
          <a:ln w="25400" cap="flat" cmpd="sng" algn="ctr">
            <a:solidFill>
              <a:srgbClr val="FDFDFD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/>
            <a:r>
              <a:rPr lang="vi-VN" sz="3200" kern="0" dirty="0">
                <a:solidFill>
                  <a:srgbClr val="24962F"/>
                </a:solidFill>
                <a:latin typeface="Arial" panose="020B0604020202020204" pitchFamily="34" charset="0"/>
              </a:rPr>
              <a:t>Hình 6: Khu vực sân trường em thấy những đồ vật nào chưa đảm bảo an toàn, chưa vệ sinh và có ý kiến đề xuất gì với nhà trường</a:t>
            </a:r>
            <a:r>
              <a:rPr lang="en-US" sz="3200" kern="0" dirty="0">
                <a:solidFill>
                  <a:srgbClr val="24962F"/>
                </a:solidFill>
                <a:latin typeface="Arial" panose="020B0604020202020204" pitchFamily="34" charset="0"/>
              </a:rPr>
              <a:t>?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24962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09E1986-B1DD-4E38-9533-0272470ADD87}"/>
              </a:ext>
            </a:extLst>
          </p:cNvPr>
          <p:cNvGrpSpPr/>
          <p:nvPr/>
        </p:nvGrpSpPr>
        <p:grpSpPr>
          <a:xfrm>
            <a:off x="333290" y="2077466"/>
            <a:ext cx="3197033" cy="2272284"/>
            <a:chOff x="781262" y="3217613"/>
            <a:chExt cx="4761331" cy="385564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7AAD2ED-D26F-43AE-9025-9CD3631032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94398" y="3217613"/>
              <a:ext cx="4567569" cy="2877015"/>
            </a:xfrm>
            <a:prstGeom prst="ellipse">
              <a:avLst/>
            </a:prstGeom>
            <a:ln w="571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C6D1AD75-73B2-4F46-A897-68DAAD030E47}"/>
                </a:ext>
              </a:extLst>
            </p:cNvPr>
            <p:cNvSpPr/>
            <p:nvPr/>
          </p:nvSpPr>
          <p:spPr>
            <a:xfrm>
              <a:off x="781262" y="5959495"/>
              <a:ext cx="4761331" cy="1113759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Thảo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luận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nhóm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9390F9D6-8F13-4BF2-93F4-60650D8DE5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5440" y="2387599"/>
            <a:ext cx="6766561" cy="45280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196769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5" presetClass="emph" presetSubtype="0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1pchtkt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SlidesMania">
  <a:themeElements>
    <a:clrScheme name="Simple Light">
      <a:dk1>
        <a:srgbClr val="000000"/>
      </a:dk1>
      <a:lt1>
        <a:srgbClr val="F9BC6E"/>
      </a:lt1>
      <a:dk2>
        <a:srgbClr val="171717"/>
      </a:dk2>
      <a:lt2>
        <a:srgbClr val="EEEEEE"/>
      </a:lt2>
      <a:accent1>
        <a:srgbClr val="D44B16"/>
      </a:accent1>
      <a:accent2>
        <a:srgbClr val="30A3CE"/>
      </a:accent2>
      <a:accent3>
        <a:srgbClr val="9BAC22"/>
      </a:accent3>
      <a:accent4>
        <a:srgbClr val="F1C232"/>
      </a:accent4>
      <a:accent5>
        <a:srgbClr val="3C78D8"/>
      </a:accent5>
      <a:accent6>
        <a:srgbClr val="EE7432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jeppt.com">
  <a:themeElements>
    <a:clrScheme name="自定义 18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B34C"/>
      </a:accent1>
      <a:accent2>
        <a:srgbClr val="FACE53"/>
      </a:accent2>
      <a:accent3>
        <a:srgbClr val="50B34C"/>
      </a:accent3>
      <a:accent4>
        <a:srgbClr val="FACE53"/>
      </a:accent4>
      <a:accent5>
        <a:srgbClr val="50B34C"/>
      </a:accent5>
      <a:accent6>
        <a:srgbClr val="FACE53"/>
      </a:accent6>
      <a:hlink>
        <a:srgbClr val="50B34C"/>
      </a:hlink>
      <a:folHlink>
        <a:srgbClr val="FACE5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488</Words>
  <Application>Microsoft Office PowerPoint</Application>
  <PresentationFormat>Widescreen</PresentationFormat>
  <Paragraphs>77</Paragraphs>
  <Slides>24</Slides>
  <Notes>18</Notes>
  <HiddenSlides>0</HiddenSlides>
  <MMClips>7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24</vt:i4>
      </vt:variant>
    </vt:vector>
  </HeadingPairs>
  <TitlesOfParts>
    <vt:vector size="42" baseType="lpstr">
      <vt:lpstr>#9Slide03 AmpleSoft Bold</vt:lpstr>
      <vt:lpstr>Abril Fatface</vt:lpstr>
      <vt:lpstr>Aldrich</vt:lpstr>
      <vt:lpstr>等线</vt:lpstr>
      <vt:lpstr>Indie Flower</vt:lpstr>
      <vt:lpstr>Just Another Hand</vt:lpstr>
      <vt:lpstr>Maven Pro</vt:lpstr>
      <vt:lpstr>Microsoft YaHei</vt:lpstr>
      <vt:lpstr>华康方圆体W7</vt:lpstr>
      <vt:lpstr>Arial</vt:lpstr>
      <vt:lpstr>Calibri</vt:lpstr>
      <vt:lpstr>Calibri Light</vt:lpstr>
      <vt:lpstr>UTM Avo</vt:lpstr>
      <vt:lpstr>千图网拥有20W+精美PPT模板 更多PPT模板下载至：www.58pic.com/office/ppt​​</vt:lpstr>
      <vt:lpstr>5_Office Theme</vt:lpstr>
      <vt:lpstr>Office 主题</vt:lpstr>
      <vt:lpstr>1_SlidesMania</vt:lpstr>
      <vt:lpstr>jeppt.com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Luật chơi: Các câu hỏi là những bức tranh về hình ảnh ở trường học. Em hãy nhận biết nhanh những địa điểm nào chưa an toàn trong trường học nhé!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23</cp:revision>
  <dcterms:created xsi:type="dcterms:W3CDTF">2022-07-18T22:06:58Z</dcterms:created>
  <dcterms:modified xsi:type="dcterms:W3CDTF">2022-07-22T23:25:27Z</dcterms:modified>
</cp:coreProperties>
</file>