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av" ContentType="audio/x-wav"/>
  <Default Extension="wdp" ContentType="image/vnd.ms-photo"/>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83" r:id="rId2"/>
  </p:sldMasterIdLst>
  <p:notesMasterIdLst>
    <p:notesMasterId r:id="rId27"/>
  </p:notesMasterIdLst>
  <p:sldIdLst>
    <p:sldId id="257" r:id="rId3"/>
    <p:sldId id="497" r:id="rId4"/>
    <p:sldId id="508" r:id="rId5"/>
    <p:sldId id="507" r:id="rId6"/>
    <p:sldId id="259" r:id="rId7"/>
    <p:sldId id="509" r:id="rId8"/>
    <p:sldId id="302" r:id="rId9"/>
    <p:sldId id="301" r:id="rId10"/>
    <p:sldId id="307" r:id="rId11"/>
    <p:sldId id="510" r:id="rId12"/>
    <p:sldId id="512" r:id="rId13"/>
    <p:sldId id="338" r:id="rId14"/>
    <p:sldId id="448" r:id="rId15"/>
    <p:sldId id="266" r:id="rId16"/>
    <p:sldId id="514" r:id="rId17"/>
    <p:sldId id="435" r:id="rId18"/>
    <p:sldId id="436" r:id="rId19"/>
    <p:sldId id="437" r:id="rId20"/>
    <p:sldId id="515" r:id="rId21"/>
    <p:sldId id="466" r:id="rId22"/>
    <p:sldId id="465" r:id="rId23"/>
    <p:sldId id="469" r:id="rId24"/>
    <p:sldId id="300" r:id="rId25"/>
    <p:sldId id="506" r:id="rId26"/>
  </p:sldIdLst>
  <p:sldSz cx="12192000" cy="6858000"/>
  <p:notesSz cx="6858000" cy="9144000"/>
  <p:embeddedFontLst>
    <p:embeddedFont>
      <p:font typeface="UTM Isadora" panose="02040603050506020204" pitchFamily="18" charset="0"/>
      <p:regular r:id="rId28"/>
      <p:bold r:id="rId29"/>
    </p:embeddedFont>
    <p:embeddedFont>
      <p:font typeface="Tahoma" panose="020B0604030504040204" pitchFamily="34" charset="0"/>
      <p:regular r:id="rId30"/>
      <p:bold r:id="rId31"/>
    </p:embeddedFont>
    <p:embeddedFont>
      <p:font typeface="#9Slide02 Noi dung dai" panose="020B0604020202020204" charset="0"/>
      <p:regular r:id="rId32"/>
    </p:embeddedFont>
    <p:embeddedFont>
      <p:font typeface="Calibri" panose="020F0502020204030204" pitchFamily="34" charset="0"/>
      <p:regular r:id="rId33"/>
      <p:bold r:id="rId34"/>
      <p:italic r:id="rId35"/>
      <p:boldItalic r:id="rId36"/>
    </p:embeddedFont>
    <p:embeddedFont>
      <p:font typeface="#9Slide02 Tieu de dai" panose="020B0604020202020204" charset="0"/>
      <p:bold r:id="rId37"/>
    </p:embeddedFont>
    <p:embeddedFont>
      <p:font typeface="UTM Diana" panose="02040603050506020204" pitchFamily="18" charset="0"/>
      <p:regular r:id="rId38"/>
    </p:embeddedFont>
    <p:embeddedFont>
      <p:font typeface="#9Slide07 NguyenHa 01" panose="020B0604020202020204" charset="0"/>
      <p:regular r:id="rId39"/>
    </p:embeddedFont>
    <p:embeddedFont>
      <p:font typeface="Libre Franklin" panose="020B0604020202020204" charset="0"/>
      <p:regular r:id="rId40"/>
      <p:bold r:id="rId41"/>
      <p:italic r:id="rId42"/>
      <p:boldItalic r:id="rId43"/>
    </p:embeddedFont>
    <p:embeddedFont>
      <p:font typeface="Wingdings 2" panose="05020102010507070707" pitchFamily="18" charset="2"/>
      <p:regular r:id="rId44"/>
    </p:embeddedFont>
    <p:embeddedFont>
      <p:font typeface="UVN Mang Cau Nang" panose="03060902050402020B05" pitchFamily="66" charset="0"/>
      <p:regular r:id="rId45"/>
      <p: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DBA5"/>
    <a:srgbClr val="995601"/>
    <a:srgbClr val="E6E6E6"/>
    <a:srgbClr val="FFAF2E"/>
    <a:srgbClr val="FCE2C0"/>
    <a:srgbClr val="F5C453"/>
    <a:srgbClr val="FFAD2C"/>
    <a:srgbClr val="DCCF14"/>
    <a:srgbClr val="9F5901"/>
    <a:srgbClr val="A65D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54" autoAdjust="0"/>
    <p:restoredTop sz="90927" autoAdjust="0"/>
  </p:normalViewPr>
  <p:slideViewPr>
    <p:cSldViewPr showGuides="1">
      <p:cViewPr>
        <p:scale>
          <a:sx n="75" d="100"/>
          <a:sy n="75" d="100"/>
        </p:scale>
        <p:origin x="960" y="211"/>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12.fntdata"/><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font" Target="fonts/font15.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schemas.openxmlformats.org/officeDocument/2006/relationships/font" Target="fonts/font11.fntdata"/><Relationship Id="rId46" Type="http://schemas.openxmlformats.org/officeDocument/2006/relationships/font" Target="fonts/font19.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41"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openxmlformats.org/officeDocument/2006/relationships/font" Target="fonts/font18.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4" Type="http://schemas.openxmlformats.org/officeDocument/2006/relationships/font" Target="fonts/font17.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font" Target="fonts/font16.fntdata"/><Relationship Id="rId48" Type="http://schemas.openxmlformats.org/officeDocument/2006/relationships/viewProps" Target="viewProps.xml"/><Relationship Id="rId8"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4E6D4C6-9D14-4EED-B6FD-19F6437AC0A7}" type="doc">
      <dgm:prSet loTypeId="urn:microsoft.com/office/officeart/2009/3/layout/StepUpProcess" loCatId="process" qsTypeId="urn:microsoft.com/office/officeart/2005/8/quickstyle/3d1" qsCatId="3D" csTypeId="urn:microsoft.com/office/officeart/2005/8/colors/colorful3" csCatId="colorful"/>
      <dgm:spPr/>
      <dgm:t>
        <a:bodyPr/>
        <a:lstStyle/>
        <a:p>
          <a:endParaRPr lang="en-US"/>
        </a:p>
      </dgm:t>
    </dgm:pt>
    <dgm:pt modelId="{A607C22C-C6E6-4BB0-B2DE-F3171729FDBB}">
      <dgm:prSet custT="1"/>
      <dgm:spPr/>
      <dgm:t>
        <a:bodyPr/>
        <a:lstStyle/>
        <a:p>
          <a:r>
            <a:rPr lang="en-US" sz="2800">
              <a:latin typeface="UTM Isadora" panose="02040603050506020204" pitchFamily="18" charset="0"/>
            </a:rPr>
            <a:t>- Chia lớp thành 2 đội (nếu lớp trực tiếp).</a:t>
          </a:r>
        </a:p>
      </dgm:t>
    </dgm:pt>
    <dgm:pt modelId="{FAD4D002-319F-4D54-B1D7-BE92707ACAA9}" type="parTrans" cxnId="{C1FBCC1D-3371-40D9-BC2B-6E1591A5DC23}">
      <dgm:prSet/>
      <dgm:spPr/>
      <dgm:t>
        <a:bodyPr/>
        <a:lstStyle/>
        <a:p>
          <a:endParaRPr lang="en-US" sz="2800">
            <a:latin typeface="UTM Isadora" panose="02040603050506020204" pitchFamily="18" charset="0"/>
          </a:endParaRPr>
        </a:p>
      </dgm:t>
    </dgm:pt>
    <dgm:pt modelId="{DAB380CA-FDE4-4716-BF6D-035F4607CC68}" type="sibTrans" cxnId="{C1FBCC1D-3371-40D9-BC2B-6E1591A5DC23}">
      <dgm:prSet/>
      <dgm:spPr/>
      <dgm:t>
        <a:bodyPr/>
        <a:lstStyle/>
        <a:p>
          <a:endParaRPr lang="en-US" sz="2800">
            <a:latin typeface="UTM Isadora" panose="02040603050506020204" pitchFamily="18" charset="0"/>
          </a:endParaRPr>
        </a:p>
      </dgm:t>
    </dgm:pt>
    <dgm:pt modelId="{486793F2-BA4B-4B30-A9E5-4C1CA70B2D64}">
      <dgm:prSet custT="1"/>
      <dgm:spPr/>
      <dgm:t>
        <a:bodyPr/>
        <a:lstStyle/>
        <a:p>
          <a:r>
            <a:rPr lang="en-US" sz="2800">
              <a:latin typeface="UTM Isadora" panose="02040603050506020204" pitchFamily="18" charset="0"/>
            </a:rPr>
            <a:t>- Giáo viên chọn lần lượt các bạn bất kì để tham gia trò chơi.</a:t>
          </a:r>
        </a:p>
      </dgm:t>
    </dgm:pt>
    <dgm:pt modelId="{4CEF07CF-D9CE-4D57-9442-C7568B3ADFAC}" type="parTrans" cxnId="{94792916-C3A1-40F0-8526-4D6DFEE5E646}">
      <dgm:prSet/>
      <dgm:spPr/>
      <dgm:t>
        <a:bodyPr/>
        <a:lstStyle/>
        <a:p>
          <a:endParaRPr lang="en-US" sz="2800">
            <a:latin typeface="UTM Isadora" panose="02040603050506020204" pitchFamily="18" charset="0"/>
          </a:endParaRPr>
        </a:p>
      </dgm:t>
    </dgm:pt>
    <dgm:pt modelId="{E60E3B36-D047-4F59-A555-5E6CC01D9E5C}" type="sibTrans" cxnId="{94792916-C3A1-40F0-8526-4D6DFEE5E646}">
      <dgm:prSet/>
      <dgm:spPr/>
      <dgm:t>
        <a:bodyPr/>
        <a:lstStyle/>
        <a:p>
          <a:endParaRPr lang="en-US" sz="2800">
            <a:latin typeface="UTM Isadora" panose="02040603050506020204" pitchFamily="18" charset="0"/>
          </a:endParaRPr>
        </a:p>
      </dgm:t>
    </dgm:pt>
    <dgm:pt modelId="{3E9DCC08-2D10-4009-861C-EC981747F901}">
      <dgm:prSet custT="1"/>
      <dgm:spPr/>
      <dgm:t>
        <a:bodyPr/>
        <a:lstStyle/>
        <a:p>
          <a:r>
            <a:rPr lang="en-US" sz="2800">
              <a:latin typeface="UTM Isadora" panose="02040603050506020204" pitchFamily="18" charset="0"/>
            </a:rPr>
            <a:t>- Trong thời gian 5 giây kể từ khi giáo viên nêu tên địa danh, học sinh đó phải xác định được vị trí địa danh đó trên bản đồ.</a:t>
          </a:r>
        </a:p>
      </dgm:t>
    </dgm:pt>
    <dgm:pt modelId="{8DA54115-DA48-41A2-B14B-87057E298718}" type="parTrans" cxnId="{8F51F1E0-67B8-4904-8A69-CD4B56618402}">
      <dgm:prSet/>
      <dgm:spPr/>
      <dgm:t>
        <a:bodyPr/>
        <a:lstStyle/>
        <a:p>
          <a:endParaRPr lang="en-US" sz="2800">
            <a:latin typeface="UTM Isadora" panose="02040603050506020204" pitchFamily="18" charset="0"/>
          </a:endParaRPr>
        </a:p>
      </dgm:t>
    </dgm:pt>
    <dgm:pt modelId="{FE37F40D-9954-421D-AD4B-754677C9228E}" type="sibTrans" cxnId="{8F51F1E0-67B8-4904-8A69-CD4B56618402}">
      <dgm:prSet/>
      <dgm:spPr/>
      <dgm:t>
        <a:bodyPr/>
        <a:lstStyle/>
        <a:p>
          <a:endParaRPr lang="en-US" sz="2800">
            <a:latin typeface="UTM Isadora" panose="02040603050506020204" pitchFamily="18" charset="0"/>
          </a:endParaRPr>
        </a:p>
      </dgm:t>
    </dgm:pt>
    <dgm:pt modelId="{3E2A038C-4AE8-4877-AB67-FDB155D6B346}">
      <dgm:prSet custT="1"/>
      <dgm:spPr/>
      <dgm:t>
        <a:bodyPr/>
        <a:lstStyle/>
        <a:p>
          <a:r>
            <a:rPr lang="en-US" sz="2800">
              <a:latin typeface="UTM Isadora" panose="02040603050506020204" pitchFamily="18" charset="0"/>
            </a:rPr>
            <a:t>- Nếu đúng sẽ được cộng 1 điểm. Đội nào có nhiều điểm hơn sẽ giành chiến thắng.</a:t>
          </a:r>
        </a:p>
      </dgm:t>
    </dgm:pt>
    <dgm:pt modelId="{9C0C0898-728A-4EDD-80EE-2F173AC7E762}" type="parTrans" cxnId="{01F1412A-C122-407B-A260-4DB7B5C5DC54}">
      <dgm:prSet/>
      <dgm:spPr/>
      <dgm:t>
        <a:bodyPr/>
        <a:lstStyle/>
        <a:p>
          <a:endParaRPr lang="en-US" sz="2800">
            <a:latin typeface="UTM Isadora" panose="02040603050506020204" pitchFamily="18" charset="0"/>
          </a:endParaRPr>
        </a:p>
      </dgm:t>
    </dgm:pt>
    <dgm:pt modelId="{CC604676-4A69-44B1-A912-A8289A7AF602}" type="sibTrans" cxnId="{01F1412A-C122-407B-A260-4DB7B5C5DC54}">
      <dgm:prSet/>
      <dgm:spPr/>
      <dgm:t>
        <a:bodyPr/>
        <a:lstStyle/>
        <a:p>
          <a:endParaRPr lang="en-US" sz="2800">
            <a:latin typeface="UTM Isadora" panose="02040603050506020204" pitchFamily="18" charset="0"/>
          </a:endParaRPr>
        </a:p>
      </dgm:t>
    </dgm:pt>
    <dgm:pt modelId="{29AA596D-69ED-4F25-8E72-3806408D2896}" type="pres">
      <dgm:prSet presAssocID="{74E6D4C6-9D14-4EED-B6FD-19F6437AC0A7}" presName="rootnode" presStyleCnt="0">
        <dgm:presLayoutVars>
          <dgm:chMax/>
          <dgm:chPref/>
          <dgm:dir/>
          <dgm:animLvl val="lvl"/>
        </dgm:presLayoutVars>
      </dgm:prSet>
      <dgm:spPr/>
      <dgm:t>
        <a:bodyPr/>
        <a:lstStyle/>
        <a:p>
          <a:endParaRPr lang="en-US"/>
        </a:p>
      </dgm:t>
    </dgm:pt>
    <dgm:pt modelId="{D997F348-7215-4C2D-B902-177D0753079B}" type="pres">
      <dgm:prSet presAssocID="{A607C22C-C6E6-4BB0-B2DE-F3171729FDBB}" presName="composite" presStyleCnt="0"/>
      <dgm:spPr/>
    </dgm:pt>
    <dgm:pt modelId="{7D371C0A-5BE1-4A37-9C71-7BFBD99EEA46}" type="pres">
      <dgm:prSet presAssocID="{A607C22C-C6E6-4BB0-B2DE-F3171729FDBB}" presName="LShape" presStyleLbl="alignNode1" presStyleIdx="0" presStyleCnt="7"/>
      <dgm:spPr/>
    </dgm:pt>
    <dgm:pt modelId="{C6DF7669-559A-4961-B4A4-B4B3613A4482}" type="pres">
      <dgm:prSet presAssocID="{A607C22C-C6E6-4BB0-B2DE-F3171729FDBB}" presName="ParentText" presStyleLbl="revTx" presStyleIdx="0" presStyleCnt="4">
        <dgm:presLayoutVars>
          <dgm:chMax val="0"/>
          <dgm:chPref val="0"/>
          <dgm:bulletEnabled val="1"/>
        </dgm:presLayoutVars>
      </dgm:prSet>
      <dgm:spPr/>
      <dgm:t>
        <a:bodyPr/>
        <a:lstStyle/>
        <a:p>
          <a:endParaRPr lang="en-US"/>
        </a:p>
      </dgm:t>
    </dgm:pt>
    <dgm:pt modelId="{7D656C18-35DB-45C7-A1E7-4A612C207F07}" type="pres">
      <dgm:prSet presAssocID="{A607C22C-C6E6-4BB0-B2DE-F3171729FDBB}" presName="Triangle" presStyleLbl="alignNode1" presStyleIdx="1" presStyleCnt="7"/>
      <dgm:spPr/>
    </dgm:pt>
    <dgm:pt modelId="{041E939D-A81F-4A6B-84A9-9AF285EAC86E}" type="pres">
      <dgm:prSet presAssocID="{DAB380CA-FDE4-4716-BF6D-035F4607CC68}" presName="sibTrans" presStyleCnt="0"/>
      <dgm:spPr/>
    </dgm:pt>
    <dgm:pt modelId="{B69B64BB-8942-4101-97A7-9BB3259A38F1}" type="pres">
      <dgm:prSet presAssocID="{DAB380CA-FDE4-4716-BF6D-035F4607CC68}" presName="space" presStyleCnt="0"/>
      <dgm:spPr/>
    </dgm:pt>
    <dgm:pt modelId="{AB1069D3-E94D-49DC-B44A-792AEF96AED0}" type="pres">
      <dgm:prSet presAssocID="{486793F2-BA4B-4B30-A9E5-4C1CA70B2D64}" presName="composite" presStyleCnt="0"/>
      <dgm:spPr/>
    </dgm:pt>
    <dgm:pt modelId="{B3FEBC14-A0F9-4427-813F-4D8198E5C38F}" type="pres">
      <dgm:prSet presAssocID="{486793F2-BA4B-4B30-A9E5-4C1CA70B2D64}" presName="LShape" presStyleLbl="alignNode1" presStyleIdx="2" presStyleCnt="7"/>
      <dgm:spPr/>
    </dgm:pt>
    <dgm:pt modelId="{2DF62C7A-C039-43B5-ABC6-ACA86BCF2821}" type="pres">
      <dgm:prSet presAssocID="{486793F2-BA4B-4B30-A9E5-4C1CA70B2D64}" presName="ParentText" presStyleLbl="revTx" presStyleIdx="1" presStyleCnt="4">
        <dgm:presLayoutVars>
          <dgm:chMax val="0"/>
          <dgm:chPref val="0"/>
          <dgm:bulletEnabled val="1"/>
        </dgm:presLayoutVars>
      </dgm:prSet>
      <dgm:spPr/>
      <dgm:t>
        <a:bodyPr/>
        <a:lstStyle/>
        <a:p>
          <a:endParaRPr lang="en-US"/>
        </a:p>
      </dgm:t>
    </dgm:pt>
    <dgm:pt modelId="{B21C6F94-CD0A-4D3A-B8B9-68044749B7E9}" type="pres">
      <dgm:prSet presAssocID="{486793F2-BA4B-4B30-A9E5-4C1CA70B2D64}" presName="Triangle" presStyleLbl="alignNode1" presStyleIdx="3" presStyleCnt="7"/>
      <dgm:spPr/>
    </dgm:pt>
    <dgm:pt modelId="{48F114EC-EDE0-427C-9D4E-A9757D9882B8}" type="pres">
      <dgm:prSet presAssocID="{E60E3B36-D047-4F59-A555-5E6CC01D9E5C}" presName="sibTrans" presStyleCnt="0"/>
      <dgm:spPr/>
    </dgm:pt>
    <dgm:pt modelId="{2ED2AFDB-129C-44DE-9FBD-6C544C13C7B4}" type="pres">
      <dgm:prSet presAssocID="{E60E3B36-D047-4F59-A555-5E6CC01D9E5C}" presName="space" presStyleCnt="0"/>
      <dgm:spPr/>
    </dgm:pt>
    <dgm:pt modelId="{8A289A9A-7A46-4FD7-BF3F-BD515B380955}" type="pres">
      <dgm:prSet presAssocID="{3E9DCC08-2D10-4009-861C-EC981747F901}" presName="composite" presStyleCnt="0"/>
      <dgm:spPr/>
    </dgm:pt>
    <dgm:pt modelId="{B140C9C0-7797-4FDC-96BA-120541B6739B}" type="pres">
      <dgm:prSet presAssocID="{3E9DCC08-2D10-4009-861C-EC981747F901}" presName="LShape" presStyleLbl="alignNode1" presStyleIdx="4" presStyleCnt="7"/>
      <dgm:spPr/>
    </dgm:pt>
    <dgm:pt modelId="{AB1BB4AA-0143-4441-B8F7-41DA7EAFEB7F}" type="pres">
      <dgm:prSet presAssocID="{3E9DCC08-2D10-4009-861C-EC981747F901}" presName="ParentText" presStyleLbl="revTx" presStyleIdx="2" presStyleCnt="4">
        <dgm:presLayoutVars>
          <dgm:chMax val="0"/>
          <dgm:chPref val="0"/>
          <dgm:bulletEnabled val="1"/>
        </dgm:presLayoutVars>
      </dgm:prSet>
      <dgm:spPr/>
      <dgm:t>
        <a:bodyPr/>
        <a:lstStyle/>
        <a:p>
          <a:endParaRPr lang="en-US"/>
        </a:p>
      </dgm:t>
    </dgm:pt>
    <dgm:pt modelId="{D55E03D0-9FCF-46F0-B68D-ABA3E0E2EDB3}" type="pres">
      <dgm:prSet presAssocID="{3E9DCC08-2D10-4009-861C-EC981747F901}" presName="Triangle" presStyleLbl="alignNode1" presStyleIdx="5" presStyleCnt="7"/>
      <dgm:spPr/>
    </dgm:pt>
    <dgm:pt modelId="{DC1C5E7A-2B74-4C69-A16A-A9B0E816BB92}" type="pres">
      <dgm:prSet presAssocID="{FE37F40D-9954-421D-AD4B-754677C9228E}" presName="sibTrans" presStyleCnt="0"/>
      <dgm:spPr/>
    </dgm:pt>
    <dgm:pt modelId="{818DB623-95D8-442D-B886-0CF04C6D2A4E}" type="pres">
      <dgm:prSet presAssocID="{FE37F40D-9954-421D-AD4B-754677C9228E}" presName="space" presStyleCnt="0"/>
      <dgm:spPr/>
    </dgm:pt>
    <dgm:pt modelId="{3165121C-95CE-4385-83F1-8CFDDDC6FE52}" type="pres">
      <dgm:prSet presAssocID="{3E2A038C-4AE8-4877-AB67-FDB155D6B346}" presName="composite" presStyleCnt="0"/>
      <dgm:spPr/>
    </dgm:pt>
    <dgm:pt modelId="{46FE0973-B4AC-462F-97C8-2D7DCF1415E6}" type="pres">
      <dgm:prSet presAssocID="{3E2A038C-4AE8-4877-AB67-FDB155D6B346}" presName="LShape" presStyleLbl="alignNode1" presStyleIdx="6" presStyleCnt="7"/>
      <dgm:spPr/>
    </dgm:pt>
    <dgm:pt modelId="{07B7BAA6-5984-467A-863E-71340EDE57AC}" type="pres">
      <dgm:prSet presAssocID="{3E2A038C-4AE8-4877-AB67-FDB155D6B346}" presName="ParentText" presStyleLbl="revTx" presStyleIdx="3" presStyleCnt="4">
        <dgm:presLayoutVars>
          <dgm:chMax val="0"/>
          <dgm:chPref val="0"/>
          <dgm:bulletEnabled val="1"/>
        </dgm:presLayoutVars>
      </dgm:prSet>
      <dgm:spPr/>
      <dgm:t>
        <a:bodyPr/>
        <a:lstStyle/>
        <a:p>
          <a:endParaRPr lang="en-US"/>
        </a:p>
      </dgm:t>
    </dgm:pt>
  </dgm:ptLst>
  <dgm:cxnLst>
    <dgm:cxn modelId="{D73A81F4-AAA7-4F6B-A9E1-3060C4B8A821}" type="presOf" srcId="{3E9DCC08-2D10-4009-861C-EC981747F901}" destId="{AB1BB4AA-0143-4441-B8F7-41DA7EAFEB7F}" srcOrd="0" destOrd="0" presId="urn:microsoft.com/office/officeart/2009/3/layout/StepUpProcess"/>
    <dgm:cxn modelId="{E9B93D03-0DF0-4B30-9A52-AFDC56CE3633}" type="presOf" srcId="{74E6D4C6-9D14-4EED-B6FD-19F6437AC0A7}" destId="{29AA596D-69ED-4F25-8E72-3806408D2896}" srcOrd="0" destOrd="0" presId="urn:microsoft.com/office/officeart/2009/3/layout/StepUpProcess"/>
    <dgm:cxn modelId="{640E6BBE-3036-4B2C-B2FE-F9469D085507}" type="presOf" srcId="{A607C22C-C6E6-4BB0-B2DE-F3171729FDBB}" destId="{C6DF7669-559A-4961-B4A4-B4B3613A4482}" srcOrd="0" destOrd="0" presId="urn:microsoft.com/office/officeart/2009/3/layout/StepUpProcess"/>
    <dgm:cxn modelId="{01F1412A-C122-407B-A260-4DB7B5C5DC54}" srcId="{74E6D4C6-9D14-4EED-B6FD-19F6437AC0A7}" destId="{3E2A038C-4AE8-4877-AB67-FDB155D6B346}" srcOrd="3" destOrd="0" parTransId="{9C0C0898-728A-4EDD-80EE-2F173AC7E762}" sibTransId="{CC604676-4A69-44B1-A912-A8289A7AF602}"/>
    <dgm:cxn modelId="{222AE208-85C4-4D4B-860A-791C459E6B20}" type="presOf" srcId="{3E2A038C-4AE8-4877-AB67-FDB155D6B346}" destId="{07B7BAA6-5984-467A-863E-71340EDE57AC}" srcOrd="0" destOrd="0" presId="urn:microsoft.com/office/officeart/2009/3/layout/StepUpProcess"/>
    <dgm:cxn modelId="{4AB0CCDE-F683-4A02-9B24-9A06649BD029}" type="presOf" srcId="{486793F2-BA4B-4B30-A9E5-4C1CA70B2D64}" destId="{2DF62C7A-C039-43B5-ABC6-ACA86BCF2821}" srcOrd="0" destOrd="0" presId="urn:microsoft.com/office/officeart/2009/3/layout/StepUpProcess"/>
    <dgm:cxn modelId="{94792916-C3A1-40F0-8526-4D6DFEE5E646}" srcId="{74E6D4C6-9D14-4EED-B6FD-19F6437AC0A7}" destId="{486793F2-BA4B-4B30-A9E5-4C1CA70B2D64}" srcOrd="1" destOrd="0" parTransId="{4CEF07CF-D9CE-4D57-9442-C7568B3ADFAC}" sibTransId="{E60E3B36-D047-4F59-A555-5E6CC01D9E5C}"/>
    <dgm:cxn modelId="{C1FBCC1D-3371-40D9-BC2B-6E1591A5DC23}" srcId="{74E6D4C6-9D14-4EED-B6FD-19F6437AC0A7}" destId="{A607C22C-C6E6-4BB0-B2DE-F3171729FDBB}" srcOrd="0" destOrd="0" parTransId="{FAD4D002-319F-4D54-B1D7-BE92707ACAA9}" sibTransId="{DAB380CA-FDE4-4716-BF6D-035F4607CC68}"/>
    <dgm:cxn modelId="{8F51F1E0-67B8-4904-8A69-CD4B56618402}" srcId="{74E6D4C6-9D14-4EED-B6FD-19F6437AC0A7}" destId="{3E9DCC08-2D10-4009-861C-EC981747F901}" srcOrd="2" destOrd="0" parTransId="{8DA54115-DA48-41A2-B14B-87057E298718}" sibTransId="{FE37F40D-9954-421D-AD4B-754677C9228E}"/>
    <dgm:cxn modelId="{111343DB-604D-4AD8-A3CB-0AC66C1D0C37}" type="presParOf" srcId="{29AA596D-69ED-4F25-8E72-3806408D2896}" destId="{D997F348-7215-4C2D-B902-177D0753079B}" srcOrd="0" destOrd="0" presId="urn:microsoft.com/office/officeart/2009/3/layout/StepUpProcess"/>
    <dgm:cxn modelId="{7BE1762F-EC15-4D57-93A8-40995A322DD8}" type="presParOf" srcId="{D997F348-7215-4C2D-B902-177D0753079B}" destId="{7D371C0A-5BE1-4A37-9C71-7BFBD99EEA46}" srcOrd="0" destOrd="0" presId="urn:microsoft.com/office/officeart/2009/3/layout/StepUpProcess"/>
    <dgm:cxn modelId="{7E31BEAA-8CF3-4F0F-8FFB-A353260600F9}" type="presParOf" srcId="{D997F348-7215-4C2D-B902-177D0753079B}" destId="{C6DF7669-559A-4961-B4A4-B4B3613A4482}" srcOrd="1" destOrd="0" presId="urn:microsoft.com/office/officeart/2009/3/layout/StepUpProcess"/>
    <dgm:cxn modelId="{88EC481F-7C33-4CD5-9A8C-E8047DE7C48A}" type="presParOf" srcId="{D997F348-7215-4C2D-B902-177D0753079B}" destId="{7D656C18-35DB-45C7-A1E7-4A612C207F07}" srcOrd="2" destOrd="0" presId="urn:microsoft.com/office/officeart/2009/3/layout/StepUpProcess"/>
    <dgm:cxn modelId="{31E0A787-BFAD-48BE-8FD4-CC41ED149F10}" type="presParOf" srcId="{29AA596D-69ED-4F25-8E72-3806408D2896}" destId="{041E939D-A81F-4A6B-84A9-9AF285EAC86E}" srcOrd="1" destOrd="0" presId="urn:microsoft.com/office/officeart/2009/3/layout/StepUpProcess"/>
    <dgm:cxn modelId="{9CC0A5B2-637E-4E7A-A8D7-56591DD8DDA9}" type="presParOf" srcId="{041E939D-A81F-4A6B-84A9-9AF285EAC86E}" destId="{B69B64BB-8942-4101-97A7-9BB3259A38F1}" srcOrd="0" destOrd="0" presId="urn:microsoft.com/office/officeart/2009/3/layout/StepUpProcess"/>
    <dgm:cxn modelId="{0A0407CA-1FC2-42C0-9B2E-74BB54BE3466}" type="presParOf" srcId="{29AA596D-69ED-4F25-8E72-3806408D2896}" destId="{AB1069D3-E94D-49DC-B44A-792AEF96AED0}" srcOrd="2" destOrd="0" presId="urn:microsoft.com/office/officeart/2009/3/layout/StepUpProcess"/>
    <dgm:cxn modelId="{5C845556-4DF7-4FC9-BB16-2AFF21952975}" type="presParOf" srcId="{AB1069D3-E94D-49DC-B44A-792AEF96AED0}" destId="{B3FEBC14-A0F9-4427-813F-4D8198E5C38F}" srcOrd="0" destOrd="0" presId="urn:microsoft.com/office/officeart/2009/3/layout/StepUpProcess"/>
    <dgm:cxn modelId="{698121A7-99B6-4338-8A77-51875AB1CBB7}" type="presParOf" srcId="{AB1069D3-E94D-49DC-B44A-792AEF96AED0}" destId="{2DF62C7A-C039-43B5-ABC6-ACA86BCF2821}" srcOrd="1" destOrd="0" presId="urn:microsoft.com/office/officeart/2009/3/layout/StepUpProcess"/>
    <dgm:cxn modelId="{7E906AEC-378A-47E7-9B61-414568EE11F0}" type="presParOf" srcId="{AB1069D3-E94D-49DC-B44A-792AEF96AED0}" destId="{B21C6F94-CD0A-4D3A-B8B9-68044749B7E9}" srcOrd="2" destOrd="0" presId="urn:microsoft.com/office/officeart/2009/3/layout/StepUpProcess"/>
    <dgm:cxn modelId="{61195880-16B3-4A9E-9640-AF02EE72016F}" type="presParOf" srcId="{29AA596D-69ED-4F25-8E72-3806408D2896}" destId="{48F114EC-EDE0-427C-9D4E-A9757D9882B8}" srcOrd="3" destOrd="0" presId="urn:microsoft.com/office/officeart/2009/3/layout/StepUpProcess"/>
    <dgm:cxn modelId="{C3DC5D9B-FE54-4242-AAF0-E6DD322656D7}" type="presParOf" srcId="{48F114EC-EDE0-427C-9D4E-A9757D9882B8}" destId="{2ED2AFDB-129C-44DE-9FBD-6C544C13C7B4}" srcOrd="0" destOrd="0" presId="urn:microsoft.com/office/officeart/2009/3/layout/StepUpProcess"/>
    <dgm:cxn modelId="{0D0749BF-AD0B-4669-97BC-193167E7333A}" type="presParOf" srcId="{29AA596D-69ED-4F25-8E72-3806408D2896}" destId="{8A289A9A-7A46-4FD7-BF3F-BD515B380955}" srcOrd="4" destOrd="0" presId="urn:microsoft.com/office/officeart/2009/3/layout/StepUpProcess"/>
    <dgm:cxn modelId="{0F24907F-A733-457E-BE83-E81D5415B460}" type="presParOf" srcId="{8A289A9A-7A46-4FD7-BF3F-BD515B380955}" destId="{B140C9C0-7797-4FDC-96BA-120541B6739B}" srcOrd="0" destOrd="0" presId="urn:microsoft.com/office/officeart/2009/3/layout/StepUpProcess"/>
    <dgm:cxn modelId="{B78C1780-C72B-49CE-ABB2-C93F10829F8A}" type="presParOf" srcId="{8A289A9A-7A46-4FD7-BF3F-BD515B380955}" destId="{AB1BB4AA-0143-4441-B8F7-41DA7EAFEB7F}" srcOrd="1" destOrd="0" presId="urn:microsoft.com/office/officeart/2009/3/layout/StepUpProcess"/>
    <dgm:cxn modelId="{B371893C-15AA-4B65-AFFE-185AFC82BC40}" type="presParOf" srcId="{8A289A9A-7A46-4FD7-BF3F-BD515B380955}" destId="{D55E03D0-9FCF-46F0-B68D-ABA3E0E2EDB3}" srcOrd="2" destOrd="0" presId="urn:microsoft.com/office/officeart/2009/3/layout/StepUpProcess"/>
    <dgm:cxn modelId="{60326CBF-25EB-475A-85FB-2F0BD7944D12}" type="presParOf" srcId="{29AA596D-69ED-4F25-8E72-3806408D2896}" destId="{DC1C5E7A-2B74-4C69-A16A-A9B0E816BB92}" srcOrd="5" destOrd="0" presId="urn:microsoft.com/office/officeart/2009/3/layout/StepUpProcess"/>
    <dgm:cxn modelId="{187CF38D-F412-48A2-A266-28A9F7DB38D0}" type="presParOf" srcId="{DC1C5E7A-2B74-4C69-A16A-A9B0E816BB92}" destId="{818DB623-95D8-442D-B886-0CF04C6D2A4E}" srcOrd="0" destOrd="0" presId="urn:microsoft.com/office/officeart/2009/3/layout/StepUpProcess"/>
    <dgm:cxn modelId="{EA3D1440-EA1A-49D1-BC73-E0F34191DA2E}" type="presParOf" srcId="{29AA596D-69ED-4F25-8E72-3806408D2896}" destId="{3165121C-95CE-4385-83F1-8CFDDDC6FE52}" srcOrd="6" destOrd="0" presId="urn:microsoft.com/office/officeart/2009/3/layout/StepUpProcess"/>
    <dgm:cxn modelId="{63865BAD-70F1-457E-B019-0EC44D0E2746}" type="presParOf" srcId="{3165121C-95CE-4385-83F1-8CFDDDC6FE52}" destId="{46FE0973-B4AC-462F-97C8-2D7DCF1415E6}" srcOrd="0" destOrd="0" presId="urn:microsoft.com/office/officeart/2009/3/layout/StepUpProcess"/>
    <dgm:cxn modelId="{7E2173A0-1FEC-4DB9-B526-B407E59BBAFD}" type="presParOf" srcId="{3165121C-95CE-4385-83F1-8CFDDDC6FE52}" destId="{07B7BAA6-5984-467A-863E-71340EDE57AC}" srcOrd="1" destOrd="0" presId="urn:microsoft.com/office/officeart/2009/3/layout/StepUp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371C0A-5BE1-4A37-9C71-7BFBD99EEA46}">
      <dsp:nvSpPr>
        <dsp:cNvPr id="0" name=""/>
        <dsp:cNvSpPr/>
      </dsp:nvSpPr>
      <dsp:spPr>
        <a:xfrm rot="5400000">
          <a:off x="571280" y="1962819"/>
          <a:ext cx="1697359" cy="2824368"/>
        </a:xfrm>
        <a:prstGeom prst="corner">
          <a:avLst>
            <a:gd name="adj1" fmla="val 16120"/>
            <a:gd name="adj2" fmla="val 1611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6350" cap="flat" cmpd="sng" algn="ctr">
          <a:solidFill>
            <a:schemeClr val="accent3">
              <a:hueOff val="0"/>
              <a:satOff val="0"/>
              <a:lumOff val="0"/>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C6DF7669-559A-4961-B4A4-B4B3613A4482}">
      <dsp:nvSpPr>
        <dsp:cNvPr id="0" name=""/>
        <dsp:cNvSpPr/>
      </dsp:nvSpPr>
      <dsp:spPr>
        <a:xfrm>
          <a:off x="287948" y="2806697"/>
          <a:ext cx="2549855" cy="2235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a:latin typeface="UTM Isadora" panose="02040603050506020204" pitchFamily="18" charset="0"/>
            </a:rPr>
            <a:t>- Chia lớp thành 2 đội (nếu lớp trực tiếp).</a:t>
          </a:r>
        </a:p>
      </dsp:txBody>
      <dsp:txXfrm>
        <a:off x="287948" y="2806697"/>
        <a:ext cx="2549855" cy="2235097"/>
      </dsp:txXfrm>
    </dsp:sp>
    <dsp:sp modelId="{7D656C18-35DB-45C7-A1E7-4A612C207F07}">
      <dsp:nvSpPr>
        <dsp:cNvPr id="0" name=""/>
        <dsp:cNvSpPr/>
      </dsp:nvSpPr>
      <dsp:spPr>
        <a:xfrm>
          <a:off x="2356699" y="1754886"/>
          <a:ext cx="481104" cy="481104"/>
        </a:xfrm>
        <a:prstGeom prst="triangle">
          <a:avLst>
            <a:gd name="adj" fmla="val 100000"/>
          </a:avLst>
        </a:prstGeom>
        <a:gradFill rotWithShape="0">
          <a:gsLst>
            <a:gs pos="0">
              <a:schemeClr val="accent3">
                <a:hueOff val="-501791"/>
                <a:satOff val="7388"/>
                <a:lumOff val="261"/>
                <a:alphaOff val="0"/>
                <a:satMod val="103000"/>
                <a:lumMod val="102000"/>
                <a:tint val="94000"/>
              </a:schemeClr>
            </a:gs>
            <a:gs pos="50000">
              <a:schemeClr val="accent3">
                <a:hueOff val="-501791"/>
                <a:satOff val="7388"/>
                <a:lumOff val="261"/>
                <a:alphaOff val="0"/>
                <a:satMod val="110000"/>
                <a:lumMod val="100000"/>
                <a:shade val="100000"/>
              </a:schemeClr>
            </a:gs>
            <a:gs pos="100000">
              <a:schemeClr val="accent3">
                <a:hueOff val="-501791"/>
                <a:satOff val="7388"/>
                <a:lumOff val="261"/>
                <a:alphaOff val="0"/>
                <a:lumMod val="99000"/>
                <a:satMod val="120000"/>
                <a:shade val="78000"/>
              </a:schemeClr>
            </a:gs>
          </a:gsLst>
          <a:lin ang="5400000" scaled="0"/>
        </a:gradFill>
        <a:ln w="6350" cap="flat" cmpd="sng" algn="ctr">
          <a:solidFill>
            <a:schemeClr val="accent3">
              <a:hueOff val="-501791"/>
              <a:satOff val="7388"/>
              <a:lumOff val="261"/>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B3FEBC14-A0F9-4427-813F-4D8198E5C38F}">
      <dsp:nvSpPr>
        <dsp:cNvPr id="0" name=""/>
        <dsp:cNvSpPr/>
      </dsp:nvSpPr>
      <dsp:spPr>
        <a:xfrm rot="5400000">
          <a:off x="3692801" y="1190396"/>
          <a:ext cx="1697359" cy="2824368"/>
        </a:xfrm>
        <a:prstGeom prst="corner">
          <a:avLst>
            <a:gd name="adj1" fmla="val 16120"/>
            <a:gd name="adj2" fmla="val 16110"/>
          </a:avLst>
        </a:prstGeom>
        <a:gradFill rotWithShape="0">
          <a:gsLst>
            <a:gs pos="0">
              <a:schemeClr val="accent3">
                <a:hueOff val="-1003583"/>
                <a:satOff val="14777"/>
                <a:lumOff val="523"/>
                <a:alphaOff val="0"/>
                <a:satMod val="103000"/>
                <a:lumMod val="102000"/>
                <a:tint val="94000"/>
              </a:schemeClr>
            </a:gs>
            <a:gs pos="50000">
              <a:schemeClr val="accent3">
                <a:hueOff val="-1003583"/>
                <a:satOff val="14777"/>
                <a:lumOff val="523"/>
                <a:alphaOff val="0"/>
                <a:satMod val="110000"/>
                <a:lumMod val="100000"/>
                <a:shade val="100000"/>
              </a:schemeClr>
            </a:gs>
            <a:gs pos="100000">
              <a:schemeClr val="accent3">
                <a:hueOff val="-1003583"/>
                <a:satOff val="14777"/>
                <a:lumOff val="523"/>
                <a:alphaOff val="0"/>
                <a:lumMod val="99000"/>
                <a:satMod val="120000"/>
                <a:shade val="78000"/>
              </a:schemeClr>
            </a:gs>
          </a:gsLst>
          <a:lin ang="5400000" scaled="0"/>
        </a:gradFill>
        <a:ln w="6350" cap="flat" cmpd="sng" algn="ctr">
          <a:solidFill>
            <a:schemeClr val="accent3">
              <a:hueOff val="-1003583"/>
              <a:satOff val="14777"/>
              <a:lumOff val="523"/>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2DF62C7A-C039-43B5-ABC6-ACA86BCF2821}">
      <dsp:nvSpPr>
        <dsp:cNvPr id="0" name=""/>
        <dsp:cNvSpPr/>
      </dsp:nvSpPr>
      <dsp:spPr>
        <a:xfrm>
          <a:off x="3409469" y="2034274"/>
          <a:ext cx="2549855" cy="2235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a:latin typeface="UTM Isadora" panose="02040603050506020204" pitchFamily="18" charset="0"/>
            </a:rPr>
            <a:t>- Giáo viên chọn lần lượt các bạn bất kì để tham gia trò chơi.</a:t>
          </a:r>
        </a:p>
      </dsp:txBody>
      <dsp:txXfrm>
        <a:off x="3409469" y="2034274"/>
        <a:ext cx="2549855" cy="2235097"/>
      </dsp:txXfrm>
    </dsp:sp>
    <dsp:sp modelId="{B21C6F94-CD0A-4D3A-B8B9-68044749B7E9}">
      <dsp:nvSpPr>
        <dsp:cNvPr id="0" name=""/>
        <dsp:cNvSpPr/>
      </dsp:nvSpPr>
      <dsp:spPr>
        <a:xfrm>
          <a:off x="5478220" y="982463"/>
          <a:ext cx="481104" cy="481104"/>
        </a:xfrm>
        <a:prstGeom prst="triangle">
          <a:avLst>
            <a:gd name="adj" fmla="val 100000"/>
          </a:avLst>
        </a:prstGeom>
        <a:gradFill rotWithShape="0">
          <a:gsLst>
            <a:gs pos="0">
              <a:schemeClr val="accent3">
                <a:hueOff val="-1505374"/>
                <a:satOff val="22165"/>
                <a:lumOff val="784"/>
                <a:alphaOff val="0"/>
                <a:satMod val="103000"/>
                <a:lumMod val="102000"/>
                <a:tint val="94000"/>
              </a:schemeClr>
            </a:gs>
            <a:gs pos="50000">
              <a:schemeClr val="accent3">
                <a:hueOff val="-1505374"/>
                <a:satOff val="22165"/>
                <a:lumOff val="784"/>
                <a:alphaOff val="0"/>
                <a:satMod val="110000"/>
                <a:lumMod val="100000"/>
                <a:shade val="100000"/>
              </a:schemeClr>
            </a:gs>
            <a:gs pos="100000">
              <a:schemeClr val="accent3">
                <a:hueOff val="-1505374"/>
                <a:satOff val="22165"/>
                <a:lumOff val="784"/>
                <a:alphaOff val="0"/>
                <a:lumMod val="99000"/>
                <a:satMod val="120000"/>
                <a:shade val="78000"/>
              </a:schemeClr>
            </a:gs>
          </a:gsLst>
          <a:lin ang="5400000" scaled="0"/>
        </a:gradFill>
        <a:ln w="6350" cap="flat" cmpd="sng" algn="ctr">
          <a:solidFill>
            <a:schemeClr val="accent3">
              <a:hueOff val="-1505374"/>
              <a:satOff val="22165"/>
              <a:lumOff val="784"/>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B140C9C0-7797-4FDC-96BA-120541B6739B}">
      <dsp:nvSpPr>
        <dsp:cNvPr id="0" name=""/>
        <dsp:cNvSpPr/>
      </dsp:nvSpPr>
      <dsp:spPr>
        <a:xfrm rot="5400000">
          <a:off x="6814322" y="417972"/>
          <a:ext cx="1697359" cy="2824368"/>
        </a:xfrm>
        <a:prstGeom prst="corner">
          <a:avLst>
            <a:gd name="adj1" fmla="val 16120"/>
            <a:gd name="adj2" fmla="val 16110"/>
          </a:avLst>
        </a:prstGeom>
        <a:gradFill rotWithShape="0">
          <a:gsLst>
            <a:gs pos="0">
              <a:schemeClr val="accent3">
                <a:hueOff val="-2007166"/>
                <a:satOff val="29553"/>
                <a:lumOff val="1045"/>
                <a:alphaOff val="0"/>
                <a:satMod val="103000"/>
                <a:lumMod val="102000"/>
                <a:tint val="94000"/>
              </a:schemeClr>
            </a:gs>
            <a:gs pos="50000">
              <a:schemeClr val="accent3">
                <a:hueOff val="-2007166"/>
                <a:satOff val="29553"/>
                <a:lumOff val="1045"/>
                <a:alphaOff val="0"/>
                <a:satMod val="110000"/>
                <a:lumMod val="100000"/>
                <a:shade val="100000"/>
              </a:schemeClr>
            </a:gs>
            <a:gs pos="100000">
              <a:schemeClr val="accent3">
                <a:hueOff val="-2007166"/>
                <a:satOff val="29553"/>
                <a:lumOff val="1045"/>
                <a:alphaOff val="0"/>
                <a:lumMod val="99000"/>
                <a:satMod val="120000"/>
                <a:shade val="78000"/>
              </a:schemeClr>
            </a:gs>
          </a:gsLst>
          <a:lin ang="5400000" scaled="0"/>
        </a:gradFill>
        <a:ln w="6350" cap="flat" cmpd="sng" algn="ctr">
          <a:solidFill>
            <a:schemeClr val="accent3">
              <a:hueOff val="-2007166"/>
              <a:satOff val="29553"/>
              <a:lumOff val="1045"/>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AB1BB4AA-0143-4441-B8F7-41DA7EAFEB7F}">
      <dsp:nvSpPr>
        <dsp:cNvPr id="0" name=""/>
        <dsp:cNvSpPr/>
      </dsp:nvSpPr>
      <dsp:spPr>
        <a:xfrm>
          <a:off x="6530990" y="1261850"/>
          <a:ext cx="2549855" cy="2235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a:latin typeface="UTM Isadora" panose="02040603050506020204" pitchFamily="18" charset="0"/>
            </a:rPr>
            <a:t>- Trong thời gian 5 giây kể từ khi giáo viên nêu tên địa danh, học sinh đó phải xác định được vị trí địa danh đó trên bản đồ.</a:t>
          </a:r>
        </a:p>
      </dsp:txBody>
      <dsp:txXfrm>
        <a:off x="6530990" y="1261850"/>
        <a:ext cx="2549855" cy="2235097"/>
      </dsp:txXfrm>
    </dsp:sp>
    <dsp:sp modelId="{D55E03D0-9FCF-46F0-B68D-ABA3E0E2EDB3}">
      <dsp:nvSpPr>
        <dsp:cNvPr id="0" name=""/>
        <dsp:cNvSpPr/>
      </dsp:nvSpPr>
      <dsp:spPr>
        <a:xfrm>
          <a:off x="8599741" y="210039"/>
          <a:ext cx="481104" cy="481104"/>
        </a:xfrm>
        <a:prstGeom prst="triangle">
          <a:avLst>
            <a:gd name="adj" fmla="val 100000"/>
          </a:avLst>
        </a:prstGeom>
        <a:gradFill rotWithShape="0">
          <a:gsLst>
            <a:gs pos="0">
              <a:schemeClr val="accent3">
                <a:hueOff val="-2508957"/>
                <a:satOff val="36942"/>
                <a:lumOff val="1307"/>
                <a:alphaOff val="0"/>
                <a:satMod val="103000"/>
                <a:lumMod val="102000"/>
                <a:tint val="94000"/>
              </a:schemeClr>
            </a:gs>
            <a:gs pos="50000">
              <a:schemeClr val="accent3">
                <a:hueOff val="-2508957"/>
                <a:satOff val="36942"/>
                <a:lumOff val="1307"/>
                <a:alphaOff val="0"/>
                <a:satMod val="110000"/>
                <a:lumMod val="100000"/>
                <a:shade val="100000"/>
              </a:schemeClr>
            </a:gs>
            <a:gs pos="100000">
              <a:schemeClr val="accent3">
                <a:hueOff val="-2508957"/>
                <a:satOff val="36942"/>
                <a:lumOff val="1307"/>
                <a:alphaOff val="0"/>
                <a:lumMod val="99000"/>
                <a:satMod val="120000"/>
                <a:shade val="78000"/>
              </a:schemeClr>
            </a:gs>
          </a:gsLst>
          <a:lin ang="5400000" scaled="0"/>
        </a:gradFill>
        <a:ln w="6350" cap="flat" cmpd="sng" algn="ctr">
          <a:solidFill>
            <a:schemeClr val="accent3">
              <a:hueOff val="-2508957"/>
              <a:satOff val="36942"/>
              <a:lumOff val="1307"/>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46FE0973-B4AC-462F-97C8-2D7DCF1415E6}">
      <dsp:nvSpPr>
        <dsp:cNvPr id="0" name=""/>
        <dsp:cNvSpPr/>
      </dsp:nvSpPr>
      <dsp:spPr>
        <a:xfrm rot="5400000">
          <a:off x="9935843" y="-354450"/>
          <a:ext cx="1697359" cy="2824368"/>
        </a:xfrm>
        <a:prstGeom prst="corner">
          <a:avLst>
            <a:gd name="adj1" fmla="val 16120"/>
            <a:gd name="adj2" fmla="val 16110"/>
          </a:avLst>
        </a:prstGeom>
        <a:gradFill rotWithShape="0">
          <a:gsLst>
            <a:gs pos="0">
              <a:schemeClr val="accent3">
                <a:hueOff val="-3010749"/>
                <a:satOff val="44330"/>
                <a:lumOff val="1568"/>
                <a:alphaOff val="0"/>
                <a:satMod val="103000"/>
                <a:lumMod val="102000"/>
                <a:tint val="94000"/>
              </a:schemeClr>
            </a:gs>
            <a:gs pos="50000">
              <a:schemeClr val="accent3">
                <a:hueOff val="-3010749"/>
                <a:satOff val="44330"/>
                <a:lumOff val="1568"/>
                <a:alphaOff val="0"/>
                <a:satMod val="110000"/>
                <a:lumMod val="100000"/>
                <a:shade val="100000"/>
              </a:schemeClr>
            </a:gs>
            <a:gs pos="100000">
              <a:schemeClr val="accent3">
                <a:hueOff val="-3010749"/>
                <a:satOff val="44330"/>
                <a:lumOff val="1568"/>
                <a:alphaOff val="0"/>
                <a:lumMod val="99000"/>
                <a:satMod val="120000"/>
                <a:shade val="78000"/>
              </a:schemeClr>
            </a:gs>
          </a:gsLst>
          <a:lin ang="5400000" scaled="0"/>
        </a:gradFill>
        <a:ln w="6350" cap="flat" cmpd="sng" algn="ctr">
          <a:solidFill>
            <a:schemeClr val="accent3">
              <a:hueOff val="-3010749"/>
              <a:satOff val="44330"/>
              <a:lumOff val="1568"/>
              <a:alphaOff val="0"/>
            </a:schemeClr>
          </a:solidFill>
          <a:prstDash val="solid"/>
          <a:miter lim="800000"/>
        </a:ln>
        <a:effectLst/>
        <a:scene3d>
          <a:camera prst="orthographicFront"/>
          <a:lightRig rig="flat" dir="t"/>
        </a:scene3d>
        <a:sp3d prstMaterial="plastic">
          <a:bevelT w="120900" h="88900"/>
          <a:bevelB w="88900" h="31750" prst="angle"/>
        </a:sp3d>
      </dsp:spPr>
      <dsp:style>
        <a:lnRef idx="1">
          <a:scrgbClr r="0" g="0" b="0"/>
        </a:lnRef>
        <a:fillRef idx="3">
          <a:scrgbClr r="0" g="0" b="0"/>
        </a:fillRef>
        <a:effectRef idx="2">
          <a:scrgbClr r="0" g="0" b="0"/>
        </a:effectRef>
        <a:fontRef idx="minor">
          <a:schemeClr val="lt1"/>
        </a:fontRef>
      </dsp:style>
    </dsp:sp>
    <dsp:sp modelId="{07B7BAA6-5984-467A-863E-71340EDE57AC}">
      <dsp:nvSpPr>
        <dsp:cNvPr id="0" name=""/>
        <dsp:cNvSpPr/>
      </dsp:nvSpPr>
      <dsp:spPr>
        <a:xfrm>
          <a:off x="9652511" y="489427"/>
          <a:ext cx="2549855" cy="2235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lvl="0" algn="l" defTabSz="1244600">
            <a:lnSpc>
              <a:spcPct val="90000"/>
            </a:lnSpc>
            <a:spcBef>
              <a:spcPct val="0"/>
            </a:spcBef>
            <a:spcAft>
              <a:spcPct val="35000"/>
            </a:spcAft>
          </a:pPr>
          <a:r>
            <a:rPr lang="en-US" sz="2800" kern="1200">
              <a:latin typeface="UTM Isadora" panose="02040603050506020204" pitchFamily="18" charset="0"/>
            </a:rPr>
            <a:t>- Nếu đúng sẽ được cộng 1 điểm. Đội nào có nhiều điểm hơn sẽ giành chiến thắng.</a:t>
          </a:r>
        </a:p>
      </dsp:txBody>
      <dsp:txXfrm>
        <a:off x="9652511" y="489427"/>
        <a:ext cx="2549855" cy="2235097"/>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7BE169-E4DC-4A5D-9D74-B3B2A5901BB4}" type="datetimeFigureOut">
              <a:rPr lang="en-US" smtClean="0"/>
              <a:t>7/21/2023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90AC26-A5E9-443B-A95E-DD78534C947D}" type="slidenum">
              <a:rPr lang="en-US" smtClean="0"/>
              <a:t>‹#›</a:t>
            </a:fld>
            <a:endParaRPr lang="en-US"/>
          </a:p>
        </p:txBody>
      </p:sp>
    </p:spTree>
    <p:extLst>
      <p:ext uri="{BB962C8B-B14F-4D97-AF65-F5344CB8AC3E}">
        <p14:creationId xmlns:p14="http://schemas.microsoft.com/office/powerpoint/2010/main" val="1393214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BFF83F-A98F-423C-8E73-F48395866401}" type="slidenum">
              <a:rPr lang="zh-CN" altLang="en-US" smtClean="0"/>
              <a:t>1</a:t>
            </a:fld>
            <a:endParaRPr lang="zh-CN" altLang="en-US"/>
          </a:p>
        </p:txBody>
      </p:sp>
    </p:spTree>
    <p:extLst>
      <p:ext uri="{BB962C8B-B14F-4D97-AF65-F5344CB8AC3E}">
        <p14:creationId xmlns:p14="http://schemas.microsoft.com/office/powerpoint/2010/main" val="15637904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BFF83F-A98F-423C-8E73-F48395866401}" type="slidenum">
              <a:rPr lang="zh-CN" altLang="en-US" smtClean="0"/>
              <a:t>4</a:t>
            </a:fld>
            <a:endParaRPr lang="zh-CN" altLang="en-US"/>
          </a:p>
        </p:txBody>
      </p:sp>
    </p:spTree>
    <p:extLst>
      <p:ext uri="{BB962C8B-B14F-4D97-AF65-F5344CB8AC3E}">
        <p14:creationId xmlns:p14="http://schemas.microsoft.com/office/powerpoint/2010/main" val="3717694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F3BFF83F-A98F-423C-8E73-F48395866401}" type="slidenum">
              <a:rPr lang="zh-CN" altLang="en-US" smtClean="0"/>
              <a:t>5</a:t>
            </a:fld>
            <a:endParaRPr lang="zh-CN" altLang="en-US"/>
          </a:p>
        </p:txBody>
      </p:sp>
    </p:spTree>
    <p:extLst>
      <p:ext uri="{BB962C8B-B14F-4D97-AF65-F5344CB8AC3E}">
        <p14:creationId xmlns:p14="http://schemas.microsoft.com/office/powerpoint/2010/main" val="17190951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BFF83F-A98F-423C-8E73-F4839586640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2872435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0000"/>
                </a:solidFill>
                <a:effectLst/>
                <a:latin typeface="Times New Roman" panose="02020603050405020304" pitchFamily="18" charset="0"/>
                <a:cs typeface="Times New Roman" panose="02020603050405020304" pitchFamily="18" charset="0"/>
              </a:rPr>
              <a:t>Việt Nam hiện có 2360 con sông dài trên 10km, trong đó 93% là các con sông ngắn và nhỏ, chảy liên tỉnh,</a:t>
            </a:r>
            <a:r>
              <a:rPr lang="vi-VN" b="0" i="0">
                <a:solidFill>
                  <a:srgbClr val="555555"/>
                </a:solidFill>
                <a:effectLst/>
                <a:latin typeface="Arial" panose="020B0604020202020204" pitchFamily="34" charset="0"/>
              </a:rPr>
              <a:t> </a:t>
            </a:r>
            <a:r>
              <a:rPr lang="en-US" b="0" i="0">
                <a:solidFill>
                  <a:srgbClr val="555555"/>
                </a:solidFill>
                <a:effectLst/>
                <a:latin typeface="Arial" panose="020B0604020202020204" pitchFamily="34" charset="0"/>
              </a:rPr>
              <a:t>t</a:t>
            </a:r>
            <a:r>
              <a:rPr lang="vi-VN" b="0" i="0">
                <a:solidFill>
                  <a:srgbClr val="555555"/>
                </a:solidFill>
                <a:effectLst/>
                <a:latin typeface="Arial" panose="020B0604020202020204" pitchFamily="34" charset="0"/>
              </a:rPr>
              <a:t>rong đó, 191 tuyến sông, kênh với tổng chiều dài 6.734,6km được xem là tuyến đường sông quốc gia</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a:solidFill>
                <a:srgbClr val="000099"/>
              </a:solidFill>
              <a:latin typeface="Times New Roman" panose="02020603050405020304" pitchFamily="18"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ED3C068-A5E6-4965-B230-112AD8CAD2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46077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i="0" dirty="0">
                <a:solidFill>
                  <a:srgbClr val="000000"/>
                </a:solidFill>
                <a:effectLst/>
                <a:latin typeface="Libre Franklin"/>
              </a:rPr>
              <a:t>Vòng cung núi đá vôi Bắc Sơn</a:t>
            </a:r>
            <a:r>
              <a:rPr lang="en-US" b="0" i="0" dirty="0">
                <a:solidFill>
                  <a:srgbClr val="000000"/>
                </a:solidFill>
                <a:effectLst/>
                <a:latin typeface="Libre Franklin"/>
              </a:rPr>
              <a:t>  </a:t>
            </a:r>
            <a:r>
              <a:rPr lang="en-US" b="0" i="0" dirty="0" err="1">
                <a:solidFill>
                  <a:srgbClr val="000000"/>
                </a:solidFill>
                <a:effectLst/>
                <a:latin typeface="Libre Franklin"/>
              </a:rPr>
              <a:t>thuoc</a:t>
            </a:r>
            <a:r>
              <a:rPr lang="en-US" b="0" i="0" dirty="0">
                <a:solidFill>
                  <a:srgbClr val="000000"/>
                </a:solidFill>
                <a:effectLst/>
                <a:latin typeface="Libre Franklin"/>
              </a:rPr>
              <a:t> </a:t>
            </a:r>
            <a:r>
              <a:rPr lang="en-US" b="0" i="0" dirty="0" err="1">
                <a:solidFill>
                  <a:srgbClr val="000000"/>
                </a:solidFill>
                <a:effectLst/>
                <a:latin typeface="Libre Franklin"/>
              </a:rPr>
              <a:t>tinh</a:t>
            </a:r>
            <a:r>
              <a:rPr lang="en-US" b="0" i="0" dirty="0">
                <a:solidFill>
                  <a:srgbClr val="000000"/>
                </a:solidFill>
                <a:effectLst/>
                <a:latin typeface="Libre Franklin"/>
              </a:rPr>
              <a:t> </a:t>
            </a:r>
            <a:r>
              <a:rPr lang="en-US" b="0" i="0" dirty="0" err="1">
                <a:solidFill>
                  <a:srgbClr val="000000"/>
                </a:solidFill>
                <a:effectLst/>
                <a:latin typeface="Libre Franklin"/>
              </a:rPr>
              <a:t>Lson</a:t>
            </a:r>
            <a:r>
              <a:rPr lang="en-US" b="0" i="0" dirty="0">
                <a:solidFill>
                  <a:srgbClr val="000000"/>
                </a:solidFill>
                <a:effectLst/>
                <a:latin typeface="Libre Franklin"/>
              </a:rPr>
              <a:t> </a:t>
            </a:r>
            <a:r>
              <a:rPr lang="vi-VN" b="0" i="0" dirty="0">
                <a:solidFill>
                  <a:srgbClr val="000000"/>
                </a:solidFill>
                <a:effectLst/>
                <a:latin typeface="Libre Franklin"/>
              </a:rPr>
              <a:t>chạy qua hầu hết các xã trong huyện, xen lẫn là các vùng núi đất và thung lũng bằng phẳng đã tạo cho nơi đây một cảnh quan thiên nhiên kỳ thú.</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271BA2-CF50-488A-AC71-F36737A94842}" type="slidenum">
              <a:rPr kumimoji="0" lang="ru-RU"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ru-RU"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267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i="0" dirty="0">
                <a:solidFill>
                  <a:srgbClr val="E5E5E5"/>
                </a:solidFill>
                <a:effectLst/>
                <a:latin typeface="arial" panose="020B0604020202020204" pitchFamily="34" charset="0"/>
              </a:rPr>
              <a:t>Dãy núi Hoàng Liên Sơn trải dài khoảng 180 km theo hướng tây bắc - đông nam giữa hai tỉnh Lào Cai - Lai Châu và kéo dài đến tận phía tây tỉnh Yên Bái.</a:t>
            </a:r>
            <a:endParaRPr lang="en-US" b="0" i="0" dirty="0">
              <a:solidFill>
                <a:srgbClr val="E5E5E5"/>
              </a:solidFill>
              <a:effectLst/>
              <a:latin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271BA2-CF50-488A-AC71-F36737A94842}" type="slidenum">
              <a:rPr kumimoji="0" lang="ru-RU"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ru-RU"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6817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b="0" i="0" dirty="0">
                <a:solidFill>
                  <a:srgbClr val="E5E5E5"/>
                </a:solidFill>
                <a:effectLst/>
                <a:latin typeface="arial" panose="020B0604020202020204" pitchFamily="34" charset="0"/>
              </a:rPr>
              <a:t>Fansipan là đỉnh cao nhất trên dãy Hoàng Liên Sơn, với 3.143 m.</a:t>
            </a:r>
            <a:endParaRPr lang="en-US" b="0" i="0" dirty="0">
              <a:solidFill>
                <a:srgbClr val="E5E5E5"/>
              </a:solidFill>
              <a:effectLst/>
              <a:latin typeface="arial" panose="020B0604020202020204" pitchFamily="34" charset="0"/>
            </a:endParaRPr>
          </a:p>
          <a:p>
            <a:pPr algn="just"/>
            <a:r>
              <a:rPr lang="vi-VN" b="0" i="0" dirty="0">
                <a:solidFill>
                  <a:srgbClr val="6C6B70"/>
                </a:solidFill>
                <a:effectLst/>
                <a:latin typeface="Tahoma" panose="020B0604030504040204" pitchFamily="34" charset="0"/>
              </a:rPr>
              <a:t>Với độ cao 3.143m, Phan Xi Păng không chỉ là ngọn núi cao nhất Việt Nam mà còn là ngọn núi cao nhất trong 3 nước Đông Dương. Cái tên “Nóc nhà Đông Dương” cũng được hình thành bởi lẽ đó! Rất nhiều người đến với Sapa thơ mộng nhằm mục đích chinh phục đỉnh núi huyền ảo này! Chinh phục đỉnh Phan Xi Păng, dường như đã trở thành một mong ước cháy bỏng cho tất cả những ai yêu thích phiêu lưu, mạo hiểm.</a:t>
            </a:r>
          </a:p>
          <a:p>
            <a:pPr algn="just"/>
            <a:r>
              <a:rPr lang="vi-VN" b="0" i="0" dirty="0">
                <a:solidFill>
                  <a:srgbClr val="6C6B70"/>
                </a:solidFill>
                <a:effectLst/>
                <a:latin typeface="Tahoma" panose="020B0604030504040204" pitchFamily="34" charset="0"/>
              </a:rPr>
              <a:t>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271BA2-CF50-488A-AC71-F36737A94842}" type="slidenum">
              <a:rPr kumimoji="0" lang="ru-RU" alt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ru-RU"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96564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6.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p:txBody>
          <a:bodyPr/>
          <a:lstStyle/>
          <a:p>
            <a:fld id="{E69B9EE9-F3BF-4B40-83E7-C9BC68FDDB0E}" type="datetimeFigureOut">
              <a:rPr lang="en-US" smtClean="0"/>
              <a:t>7/21/2023</a:t>
            </a:fld>
            <a:endParaRPr lang="en-US"/>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2464966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p:txBody>
          <a:bodyPr/>
          <a:lstStyle/>
          <a:p>
            <a:fld id="{E69B9EE9-F3BF-4B40-83E7-C9BC68FDDB0E}" type="datetimeFigureOut">
              <a:rPr lang="en-US" smtClean="0"/>
              <a:t>7/21/2023</a:t>
            </a:fld>
            <a:endParaRPr lang="en-US"/>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2623287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p:txBody>
          <a:bodyPr/>
          <a:lstStyle/>
          <a:p>
            <a:fld id="{E69B9EE9-F3BF-4B40-83E7-C9BC68FDDB0E}" type="datetimeFigureOut">
              <a:rPr lang="en-US" smtClean="0"/>
              <a:t>7/21/2023</a:t>
            </a:fld>
            <a:endParaRPr lang="en-US"/>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63740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p:txBody>
          <a:bodyPr/>
          <a:lstStyle/>
          <a:p>
            <a:fld id="{E69B9EE9-F3BF-4B40-83E7-C9BC68FDDB0E}" type="datetimeFigureOut">
              <a:rPr lang="en-US" smtClean="0"/>
              <a:t>7/21/2023</a:t>
            </a:fld>
            <a:endParaRPr lang="en-US"/>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8040340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p:txBody>
          <a:bodyPr/>
          <a:lstStyle/>
          <a:p>
            <a:fld id="{E69B9EE9-F3BF-4B40-83E7-C9BC68FDDB0E}" type="datetimeFigureOut">
              <a:rPr lang="en-US" smtClean="0"/>
              <a:t>7/21/2023</a:t>
            </a:fld>
            <a:endParaRPr lang="en-US"/>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4275132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过渡">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4C60B4DE-0F0B-46E2-8AA1-50B6F1248BD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9589" b="29586"/>
          <a:stretch/>
        </p:blipFill>
        <p:spPr>
          <a:xfrm>
            <a:off x="-1" y="323"/>
            <a:ext cx="12192001" cy="6857678"/>
          </a:xfrm>
          <a:prstGeom prst="rect">
            <a:avLst/>
          </a:prstGeom>
        </p:spPr>
      </p:pic>
      <p:pic>
        <p:nvPicPr>
          <p:cNvPr id="4" name="图片 3" descr="图片包含 鲜花, 植物&#10;&#10;描述已自动生成">
            <a:extLst>
              <a:ext uri="{FF2B5EF4-FFF2-40B4-BE49-F238E27FC236}">
                <a16:creationId xmlns:a16="http://schemas.microsoft.com/office/drawing/2014/main" id="{93CFFB15-CCCB-441C-BEC8-A60EC38867BA}"/>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5071"/>
          <a:stretch/>
        </p:blipFill>
        <p:spPr>
          <a:xfrm>
            <a:off x="7213601" y="-26412"/>
            <a:ext cx="4978399" cy="6858000"/>
          </a:xfrm>
          <a:prstGeom prst="rect">
            <a:avLst/>
          </a:prstGeom>
        </p:spPr>
      </p:pic>
      <p:pic>
        <p:nvPicPr>
          <p:cNvPr id="15" name="图片 14" descr="图片包含 鲜花, 植物&#10;&#10;描述已自动生成">
            <a:extLst>
              <a:ext uri="{FF2B5EF4-FFF2-40B4-BE49-F238E27FC236}">
                <a16:creationId xmlns:a16="http://schemas.microsoft.com/office/drawing/2014/main" id="{6B80A9AA-61DE-4AD8-B000-AEFAC2CCAD17}"/>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r="64907" b="12132"/>
          <a:stretch/>
        </p:blipFill>
        <p:spPr>
          <a:xfrm>
            <a:off x="-1" y="831695"/>
            <a:ext cx="5001771" cy="6025982"/>
          </a:xfrm>
          <a:prstGeom prst="rect">
            <a:avLst/>
          </a:prstGeom>
        </p:spPr>
      </p:pic>
      <p:pic>
        <p:nvPicPr>
          <p:cNvPr id="17" name="图片 16">
            <a:extLst>
              <a:ext uri="{FF2B5EF4-FFF2-40B4-BE49-F238E27FC236}">
                <a16:creationId xmlns:a16="http://schemas.microsoft.com/office/drawing/2014/main" id="{D0493D7C-2215-45AB-ADE5-26E04C97B848}"/>
              </a:ext>
            </a:extLst>
          </p:cNvPr>
          <p:cNvPicPr>
            <a:picLocks noChangeAspect="1"/>
          </p:cNvPicPr>
          <p:nvPr userDrawn="1"/>
        </p:nvPicPr>
        <p:blipFill rotWithShape="1">
          <a:blip r:embed="rId4" cstate="hqprint">
            <a:extLst>
              <a:ext uri="{28A0092B-C50C-407E-A947-70E740481C1C}">
                <a14:useLocalDpi xmlns:a14="http://schemas.microsoft.com/office/drawing/2010/main" val="0"/>
              </a:ext>
            </a:extLst>
          </a:blip>
          <a:srcRect b="45983"/>
          <a:stretch/>
        </p:blipFill>
        <p:spPr>
          <a:xfrm>
            <a:off x="0" y="5345396"/>
            <a:ext cx="12192000" cy="1512604"/>
          </a:xfrm>
          <a:prstGeom prst="rect">
            <a:avLst/>
          </a:prstGeom>
        </p:spPr>
      </p:pic>
      <p:pic>
        <p:nvPicPr>
          <p:cNvPr id="19" name="图片 18">
            <a:extLst>
              <a:ext uri="{FF2B5EF4-FFF2-40B4-BE49-F238E27FC236}">
                <a16:creationId xmlns:a16="http://schemas.microsoft.com/office/drawing/2014/main" id="{D59E7208-3166-4C65-946C-D36CF6D05D51}"/>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0" y="5084947"/>
            <a:ext cx="12192000" cy="1773053"/>
          </a:xfrm>
          <a:prstGeom prst="rect">
            <a:avLst/>
          </a:prstGeom>
        </p:spPr>
      </p:pic>
      <p:pic>
        <p:nvPicPr>
          <p:cNvPr id="20" name="图片 19">
            <a:extLst>
              <a:ext uri="{FF2B5EF4-FFF2-40B4-BE49-F238E27FC236}">
                <a16:creationId xmlns:a16="http://schemas.microsoft.com/office/drawing/2014/main" id="{0F7EDF4A-38BF-4F11-A320-C27F6E6FF94C}"/>
              </a:ext>
            </a:extLst>
          </p:cNvPr>
          <p:cNvPicPr>
            <a:picLocks noChangeAspect="1"/>
          </p:cNvPicPr>
          <p:nvPr userDrawn="1"/>
        </p:nvPicPr>
        <p:blipFill>
          <a:blip r:embed="rId6" cstate="hqprint">
            <a:extLst>
              <a:ext uri="{28A0092B-C50C-407E-A947-70E740481C1C}">
                <a14:useLocalDpi xmlns:a14="http://schemas.microsoft.com/office/drawing/2010/main" val="0"/>
              </a:ext>
            </a:extLst>
          </a:blip>
          <a:stretch>
            <a:fillRect/>
          </a:stretch>
        </p:blipFill>
        <p:spPr>
          <a:xfrm>
            <a:off x="0" y="0"/>
            <a:ext cx="9071429" cy="2335457"/>
          </a:xfrm>
          <a:prstGeom prst="rect">
            <a:avLst/>
          </a:prstGeom>
        </p:spPr>
      </p:pic>
      <p:sp>
        <p:nvSpPr>
          <p:cNvPr id="14" name="标题 9">
            <a:extLst>
              <a:ext uri="{FF2B5EF4-FFF2-40B4-BE49-F238E27FC236}">
                <a16:creationId xmlns:a16="http://schemas.microsoft.com/office/drawing/2014/main" id="{18B2922A-4CAE-42B2-AEB9-B51BDF0E3D8B}"/>
              </a:ext>
            </a:extLst>
          </p:cNvPr>
          <p:cNvSpPr>
            <a:spLocks noGrp="1"/>
          </p:cNvSpPr>
          <p:nvPr userDrawn="1">
            <p:ph type="title" hasCustomPrompt="1"/>
          </p:nvPr>
        </p:nvSpPr>
        <p:spPr>
          <a:xfrm>
            <a:off x="5209973" y="1531470"/>
            <a:ext cx="1107996" cy="4122924"/>
          </a:xfrm>
          <a:noFill/>
        </p:spPr>
        <p:txBody>
          <a:bodyPr vert="eaVert" wrap="none" lIns="0" tIns="0" rIns="0" bIns="0" rtlCol="0">
            <a:spAutoFit/>
          </a:bodyPr>
          <a:lstStyle>
            <a:lvl1pPr algn="ctr">
              <a:lnSpc>
                <a:spcPct val="100000"/>
              </a:lnSpc>
              <a:defRPr lang="zh-CN" altLang="en-US" sz="7200" b="1" spc="300">
                <a:solidFill>
                  <a:srgbClr val="FFAF2E"/>
                </a:solidFill>
                <a:latin typeface="+mn-lt"/>
                <a:ea typeface="+mn-ea"/>
                <a:cs typeface="+mn-cs"/>
              </a:defRPr>
            </a:lvl1pPr>
          </a:lstStyle>
          <a:p>
            <a:pPr marL="0" lvl="0" algn="ctr"/>
            <a:r>
              <a:rPr lang="zh-CN" altLang="en-US" dirty="0"/>
              <a:t>编辑标题</a:t>
            </a:r>
          </a:p>
        </p:txBody>
      </p:sp>
      <p:sp>
        <p:nvSpPr>
          <p:cNvPr id="21" name="文本占位符 20">
            <a:extLst>
              <a:ext uri="{FF2B5EF4-FFF2-40B4-BE49-F238E27FC236}">
                <a16:creationId xmlns:a16="http://schemas.microsoft.com/office/drawing/2014/main" id="{381B52A8-16E7-40E6-837E-98A6E856BAF3}"/>
              </a:ext>
            </a:extLst>
          </p:cNvPr>
          <p:cNvSpPr>
            <a:spLocks noGrp="1"/>
          </p:cNvSpPr>
          <p:nvPr userDrawn="1">
            <p:ph type="body" sz="quarter" idx="10" hasCustomPrompt="1"/>
          </p:nvPr>
        </p:nvSpPr>
        <p:spPr>
          <a:xfrm>
            <a:off x="4526709" y="831371"/>
            <a:ext cx="683264" cy="2571217"/>
          </a:xfrm>
          <a:noFill/>
        </p:spPr>
        <p:txBody>
          <a:bodyPr vert="eaVert" wrap="none" lIns="0" tIns="0" rIns="0" bIns="0" rtlCol="0" anchor="ctr" anchorCtr="0">
            <a:spAutoFit/>
          </a:bodyPr>
          <a:lstStyle>
            <a:lvl1pPr marL="0" indent="0" algn="ctr">
              <a:buNone/>
              <a:defRPr lang="zh-CN" altLang="en-US" sz="4800" b="1" spc="-150" dirty="0" smtClean="0">
                <a:solidFill>
                  <a:srgbClr val="FFAF2E"/>
                </a:solidFill>
              </a:defRPr>
            </a:lvl1pPr>
            <a:lvl2pPr marL="228600" indent="0">
              <a:buNone/>
              <a:defRPr lang="zh-CN" altLang="en-US" sz="1800" dirty="0" smtClean="0"/>
            </a:lvl2pPr>
            <a:lvl3pPr marL="685800" indent="0">
              <a:buNone/>
              <a:defRPr lang="zh-CN" altLang="en-US" sz="1800" dirty="0" smtClean="0"/>
            </a:lvl3pPr>
            <a:lvl4pPr marL="1143000" indent="0">
              <a:buNone/>
              <a:defRPr lang="zh-CN" altLang="en-US" dirty="0" smtClean="0"/>
            </a:lvl4pPr>
            <a:lvl5pPr marL="1600200" indent="0">
              <a:buNone/>
              <a:defRPr lang="zh-CN" altLang="en-US" dirty="0"/>
            </a:lvl5pPr>
          </a:lstStyle>
          <a:p>
            <a:pPr marL="0" lvl="0" algn="ctr"/>
            <a:r>
              <a:rPr lang="zh-CN" altLang="en-US" dirty="0"/>
              <a:t>编辑文本</a:t>
            </a:r>
          </a:p>
        </p:txBody>
      </p:sp>
    </p:spTree>
    <p:extLst>
      <p:ext uri="{BB962C8B-B14F-4D97-AF65-F5344CB8AC3E}">
        <p14:creationId xmlns:p14="http://schemas.microsoft.com/office/powerpoint/2010/main" val="98199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25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1000" fill="hold"/>
                                        <p:tgtEl>
                                          <p:spTgt spid="21"/>
                                        </p:tgtEl>
                                        <p:attrNameLst>
                                          <p:attrName>ppt_w</p:attrName>
                                        </p:attrNameLst>
                                      </p:cBhvr>
                                      <p:tavLst>
                                        <p:tav tm="0">
                                          <p:val>
                                            <p:strVal val="#ppt_w*0.70"/>
                                          </p:val>
                                        </p:tav>
                                        <p:tav tm="100000">
                                          <p:val>
                                            <p:strVal val="#ppt_w"/>
                                          </p:val>
                                        </p:tav>
                                      </p:tavLst>
                                    </p:anim>
                                    <p:anim calcmode="lin" valueType="num">
                                      <p:cBhvr>
                                        <p:cTn id="13" dur="1000" fill="hold"/>
                                        <p:tgtEl>
                                          <p:spTgt spid="21"/>
                                        </p:tgtEl>
                                        <p:attrNameLst>
                                          <p:attrName>ppt_h</p:attrName>
                                        </p:attrNameLst>
                                      </p:cBhvr>
                                      <p:tavLst>
                                        <p:tav tm="0">
                                          <p:val>
                                            <p:strVal val="#ppt_h"/>
                                          </p:val>
                                        </p:tav>
                                        <p:tav tm="100000">
                                          <p:val>
                                            <p:strVal val="#ppt_h"/>
                                          </p:val>
                                        </p:tav>
                                      </p:tavLst>
                                    </p:anim>
                                    <p:animEffect transition="in" filter="fade">
                                      <p:cBhvr>
                                        <p:cTn id="14"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1" grpId="0">
        <p:tmplLst>
          <p:tmpl>
            <p:tnLst>
              <p:par>
                <p:cTn presetID="55"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 calcmode="lin" valueType="num">
                      <p:cBhvr>
                        <p:cTn dur="1000" fill="hold"/>
                        <p:tgtEl>
                          <p:spTgt spid="21"/>
                        </p:tgtEl>
                        <p:attrNameLst>
                          <p:attrName>ppt_w</p:attrName>
                        </p:attrNameLst>
                      </p:cBhvr>
                      <p:tavLst>
                        <p:tav tm="0">
                          <p:val>
                            <p:strVal val="#ppt_w*0.70"/>
                          </p:val>
                        </p:tav>
                        <p:tav tm="100000">
                          <p:val>
                            <p:strVal val="#ppt_w"/>
                          </p:val>
                        </p:tav>
                      </p:tavLst>
                    </p:anim>
                    <p:anim calcmode="lin" valueType="num">
                      <p:cBhvr>
                        <p:cTn dur="1000" fill="hold"/>
                        <p:tgtEl>
                          <p:spTgt spid="21"/>
                        </p:tgtEl>
                        <p:attrNameLst>
                          <p:attrName>ppt_h</p:attrName>
                        </p:attrNameLst>
                      </p:cBhvr>
                      <p:tavLst>
                        <p:tav tm="0">
                          <p:val>
                            <p:strVal val="#ppt_h"/>
                          </p:val>
                        </p:tav>
                        <p:tav tm="100000">
                          <p:val>
                            <p:strVal val="#ppt_h"/>
                          </p:val>
                        </p:tav>
                      </p:tavLst>
                    </p:anim>
                    <p:animEffect transition="in" filter="fade">
                      <p:cBhvr>
                        <p:cTn dur="1000"/>
                        <p:tgtEl>
                          <p:spTgt spid="21"/>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内容页-小标题">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5C9CF662-C14F-4404-B6E2-A8A3EBE201F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9589" b="29586"/>
          <a:stretch/>
        </p:blipFill>
        <p:spPr>
          <a:xfrm>
            <a:off x="-1" y="323"/>
            <a:ext cx="12192001" cy="6857678"/>
          </a:xfrm>
          <a:prstGeom prst="rect">
            <a:avLst/>
          </a:prstGeom>
        </p:spPr>
      </p:pic>
      <p:pic>
        <p:nvPicPr>
          <p:cNvPr id="13" name="图片 12">
            <a:extLst>
              <a:ext uri="{FF2B5EF4-FFF2-40B4-BE49-F238E27FC236}">
                <a16:creationId xmlns:a16="http://schemas.microsoft.com/office/drawing/2014/main" id="{9F41CC0C-B2F8-4EFE-AE08-55A518F7782C}"/>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512"/>
          <a:stretch/>
        </p:blipFill>
        <p:spPr>
          <a:xfrm>
            <a:off x="0" y="-1"/>
            <a:ext cx="10979586" cy="3023599"/>
          </a:xfrm>
          <a:prstGeom prst="rect">
            <a:avLst/>
          </a:prstGeom>
        </p:spPr>
      </p:pic>
      <p:sp>
        <p:nvSpPr>
          <p:cNvPr id="7" name="矩形: 圆角 6">
            <a:extLst>
              <a:ext uri="{FF2B5EF4-FFF2-40B4-BE49-F238E27FC236}">
                <a16:creationId xmlns:a16="http://schemas.microsoft.com/office/drawing/2014/main" id="{798A77A0-F626-451A-810D-3789EAB40C5C}"/>
              </a:ext>
            </a:extLst>
          </p:cNvPr>
          <p:cNvSpPr/>
          <p:nvPr userDrawn="1"/>
        </p:nvSpPr>
        <p:spPr>
          <a:xfrm>
            <a:off x="185738" y="721446"/>
            <a:ext cx="11820525" cy="6136231"/>
          </a:xfrm>
          <a:prstGeom prst="roundRect">
            <a:avLst>
              <a:gd name="adj" fmla="val 3058"/>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dirty="0">
              <a:solidFill>
                <a:schemeClr val="bg1"/>
              </a:solidFill>
            </a:endParaRPr>
          </a:p>
        </p:txBody>
      </p:sp>
      <p:pic>
        <p:nvPicPr>
          <p:cNvPr id="4" name="图片 3">
            <a:extLst>
              <a:ext uri="{FF2B5EF4-FFF2-40B4-BE49-F238E27FC236}">
                <a16:creationId xmlns:a16="http://schemas.microsoft.com/office/drawing/2014/main" id="{52D5B29C-2ADC-4CAB-A4D3-BFD0F6000EA4}"/>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0" y="5084947"/>
            <a:ext cx="12192000" cy="1773053"/>
          </a:xfrm>
          <a:prstGeom prst="rect">
            <a:avLst/>
          </a:prstGeom>
        </p:spPr>
      </p:pic>
      <p:sp>
        <p:nvSpPr>
          <p:cNvPr id="6" name="文本占位符 5">
            <a:extLst>
              <a:ext uri="{FF2B5EF4-FFF2-40B4-BE49-F238E27FC236}">
                <a16:creationId xmlns:a16="http://schemas.microsoft.com/office/drawing/2014/main" id="{EA65532B-693B-45BC-8173-103C0BFF8947}"/>
              </a:ext>
            </a:extLst>
          </p:cNvPr>
          <p:cNvSpPr>
            <a:spLocks noGrp="1"/>
          </p:cNvSpPr>
          <p:nvPr>
            <p:ph type="body" sz="quarter" idx="10" hasCustomPrompt="1"/>
          </p:nvPr>
        </p:nvSpPr>
        <p:spPr>
          <a:xfrm>
            <a:off x="4926449" y="1158667"/>
            <a:ext cx="2339102" cy="480131"/>
          </a:xfrm>
        </p:spPr>
        <p:txBody>
          <a:bodyPr wrap="none" anchor="ctr" anchorCtr="0">
            <a:spAutoFit/>
          </a:bodyPr>
          <a:lstStyle>
            <a:lvl1pPr marL="0" indent="0" algn="ctr">
              <a:buNone/>
              <a:defRPr>
                <a:solidFill>
                  <a:schemeClr val="tx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zh-CN" altLang="en-US" dirty="0"/>
              <a:t>编辑文本样式</a:t>
            </a:r>
          </a:p>
        </p:txBody>
      </p:sp>
      <p:pic>
        <p:nvPicPr>
          <p:cNvPr id="10" name="图片 9">
            <a:extLst>
              <a:ext uri="{FF2B5EF4-FFF2-40B4-BE49-F238E27FC236}">
                <a16:creationId xmlns:a16="http://schemas.microsoft.com/office/drawing/2014/main" id="{1807E9C7-BBED-4103-B6EA-A98C0DBB2089}"/>
              </a:ext>
            </a:extLst>
          </p:cNvPr>
          <p:cNvPicPr>
            <a:picLocks noChangeAspect="1"/>
          </p:cNvPicPr>
          <p:nvPr userDrawn="1"/>
        </p:nvPicPr>
        <p:blipFill>
          <a:blip r:embed="rId5" cstate="hqprint">
            <a:extLst>
              <a:ext uri="{28A0092B-C50C-407E-A947-70E740481C1C}">
                <a14:useLocalDpi xmlns:a14="http://schemas.microsoft.com/office/drawing/2010/main" val="0"/>
              </a:ext>
            </a:extLst>
          </a:blip>
          <a:stretch>
            <a:fillRect/>
          </a:stretch>
        </p:blipFill>
        <p:spPr>
          <a:xfrm>
            <a:off x="3886202" y="990600"/>
            <a:ext cx="4419598" cy="839356"/>
          </a:xfrm>
          <a:prstGeom prst="rect">
            <a:avLst/>
          </a:prstGeom>
        </p:spPr>
      </p:pic>
    </p:spTree>
    <p:extLst>
      <p:ext uri="{BB962C8B-B14F-4D97-AF65-F5344CB8AC3E}">
        <p14:creationId xmlns:p14="http://schemas.microsoft.com/office/powerpoint/2010/main" val="255801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outVertical)">
                                      <p:cBhvr>
                                        <p:cTn id="7" dur="500"/>
                                        <p:tgtEl>
                                          <p:spTgt spid="6">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tmplLst>
          <p:tmpl lvl="1">
            <p:tnLst>
              <p:par>
                <p:cTn presetID="16" presetClass="entr" presetSubtype="37" fill="hold" nodeType="with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barn(outVertical)">
                      <p:cBhvr>
                        <p:cTn dur="500"/>
                        <p:tgtEl>
                          <p:spTgt spid="6"/>
                        </p:tgtEl>
                      </p:cBhvr>
                    </p:animEffect>
                  </p:child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图片 9">
            <a:extLst>
              <a:ext uri="{FF2B5EF4-FFF2-40B4-BE49-F238E27FC236}">
                <a16:creationId xmlns:a16="http://schemas.microsoft.com/office/drawing/2014/main" id="{26DA113F-BAF0-4135-A24B-F55A9367A1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9589" b="29586"/>
          <a:stretch/>
        </p:blipFill>
        <p:spPr>
          <a:xfrm>
            <a:off x="-1" y="323"/>
            <a:ext cx="12192001" cy="6857678"/>
          </a:xfrm>
          <a:prstGeom prst="rect">
            <a:avLst/>
          </a:prstGeom>
        </p:spPr>
      </p:pic>
      <p:pic>
        <p:nvPicPr>
          <p:cNvPr id="7" name="图片 11">
            <a:extLst>
              <a:ext uri="{FF2B5EF4-FFF2-40B4-BE49-F238E27FC236}">
                <a16:creationId xmlns:a16="http://schemas.microsoft.com/office/drawing/2014/main" id="{ADBEDE0C-B91A-4B79-9B92-D63A2485C55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512"/>
          <a:stretch/>
        </p:blipFill>
        <p:spPr>
          <a:xfrm>
            <a:off x="0" y="-1"/>
            <a:ext cx="10979586" cy="3023599"/>
          </a:xfrm>
          <a:prstGeom prst="rect">
            <a:avLst/>
          </a:prstGeom>
        </p:spPr>
      </p:pic>
      <p:sp>
        <p:nvSpPr>
          <p:cNvPr id="8" name="矩形: 圆角 20">
            <a:extLst>
              <a:ext uri="{FF2B5EF4-FFF2-40B4-BE49-F238E27FC236}">
                <a16:creationId xmlns:a16="http://schemas.microsoft.com/office/drawing/2014/main" id="{08228254-6439-4D13-BB40-6F210234E69B}"/>
              </a:ext>
            </a:extLst>
          </p:cNvPr>
          <p:cNvSpPr/>
          <p:nvPr userDrawn="1"/>
        </p:nvSpPr>
        <p:spPr>
          <a:xfrm>
            <a:off x="185738" y="721446"/>
            <a:ext cx="11820525" cy="6136231"/>
          </a:xfrm>
          <a:prstGeom prst="roundRect">
            <a:avLst>
              <a:gd name="adj" fmla="val 3058"/>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dirty="0">
              <a:solidFill>
                <a:schemeClr val="bg1"/>
              </a:solidFill>
            </a:endParaRPr>
          </a:p>
        </p:txBody>
      </p:sp>
      <p:pic>
        <p:nvPicPr>
          <p:cNvPr id="9" name="图片 21">
            <a:extLst>
              <a:ext uri="{FF2B5EF4-FFF2-40B4-BE49-F238E27FC236}">
                <a16:creationId xmlns:a16="http://schemas.microsoft.com/office/drawing/2014/main" id="{C0D13011-0DC8-4CD8-A4C3-4C1227B27EC8}"/>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2702" y="5562600"/>
            <a:ext cx="12192000" cy="1773053"/>
          </a:xfrm>
          <a:prstGeom prst="rect">
            <a:avLst/>
          </a:prstGeom>
        </p:spPr>
      </p:pic>
    </p:spTree>
    <p:extLst>
      <p:ext uri="{BB962C8B-B14F-4D97-AF65-F5344CB8AC3E}">
        <p14:creationId xmlns:p14="http://schemas.microsoft.com/office/powerpoint/2010/main" val="3274811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6" name="图片 9">
            <a:extLst>
              <a:ext uri="{FF2B5EF4-FFF2-40B4-BE49-F238E27FC236}">
                <a16:creationId xmlns:a16="http://schemas.microsoft.com/office/drawing/2014/main" id="{26DA113F-BAF0-4135-A24B-F55A9367A11A}"/>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29589" b="29586"/>
          <a:stretch/>
        </p:blipFill>
        <p:spPr>
          <a:xfrm>
            <a:off x="-1" y="323"/>
            <a:ext cx="12192001" cy="6857678"/>
          </a:xfrm>
          <a:prstGeom prst="rect">
            <a:avLst/>
          </a:prstGeom>
        </p:spPr>
      </p:pic>
      <p:pic>
        <p:nvPicPr>
          <p:cNvPr id="7" name="图片 11">
            <a:extLst>
              <a:ext uri="{FF2B5EF4-FFF2-40B4-BE49-F238E27FC236}">
                <a16:creationId xmlns:a16="http://schemas.microsoft.com/office/drawing/2014/main" id="{ADBEDE0C-B91A-4B79-9B92-D63A2485C55D}"/>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512"/>
          <a:stretch/>
        </p:blipFill>
        <p:spPr>
          <a:xfrm>
            <a:off x="0" y="-1"/>
            <a:ext cx="10979586" cy="3023599"/>
          </a:xfrm>
          <a:prstGeom prst="rect">
            <a:avLst/>
          </a:prstGeom>
        </p:spPr>
      </p:pic>
      <p:sp>
        <p:nvSpPr>
          <p:cNvPr id="8" name="矩形: 圆角 20">
            <a:extLst>
              <a:ext uri="{FF2B5EF4-FFF2-40B4-BE49-F238E27FC236}">
                <a16:creationId xmlns:a16="http://schemas.microsoft.com/office/drawing/2014/main" id="{08228254-6439-4D13-BB40-6F210234E69B}"/>
              </a:ext>
            </a:extLst>
          </p:cNvPr>
          <p:cNvSpPr/>
          <p:nvPr userDrawn="1"/>
        </p:nvSpPr>
        <p:spPr>
          <a:xfrm>
            <a:off x="185738" y="360885"/>
            <a:ext cx="11820525" cy="6136231"/>
          </a:xfrm>
          <a:prstGeom prst="roundRect">
            <a:avLst>
              <a:gd name="adj" fmla="val 3058"/>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endParaRPr lang="zh-CN" altLang="en-US" dirty="0">
              <a:solidFill>
                <a:schemeClr val="bg1"/>
              </a:solidFill>
            </a:endParaRPr>
          </a:p>
        </p:txBody>
      </p:sp>
    </p:spTree>
    <p:extLst>
      <p:ext uri="{BB962C8B-B14F-4D97-AF65-F5344CB8AC3E}">
        <p14:creationId xmlns:p14="http://schemas.microsoft.com/office/powerpoint/2010/main" val="41082326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04DA77-0714-4226-8456-DE0FB00C8765}"/>
              </a:ext>
            </a:extLst>
          </p:cNvPr>
          <p:cNvSpPr>
            <a:spLocks noGrp="1"/>
          </p:cNvSpPr>
          <p:nvPr>
            <p:ph type="dt" sz="half" idx="10"/>
          </p:nvPr>
        </p:nvSpPr>
        <p:spPr/>
        <p:txBody>
          <a:bodyPr/>
          <a:lstStyle/>
          <a:p>
            <a:fld id="{E69B9EE9-F3BF-4B40-83E7-C9BC68FDDB0E}" type="datetimeFigureOut">
              <a:rPr lang="en-US" smtClean="0"/>
              <a:t>7/21/2023</a:t>
            </a:fld>
            <a:endParaRPr lang="en-US"/>
          </a:p>
        </p:txBody>
      </p:sp>
      <p:sp>
        <p:nvSpPr>
          <p:cNvPr id="3" name="Footer Placeholder 2">
            <a:extLst>
              <a:ext uri="{FF2B5EF4-FFF2-40B4-BE49-F238E27FC236}">
                <a16:creationId xmlns:a16="http://schemas.microsoft.com/office/drawing/2014/main" id="{548689CE-C57C-4CCE-B5D7-91A284CB198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40DF66-3D9B-4E31-B419-8D199F946398}"/>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2413937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0A372-E784-4489-91B1-EB5F9893BA9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6E1B435-934F-44C4-8F1B-EC379BCB0879}"/>
              </a:ext>
            </a:extLst>
          </p:cNvPr>
          <p:cNvSpPr>
            <a:spLocks noGrp="1"/>
          </p:cNvSpPr>
          <p:nvPr>
            <p:ph type="dt" sz="half" idx="10"/>
          </p:nvPr>
        </p:nvSpPr>
        <p:spPr/>
        <p:txBody>
          <a:bodyPr/>
          <a:lstStyle/>
          <a:p>
            <a:fld id="{E69B9EE9-F3BF-4B40-83E7-C9BC68FDDB0E}" type="datetimeFigureOut">
              <a:rPr lang="en-US" smtClean="0"/>
              <a:t>7/21/2023</a:t>
            </a:fld>
            <a:endParaRPr lang="en-US"/>
          </a:p>
        </p:txBody>
      </p:sp>
      <p:sp>
        <p:nvSpPr>
          <p:cNvPr id="4" name="Footer Placeholder 3">
            <a:extLst>
              <a:ext uri="{FF2B5EF4-FFF2-40B4-BE49-F238E27FC236}">
                <a16:creationId xmlns:a16="http://schemas.microsoft.com/office/drawing/2014/main" id="{7D9BAE6C-C81A-448F-810E-8201A0E7DDE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598452A-D52B-4D53-AA70-42F3E1B9132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5341819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16A006-59DD-41EF-BB59-5CF0A5B0F3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47CF5D0-5E86-4B07-82F0-4706674B42C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932F55C-8EFE-4A66-9DB3-D0CB88777B6B}"/>
              </a:ext>
            </a:extLst>
          </p:cNvPr>
          <p:cNvSpPr>
            <a:spLocks noGrp="1"/>
          </p:cNvSpPr>
          <p:nvPr>
            <p:ph type="dt" sz="half" idx="10"/>
          </p:nvPr>
        </p:nvSpPr>
        <p:spPr/>
        <p:txBody>
          <a:bodyPr/>
          <a:lstStyle/>
          <a:p>
            <a:fld id="{E69B9EE9-F3BF-4B40-83E7-C9BC68FDDB0E}" type="datetimeFigureOut">
              <a:rPr lang="en-US" smtClean="0"/>
              <a:t>7/21/2023</a:t>
            </a:fld>
            <a:endParaRPr lang="en-US"/>
          </a:p>
        </p:txBody>
      </p:sp>
      <p:sp>
        <p:nvSpPr>
          <p:cNvPr id="5" name="Footer Placeholder 4">
            <a:extLst>
              <a:ext uri="{FF2B5EF4-FFF2-40B4-BE49-F238E27FC236}">
                <a16:creationId xmlns:a16="http://schemas.microsoft.com/office/drawing/2014/main" id="{B3E38045-8612-4FFC-BF9F-64FB98C8E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615B52-8190-4B2D-852C-B23A268AE49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4148296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2C063-6317-449C-A341-883F2682D4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D53C2C5-1069-41AD-AB8E-A272B5F74D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335F9C6-7A1E-4BB1-8382-AF2048FA93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2CF1DA-3491-456F-B971-C43EFCD2163E}"/>
              </a:ext>
            </a:extLst>
          </p:cNvPr>
          <p:cNvSpPr>
            <a:spLocks noGrp="1"/>
          </p:cNvSpPr>
          <p:nvPr>
            <p:ph type="dt" sz="half" idx="10"/>
          </p:nvPr>
        </p:nvSpPr>
        <p:spPr/>
        <p:txBody>
          <a:bodyPr/>
          <a:lstStyle/>
          <a:p>
            <a:fld id="{E69B9EE9-F3BF-4B40-83E7-C9BC68FDDB0E}" type="datetimeFigureOut">
              <a:rPr lang="en-US" smtClean="0"/>
              <a:t>7/21/2023</a:t>
            </a:fld>
            <a:endParaRPr lang="en-US"/>
          </a:p>
        </p:txBody>
      </p:sp>
      <p:sp>
        <p:nvSpPr>
          <p:cNvPr id="6" name="Footer Placeholder 5">
            <a:extLst>
              <a:ext uri="{FF2B5EF4-FFF2-40B4-BE49-F238E27FC236}">
                <a16:creationId xmlns:a16="http://schemas.microsoft.com/office/drawing/2014/main" id="{A2D613E6-C32A-4783-9219-260167E50D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3F57CA7-22C9-4637-98D5-45CB81C4CD6F}"/>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15906612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5C8BC-CF44-4FCD-ACB9-6C06E1FD0DA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E26985-A785-4717-80AD-9B8D8F5B85B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05A630-F12E-492E-A3AD-AE8A23606B49}"/>
              </a:ext>
            </a:extLst>
          </p:cNvPr>
          <p:cNvSpPr>
            <a:spLocks noGrp="1"/>
          </p:cNvSpPr>
          <p:nvPr>
            <p:ph type="dt" sz="half" idx="10"/>
          </p:nvPr>
        </p:nvSpPr>
        <p:spPr/>
        <p:txBody>
          <a:bodyPr/>
          <a:lstStyle/>
          <a:p>
            <a:fld id="{E69B9EE9-F3BF-4B40-83E7-C9BC68FDDB0E}" type="datetimeFigureOut">
              <a:rPr lang="en-US" smtClean="0"/>
              <a:t>7/21/2023</a:t>
            </a:fld>
            <a:endParaRPr lang="en-US"/>
          </a:p>
        </p:txBody>
      </p:sp>
      <p:sp>
        <p:nvSpPr>
          <p:cNvPr id="5" name="Footer Placeholder 4">
            <a:extLst>
              <a:ext uri="{FF2B5EF4-FFF2-40B4-BE49-F238E27FC236}">
                <a16:creationId xmlns:a16="http://schemas.microsoft.com/office/drawing/2014/main" id="{7F5C2166-B6AA-4084-B4D7-069DDC982D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0C20EA2-78ED-4391-B2FB-25000FDBCAA6}"/>
              </a:ext>
            </a:extLst>
          </p:cNvPr>
          <p:cNvSpPr>
            <a:spLocks noGrp="1"/>
          </p:cNvSpPr>
          <p:nvPr>
            <p:ph type="sldNum" sz="quarter" idx="12"/>
          </p:nvPr>
        </p:nvSpPr>
        <p:spPr/>
        <p:txBody>
          <a:bodyPr/>
          <a:lstStyle/>
          <a:p>
            <a:fld id="{17F55963-6440-4C45-BA09-4E6A99D1BBE0}" type="slidenum">
              <a:rPr lang="en-US" smtClean="0"/>
              <a:t>‹#›</a:t>
            </a:fld>
            <a:endParaRPr lang="en-US"/>
          </a:p>
        </p:txBody>
      </p:sp>
    </p:spTree>
    <p:extLst>
      <p:ext uri="{BB962C8B-B14F-4D97-AF65-F5344CB8AC3E}">
        <p14:creationId xmlns:p14="http://schemas.microsoft.com/office/powerpoint/2010/main" val="378315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ags" Target="../tags/tag1.xml"/><Relationship Id="rId5" Type="http://schemas.openxmlformats.org/officeDocument/2006/relationships/slideLayout" Target="../slideLayouts/slideLayout5.xml"/><Relationship Id="rId15" Type="http://schemas.openxmlformats.org/officeDocument/2006/relationships/tags" Target="../tags/tag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4.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7.xml"/><Relationship Id="rId13" Type="http://schemas.openxmlformats.org/officeDocument/2006/relationships/image" Target="../media/image2.jpg"/><Relationship Id="rId3" Type="http://schemas.openxmlformats.org/officeDocument/2006/relationships/slideLayout" Target="../slideLayouts/slideLayout12.xml"/><Relationship Id="rId7" Type="http://schemas.openxmlformats.org/officeDocument/2006/relationships/tags" Target="../tags/tag6.xml"/><Relationship Id="rId12" Type="http://schemas.openxmlformats.org/officeDocument/2006/relationships/image" Target="../media/image1.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theme" Target="../theme/theme2.xml"/><Relationship Id="rId11" Type="http://schemas.openxmlformats.org/officeDocument/2006/relationships/tags" Target="../tags/tag10.xml"/><Relationship Id="rId5" Type="http://schemas.openxmlformats.org/officeDocument/2006/relationships/slideLayout" Target="../slideLayouts/slideLayout14.xml"/><Relationship Id="rId10" Type="http://schemas.openxmlformats.org/officeDocument/2006/relationships/tags" Target="../tags/tag9.xml"/><Relationship Id="rId4" Type="http://schemas.openxmlformats.org/officeDocument/2006/relationships/slideLayout" Target="../slideLayouts/slideLayout13.xml"/><Relationship Id="rId9" Type="http://schemas.openxmlformats.org/officeDocument/2006/relationships/tags" Target="../tags/tag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9Slide.vn - 2019">
            <a:extLst>
              <a:ext uri="{FF2B5EF4-FFF2-40B4-BE49-F238E27FC236}">
                <a16:creationId xmlns:a16="http://schemas.microsoft.com/office/drawing/2014/main" id="{A3ACD66D-2E87-4246-BFFA-D88F3A2C645C}"/>
              </a:ext>
            </a:extLst>
          </p:cNvPr>
          <p:cNvSpPr txBox="1"/>
          <p:nvPr userDrawn="1"/>
        </p:nvSpPr>
        <p:spPr>
          <a:xfrm>
            <a:off x="0" y="-1512332"/>
            <a:ext cx="12192000" cy="369332"/>
          </a:xfrm>
          <a:prstGeom prst="rect">
            <a:avLst/>
          </a:prstGeom>
          <a:noFill/>
        </p:spPr>
        <p:txBody>
          <a:bodyPr vert="horz" wrap="none" lIns="0" tIns="0" rIns="0" bIns="0"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76CB0E7E-7BDA-4369-B06E-95E5B313A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F2DE87-7D95-4722-9EE5-248D158C7F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0A038-BC78-4ECC-BEFF-CCB515E484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B9EE9-F3BF-4B40-83E7-C9BC68FDDB0E}" type="datetimeFigureOut">
              <a:rPr lang="en-US" smtClean="0"/>
              <a:t>7/21/2023</a:t>
            </a:fld>
            <a:endParaRPr lang="en-US"/>
          </a:p>
        </p:txBody>
      </p:sp>
      <p:sp>
        <p:nvSpPr>
          <p:cNvPr id="5" name="Footer Placeholder 4">
            <a:extLst>
              <a:ext uri="{FF2B5EF4-FFF2-40B4-BE49-F238E27FC236}">
                <a16:creationId xmlns:a16="http://schemas.microsoft.com/office/drawing/2014/main" id="{50ECDB14-4F91-4B5C-8ACA-1B5E7E69B7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30118F-80C4-4861-A4D3-A50D382E7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55963-6440-4C45-BA09-4E6A99D1BBE0}" type="slidenum">
              <a:rPr lang="en-US" smtClean="0"/>
              <a:t>‹#›</a:t>
            </a:fld>
            <a:endParaRPr lang="en-US"/>
          </a:p>
        </p:txBody>
      </p:sp>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11"/>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US" sz="2700">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9Slide.vn">
            <a:extLst>
              <a:ext uri="{FF2B5EF4-FFF2-40B4-BE49-F238E27FC236}">
                <a16:creationId xmlns:a16="http://schemas.microsoft.com/office/drawing/2014/main" id="{0F30810D-0BA7-48B5-9100-E09C5C296021}"/>
              </a:ext>
            </a:extLst>
          </p:cNvPr>
          <p:cNvSpPr>
            <a:spLocks noSelect="1"/>
          </p:cNvSpPr>
          <p:nvPr userDrawn="1">
            <p:custDataLst>
              <p:tags r:id="rId12"/>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9Slide.vn">
            <a:extLst>
              <a:ext uri="{FF2B5EF4-FFF2-40B4-BE49-F238E27FC236}">
                <a16:creationId xmlns:a16="http://schemas.microsoft.com/office/drawing/2014/main" id="{5703AF2A-1D5F-4BD2-8904-9B6C863CB9B3}"/>
              </a:ext>
            </a:extLst>
          </p:cNvPr>
          <p:cNvSpPr>
            <a:spLocks noSelect="1"/>
          </p:cNvSpPr>
          <p:nvPr userDrawn="1">
            <p:custDataLst>
              <p:tags r:id="rId13"/>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09600A2E-118C-44B1-804E-F75B1C1ADF91}"/>
              </a:ext>
            </a:extLst>
          </p:cNvPr>
          <p:cNvSpPr/>
          <p:nvPr userDrawn="1">
            <p:custDataLst>
              <p:tags r:id="rId14"/>
            </p:custDataLst>
          </p:nvPr>
        </p:nvSpPr>
        <p:spPr>
          <a:xfrm>
            <a:off x="-4648200" y="-1707356"/>
            <a:ext cx="1128712" cy="1128712"/>
          </a:xfrm>
          <a:prstGeom prst="ellipse">
            <a:avLst/>
          </a:prstGeom>
          <a:blipFill dpi="0" rotWithShape="1">
            <a:blip r:embed="rId16" cstate="hq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6DABD4E7-062B-44F7-ACA2-6DFC80C43B0B}"/>
              </a:ext>
            </a:extLst>
          </p:cNvPr>
          <p:cNvSpPr/>
          <p:nvPr userDrawn="1">
            <p:custDataLst>
              <p:tags r:id="rId15"/>
            </p:custDataLst>
          </p:nvPr>
        </p:nvSpPr>
        <p:spPr>
          <a:xfrm>
            <a:off x="-3166506" y="2558256"/>
            <a:ext cx="1462088" cy="1462088"/>
          </a:xfrm>
          <a:prstGeom prst="ellipse">
            <a:avLst/>
          </a:prstGeom>
          <a:blipFill dpi="0" rotWithShape="1">
            <a:blip r:embed="rId17">
              <a:alphaModFix amt="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8146389"/>
      </p:ext>
    </p:extLst>
  </p:cSld>
  <p:clrMap bg1="lt1" tx1="dk1" bg2="lt2" tx2="dk2" accent1="accent1" accent2="accent2" accent3="accent3" accent4="accent4" accent5="accent5" accent6="accent6" hlink="hlink" folHlink="folHlink"/>
  <p:sldLayoutIdLst>
    <p:sldLayoutId id="2147483655" r:id="rId1"/>
    <p:sldLayoutId id="2147483654" r:id="rId2"/>
    <p:sldLayoutId id="2147483649" r:id="rId3"/>
    <p:sldLayoutId id="2147483657" r:id="rId4"/>
    <p:sldLayoutId id="2147483650" r:id="rId5"/>
    <p:sldLayoutId id="2147483658" r:id="rId6"/>
    <p:sldLayoutId id="2147483659" r:id="rId7"/>
    <p:sldLayoutId id="2147483702" r:id="rId8"/>
    <p:sldLayoutId id="2147483703" r:id="rId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5" name="9Slide.vn - 2019">
            <a:extLst>
              <a:ext uri="{FF2B5EF4-FFF2-40B4-BE49-F238E27FC236}">
                <a16:creationId xmlns:a16="http://schemas.microsoft.com/office/drawing/2014/main" id="{DB88C800-E9CA-4B5A-96AB-05AE1F1D519B}"/>
              </a:ext>
            </a:extLst>
          </p:cNvPr>
          <p:cNvSpPr txBox="1"/>
          <p:nvPr userDrawn="1"/>
        </p:nvSpPr>
        <p:spPr>
          <a:xfrm>
            <a:off x="0" y="-1512332"/>
            <a:ext cx="12192000" cy="369332"/>
          </a:xfrm>
          <a:prstGeom prst="rect">
            <a:avLst/>
          </a:prstGeom>
          <a:noFill/>
        </p:spPr>
        <p:txBody>
          <a:bodyPr vert="horz" wrap="none" lIns="0" tIns="0" rIns="0" bIns="0"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76CB0E7E-7BDA-4369-B06E-95E5B313A5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F2DE87-7D95-4722-9EE5-248D158C7FF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0A038-BC78-4ECC-BEFF-CCB515E4848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9B9EE9-F3BF-4B40-83E7-C9BC68FDDB0E}" type="datetimeFigureOut">
              <a:rPr lang="en-US" smtClean="0"/>
              <a:t>7/21/2023</a:t>
            </a:fld>
            <a:endParaRPr lang="en-US"/>
          </a:p>
        </p:txBody>
      </p:sp>
      <p:sp>
        <p:nvSpPr>
          <p:cNvPr id="5" name="Footer Placeholder 4">
            <a:extLst>
              <a:ext uri="{FF2B5EF4-FFF2-40B4-BE49-F238E27FC236}">
                <a16:creationId xmlns:a16="http://schemas.microsoft.com/office/drawing/2014/main" id="{50ECDB14-4F91-4B5C-8ACA-1B5E7E69B7D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B30118F-80C4-4861-A4D3-A50D382E7D5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F55963-6440-4C45-BA09-4E6A99D1BBE0}" type="slidenum">
              <a:rPr lang="en-US" smtClean="0"/>
              <a:t>‹#›</a:t>
            </a:fld>
            <a:endParaRPr lang="en-US"/>
          </a:p>
        </p:txBody>
      </p:sp>
      <p:grpSp>
        <p:nvGrpSpPr>
          <p:cNvPr id="11" name="Group 10">
            <a:extLst>
              <a:ext uri="{FF2B5EF4-FFF2-40B4-BE49-F238E27FC236}">
                <a16:creationId xmlns:a16="http://schemas.microsoft.com/office/drawing/2014/main" id="{CD0CE00B-B040-4546-AF5D-EEF96AA126B0}"/>
              </a:ext>
            </a:extLst>
          </p:cNvPr>
          <p:cNvGrpSpPr>
            <a:grpSpLocks noGrp="1" noSelect="1" noRot="1" noMove="1" noResize="1"/>
          </p:cNvGrpSpPr>
          <p:nvPr userDrawn="1">
            <p:custDataLst>
              <p:tags r:id="rId7"/>
            </p:custDataLst>
          </p:nvPr>
        </p:nvGrpSpPr>
        <p:grpSpPr>
          <a:xfrm>
            <a:off x="-2202100" y="-2224223"/>
            <a:ext cx="16596200" cy="11284323"/>
            <a:chOff x="-2202100" y="-2224223"/>
            <a:chExt cx="16596200" cy="11284323"/>
          </a:xfrm>
        </p:grpSpPr>
        <p:sp>
          <p:nvSpPr>
            <p:cNvPr id="12" name="Rectangle 11">
              <a:extLst>
                <a:ext uri="{FF2B5EF4-FFF2-40B4-BE49-F238E27FC236}">
                  <a16:creationId xmlns:a16="http://schemas.microsoft.com/office/drawing/2014/main" id="{AA423BDB-6737-4700-9989-01683A4147DA}"/>
                </a:ext>
              </a:extLst>
            </p:cNvPr>
            <p:cNvSpPr/>
            <p:nvPr/>
          </p:nvSpPr>
          <p:spPr>
            <a:xfrm>
              <a:off x="4851540" y="8494776"/>
              <a:ext cx="2488920" cy="565324"/>
            </a:xfrm>
            <a:prstGeom prst="rect">
              <a:avLst/>
            </a:prstGeom>
            <a:noFill/>
            <a:ln w="2159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TextBox 12">
              <a:extLst>
                <a:ext uri="{FF2B5EF4-FFF2-40B4-BE49-F238E27FC236}">
                  <a16:creationId xmlns:a16="http://schemas.microsoft.com/office/drawing/2014/main" id="{391E50D3-44ED-477F-84FB-1E24BC65ED8F}"/>
                </a:ext>
              </a:extLst>
            </p:cNvPr>
            <p:cNvSpPr txBox="1"/>
            <p:nvPr/>
          </p:nvSpPr>
          <p:spPr>
            <a:xfrm>
              <a:off x="5006988" y="8647176"/>
              <a:ext cx="2178025" cy="260524"/>
            </a:xfrm>
            <a:custGeom>
              <a:avLst/>
              <a:gdLst/>
              <a:ahLst/>
              <a:cxnLst/>
              <a:rect l="l" t="t" r="r" b="b"/>
              <a:pathLst>
                <a:path w="2178025" h="260524">
                  <a:moveTo>
                    <a:pt x="1807648" y="222182"/>
                  </a:moveTo>
                  <a:cubicBezTo>
                    <a:pt x="1814010" y="222182"/>
                    <a:pt x="1818838" y="223968"/>
                    <a:pt x="1822130" y="227540"/>
                  </a:cubicBezTo>
                  <a:cubicBezTo>
                    <a:pt x="1825423" y="231111"/>
                    <a:pt x="1827070" y="235576"/>
                    <a:pt x="1827070" y="240934"/>
                  </a:cubicBezTo>
                  <a:cubicBezTo>
                    <a:pt x="1827070" y="246069"/>
                    <a:pt x="1825423" y="250366"/>
                    <a:pt x="1822130" y="253826"/>
                  </a:cubicBezTo>
                  <a:cubicBezTo>
                    <a:pt x="1818838" y="257287"/>
                    <a:pt x="1814010" y="259017"/>
                    <a:pt x="1807648" y="259017"/>
                  </a:cubicBezTo>
                  <a:cubicBezTo>
                    <a:pt x="1801285" y="259017"/>
                    <a:pt x="1796513" y="257287"/>
                    <a:pt x="1793332" y="253826"/>
                  </a:cubicBezTo>
                  <a:cubicBezTo>
                    <a:pt x="1790151" y="250366"/>
                    <a:pt x="1788560" y="246069"/>
                    <a:pt x="1788560" y="240934"/>
                  </a:cubicBezTo>
                  <a:cubicBezTo>
                    <a:pt x="1788560" y="235576"/>
                    <a:pt x="1790151" y="231111"/>
                    <a:pt x="1793332" y="227540"/>
                  </a:cubicBezTo>
                  <a:cubicBezTo>
                    <a:pt x="1796513" y="223968"/>
                    <a:pt x="1801285" y="222182"/>
                    <a:pt x="1807648" y="222182"/>
                  </a:cubicBezTo>
                  <a:close/>
                  <a:moveTo>
                    <a:pt x="807523" y="222182"/>
                  </a:moveTo>
                  <a:cubicBezTo>
                    <a:pt x="813885" y="222182"/>
                    <a:pt x="818713" y="223968"/>
                    <a:pt x="822005" y="227540"/>
                  </a:cubicBezTo>
                  <a:cubicBezTo>
                    <a:pt x="825298" y="231111"/>
                    <a:pt x="826945" y="235576"/>
                    <a:pt x="826945" y="240934"/>
                  </a:cubicBezTo>
                  <a:cubicBezTo>
                    <a:pt x="826945" y="246069"/>
                    <a:pt x="825298" y="250366"/>
                    <a:pt x="822005" y="253826"/>
                  </a:cubicBezTo>
                  <a:cubicBezTo>
                    <a:pt x="818713" y="257287"/>
                    <a:pt x="813885" y="259017"/>
                    <a:pt x="807523" y="259017"/>
                  </a:cubicBezTo>
                  <a:cubicBezTo>
                    <a:pt x="801160" y="259017"/>
                    <a:pt x="796388" y="257287"/>
                    <a:pt x="793207" y="253826"/>
                  </a:cubicBezTo>
                  <a:cubicBezTo>
                    <a:pt x="790026" y="250366"/>
                    <a:pt x="788435" y="246069"/>
                    <a:pt x="788435" y="240934"/>
                  </a:cubicBezTo>
                  <a:cubicBezTo>
                    <a:pt x="788435" y="235576"/>
                    <a:pt x="790026" y="231111"/>
                    <a:pt x="793207" y="227540"/>
                  </a:cubicBezTo>
                  <a:cubicBezTo>
                    <a:pt x="796388" y="223968"/>
                    <a:pt x="801160" y="222182"/>
                    <a:pt x="807523" y="222182"/>
                  </a:cubicBezTo>
                  <a:close/>
                  <a:moveTo>
                    <a:pt x="1488076" y="98952"/>
                  </a:moveTo>
                  <a:cubicBezTo>
                    <a:pt x="1472896" y="98952"/>
                    <a:pt x="1461064" y="104812"/>
                    <a:pt x="1452581" y="116532"/>
                  </a:cubicBezTo>
                  <a:cubicBezTo>
                    <a:pt x="1444098" y="128253"/>
                    <a:pt x="1439856" y="145610"/>
                    <a:pt x="1439856" y="168604"/>
                  </a:cubicBezTo>
                  <a:cubicBezTo>
                    <a:pt x="1439856" y="189142"/>
                    <a:pt x="1444098" y="205215"/>
                    <a:pt x="1452581" y="216824"/>
                  </a:cubicBezTo>
                  <a:cubicBezTo>
                    <a:pt x="1461064" y="228433"/>
                    <a:pt x="1472784" y="234237"/>
                    <a:pt x="1487741" y="234237"/>
                  </a:cubicBezTo>
                  <a:cubicBezTo>
                    <a:pt x="1507387" y="234237"/>
                    <a:pt x="1521730" y="225419"/>
                    <a:pt x="1530771" y="207783"/>
                  </a:cubicBezTo>
                  <a:lnTo>
                    <a:pt x="1530771" y="124569"/>
                  </a:lnTo>
                  <a:cubicBezTo>
                    <a:pt x="1521507" y="107491"/>
                    <a:pt x="1507275" y="98952"/>
                    <a:pt x="1488076" y="98952"/>
                  </a:cubicBezTo>
                  <a:close/>
                  <a:moveTo>
                    <a:pt x="1678241" y="98115"/>
                  </a:moveTo>
                  <a:cubicBezTo>
                    <a:pt x="1665740" y="98115"/>
                    <a:pt x="1655248" y="102663"/>
                    <a:pt x="1646764" y="111761"/>
                  </a:cubicBezTo>
                  <a:cubicBezTo>
                    <a:pt x="1638281" y="120858"/>
                    <a:pt x="1633035" y="133610"/>
                    <a:pt x="1631026" y="150019"/>
                  </a:cubicBezTo>
                  <a:lnTo>
                    <a:pt x="1721774" y="150019"/>
                  </a:lnTo>
                  <a:lnTo>
                    <a:pt x="1721774" y="147675"/>
                  </a:lnTo>
                  <a:cubicBezTo>
                    <a:pt x="1720881" y="131936"/>
                    <a:pt x="1716639" y="119742"/>
                    <a:pt x="1709049" y="111091"/>
                  </a:cubicBezTo>
                  <a:cubicBezTo>
                    <a:pt x="1701459" y="102440"/>
                    <a:pt x="1691190" y="98115"/>
                    <a:pt x="1678241" y="98115"/>
                  </a:cubicBezTo>
                  <a:close/>
                  <a:moveTo>
                    <a:pt x="1855700" y="76014"/>
                  </a:moveTo>
                  <a:lnTo>
                    <a:pt x="1887345" y="76014"/>
                  </a:lnTo>
                  <a:lnTo>
                    <a:pt x="1933389" y="215150"/>
                  </a:lnTo>
                  <a:lnTo>
                    <a:pt x="1978260" y="76014"/>
                  </a:lnTo>
                  <a:lnTo>
                    <a:pt x="2009905" y="76014"/>
                  </a:lnTo>
                  <a:lnTo>
                    <a:pt x="1944941" y="257175"/>
                  </a:lnTo>
                  <a:lnTo>
                    <a:pt x="1921334" y="257175"/>
                  </a:lnTo>
                  <a:close/>
                  <a:moveTo>
                    <a:pt x="1333370" y="76014"/>
                  </a:moveTo>
                  <a:lnTo>
                    <a:pt x="1364344" y="76014"/>
                  </a:lnTo>
                  <a:lnTo>
                    <a:pt x="1364344" y="257175"/>
                  </a:lnTo>
                  <a:lnTo>
                    <a:pt x="1333370" y="257175"/>
                  </a:lnTo>
                  <a:close/>
                  <a:moveTo>
                    <a:pt x="514350" y="76014"/>
                  </a:moveTo>
                  <a:lnTo>
                    <a:pt x="545157" y="76014"/>
                  </a:lnTo>
                  <a:lnTo>
                    <a:pt x="580820" y="211634"/>
                  </a:lnTo>
                  <a:lnTo>
                    <a:pt x="623013" y="76014"/>
                  </a:lnTo>
                  <a:lnTo>
                    <a:pt x="647960" y="76014"/>
                  </a:lnTo>
                  <a:lnTo>
                    <a:pt x="690990" y="214480"/>
                  </a:lnTo>
                  <a:lnTo>
                    <a:pt x="725816" y="76014"/>
                  </a:lnTo>
                  <a:lnTo>
                    <a:pt x="756791" y="76014"/>
                  </a:lnTo>
                  <a:lnTo>
                    <a:pt x="704050" y="257175"/>
                  </a:lnTo>
                  <a:lnTo>
                    <a:pt x="678935" y="257175"/>
                  </a:lnTo>
                  <a:lnTo>
                    <a:pt x="634901" y="119881"/>
                  </a:lnTo>
                  <a:lnTo>
                    <a:pt x="592038" y="257175"/>
                  </a:lnTo>
                  <a:lnTo>
                    <a:pt x="566923" y="257175"/>
                  </a:lnTo>
                  <a:close/>
                  <a:moveTo>
                    <a:pt x="257175" y="76014"/>
                  </a:moveTo>
                  <a:lnTo>
                    <a:pt x="287982" y="76014"/>
                  </a:lnTo>
                  <a:lnTo>
                    <a:pt x="323645" y="211634"/>
                  </a:lnTo>
                  <a:lnTo>
                    <a:pt x="365838" y="76014"/>
                  </a:lnTo>
                  <a:lnTo>
                    <a:pt x="390785" y="76014"/>
                  </a:lnTo>
                  <a:lnTo>
                    <a:pt x="433815" y="214480"/>
                  </a:lnTo>
                  <a:lnTo>
                    <a:pt x="468641" y="76014"/>
                  </a:lnTo>
                  <a:lnTo>
                    <a:pt x="499616" y="76014"/>
                  </a:lnTo>
                  <a:lnTo>
                    <a:pt x="446875" y="257175"/>
                  </a:lnTo>
                  <a:lnTo>
                    <a:pt x="421760" y="257175"/>
                  </a:lnTo>
                  <a:lnTo>
                    <a:pt x="377726" y="119881"/>
                  </a:lnTo>
                  <a:lnTo>
                    <a:pt x="334863" y="257175"/>
                  </a:lnTo>
                  <a:lnTo>
                    <a:pt x="309748" y="257175"/>
                  </a:lnTo>
                  <a:close/>
                  <a:moveTo>
                    <a:pt x="0" y="76014"/>
                  </a:moveTo>
                  <a:lnTo>
                    <a:pt x="30807" y="76014"/>
                  </a:lnTo>
                  <a:lnTo>
                    <a:pt x="66470" y="211634"/>
                  </a:lnTo>
                  <a:lnTo>
                    <a:pt x="108663" y="76014"/>
                  </a:lnTo>
                  <a:lnTo>
                    <a:pt x="133610" y="76014"/>
                  </a:lnTo>
                  <a:lnTo>
                    <a:pt x="176640" y="214480"/>
                  </a:lnTo>
                  <a:lnTo>
                    <a:pt x="211466" y="76014"/>
                  </a:lnTo>
                  <a:lnTo>
                    <a:pt x="242441" y="76014"/>
                  </a:lnTo>
                  <a:lnTo>
                    <a:pt x="189700" y="257175"/>
                  </a:lnTo>
                  <a:lnTo>
                    <a:pt x="164585" y="257175"/>
                  </a:lnTo>
                  <a:lnTo>
                    <a:pt x="120551" y="119881"/>
                  </a:lnTo>
                  <a:lnTo>
                    <a:pt x="77688" y="257175"/>
                  </a:lnTo>
                  <a:lnTo>
                    <a:pt x="52573" y="257175"/>
                  </a:lnTo>
                  <a:close/>
                  <a:moveTo>
                    <a:pt x="2120094" y="72666"/>
                  </a:moveTo>
                  <a:cubicBezTo>
                    <a:pt x="2158380" y="72666"/>
                    <a:pt x="2177690" y="94264"/>
                    <a:pt x="2178025" y="137461"/>
                  </a:cubicBezTo>
                  <a:lnTo>
                    <a:pt x="2178025" y="257175"/>
                  </a:lnTo>
                  <a:lnTo>
                    <a:pt x="2147050" y="257175"/>
                  </a:lnTo>
                  <a:lnTo>
                    <a:pt x="2147050" y="137294"/>
                  </a:lnTo>
                  <a:cubicBezTo>
                    <a:pt x="2146938" y="124234"/>
                    <a:pt x="2143953" y="114579"/>
                    <a:pt x="2138092" y="108328"/>
                  </a:cubicBezTo>
                  <a:cubicBezTo>
                    <a:pt x="2132232" y="102077"/>
                    <a:pt x="2123107" y="98952"/>
                    <a:pt x="2110717" y="98952"/>
                  </a:cubicBezTo>
                  <a:cubicBezTo>
                    <a:pt x="2100671" y="98952"/>
                    <a:pt x="2091853" y="101631"/>
                    <a:pt x="2084263" y="106989"/>
                  </a:cubicBezTo>
                  <a:cubicBezTo>
                    <a:pt x="2076673" y="112347"/>
                    <a:pt x="2070757" y="119379"/>
                    <a:pt x="2066515" y="128085"/>
                  </a:cubicBezTo>
                  <a:lnTo>
                    <a:pt x="2066515" y="257175"/>
                  </a:lnTo>
                  <a:lnTo>
                    <a:pt x="2035541" y="257175"/>
                  </a:lnTo>
                  <a:lnTo>
                    <a:pt x="2035541" y="76014"/>
                  </a:lnTo>
                  <a:lnTo>
                    <a:pt x="2064841" y="76014"/>
                  </a:lnTo>
                  <a:lnTo>
                    <a:pt x="2065846" y="98785"/>
                  </a:lnTo>
                  <a:cubicBezTo>
                    <a:pt x="2079687" y="81372"/>
                    <a:pt x="2097769" y="72666"/>
                    <a:pt x="2120094" y="72666"/>
                  </a:cubicBezTo>
                  <a:close/>
                  <a:moveTo>
                    <a:pt x="1678241" y="72666"/>
                  </a:moveTo>
                  <a:cubicBezTo>
                    <a:pt x="1701794" y="72666"/>
                    <a:pt x="1720099" y="80423"/>
                    <a:pt x="1733159" y="95938"/>
                  </a:cubicBezTo>
                  <a:cubicBezTo>
                    <a:pt x="1746219" y="111454"/>
                    <a:pt x="1752749" y="133666"/>
                    <a:pt x="1752749" y="162576"/>
                  </a:cubicBezTo>
                  <a:lnTo>
                    <a:pt x="1752749" y="175468"/>
                  </a:lnTo>
                  <a:lnTo>
                    <a:pt x="1630021" y="175468"/>
                  </a:lnTo>
                  <a:cubicBezTo>
                    <a:pt x="1630468" y="193328"/>
                    <a:pt x="1635686" y="207755"/>
                    <a:pt x="1645676" y="218749"/>
                  </a:cubicBezTo>
                  <a:cubicBezTo>
                    <a:pt x="1655666" y="229744"/>
                    <a:pt x="1668363" y="235241"/>
                    <a:pt x="1683767" y="235241"/>
                  </a:cubicBezTo>
                  <a:cubicBezTo>
                    <a:pt x="1694706" y="235241"/>
                    <a:pt x="1703970" y="233009"/>
                    <a:pt x="1711560" y="228544"/>
                  </a:cubicBezTo>
                  <a:cubicBezTo>
                    <a:pt x="1719151" y="224079"/>
                    <a:pt x="1725792" y="218163"/>
                    <a:pt x="1731485" y="210796"/>
                  </a:cubicBezTo>
                  <a:lnTo>
                    <a:pt x="1750405" y="225530"/>
                  </a:lnTo>
                  <a:cubicBezTo>
                    <a:pt x="1735224" y="248859"/>
                    <a:pt x="1712453" y="260524"/>
                    <a:pt x="1682092" y="260524"/>
                  </a:cubicBezTo>
                  <a:cubicBezTo>
                    <a:pt x="1657536" y="260524"/>
                    <a:pt x="1637556" y="252459"/>
                    <a:pt x="1622152" y="236330"/>
                  </a:cubicBezTo>
                  <a:cubicBezTo>
                    <a:pt x="1606748" y="220201"/>
                    <a:pt x="1599046" y="198630"/>
                    <a:pt x="1599046" y="171617"/>
                  </a:cubicBezTo>
                  <a:lnTo>
                    <a:pt x="1599046" y="165925"/>
                  </a:lnTo>
                  <a:cubicBezTo>
                    <a:pt x="1599046" y="147954"/>
                    <a:pt x="1602479" y="131908"/>
                    <a:pt x="1609343" y="117788"/>
                  </a:cubicBezTo>
                  <a:cubicBezTo>
                    <a:pt x="1616208" y="103668"/>
                    <a:pt x="1625807" y="92618"/>
                    <a:pt x="1638142" y="84637"/>
                  </a:cubicBezTo>
                  <a:cubicBezTo>
                    <a:pt x="1650476" y="76656"/>
                    <a:pt x="1663842" y="72666"/>
                    <a:pt x="1678241" y="72666"/>
                  </a:cubicBezTo>
                  <a:close/>
                  <a:moveTo>
                    <a:pt x="1129624" y="72666"/>
                  </a:moveTo>
                  <a:cubicBezTo>
                    <a:pt x="1150162" y="72666"/>
                    <a:pt x="1166822" y="77968"/>
                    <a:pt x="1179602" y="88572"/>
                  </a:cubicBezTo>
                  <a:cubicBezTo>
                    <a:pt x="1192383" y="99175"/>
                    <a:pt x="1198773" y="112737"/>
                    <a:pt x="1198773" y="129257"/>
                  </a:cubicBezTo>
                  <a:lnTo>
                    <a:pt x="1167631" y="129257"/>
                  </a:lnTo>
                  <a:cubicBezTo>
                    <a:pt x="1167631" y="120774"/>
                    <a:pt x="1164031" y="113463"/>
                    <a:pt x="1156831" y="107324"/>
                  </a:cubicBezTo>
                  <a:cubicBezTo>
                    <a:pt x="1149632" y="101185"/>
                    <a:pt x="1140563" y="98115"/>
                    <a:pt x="1129624" y="98115"/>
                  </a:cubicBezTo>
                  <a:cubicBezTo>
                    <a:pt x="1118350" y="98115"/>
                    <a:pt x="1109532" y="100571"/>
                    <a:pt x="1103170" y="105482"/>
                  </a:cubicBezTo>
                  <a:cubicBezTo>
                    <a:pt x="1096807" y="110393"/>
                    <a:pt x="1093626" y="116811"/>
                    <a:pt x="1093626" y="124737"/>
                  </a:cubicBezTo>
                  <a:cubicBezTo>
                    <a:pt x="1093626" y="132215"/>
                    <a:pt x="1096584" y="137852"/>
                    <a:pt x="1102500" y="141647"/>
                  </a:cubicBezTo>
                  <a:cubicBezTo>
                    <a:pt x="1108416" y="145442"/>
                    <a:pt x="1119104" y="149070"/>
                    <a:pt x="1134563" y="152530"/>
                  </a:cubicBezTo>
                  <a:cubicBezTo>
                    <a:pt x="1150023" y="155990"/>
                    <a:pt x="1162552" y="160120"/>
                    <a:pt x="1172151" y="164920"/>
                  </a:cubicBezTo>
                  <a:cubicBezTo>
                    <a:pt x="1181751" y="169720"/>
                    <a:pt x="1188867" y="175496"/>
                    <a:pt x="1193499" y="182249"/>
                  </a:cubicBezTo>
                  <a:cubicBezTo>
                    <a:pt x="1198131" y="189002"/>
                    <a:pt x="1200447" y="197234"/>
                    <a:pt x="1200447" y="206945"/>
                  </a:cubicBezTo>
                  <a:cubicBezTo>
                    <a:pt x="1200447" y="223131"/>
                    <a:pt x="1193973" y="236107"/>
                    <a:pt x="1181025" y="245873"/>
                  </a:cubicBezTo>
                  <a:cubicBezTo>
                    <a:pt x="1168077" y="255640"/>
                    <a:pt x="1151278" y="260524"/>
                    <a:pt x="1130628" y="260524"/>
                  </a:cubicBezTo>
                  <a:cubicBezTo>
                    <a:pt x="1116118" y="260524"/>
                    <a:pt x="1103281" y="257956"/>
                    <a:pt x="1092119" y="252822"/>
                  </a:cubicBezTo>
                  <a:cubicBezTo>
                    <a:pt x="1080957" y="247687"/>
                    <a:pt x="1072223" y="240516"/>
                    <a:pt x="1065916" y="231307"/>
                  </a:cubicBezTo>
                  <a:cubicBezTo>
                    <a:pt x="1059610" y="222098"/>
                    <a:pt x="1056456" y="212136"/>
                    <a:pt x="1056456" y="201420"/>
                  </a:cubicBezTo>
                  <a:lnTo>
                    <a:pt x="1087431" y="201420"/>
                  </a:lnTo>
                  <a:cubicBezTo>
                    <a:pt x="1087989" y="211801"/>
                    <a:pt x="1092147" y="220033"/>
                    <a:pt x="1099905" y="226116"/>
                  </a:cubicBezTo>
                  <a:cubicBezTo>
                    <a:pt x="1107662" y="232200"/>
                    <a:pt x="1117904" y="235241"/>
                    <a:pt x="1130628" y="235241"/>
                  </a:cubicBezTo>
                  <a:cubicBezTo>
                    <a:pt x="1142349" y="235241"/>
                    <a:pt x="1151753" y="232869"/>
                    <a:pt x="1158841" y="228126"/>
                  </a:cubicBezTo>
                  <a:cubicBezTo>
                    <a:pt x="1165929" y="223382"/>
                    <a:pt x="1169473" y="217047"/>
                    <a:pt x="1169473" y="209122"/>
                  </a:cubicBezTo>
                  <a:cubicBezTo>
                    <a:pt x="1169473" y="200751"/>
                    <a:pt x="1166319" y="194249"/>
                    <a:pt x="1160013" y="189616"/>
                  </a:cubicBezTo>
                  <a:cubicBezTo>
                    <a:pt x="1153706" y="184984"/>
                    <a:pt x="1142711" y="180994"/>
                    <a:pt x="1127029" y="177645"/>
                  </a:cubicBezTo>
                  <a:cubicBezTo>
                    <a:pt x="1111346" y="174296"/>
                    <a:pt x="1098900" y="170278"/>
                    <a:pt x="1089691" y="165590"/>
                  </a:cubicBezTo>
                  <a:cubicBezTo>
                    <a:pt x="1080483" y="160902"/>
                    <a:pt x="1073674" y="155321"/>
                    <a:pt x="1069265" y="148847"/>
                  </a:cubicBezTo>
                  <a:cubicBezTo>
                    <a:pt x="1064856" y="142373"/>
                    <a:pt x="1062651" y="134671"/>
                    <a:pt x="1062651" y="125741"/>
                  </a:cubicBezTo>
                  <a:cubicBezTo>
                    <a:pt x="1062651" y="110896"/>
                    <a:pt x="1068930" y="98338"/>
                    <a:pt x="1081487" y="88069"/>
                  </a:cubicBezTo>
                  <a:cubicBezTo>
                    <a:pt x="1094045" y="77800"/>
                    <a:pt x="1110090" y="72666"/>
                    <a:pt x="1129624" y="72666"/>
                  </a:cubicBezTo>
                  <a:close/>
                  <a:moveTo>
                    <a:pt x="942472" y="35831"/>
                  </a:moveTo>
                  <a:cubicBezTo>
                    <a:pt x="928855" y="35831"/>
                    <a:pt x="917916" y="41049"/>
                    <a:pt x="909656" y="51485"/>
                  </a:cubicBezTo>
                  <a:cubicBezTo>
                    <a:pt x="901396" y="61922"/>
                    <a:pt x="897266" y="75679"/>
                    <a:pt x="897266" y="92757"/>
                  </a:cubicBezTo>
                  <a:cubicBezTo>
                    <a:pt x="897266" y="109389"/>
                    <a:pt x="901256" y="123090"/>
                    <a:pt x="909237" y="133862"/>
                  </a:cubicBezTo>
                  <a:cubicBezTo>
                    <a:pt x="917218" y="144633"/>
                    <a:pt x="927906" y="150019"/>
                    <a:pt x="941300" y="150019"/>
                  </a:cubicBezTo>
                  <a:cubicBezTo>
                    <a:pt x="951681" y="150019"/>
                    <a:pt x="961253" y="146838"/>
                    <a:pt x="970015" y="140475"/>
                  </a:cubicBezTo>
                  <a:cubicBezTo>
                    <a:pt x="978777" y="134113"/>
                    <a:pt x="985168" y="126243"/>
                    <a:pt x="989186" y="116867"/>
                  </a:cubicBezTo>
                  <a:lnTo>
                    <a:pt x="989186" y="104477"/>
                  </a:lnTo>
                  <a:cubicBezTo>
                    <a:pt x="989186" y="84163"/>
                    <a:pt x="984777" y="67643"/>
                    <a:pt x="975959" y="54918"/>
                  </a:cubicBezTo>
                  <a:cubicBezTo>
                    <a:pt x="967141" y="42193"/>
                    <a:pt x="955979" y="35831"/>
                    <a:pt x="942472" y="35831"/>
                  </a:cubicBezTo>
                  <a:close/>
                  <a:moveTo>
                    <a:pt x="1349108" y="10046"/>
                  </a:moveTo>
                  <a:cubicBezTo>
                    <a:pt x="1355136" y="10046"/>
                    <a:pt x="1359712" y="11776"/>
                    <a:pt x="1362837" y="15237"/>
                  </a:cubicBezTo>
                  <a:cubicBezTo>
                    <a:pt x="1365963" y="18697"/>
                    <a:pt x="1367526" y="22938"/>
                    <a:pt x="1367526" y="27961"/>
                  </a:cubicBezTo>
                  <a:cubicBezTo>
                    <a:pt x="1367526" y="32984"/>
                    <a:pt x="1365963" y="37170"/>
                    <a:pt x="1362837" y="40519"/>
                  </a:cubicBezTo>
                  <a:cubicBezTo>
                    <a:pt x="1359712" y="43867"/>
                    <a:pt x="1355136" y="45542"/>
                    <a:pt x="1349108" y="45542"/>
                  </a:cubicBezTo>
                  <a:cubicBezTo>
                    <a:pt x="1343081" y="45542"/>
                    <a:pt x="1338532" y="43867"/>
                    <a:pt x="1335462" y="40519"/>
                  </a:cubicBezTo>
                  <a:cubicBezTo>
                    <a:pt x="1332393" y="37170"/>
                    <a:pt x="1330858" y="32984"/>
                    <a:pt x="1330858" y="27961"/>
                  </a:cubicBezTo>
                  <a:cubicBezTo>
                    <a:pt x="1330858" y="22938"/>
                    <a:pt x="1332393" y="18697"/>
                    <a:pt x="1335462" y="15237"/>
                  </a:cubicBezTo>
                  <a:cubicBezTo>
                    <a:pt x="1338532" y="11776"/>
                    <a:pt x="1343081" y="10046"/>
                    <a:pt x="1349108" y="10046"/>
                  </a:cubicBezTo>
                  <a:close/>
                  <a:moveTo>
                    <a:pt x="942305" y="10046"/>
                  </a:moveTo>
                  <a:cubicBezTo>
                    <a:pt x="966415" y="10046"/>
                    <a:pt x="985419" y="19060"/>
                    <a:pt x="999316" y="37086"/>
                  </a:cubicBezTo>
                  <a:cubicBezTo>
                    <a:pt x="1013212" y="55113"/>
                    <a:pt x="1020161" y="79698"/>
                    <a:pt x="1020161" y="110840"/>
                  </a:cubicBezTo>
                  <a:lnTo>
                    <a:pt x="1020161" y="119881"/>
                  </a:lnTo>
                  <a:cubicBezTo>
                    <a:pt x="1020161" y="167320"/>
                    <a:pt x="1010785" y="201950"/>
                    <a:pt x="992032" y="223772"/>
                  </a:cubicBezTo>
                  <a:cubicBezTo>
                    <a:pt x="973280" y="245594"/>
                    <a:pt x="944984" y="256784"/>
                    <a:pt x="907144" y="257342"/>
                  </a:cubicBezTo>
                  <a:lnTo>
                    <a:pt x="901117" y="257342"/>
                  </a:lnTo>
                  <a:lnTo>
                    <a:pt x="901117" y="231056"/>
                  </a:lnTo>
                  <a:lnTo>
                    <a:pt x="907647" y="231056"/>
                  </a:lnTo>
                  <a:cubicBezTo>
                    <a:pt x="933208" y="230611"/>
                    <a:pt x="952853" y="223956"/>
                    <a:pt x="966583" y="211089"/>
                  </a:cubicBezTo>
                  <a:cubicBezTo>
                    <a:pt x="980312" y="198223"/>
                    <a:pt x="987791" y="177866"/>
                    <a:pt x="989018" y="150019"/>
                  </a:cubicBezTo>
                  <a:cubicBezTo>
                    <a:pt x="982545" y="157721"/>
                    <a:pt x="974815" y="163916"/>
                    <a:pt x="965829" y="168604"/>
                  </a:cubicBezTo>
                  <a:cubicBezTo>
                    <a:pt x="956844" y="173292"/>
                    <a:pt x="946993" y="175636"/>
                    <a:pt x="936278" y="175636"/>
                  </a:cubicBezTo>
                  <a:cubicBezTo>
                    <a:pt x="922213" y="175636"/>
                    <a:pt x="909963" y="172176"/>
                    <a:pt x="899526" y="165255"/>
                  </a:cubicBezTo>
                  <a:cubicBezTo>
                    <a:pt x="889090" y="158335"/>
                    <a:pt x="881025" y="148596"/>
                    <a:pt x="875332" y="136038"/>
                  </a:cubicBezTo>
                  <a:cubicBezTo>
                    <a:pt x="869640" y="123481"/>
                    <a:pt x="866793" y="109612"/>
                    <a:pt x="866793" y="94431"/>
                  </a:cubicBezTo>
                  <a:cubicBezTo>
                    <a:pt x="866793" y="78135"/>
                    <a:pt x="869891" y="63457"/>
                    <a:pt x="876086" y="50397"/>
                  </a:cubicBezTo>
                  <a:cubicBezTo>
                    <a:pt x="882281" y="37338"/>
                    <a:pt x="891071" y="27347"/>
                    <a:pt x="902456" y="20427"/>
                  </a:cubicBezTo>
                  <a:cubicBezTo>
                    <a:pt x="913842" y="13506"/>
                    <a:pt x="927125" y="10046"/>
                    <a:pt x="942305" y="10046"/>
                  </a:cubicBezTo>
                  <a:close/>
                  <a:moveTo>
                    <a:pt x="1530771" y="0"/>
                  </a:moveTo>
                  <a:lnTo>
                    <a:pt x="1561746" y="0"/>
                  </a:lnTo>
                  <a:lnTo>
                    <a:pt x="1561746" y="257175"/>
                  </a:lnTo>
                  <a:lnTo>
                    <a:pt x="1533283" y="257175"/>
                  </a:lnTo>
                  <a:lnTo>
                    <a:pt x="1531776" y="237753"/>
                  </a:lnTo>
                  <a:cubicBezTo>
                    <a:pt x="1519386" y="252933"/>
                    <a:pt x="1502141" y="260524"/>
                    <a:pt x="1480040" y="260524"/>
                  </a:cubicBezTo>
                  <a:cubicBezTo>
                    <a:pt x="1459055" y="260524"/>
                    <a:pt x="1441949" y="251929"/>
                    <a:pt x="1428722" y="234739"/>
                  </a:cubicBezTo>
                  <a:cubicBezTo>
                    <a:pt x="1415495" y="217549"/>
                    <a:pt x="1408881" y="195114"/>
                    <a:pt x="1408881" y="167432"/>
                  </a:cubicBezTo>
                  <a:lnTo>
                    <a:pt x="1408881" y="165088"/>
                  </a:lnTo>
                  <a:cubicBezTo>
                    <a:pt x="1408881" y="137294"/>
                    <a:pt x="1415467" y="114942"/>
                    <a:pt x="1428638" y="98031"/>
                  </a:cubicBezTo>
                  <a:cubicBezTo>
                    <a:pt x="1441809" y="81121"/>
                    <a:pt x="1459055" y="72666"/>
                    <a:pt x="1480375" y="72666"/>
                  </a:cubicBezTo>
                  <a:cubicBezTo>
                    <a:pt x="1501583" y="72666"/>
                    <a:pt x="1518381" y="79921"/>
                    <a:pt x="1530771" y="94431"/>
                  </a:cubicBezTo>
                  <a:close/>
                  <a:moveTo>
                    <a:pt x="1247645" y="0"/>
                  </a:moveTo>
                  <a:lnTo>
                    <a:pt x="1278619" y="0"/>
                  </a:lnTo>
                  <a:lnTo>
                    <a:pt x="1278619" y="257175"/>
                  </a:lnTo>
                  <a:lnTo>
                    <a:pt x="1247645" y="257175"/>
                  </a:lnTo>
                  <a:close/>
                </a:path>
              </a:pathLst>
            </a:custGeom>
            <a:solidFill>
              <a:schemeClr val="bg1">
                <a:lumMod val="7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endParaRPr lang="en-US" sz="2700">
                <a:solidFill>
                  <a:schemeClr val="bg1">
                    <a:lumMod val="75000"/>
                  </a:schemeClr>
                </a:solidFill>
                <a:latin typeface="#9Slide02 Noi dung dai" panose="02000000000000000000" pitchFamily="2" charset="0"/>
                <a:ea typeface="#9Slide02 Noi dung dai" panose="02000000000000000000" pitchFamily="2" charset="0"/>
              </a:endParaRPr>
            </a:p>
          </p:txBody>
        </p:sp>
        <p:sp>
          <p:nvSpPr>
            <p:cNvPr id="14" name="Rectangle 13">
              <a:extLst>
                <a:ext uri="{FF2B5EF4-FFF2-40B4-BE49-F238E27FC236}">
                  <a16:creationId xmlns:a16="http://schemas.microsoft.com/office/drawing/2014/main" id="{52465F73-4B27-4C0F-9B02-510C8E083EB6}"/>
                </a:ext>
              </a:extLst>
            </p:cNvPr>
            <p:cNvSpPr/>
            <p:nvPr/>
          </p:nvSpPr>
          <p:spPr>
            <a:xfrm>
              <a:off x="-2202100" y="-2224223"/>
              <a:ext cx="16596200" cy="112843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0" name="9Slide.vn">
            <a:extLst>
              <a:ext uri="{FF2B5EF4-FFF2-40B4-BE49-F238E27FC236}">
                <a16:creationId xmlns:a16="http://schemas.microsoft.com/office/drawing/2014/main" id="{0F30810D-0BA7-48B5-9100-E09C5C296021}"/>
              </a:ext>
            </a:extLst>
          </p:cNvPr>
          <p:cNvSpPr>
            <a:spLocks noSelect="1"/>
          </p:cNvSpPr>
          <p:nvPr userDrawn="1">
            <p:custDataLst>
              <p:tags r:id="rId8"/>
            </p:custDataLst>
          </p:nvPr>
        </p:nvSpPr>
        <p:spPr>
          <a:xfrm>
            <a:off x="6091428" y="-8915400"/>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9Slide.vn">
            <a:extLst>
              <a:ext uri="{FF2B5EF4-FFF2-40B4-BE49-F238E27FC236}">
                <a16:creationId xmlns:a16="http://schemas.microsoft.com/office/drawing/2014/main" id="{5703AF2A-1D5F-4BD2-8904-9B6C863CB9B3}"/>
              </a:ext>
            </a:extLst>
          </p:cNvPr>
          <p:cNvSpPr>
            <a:spLocks noSelect="1"/>
          </p:cNvSpPr>
          <p:nvPr userDrawn="1">
            <p:custDataLst>
              <p:tags r:id="rId9"/>
            </p:custDataLst>
          </p:nvPr>
        </p:nvSpPr>
        <p:spPr>
          <a:xfrm>
            <a:off x="6091428" y="15764256"/>
            <a:ext cx="9144" cy="9144"/>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88C7C1B0-96D9-489F-ABD4-038D172586FB}"/>
              </a:ext>
            </a:extLst>
          </p:cNvPr>
          <p:cNvSpPr/>
          <p:nvPr userDrawn="1">
            <p:custDataLst>
              <p:tags r:id="rId10"/>
            </p:custDataLst>
          </p:nvPr>
        </p:nvSpPr>
        <p:spPr>
          <a:xfrm>
            <a:off x="-4648200" y="-1707356"/>
            <a:ext cx="1128712" cy="1128712"/>
          </a:xfrm>
          <a:prstGeom prst="ellipse">
            <a:avLst/>
          </a:prstGeom>
          <a:blipFill dpi="0" rotWithShape="1">
            <a:blip r:embed="rId12" cstate="hq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03F8ADDE-ED6F-47DC-9E54-0E318DBFE311}"/>
              </a:ext>
            </a:extLst>
          </p:cNvPr>
          <p:cNvSpPr/>
          <p:nvPr userDrawn="1">
            <p:custDataLst>
              <p:tags r:id="rId11"/>
            </p:custDataLst>
          </p:nvPr>
        </p:nvSpPr>
        <p:spPr>
          <a:xfrm>
            <a:off x="-3166506" y="2558256"/>
            <a:ext cx="1462088" cy="1462088"/>
          </a:xfrm>
          <a:prstGeom prst="ellipse">
            <a:avLst/>
          </a:prstGeom>
          <a:blipFill dpi="0" rotWithShape="1">
            <a:blip r:embed="rId13">
              <a:alphaModFix amt="0"/>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46913943"/>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50000"/>
              <a:lumOff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lumOff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lumOff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lumOff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17.png"/><Relationship Id="rId18" Type="http://schemas.openxmlformats.org/officeDocument/2006/relationships/image" Target="../media/image21.png"/><Relationship Id="rId3" Type="http://schemas.openxmlformats.org/officeDocument/2006/relationships/image" Target="../media/image10.png"/><Relationship Id="rId21" Type="http://schemas.openxmlformats.org/officeDocument/2006/relationships/image" Target="../media/image24.png"/><Relationship Id="rId7" Type="http://schemas.openxmlformats.org/officeDocument/2006/relationships/image" Target="../media/image13.png"/><Relationship Id="rId12" Type="http://schemas.openxmlformats.org/officeDocument/2006/relationships/image" Target="../media/image16.png"/><Relationship Id="rId17" Type="http://schemas.openxmlformats.org/officeDocument/2006/relationships/image" Target="../media/image20.png"/><Relationship Id="rId2" Type="http://schemas.openxmlformats.org/officeDocument/2006/relationships/notesSlide" Target="../notesSlides/notesSlide1.xml"/><Relationship Id="rId16" Type="http://schemas.microsoft.com/office/2007/relationships/hdphoto" Target="../media/hdphoto1.wdp"/><Relationship Id="rId20" Type="http://schemas.openxmlformats.org/officeDocument/2006/relationships/image" Target="../media/image23.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15.png"/><Relationship Id="rId5" Type="http://schemas.openxmlformats.org/officeDocument/2006/relationships/image" Target="../media/image11.png"/><Relationship Id="rId15" Type="http://schemas.openxmlformats.org/officeDocument/2006/relationships/image" Target="../media/image19.png"/><Relationship Id="rId23" Type="http://schemas.openxmlformats.org/officeDocument/2006/relationships/image" Target="../media/image26.png"/><Relationship Id="rId10" Type="http://schemas.openxmlformats.org/officeDocument/2006/relationships/image" Target="../media/image14.png"/><Relationship Id="rId19" Type="http://schemas.openxmlformats.org/officeDocument/2006/relationships/image" Target="../media/image22.png"/><Relationship Id="rId4" Type="http://schemas.openxmlformats.org/officeDocument/2006/relationships/image" Target="../media/image8.png"/><Relationship Id="rId9" Type="http://schemas.openxmlformats.org/officeDocument/2006/relationships/image" Target="../media/image6.png"/><Relationship Id="rId14" Type="http://schemas.openxmlformats.org/officeDocument/2006/relationships/image" Target="../media/image18.png"/><Relationship Id="rId22" Type="http://schemas.openxmlformats.org/officeDocument/2006/relationships/image" Target="../media/image25.png"/></Relationships>
</file>

<file path=ppt/slides/_rels/slide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7.jpg"/><Relationship Id="rId7" Type="http://schemas.openxmlformats.org/officeDocument/2006/relationships/image" Target="../media/image29.png"/><Relationship Id="rId2" Type="http://schemas.openxmlformats.org/officeDocument/2006/relationships/audio" Target="../media/audio1.wav"/><Relationship Id="rId1" Type="http://schemas.openxmlformats.org/officeDocument/2006/relationships/slideLayout" Target="../slideLayouts/slideLayout10.xml"/><Relationship Id="rId6" Type="http://schemas.openxmlformats.org/officeDocument/2006/relationships/image" Target="../media/image28.png"/><Relationship Id="rId11" Type="http://schemas.openxmlformats.org/officeDocument/2006/relationships/image" Target="../media/image26.png"/><Relationship Id="rId5" Type="http://schemas.microsoft.com/office/2007/relationships/hdphoto" Target="../media/hdphoto1.wdp"/><Relationship Id="rId10" Type="http://schemas.openxmlformats.org/officeDocument/2006/relationships/image" Target="../media/image30.png"/><Relationship Id="rId4" Type="http://schemas.openxmlformats.org/officeDocument/2006/relationships/image" Target="../media/image21.pn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31.jpg"/><Relationship Id="rId7" Type="http://schemas.openxmlformats.org/officeDocument/2006/relationships/image" Target="../media/image29.png"/><Relationship Id="rId2" Type="http://schemas.openxmlformats.org/officeDocument/2006/relationships/audio" Target="../media/audio1.wav"/><Relationship Id="rId1" Type="http://schemas.openxmlformats.org/officeDocument/2006/relationships/slideLayout" Target="../slideLayouts/slideLayout10.xml"/><Relationship Id="rId6" Type="http://schemas.openxmlformats.org/officeDocument/2006/relationships/image" Target="../media/image28.png"/><Relationship Id="rId11" Type="http://schemas.openxmlformats.org/officeDocument/2006/relationships/image" Target="../media/image26.png"/><Relationship Id="rId5" Type="http://schemas.microsoft.com/office/2007/relationships/hdphoto" Target="../media/hdphoto1.wdp"/><Relationship Id="rId10" Type="http://schemas.openxmlformats.org/officeDocument/2006/relationships/image" Target="../media/image30.png"/><Relationship Id="rId4" Type="http://schemas.openxmlformats.org/officeDocument/2006/relationships/image" Target="../media/image21.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image" Target="../media/image28.png"/><Relationship Id="rId18" Type="http://schemas.openxmlformats.org/officeDocument/2006/relationships/image" Target="../media/image26.png"/><Relationship Id="rId3" Type="http://schemas.openxmlformats.org/officeDocument/2006/relationships/image" Target="../media/image10.png"/><Relationship Id="rId7" Type="http://schemas.openxmlformats.org/officeDocument/2006/relationships/image" Target="../media/image13.png"/><Relationship Id="rId12" Type="http://schemas.microsoft.com/office/2007/relationships/hdphoto" Target="../media/hdphoto1.wdp"/><Relationship Id="rId17" Type="http://schemas.openxmlformats.org/officeDocument/2006/relationships/image" Target="../media/image30.png"/><Relationship Id="rId2" Type="http://schemas.openxmlformats.org/officeDocument/2006/relationships/notesSlide" Target="../notesSlides/notesSlide2.xml"/><Relationship Id="rId16" Type="http://schemas.openxmlformats.org/officeDocument/2006/relationships/image" Target="../media/image15.png"/><Relationship Id="rId1" Type="http://schemas.openxmlformats.org/officeDocument/2006/relationships/slideLayout" Target="../slideLayouts/slideLayout1.xml"/><Relationship Id="rId6" Type="http://schemas.openxmlformats.org/officeDocument/2006/relationships/image" Target="../media/image12.png"/><Relationship Id="rId11" Type="http://schemas.openxmlformats.org/officeDocument/2006/relationships/image" Target="../media/image21.png"/><Relationship Id="rId5" Type="http://schemas.openxmlformats.org/officeDocument/2006/relationships/image" Target="../media/image11.png"/><Relationship Id="rId15" Type="http://schemas.openxmlformats.org/officeDocument/2006/relationships/image" Target="../media/image24.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6.png"/><Relationship Id="rId14" Type="http://schemas.openxmlformats.org/officeDocument/2006/relationships/image" Target="../media/image29.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32.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microsoft.com/office/2007/relationships/hdphoto" Target="../media/hdphoto1.wdp"/><Relationship Id="rId7" Type="http://schemas.openxmlformats.org/officeDocument/2006/relationships/image" Target="../media/image18.png"/><Relationship Id="rId2"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26.png"/><Relationship Id="rId5" Type="http://schemas.openxmlformats.org/officeDocument/2006/relationships/image" Target="../media/image30.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4.png"/><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37.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6.png"/><Relationship Id="rId7" Type="http://schemas.openxmlformats.org/officeDocument/2006/relationships/image" Target="../media/image39.png"/><Relationship Id="rId2" Type="http://schemas.openxmlformats.org/officeDocument/2006/relationships/image" Target="../media/image34.png"/><Relationship Id="rId1" Type="http://schemas.openxmlformats.org/officeDocument/2006/relationships/slideLayout" Target="../slideLayouts/slideLayout8.xml"/><Relationship Id="rId6" Type="http://schemas.openxmlformats.org/officeDocument/2006/relationships/image" Target="../media/image38.png"/><Relationship Id="rId5" Type="http://schemas.openxmlformats.org/officeDocument/2006/relationships/image" Target="../media/image37.png"/><Relationship Id="rId10" Type="http://schemas.openxmlformats.org/officeDocument/2006/relationships/image" Target="../media/image18.png"/><Relationship Id="rId4" Type="http://schemas.microsoft.com/office/2007/relationships/hdphoto" Target="../media/hdphoto2.wdp"/><Relationship Id="rId9" Type="http://schemas.openxmlformats.org/officeDocument/2006/relationships/image" Target="../media/image41.png"/></Relationships>
</file>

<file path=ppt/slides/_rels/slide10.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0.pn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audio" Target="../media/audio1.wav"/></Relationships>
</file>

<file path=ppt/slides/_rels/slide1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slideLayout" Target="../slideLayouts/slideLayout8.xml"/><Relationship Id="rId7" Type="http://schemas.microsoft.com/office/2007/relationships/hdphoto" Target="../media/hdphoto3.wdp"/><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4.png"/><Relationship Id="rId5" Type="http://schemas.openxmlformats.org/officeDocument/2006/relationships/image" Target="../media/image42.jpeg"/><Relationship Id="rId4" Type="http://schemas.openxmlformats.org/officeDocument/2006/relationships/audio" Target="../media/audio1.wav"/><Relationship Id="rId9"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43.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6.png"/><Relationship Id="rId5" Type="http://schemas.openxmlformats.org/officeDocument/2006/relationships/audio" Target="../media/audio1.wav"/><Relationship Id="rId4" Type="http://schemas.openxmlformats.org/officeDocument/2006/relationships/notesSlide" Target="../notesSlides/notesSlide5.xml"/></Relationships>
</file>

<file path=ppt/slides/_rels/slide1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audio" Target="../media/audio1.wav"/><Relationship Id="rId1" Type="http://schemas.openxmlformats.org/officeDocument/2006/relationships/slideLayout" Target="../slideLayouts/slideLayout8.xml"/><Relationship Id="rId6" Type="http://schemas.openxmlformats.org/officeDocument/2006/relationships/image" Target="../media/image18.png"/><Relationship Id="rId5" Type="http://schemas.openxmlformats.org/officeDocument/2006/relationships/image" Target="../media/image15.png"/><Relationship Id="rId4" Type="http://schemas.microsoft.com/office/2007/relationships/hdphoto" Target="../media/hdphoto4.wdp"/></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11.xml"/><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12.xml"/><Relationship Id="rId5" Type="http://schemas.openxmlformats.org/officeDocument/2006/relationships/image" Target="../media/image31.jpg"/><Relationship Id="rId4" Type="http://schemas.openxmlformats.org/officeDocument/2006/relationships/image" Target="../media/image48.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3.xml"/><Relationship Id="rId5" Type="http://schemas.openxmlformats.org/officeDocument/2006/relationships/image" Target="../media/image50.jpg"/><Relationship Id="rId4" Type="http://schemas.openxmlformats.org/officeDocument/2006/relationships/image" Target="../media/image49.jpg"/></Relationships>
</file>

<file path=ppt/slides/_rels/slide1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8" Type="http://schemas.openxmlformats.org/officeDocument/2006/relationships/image" Target="../media/image17.png"/><Relationship Id="rId3" Type="http://schemas.microsoft.com/office/2007/relationships/hdphoto" Target="../media/hdphoto1.wdp"/><Relationship Id="rId7" Type="http://schemas.openxmlformats.org/officeDocument/2006/relationships/image" Target="../media/image16.png"/><Relationship Id="rId2"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4.png"/><Relationship Id="rId3" Type="http://schemas.openxmlformats.org/officeDocument/2006/relationships/audio" Target="../media/audio1.wav"/><Relationship Id="rId7" Type="http://schemas.openxmlformats.org/officeDocument/2006/relationships/image" Target="../media/image5.png"/><Relationship Id="rId12" Type="http://schemas.openxmlformats.org/officeDocument/2006/relationships/image" Target="../media/image57.png"/><Relationship Id="rId2" Type="http://schemas.openxmlformats.org/officeDocument/2006/relationships/audio" Target="../media/audio2.wav"/><Relationship Id="rId16" Type="http://schemas.openxmlformats.org/officeDocument/2006/relationships/image" Target="../media/image26.png"/><Relationship Id="rId1" Type="http://schemas.openxmlformats.org/officeDocument/2006/relationships/slideLayout" Target="../slideLayouts/slideLayout10.xml"/><Relationship Id="rId6" Type="http://schemas.openxmlformats.org/officeDocument/2006/relationships/image" Target="../media/image12.png"/><Relationship Id="rId11" Type="http://schemas.openxmlformats.org/officeDocument/2006/relationships/image" Target="../media/image56.png"/><Relationship Id="rId5" Type="http://schemas.openxmlformats.org/officeDocument/2006/relationships/image" Target="../media/image11.png"/><Relationship Id="rId15" Type="http://schemas.openxmlformats.org/officeDocument/2006/relationships/image" Target="../media/image59.png"/><Relationship Id="rId10" Type="http://schemas.microsoft.com/office/2007/relationships/hdphoto" Target="../media/hdphoto1.wdp"/><Relationship Id="rId4" Type="http://schemas.openxmlformats.org/officeDocument/2006/relationships/image" Target="../media/image8.png"/><Relationship Id="rId9" Type="http://schemas.openxmlformats.org/officeDocument/2006/relationships/image" Target="../media/image21.png"/><Relationship Id="rId14" Type="http://schemas.openxmlformats.org/officeDocument/2006/relationships/image" Target="../media/image58.png"/></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2">
            <a:extLst>
              <a:ext uri="{FF2B5EF4-FFF2-40B4-BE49-F238E27FC236}">
                <a16:creationId xmlns:a16="http://schemas.microsoft.com/office/drawing/2014/main" id="{6A1BEDE8-CF62-4329-AC2C-5178442919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13" name="图片 14">
            <a:extLst>
              <a:ext uri="{FF2B5EF4-FFF2-40B4-BE49-F238E27FC236}">
                <a16:creationId xmlns:a16="http://schemas.microsoft.com/office/drawing/2014/main" id="{AA631BBD-613B-4EF7-BAE5-7C101D6BD45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4171"/>
            <a:ext cx="10698480" cy="2754344"/>
          </a:xfrm>
          <a:prstGeom prst="rect">
            <a:avLst/>
          </a:prstGeom>
        </p:spPr>
      </p:pic>
      <p:pic>
        <p:nvPicPr>
          <p:cNvPr id="14" name="图片 26" descr="图片包含 鲜花, 植物&#10;&#10;描述已自动生成">
            <a:extLst>
              <a:ext uri="{FF2B5EF4-FFF2-40B4-BE49-F238E27FC236}">
                <a16:creationId xmlns:a16="http://schemas.microsoft.com/office/drawing/2014/main" id="{540CF260-962D-4B15-86F5-5EBA83B43628}"/>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65729"/>
          <a:stretch/>
        </p:blipFill>
        <p:spPr>
          <a:xfrm>
            <a:off x="8013470" y="-323"/>
            <a:ext cx="4178530" cy="5866626"/>
          </a:xfrm>
          <a:prstGeom prst="rect">
            <a:avLst/>
          </a:prstGeom>
        </p:spPr>
      </p:pic>
      <p:pic>
        <p:nvPicPr>
          <p:cNvPr id="15" name="图片 9" descr="图片包含 鲜花, 植物&#10;&#10;描述已自动生成">
            <a:extLst>
              <a:ext uri="{FF2B5EF4-FFF2-40B4-BE49-F238E27FC236}">
                <a16:creationId xmlns:a16="http://schemas.microsoft.com/office/drawing/2014/main" id="{E175369A-E3A9-40E4-B7FE-672E5BCDE2E7}"/>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t="14072" r="65729"/>
          <a:stretch/>
        </p:blipFill>
        <p:spPr>
          <a:xfrm>
            <a:off x="0" y="1714500"/>
            <a:ext cx="3441412" cy="4151803"/>
          </a:xfrm>
          <a:prstGeom prst="rect">
            <a:avLst/>
          </a:prstGeom>
        </p:spPr>
      </p:pic>
      <p:pic>
        <p:nvPicPr>
          <p:cNvPr id="16" name="图片 11">
            <a:extLst>
              <a:ext uri="{FF2B5EF4-FFF2-40B4-BE49-F238E27FC236}">
                <a16:creationId xmlns:a16="http://schemas.microsoft.com/office/drawing/2014/main" id="{DE09D36F-EDD4-4788-B43F-D1D93E6406E1}"/>
              </a:ext>
            </a:extLst>
          </p:cNvPr>
          <p:cNvPicPr>
            <a:picLocks noChangeAspect="1"/>
          </p:cNvPicPr>
          <p:nvPr/>
        </p:nvPicPr>
        <p:blipFill rotWithShape="1">
          <a:blip r:embed="rId7">
            <a:extLst>
              <a:ext uri="{28A0092B-C50C-407E-A947-70E740481C1C}">
                <a14:useLocalDpi xmlns:a14="http://schemas.microsoft.com/office/drawing/2010/main" val="0"/>
              </a:ext>
            </a:extLst>
          </a:blip>
          <a:srcRect l="70938"/>
          <a:stretch/>
        </p:blipFill>
        <p:spPr>
          <a:xfrm flipH="1">
            <a:off x="314325" y="5047497"/>
            <a:ext cx="3981450" cy="1810180"/>
          </a:xfrm>
          <a:prstGeom prst="rect">
            <a:avLst/>
          </a:prstGeom>
        </p:spPr>
      </p:pic>
      <p:pic>
        <p:nvPicPr>
          <p:cNvPr id="17" name="图片 6">
            <a:extLst>
              <a:ext uri="{FF2B5EF4-FFF2-40B4-BE49-F238E27FC236}">
                <a16:creationId xmlns:a16="http://schemas.microsoft.com/office/drawing/2014/main" id="{69E3EC48-5A79-459A-AF34-D29A17DF1D0F}"/>
              </a:ext>
            </a:extLst>
          </p:cNvPr>
          <p:cNvPicPr>
            <a:picLocks noChangeAspect="1"/>
          </p:cNvPicPr>
          <p:nvPr/>
        </p:nvPicPr>
        <p:blipFill rotWithShape="1">
          <a:blip r:embed="rId8">
            <a:extLst>
              <a:ext uri="{28A0092B-C50C-407E-A947-70E740481C1C}">
                <a14:useLocalDpi xmlns:a14="http://schemas.microsoft.com/office/drawing/2010/main" val="0"/>
              </a:ext>
            </a:extLst>
          </a:blip>
          <a:srcRect b="10367"/>
          <a:stretch/>
        </p:blipFill>
        <p:spPr>
          <a:xfrm>
            <a:off x="0" y="4057763"/>
            <a:ext cx="12192000" cy="2800237"/>
          </a:xfrm>
          <a:prstGeom prst="rect">
            <a:avLst/>
          </a:prstGeom>
        </p:spPr>
      </p:pic>
      <p:pic>
        <p:nvPicPr>
          <p:cNvPr id="18" name="图片 4">
            <a:extLst>
              <a:ext uri="{FF2B5EF4-FFF2-40B4-BE49-F238E27FC236}">
                <a16:creationId xmlns:a16="http://schemas.microsoft.com/office/drawing/2014/main" id="{4DBA8A4A-E3F5-4FE4-BCAC-93E42A4265F3}"/>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0" y="5084624"/>
            <a:ext cx="12192000" cy="1773053"/>
          </a:xfrm>
          <a:prstGeom prst="rect">
            <a:avLst/>
          </a:prstGeom>
        </p:spPr>
      </p:pic>
      <p:sp>
        <p:nvSpPr>
          <p:cNvPr id="4" name="文本框 3">
            <a:extLst>
              <a:ext uri="{FF2B5EF4-FFF2-40B4-BE49-F238E27FC236}">
                <a16:creationId xmlns:a16="http://schemas.microsoft.com/office/drawing/2014/main" id="{620A6DCF-2F84-4EFA-8F13-4401DBAB8A00}"/>
              </a:ext>
            </a:extLst>
          </p:cNvPr>
          <p:cNvSpPr txBox="1"/>
          <p:nvPr/>
        </p:nvSpPr>
        <p:spPr>
          <a:xfrm>
            <a:off x="2081436" y="1531610"/>
            <a:ext cx="1569340" cy="923330"/>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r>
              <a:rPr lang="en-US" altLang="zh-CN" sz="6000">
                <a:solidFill>
                  <a:srgbClr val="F8A139"/>
                </a:solidFill>
                <a:latin typeface="UVN Mang Cau Nang" panose="03060902050402020B05" pitchFamily="66" charset="0"/>
                <a:ea typeface="字魂108号-新潮卡通体" panose="00000500000000000000" pitchFamily="2" charset="-122"/>
              </a:rPr>
              <a:t>ĐỊA</a:t>
            </a:r>
            <a:endParaRPr lang="zh-CN" altLang="en-US" sz="6000" dirty="0">
              <a:solidFill>
                <a:srgbClr val="F8A139"/>
              </a:solidFill>
              <a:latin typeface="UVN Mang Cau Nang" panose="03060902050402020B05" pitchFamily="66" charset="0"/>
              <a:ea typeface="字魂108号-新潮卡通体" panose="00000500000000000000" pitchFamily="2" charset="-122"/>
            </a:endParaRPr>
          </a:p>
        </p:txBody>
      </p:sp>
      <p:sp>
        <p:nvSpPr>
          <p:cNvPr id="5" name="文本框 4">
            <a:extLst>
              <a:ext uri="{FF2B5EF4-FFF2-40B4-BE49-F238E27FC236}">
                <a16:creationId xmlns:a16="http://schemas.microsoft.com/office/drawing/2014/main" id="{98026626-14FB-4381-8C67-DD71FF2251B7}"/>
              </a:ext>
            </a:extLst>
          </p:cNvPr>
          <p:cNvSpPr txBox="1"/>
          <p:nvPr/>
        </p:nvSpPr>
        <p:spPr>
          <a:xfrm>
            <a:off x="3819307" y="1531610"/>
            <a:ext cx="868828" cy="923330"/>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r>
              <a:rPr lang="en-US" altLang="zh-CN" sz="6000">
                <a:solidFill>
                  <a:srgbClr val="F8A139"/>
                </a:solidFill>
                <a:latin typeface="UVN Mang Cau Nang" panose="03060902050402020B05" pitchFamily="66" charset="0"/>
                <a:ea typeface="字魂108号-新潮卡通体" panose="00000500000000000000" pitchFamily="2" charset="-122"/>
              </a:rPr>
              <a:t>LÍ</a:t>
            </a:r>
            <a:endParaRPr lang="zh-CN" altLang="en-US" sz="6000" dirty="0">
              <a:solidFill>
                <a:srgbClr val="F8A139"/>
              </a:solidFill>
              <a:latin typeface="UVN Mang Cau Nang" panose="03060902050402020B05" pitchFamily="66" charset="0"/>
              <a:ea typeface="字魂108号-新潮卡通体" panose="00000500000000000000" pitchFamily="2" charset="-122"/>
            </a:endParaRPr>
          </a:p>
        </p:txBody>
      </p:sp>
      <p:sp>
        <p:nvSpPr>
          <p:cNvPr id="6" name="文本框 5">
            <a:extLst>
              <a:ext uri="{FF2B5EF4-FFF2-40B4-BE49-F238E27FC236}">
                <a16:creationId xmlns:a16="http://schemas.microsoft.com/office/drawing/2014/main" id="{58D25341-6B91-4919-93DB-C1AA6D103860}"/>
              </a:ext>
            </a:extLst>
          </p:cNvPr>
          <p:cNvSpPr txBox="1"/>
          <p:nvPr/>
        </p:nvSpPr>
        <p:spPr>
          <a:xfrm>
            <a:off x="4856666" y="1531610"/>
            <a:ext cx="1792157" cy="923330"/>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r>
              <a:rPr lang="en-US" altLang="zh-CN" sz="6000">
                <a:solidFill>
                  <a:srgbClr val="F8A139"/>
                </a:solidFill>
                <a:latin typeface="UVN Mang Cau Nang" panose="03060902050402020B05" pitchFamily="66" charset="0"/>
                <a:ea typeface="字魂108号-新潮卡通体" panose="00000500000000000000" pitchFamily="2" charset="-122"/>
              </a:rPr>
              <a:t>LỚP</a:t>
            </a:r>
            <a:endParaRPr lang="zh-CN" altLang="en-US" sz="6000" dirty="0">
              <a:solidFill>
                <a:srgbClr val="F8A139"/>
              </a:solidFill>
              <a:latin typeface="UVN Mang Cau Nang" panose="03060902050402020B05" pitchFamily="66" charset="0"/>
              <a:ea typeface="字魂108号-新潮卡通体" panose="00000500000000000000" pitchFamily="2" charset="-122"/>
            </a:endParaRPr>
          </a:p>
        </p:txBody>
      </p:sp>
      <p:sp>
        <p:nvSpPr>
          <p:cNvPr id="7" name="文本框 6">
            <a:extLst>
              <a:ext uri="{FF2B5EF4-FFF2-40B4-BE49-F238E27FC236}">
                <a16:creationId xmlns:a16="http://schemas.microsoft.com/office/drawing/2014/main" id="{5E5741A5-9620-4001-B5D0-3D499640AE5A}"/>
              </a:ext>
            </a:extLst>
          </p:cNvPr>
          <p:cNvSpPr txBox="1"/>
          <p:nvPr/>
        </p:nvSpPr>
        <p:spPr>
          <a:xfrm>
            <a:off x="6817354" y="1531610"/>
            <a:ext cx="460062" cy="923330"/>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r>
              <a:rPr lang="en-US" altLang="zh-CN" sz="6000">
                <a:solidFill>
                  <a:srgbClr val="F8A139"/>
                </a:solidFill>
                <a:latin typeface="UVN Mang Cau Nang" panose="03060902050402020B05" pitchFamily="66" charset="0"/>
                <a:ea typeface="字魂108号-新潮卡通体" panose="00000500000000000000" pitchFamily="2" charset="-122"/>
              </a:rPr>
              <a:t>5</a:t>
            </a:r>
            <a:endParaRPr lang="zh-CN" altLang="en-US" sz="6000" dirty="0">
              <a:solidFill>
                <a:srgbClr val="F8A139"/>
              </a:solidFill>
              <a:latin typeface="UVN Mang Cau Nang" panose="03060902050402020B05" pitchFamily="66" charset="0"/>
              <a:ea typeface="字魂108号-新潮卡通体" panose="00000500000000000000" pitchFamily="2" charset="-122"/>
            </a:endParaRPr>
          </a:p>
        </p:txBody>
      </p:sp>
      <p:pic>
        <p:nvPicPr>
          <p:cNvPr id="10" name="图片 9">
            <a:extLst>
              <a:ext uri="{FF2B5EF4-FFF2-40B4-BE49-F238E27FC236}">
                <a16:creationId xmlns:a16="http://schemas.microsoft.com/office/drawing/2014/main" id="{660D569E-1E4D-42F2-B1A9-190BD2E173C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8879882" y="4279988"/>
            <a:ext cx="1409466" cy="1089133"/>
          </a:xfrm>
          <a:prstGeom prst="rect">
            <a:avLst/>
          </a:prstGeom>
        </p:spPr>
      </p:pic>
      <p:pic>
        <p:nvPicPr>
          <p:cNvPr id="19" name="Picture 18">
            <a:extLst>
              <a:ext uri="{FF2B5EF4-FFF2-40B4-BE49-F238E27FC236}">
                <a16:creationId xmlns:a16="http://schemas.microsoft.com/office/drawing/2014/main" id="{E1301B8C-EDC7-4273-913F-883FCF1CD9ED}"/>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89485" y="2452321"/>
            <a:ext cx="1211405" cy="1993626"/>
          </a:xfrm>
          <a:prstGeom prst="rect">
            <a:avLst/>
          </a:prstGeom>
        </p:spPr>
      </p:pic>
      <p:pic>
        <p:nvPicPr>
          <p:cNvPr id="22" name="Picture 21">
            <a:extLst>
              <a:ext uri="{FF2B5EF4-FFF2-40B4-BE49-F238E27FC236}">
                <a16:creationId xmlns:a16="http://schemas.microsoft.com/office/drawing/2014/main" id="{B006BDDE-4F99-4BB0-8BA1-ACA881F26E8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129619" y="3295207"/>
            <a:ext cx="2135538" cy="3541708"/>
          </a:xfrm>
          <a:prstGeom prst="rect">
            <a:avLst/>
          </a:prstGeom>
        </p:spPr>
      </p:pic>
      <p:pic>
        <p:nvPicPr>
          <p:cNvPr id="24" name="Picture 23">
            <a:extLst>
              <a:ext uri="{FF2B5EF4-FFF2-40B4-BE49-F238E27FC236}">
                <a16:creationId xmlns:a16="http://schemas.microsoft.com/office/drawing/2014/main" id="{8BBE289F-2161-4272-8306-D7F56AD6CA73}"/>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131935" y="3379064"/>
            <a:ext cx="1875660" cy="3541708"/>
          </a:xfrm>
          <a:prstGeom prst="rect">
            <a:avLst/>
          </a:prstGeom>
        </p:spPr>
      </p:pic>
      <p:pic>
        <p:nvPicPr>
          <p:cNvPr id="26" name="Picture 25">
            <a:extLst>
              <a:ext uri="{FF2B5EF4-FFF2-40B4-BE49-F238E27FC236}">
                <a16:creationId xmlns:a16="http://schemas.microsoft.com/office/drawing/2014/main" id="{8015395A-9687-40A4-90F1-07D9BC8ED0F3}"/>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179802" y="3368610"/>
            <a:ext cx="1574622" cy="3431381"/>
          </a:xfrm>
          <a:prstGeom prst="rect">
            <a:avLst/>
          </a:prstGeom>
        </p:spPr>
      </p:pic>
      <p:pic>
        <p:nvPicPr>
          <p:cNvPr id="8" name="Picture 7">
            <a:extLst>
              <a:ext uri="{FF2B5EF4-FFF2-40B4-BE49-F238E27FC236}">
                <a16:creationId xmlns:a16="http://schemas.microsoft.com/office/drawing/2014/main" id="{562265BE-B82C-4A83-8AC7-6A9224556761}"/>
              </a:ext>
            </a:extLst>
          </p:cNvPr>
          <p:cNvPicPr>
            <a:picLocks noChangeAspect="1"/>
          </p:cNvPicPr>
          <p:nvPr/>
        </p:nvPicPr>
        <p:blipFill>
          <a:blip r:embed="rId15">
            <a:extLst>
              <a:ext uri="{BEBA8EAE-BF5A-486C-A8C5-ECC9F3942E4B}">
                <a14:imgProps xmlns:a14="http://schemas.microsoft.com/office/drawing/2010/main">
                  <a14:imgLayer r:embed="rId16">
                    <a14:imgEffect>
                      <a14:backgroundRemoval t="1803" b="93607" l="1000" r="98000">
                        <a14:foregroundMark x1="2667" y1="25574" x2="1889" y2="62623"/>
                        <a14:foregroundMark x1="32556" y1="3607" x2="38222" y2="40984"/>
                        <a14:foregroundMark x1="38222" y1="40984" x2="37778" y2="45246"/>
                        <a14:foregroundMark x1="91778" y1="28033" x2="92778" y2="51475"/>
                        <a14:foregroundMark x1="54222" y1="49836" x2="65889" y2="93607"/>
                        <a14:foregroundMark x1="65889" y1="93607" x2="65889" y2="93607"/>
                        <a14:foregroundMark x1="88667" y1="26066" x2="89111" y2="35738"/>
                        <a14:foregroundMark x1="89111" y1="35738" x2="98333" y2="51475"/>
                        <a14:foregroundMark x1="1222" y1="43443" x2="1444" y2="46230"/>
                        <a14:foregroundMark x1="33511" y1="5212" x2="30556" y2="2459"/>
                        <a14:foregroundMark x1="32526" y1="2672" x2="34210" y2="4376"/>
                        <a14:foregroundMark x1="1667" y1="24754" x2="1444" y2="33770"/>
                        <a14:backgroundMark x1="33556" y1="1148" x2="31222" y2="0"/>
                        <a14:backgroundMark x1="35222" y1="3934" x2="36000" y2="7705"/>
                      </a14:backgroundRemoval>
                    </a14:imgEffect>
                  </a14:imgLayer>
                </a14:imgProps>
              </a:ext>
              <a:ext uri="{28A0092B-C50C-407E-A947-70E740481C1C}">
                <a14:useLocalDpi xmlns:a14="http://schemas.microsoft.com/office/drawing/2010/main" val="0"/>
              </a:ext>
            </a:extLst>
          </a:blip>
          <a:stretch>
            <a:fillRect/>
          </a:stretch>
        </p:blipFill>
        <p:spPr>
          <a:xfrm rot="308335">
            <a:off x="129731" y="4395623"/>
            <a:ext cx="3275903" cy="2220335"/>
          </a:xfrm>
          <a:prstGeom prst="rect">
            <a:avLst/>
          </a:prstGeom>
        </p:spPr>
      </p:pic>
      <p:pic>
        <p:nvPicPr>
          <p:cNvPr id="20" name="Picture 19">
            <a:extLst>
              <a:ext uri="{FF2B5EF4-FFF2-40B4-BE49-F238E27FC236}">
                <a16:creationId xmlns:a16="http://schemas.microsoft.com/office/drawing/2014/main" id="{5B5AFB7C-B095-4AB7-A6C2-98F2F556EB75}"/>
              </a:ext>
            </a:extLst>
          </p:cNvPr>
          <p:cNvPicPr>
            <a:picLocks noChangeAspect="1"/>
          </p:cNvPicPr>
          <p:nvPr/>
        </p:nvPicPr>
        <p:blipFill>
          <a:blip r:embed="rId17">
            <a:extLst>
              <a:ext uri="{BEBA8EAE-BF5A-486C-A8C5-ECC9F3942E4B}">
                <a14:imgProps xmlns:a14="http://schemas.microsoft.com/office/drawing/2010/main">
                  <a14:imgLayer r:embed="rId16">
                    <a14:imgEffect>
                      <a14:backgroundRemoval t="1803" b="93607" l="1000" r="98000">
                        <a14:foregroundMark x1="2667" y1="25574" x2="1889" y2="62623"/>
                        <a14:foregroundMark x1="32556" y1="3607" x2="38222" y2="40984"/>
                        <a14:foregroundMark x1="38222" y1="40984" x2="37778" y2="45246"/>
                        <a14:foregroundMark x1="91778" y1="28033" x2="92778" y2="51475"/>
                        <a14:foregroundMark x1="54222" y1="49836" x2="65889" y2="93607"/>
                        <a14:foregroundMark x1="65889" y1="93607" x2="65889" y2="93607"/>
                        <a14:foregroundMark x1="88667" y1="26066" x2="89111" y2="35738"/>
                        <a14:foregroundMark x1="89111" y1="35738" x2="98333" y2="51475"/>
                        <a14:foregroundMark x1="1222" y1="43443" x2="1444" y2="46230"/>
                        <a14:foregroundMark x1="33511" y1="5212" x2="30556" y2="2459"/>
                        <a14:foregroundMark x1="32526" y1="2672" x2="34210" y2="4376"/>
                        <a14:foregroundMark x1="1333" y1="22459" x2="2333" y2="32295"/>
                        <a14:backgroundMark x1="33556" y1="1148" x2="31222" y2="0"/>
                        <a14:backgroundMark x1="35222" y1="3934" x2="36000" y2="7705"/>
                      </a14:backgroundRemoval>
                    </a14:imgEffect>
                  </a14:imgLayer>
                </a14:imgProps>
              </a:ext>
              <a:ext uri="{28A0092B-C50C-407E-A947-70E740481C1C}">
                <a14:useLocalDpi xmlns:a14="http://schemas.microsoft.com/office/drawing/2010/main" val="0"/>
              </a:ext>
            </a:extLst>
          </a:blip>
          <a:stretch>
            <a:fillRect/>
          </a:stretch>
        </p:blipFill>
        <p:spPr>
          <a:xfrm>
            <a:off x="4675510" y="4445948"/>
            <a:ext cx="3490901" cy="2366056"/>
          </a:xfrm>
          <a:prstGeom prst="rect">
            <a:avLst/>
          </a:prstGeom>
        </p:spPr>
      </p:pic>
      <p:grpSp>
        <p:nvGrpSpPr>
          <p:cNvPr id="29" name="Group 28">
            <a:extLst>
              <a:ext uri="{FF2B5EF4-FFF2-40B4-BE49-F238E27FC236}">
                <a16:creationId xmlns:a16="http://schemas.microsoft.com/office/drawing/2014/main" id="{613DC89A-CE48-440A-B5F4-5C949EC6605D}"/>
              </a:ext>
            </a:extLst>
          </p:cNvPr>
          <p:cNvGrpSpPr/>
          <p:nvPr/>
        </p:nvGrpSpPr>
        <p:grpSpPr>
          <a:xfrm>
            <a:off x="4678649" y="4043839"/>
            <a:ext cx="3860298" cy="2954320"/>
            <a:chOff x="-6557034" y="4459518"/>
            <a:chExt cx="12879718" cy="9856963"/>
          </a:xfrm>
        </p:grpSpPr>
        <p:pic>
          <p:nvPicPr>
            <p:cNvPr id="30" name="Picture 29">
              <a:extLst>
                <a:ext uri="{FF2B5EF4-FFF2-40B4-BE49-F238E27FC236}">
                  <a16:creationId xmlns:a16="http://schemas.microsoft.com/office/drawing/2014/main" id="{71AB56DA-86E4-42B3-8FBD-92772778B89B}"/>
                </a:ext>
              </a:extLst>
            </p:cNvPr>
            <p:cNvPicPr>
              <a:picLocks noChangeAspect="1"/>
            </p:cNvPicPr>
            <p:nvPr/>
          </p:nvPicPr>
          <p:blipFill>
            <a:blip r:embed="rId18">
              <a:extLst>
                <a:ext uri="{BEBA8EAE-BF5A-486C-A8C5-ECC9F3942E4B}">
                  <a14:imgProps xmlns:a14="http://schemas.microsoft.com/office/drawing/2010/main">
                    <a14:imgLayer r:embed="rId16">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6557034" y="5501287"/>
              <a:ext cx="12879718" cy="8729586"/>
            </a:xfrm>
            <a:prstGeom prst="rect">
              <a:avLst/>
            </a:prstGeom>
          </p:spPr>
        </p:pic>
        <p:grpSp>
          <p:nvGrpSpPr>
            <p:cNvPr id="31" name="Group 30">
              <a:extLst>
                <a:ext uri="{FF2B5EF4-FFF2-40B4-BE49-F238E27FC236}">
                  <a16:creationId xmlns:a16="http://schemas.microsoft.com/office/drawing/2014/main" id="{B5953CE3-5A48-4474-A181-6C0B3D994C3B}"/>
                </a:ext>
              </a:extLst>
            </p:cNvPr>
            <p:cNvGrpSpPr/>
            <p:nvPr/>
          </p:nvGrpSpPr>
          <p:grpSpPr>
            <a:xfrm>
              <a:off x="-6557034" y="4459518"/>
              <a:ext cx="12879718" cy="9856963"/>
              <a:chOff x="7734422" y="3779597"/>
              <a:chExt cx="12879718" cy="9856963"/>
            </a:xfrm>
          </p:grpSpPr>
          <p:pic>
            <p:nvPicPr>
              <p:cNvPr id="32" name="Picture 31">
                <a:extLst>
                  <a:ext uri="{FF2B5EF4-FFF2-40B4-BE49-F238E27FC236}">
                    <a16:creationId xmlns:a16="http://schemas.microsoft.com/office/drawing/2014/main" id="{EC3F70C7-2ED5-4FC6-8ABE-E55E9B28A518}"/>
                  </a:ext>
                </a:extLst>
              </p:cNvPr>
              <p:cNvPicPr>
                <a:picLocks noChangeAspect="1"/>
              </p:cNvPicPr>
              <p:nvPr/>
            </p:nvPicPr>
            <p:blipFill>
              <a:blip r:embed="rId19" cstate="hqprint">
                <a:extLst>
                  <a:ext uri="{28A0092B-C50C-407E-A947-70E740481C1C}">
                    <a14:useLocalDpi xmlns:a14="http://schemas.microsoft.com/office/drawing/2010/main" val="0"/>
                  </a:ext>
                </a:extLst>
              </a:blip>
              <a:stretch>
                <a:fillRect/>
              </a:stretch>
            </p:blipFill>
            <p:spPr>
              <a:xfrm>
                <a:off x="10974810" y="4227053"/>
                <a:ext cx="3631941" cy="6858000"/>
              </a:xfrm>
              <a:prstGeom prst="rect">
                <a:avLst/>
              </a:prstGeom>
            </p:spPr>
          </p:pic>
          <p:pic>
            <p:nvPicPr>
              <p:cNvPr id="34" name="Picture 33">
                <a:extLst>
                  <a:ext uri="{FF2B5EF4-FFF2-40B4-BE49-F238E27FC236}">
                    <a16:creationId xmlns:a16="http://schemas.microsoft.com/office/drawing/2014/main" id="{8AD46588-3F30-4FB6-B370-1020CDA35E7E}"/>
                  </a:ext>
                </a:extLst>
              </p:cNvPr>
              <p:cNvPicPr>
                <a:picLocks noChangeAspect="1"/>
              </p:cNvPicPr>
              <p:nvPr/>
            </p:nvPicPr>
            <p:blipFill>
              <a:blip r:embed="rId20" cstate="hqprint">
                <a:extLst>
                  <a:ext uri="{28A0092B-C50C-407E-A947-70E740481C1C}">
                    <a14:useLocalDpi xmlns:a14="http://schemas.microsoft.com/office/drawing/2010/main" val="0"/>
                  </a:ext>
                </a:extLst>
              </a:blip>
              <a:stretch>
                <a:fillRect/>
              </a:stretch>
            </p:blipFill>
            <p:spPr>
              <a:xfrm flipH="1">
                <a:off x="12790780" y="3779597"/>
                <a:ext cx="4135158" cy="6858000"/>
              </a:xfrm>
              <a:prstGeom prst="rect">
                <a:avLst/>
              </a:prstGeom>
            </p:spPr>
          </p:pic>
          <p:pic>
            <p:nvPicPr>
              <p:cNvPr id="36" name="Picture 35">
                <a:extLst>
                  <a:ext uri="{FF2B5EF4-FFF2-40B4-BE49-F238E27FC236}">
                    <a16:creationId xmlns:a16="http://schemas.microsoft.com/office/drawing/2014/main" id="{7E72ADEF-3A87-4785-A2BB-286791E31AD8}"/>
                  </a:ext>
                </a:extLst>
              </p:cNvPr>
              <p:cNvPicPr>
                <a:picLocks noChangeAspect="1"/>
              </p:cNvPicPr>
              <p:nvPr/>
            </p:nvPicPr>
            <p:blipFill>
              <a:blip r:embed="rId21">
                <a:extLst>
                  <a:ext uri="{BEBA8EAE-BF5A-486C-A8C5-ECC9F3942E4B}">
                    <a14:imgProps xmlns:a14="http://schemas.microsoft.com/office/drawing/2010/main">
                      <a14:imgLayer r:embed="rId16">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0820" x2="39778" y2="37049"/>
                            <a14:backgroundMark x1="39778" y1="37049" x2="47111" y2="38361"/>
                            <a14:backgroundMark x1="47111" y1="38361" x2="56000" y2="37705"/>
                            <a14:backgroundMark x1="56000" y1="37705" x2="65333" y2="30492"/>
                          </a14:backgroundRemoval>
                        </a14:imgEffect>
                      </a14:imgLayer>
                    </a14:imgProps>
                  </a:ext>
                  <a:ext uri="{28A0092B-C50C-407E-A947-70E740481C1C}">
                    <a14:useLocalDpi xmlns:a14="http://schemas.microsoft.com/office/drawing/2010/main" val="0"/>
                  </a:ext>
                </a:extLst>
              </a:blip>
              <a:stretch>
                <a:fillRect/>
              </a:stretch>
            </p:blipFill>
            <p:spPr>
              <a:xfrm>
                <a:off x="7734422" y="4906974"/>
                <a:ext cx="12879718" cy="8729586"/>
              </a:xfrm>
              <a:prstGeom prst="rect">
                <a:avLst/>
              </a:prstGeom>
            </p:spPr>
          </p:pic>
        </p:grpSp>
      </p:grpSp>
      <p:grpSp>
        <p:nvGrpSpPr>
          <p:cNvPr id="37" name="Group 36">
            <a:extLst>
              <a:ext uri="{FF2B5EF4-FFF2-40B4-BE49-F238E27FC236}">
                <a16:creationId xmlns:a16="http://schemas.microsoft.com/office/drawing/2014/main" id="{0EF3D1A1-CFF2-4022-99A3-FF85059FDF6B}"/>
              </a:ext>
            </a:extLst>
          </p:cNvPr>
          <p:cNvGrpSpPr/>
          <p:nvPr/>
        </p:nvGrpSpPr>
        <p:grpSpPr>
          <a:xfrm rot="337975">
            <a:off x="169931" y="4288550"/>
            <a:ext cx="3463996" cy="2510744"/>
            <a:chOff x="-7010400" y="-743524"/>
            <a:chExt cx="12879718" cy="9335370"/>
          </a:xfrm>
        </p:grpSpPr>
        <p:pic>
          <p:nvPicPr>
            <p:cNvPr id="38" name="Picture 37">
              <a:extLst>
                <a:ext uri="{FF2B5EF4-FFF2-40B4-BE49-F238E27FC236}">
                  <a16:creationId xmlns:a16="http://schemas.microsoft.com/office/drawing/2014/main" id="{B22C4C41-B4E0-4ACB-A88F-83049B49CABE}"/>
                </a:ext>
              </a:extLst>
            </p:cNvPr>
            <p:cNvPicPr>
              <a:picLocks noChangeAspect="1"/>
            </p:cNvPicPr>
            <p:nvPr/>
          </p:nvPicPr>
          <p:blipFill>
            <a:blip r:embed="rId18">
              <a:extLst>
                <a:ext uri="{BEBA8EAE-BF5A-486C-A8C5-ECC9F3942E4B}">
                  <a14:imgProps xmlns:a14="http://schemas.microsoft.com/office/drawing/2010/main">
                    <a14:imgLayer r:embed="rId16">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pic>
          <p:nvPicPr>
            <p:cNvPr id="39" name="Picture 38">
              <a:extLst>
                <a:ext uri="{FF2B5EF4-FFF2-40B4-BE49-F238E27FC236}">
                  <a16:creationId xmlns:a16="http://schemas.microsoft.com/office/drawing/2014/main" id="{E7EA7B65-A195-44F4-8D41-20C9DA18343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44059" y="0"/>
              <a:ext cx="2558809" cy="4211069"/>
            </a:xfrm>
            <a:prstGeom prst="rect">
              <a:avLst/>
            </a:prstGeom>
          </p:spPr>
        </p:pic>
        <p:pic>
          <p:nvPicPr>
            <p:cNvPr id="40" name="Picture 39">
              <a:extLst>
                <a:ext uri="{FF2B5EF4-FFF2-40B4-BE49-F238E27FC236}">
                  <a16:creationId xmlns:a16="http://schemas.microsoft.com/office/drawing/2014/main" id="{84E883FA-EAEE-4665-97DD-8C7715B8BDA8}"/>
                </a:ext>
              </a:extLst>
            </p:cNvPr>
            <p:cNvPicPr>
              <a:picLocks noChangeAspect="1"/>
            </p:cNvPicPr>
            <p:nvPr/>
          </p:nvPicPr>
          <p:blipFill>
            <a:blip r:embed="rId22" cstate="hqprint">
              <a:extLst>
                <a:ext uri="{28A0092B-C50C-407E-A947-70E740481C1C}">
                  <a14:useLocalDpi xmlns:a14="http://schemas.microsoft.com/office/drawing/2010/main" val="0"/>
                </a:ext>
              </a:extLst>
            </a:blip>
            <a:stretch>
              <a:fillRect/>
            </a:stretch>
          </p:blipFill>
          <p:spPr>
            <a:xfrm>
              <a:off x="-2911455" y="-743524"/>
              <a:ext cx="3147060" cy="6858000"/>
            </a:xfrm>
            <a:prstGeom prst="rect">
              <a:avLst/>
            </a:prstGeom>
          </p:spPr>
        </p:pic>
        <p:pic>
          <p:nvPicPr>
            <p:cNvPr id="41" name="Picture 40">
              <a:extLst>
                <a:ext uri="{FF2B5EF4-FFF2-40B4-BE49-F238E27FC236}">
                  <a16:creationId xmlns:a16="http://schemas.microsoft.com/office/drawing/2014/main" id="{28B399E3-8007-4EE4-BD36-0DC28602F619}"/>
                </a:ext>
              </a:extLst>
            </p:cNvPr>
            <p:cNvPicPr>
              <a:picLocks noChangeAspect="1"/>
            </p:cNvPicPr>
            <p:nvPr/>
          </p:nvPicPr>
          <p:blipFill>
            <a:blip r:embed="rId23">
              <a:extLst>
                <a:ext uri="{BEBA8EAE-BF5A-486C-A8C5-ECC9F3942E4B}">
                  <a14:imgProps xmlns:a14="http://schemas.microsoft.com/office/drawing/2010/main">
                    <a14:imgLayer r:embed="rId16">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1311" x2="45556" y2="37541"/>
                          <a14:backgroundMark x1="45556" y1="37541" x2="53556" y2="37541"/>
                          <a14:backgroundMark x1="53556" y1="37541" x2="66111" y2="30164"/>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grpSp>
    </p:spTree>
    <p:extLst>
      <p:ext uri="{BB962C8B-B14F-4D97-AF65-F5344CB8AC3E}">
        <p14:creationId xmlns:p14="http://schemas.microsoft.com/office/powerpoint/2010/main" val="426933602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750"/>
                                        <p:tgtEl>
                                          <p:spTgt spid="13"/>
                                        </p:tgtEl>
                                      </p:cBhvr>
                                    </p:animEffect>
                                  </p:childTnLst>
                                </p:cTn>
                              </p:par>
                              <p:par>
                                <p:cTn id="11" presetID="2" presetClass="entr" presetSubtype="4" decel="10000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750" fill="hold"/>
                                        <p:tgtEl>
                                          <p:spTgt spid="16"/>
                                        </p:tgtEl>
                                        <p:attrNameLst>
                                          <p:attrName>ppt_x</p:attrName>
                                        </p:attrNameLst>
                                      </p:cBhvr>
                                      <p:tavLst>
                                        <p:tav tm="0">
                                          <p:val>
                                            <p:strVal val="#ppt_x"/>
                                          </p:val>
                                        </p:tav>
                                        <p:tav tm="100000">
                                          <p:val>
                                            <p:strVal val="#ppt_x"/>
                                          </p:val>
                                        </p:tav>
                                      </p:tavLst>
                                    </p:anim>
                                    <p:anim calcmode="lin" valueType="num">
                                      <p:cBhvr additive="base">
                                        <p:cTn id="14" dur="75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decel="10000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decel="10000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12" decel="10000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750" fill="hold"/>
                                        <p:tgtEl>
                                          <p:spTgt spid="15"/>
                                        </p:tgtEl>
                                        <p:attrNameLst>
                                          <p:attrName>ppt_x</p:attrName>
                                        </p:attrNameLst>
                                      </p:cBhvr>
                                      <p:tavLst>
                                        <p:tav tm="0">
                                          <p:val>
                                            <p:strVal val="0-#ppt_w/2"/>
                                          </p:val>
                                        </p:tav>
                                        <p:tav tm="100000">
                                          <p:val>
                                            <p:strVal val="#ppt_x"/>
                                          </p:val>
                                        </p:tav>
                                      </p:tavLst>
                                    </p:anim>
                                    <p:anim calcmode="lin" valueType="num">
                                      <p:cBhvr additive="base">
                                        <p:cTn id="26" dur="75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2" decel="10000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750" fill="hold"/>
                                        <p:tgtEl>
                                          <p:spTgt spid="14"/>
                                        </p:tgtEl>
                                        <p:attrNameLst>
                                          <p:attrName>ppt_x</p:attrName>
                                        </p:attrNameLst>
                                      </p:cBhvr>
                                      <p:tavLst>
                                        <p:tav tm="0">
                                          <p:val>
                                            <p:strVal val="1+#ppt_w/2"/>
                                          </p:val>
                                        </p:tav>
                                        <p:tav tm="100000">
                                          <p:val>
                                            <p:strVal val="#ppt_x"/>
                                          </p:val>
                                        </p:tav>
                                      </p:tavLst>
                                    </p:anim>
                                    <p:anim calcmode="lin" valueType="num">
                                      <p:cBhvr additive="base">
                                        <p:cTn id="30" dur="750" fill="hold"/>
                                        <p:tgtEl>
                                          <p:spTgt spid="14"/>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10" presetClass="entr" presetSubtype="0" fill="hold"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500"/>
                                        <p:tgtEl>
                                          <p:spTgt spid="26"/>
                                        </p:tgtEl>
                                      </p:cBhvr>
                                    </p:animEffect>
                                  </p:childTnLst>
                                </p:cTn>
                              </p:par>
                              <p:par>
                                <p:cTn id="37" presetID="10" presetClass="entr" presetSubtype="0" fill="hold"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par>
                                <p:cTn id="40" presetID="10" presetClass="entr" presetSubtype="0"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par>
                                <p:cTn id="46" presetID="10" presetClass="entr" presetSubtype="0" fill="hold" nodeType="with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par>
                          <p:cTn id="49" fill="hold">
                            <p:stCondLst>
                              <p:cond delay="750"/>
                            </p:stCondLst>
                            <p:childTnLst>
                              <p:par>
                                <p:cTn id="50" presetID="38" presetClass="entr" presetSubtype="0" accel="50000" fill="hold" grpId="0" nodeType="afterEffect">
                                  <p:stCondLst>
                                    <p:cond delay="0"/>
                                  </p:stCondLst>
                                  <p:iterate type="lt">
                                    <p:tmPct val="50000"/>
                                  </p:iterate>
                                  <p:childTnLst>
                                    <p:set>
                                      <p:cBhvr>
                                        <p:cTn id="51" dur="1" fill="hold">
                                          <p:stCondLst>
                                            <p:cond delay="0"/>
                                          </p:stCondLst>
                                        </p:cTn>
                                        <p:tgtEl>
                                          <p:spTgt spid="4"/>
                                        </p:tgtEl>
                                        <p:attrNameLst>
                                          <p:attrName>style.visibility</p:attrName>
                                        </p:attrNameLst>
                                      </p:cBhvr>
                                      <p:to>
                                        <p:strVal val="visible"/>
                                      </p:to>
                                    </p:set>
                                    <p:set>
                                      <p:cBhvr>
                                        <p:cTn id="52" dur="227" fill="hold">
                                          <p:stCondLst>
                                            <p:cond delay="0"/>
                                          </p:stCondLst>
                                        </p:cTn>
                                        <p:tgtEl>
                                          <p:spTgt spid="4"/>
                                        </p:tgtEl>
                                        <p:attrNameLst>
                                          <p:attrName>style.rotation</p:attrName>
                                        </p:attrNameLst>
                                      </p:cBhvr>
                                      <p:to>
                                        <p:strVal val="-45.0"/>
                                      </p:to>
                                    </p:set>
                                    <p:anim calcmode="lin" valueType="num">
                                      <p:cBhvr>
                                        <p:cTn id="53" dur="227" fill="hold">
                                          <p:stCondLst>
                                            <p:cond delay="227"/>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54" dur="227"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55" dur="78" decel="50000" autoRev="1" fill="hold">
                                          <p:stCondLst>
                                            <p:cond delay="227"/>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56" dur="68" fill="hold">
                                          <p:stCondLst>
                                            <p:cond delay="432"/>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57" fill="hold">
                            <p:stCondLst>
                              <p:cond delay="1750"/>
                            </p:stCondLst>
                            <p:childTnLst>
                              <p:par>
                                <p:cTn id="58" presetID="38" presetClass="entr" presetSubtype="0" accel="50000" fill="hold" grpId="0" nodeType="afterEffect">
                                  <p:stCondLst>
                                    <p:cond delay="0"/>
                                  </p:stCondLst>
                                  <p:iterate type="lt">
                                    <p:tmPct val="50000"/>
                                  </p:iterate>
                                  <p:childTnLst>
                                    <p:set>
                                      <p:cBhvr>
                                        <p:cTn id="59" dur="1" fill="hold">
                                          <p:stCondLst>
                                            <p:cond delay="0"/>
                                          </p:stCondLst>
                                        </p:cTn>
                                        <p:tgtEl>
                                          <p:spTgt spid="5"/>
                                        </p:tgtEl>
                                        <p:attrNameLst>
                                          <p:attrName>style.visibility</p:attrName>
                                        </p:attrNameLst>
                                      </p:cBhvr>
                                      <p:to>
                                        <p:strVal val="visible"/>
                                      </p:to>
                                    </p:set>
                                    <p:set>
                                      <p:cBhvr>
                                        <p:cTn id="60" dur="227" fill="hold">
                                          <p:stCondLst>
                                            <p:cond delay="0"/>
                                          </p:stCondLst>
                                        </p:cTn>
                                        <p:tgtEl>
                                          <p:spTgt spid="5"/>
                                        </p:tgtEl>
                                        <p:attrNameLst>
                                          <p:attrName>style.rotation</p:attrName>
                                        </p:attrNameLst>
                                      </p:cBhvr>
                                      <p:to>
                                        <p:strVal val="-45.0"/>
                                      </p:to>
                                    </p:set>
                                    <p:anim calcmode="lin" valueType="num">
                                      <p:cBhvr>
                                        <p:cTn id="61" dur="227" fill="hold">
                                          <p:stCondLst>
                                            <p:cond delay="227"/>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62" dur="227"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63" dur="78" decel="50000" autoRev="1" fill="hold">
                                          <p:stCondLst>
                                            <p:cond delay="227"/>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64" dur="68" fill="hold">
                                          <p:stCondLst>
                                            <p:cond delay="432"/>
                                          </p:stCondLst>
                                        </p:cTn>
                                        <p:tgtEl>
                                          <p:spTgt spid="5"/>
                                        </p:tgtEl>
                                        <p:attrNameLst>
                                          <p:attrName>ppt_y</p:attrName>
                                        </p:attrNameLst>
                                      </p:cBhvr>
                                      <p:tavLst>
                                        <p:tav tm="0">
                                          <p:val>
                                            <p:strVal val="#ppt_y-(0.354*#ppt_w-0.172*#ppt_h)"/>
                                          </p:val>
                                        </p:tav>
                                        <p:tav tm="100000">
                                          <p:val>
                                            <p:strVal val="#ppt_y"/>
                                          </p:val>
                                        </p:tav>
                                      </p:tavLst>
                                    </p:anim>
                                  </p:childTnLst>
                                </p:cTn>
                              </p:par>
                            </p:childTnLst>
                          </p:cTn>
                        </p:par>
                        <p:par>
                          <p:cTn id="65" fill="hold">
                            <p:stCondLst>
                              <p:cond delay="2500"/>
                            </p:stCondLst>
                            <p:childTnLst>
                              <p:par>
                                <p:cTn id="66" presetID="38" presetClass="entr" presetSubtype="0" accel="50000" fill="hold" grpId="0" nodeType="afterEffect">
                                  <p:stCondLst>
                                    <p:cond delay="0"/>
                                  </p:stCondLst>
                                  <p:iterate type="lt">
                                    <p:tmPct val="50000"/>
                                  </p:iterate>
                                  <p:childTnLst>
                                    <p:set>
                                      <p:cBhvr>
                                        <p:cTn id="67" dur="1" fill="hold">
                                          <p:stCondLst>
                                            <p:cond delay="0"/>
                                          </p:stCondLst>
                                        </p:cTn>
                                        <p:tgtEl>
                                          <p:spTgt spid="6"/>
                                        </p:tgtEl>
                                        <p:attrNameLst>
                                          <p:attrName>style.visibility</p:attrName>
                                        </p:attrNameLst>
                                      </p:cBhvr>
                                      <p:to>
                                        <p:strVal val="visible"/>
                                      </p:to>
                                    </p:set>
                                    <p:set>
                                      <p:cBhvr>
                                        <p:cTn id="68" dur="227" fill="hold">
                                          <p:stCondLst>
                                            <p:cond delay="0"/>
                                          </p:stCondLst>
                                        </p:cTn>
                                        <p:tgtEl>
                                          <p:spTgt spid="6"/>
                                        </p:tgtEl>
                                        <p:attrNameLst>
                                          <p:attrName>style.rotation</p:attrName>
                                        </p:attrNameLst>
                                      </p:cBhvr>
                                      <p:to>
                                        <p:strVal val="-45.0"/>
                                      </p:to>
                                    </p:set>
                                    <p:anim calcmode="lin" valueType="num">
                                      <p:cBhvr>
                                        <p:cTn id="69" dur="227" fill="hold">
                                          <p:stCondLst>
                                            <p:cond delay="227"/>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70" dur="227"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71" dur="78" decel="50000" autoRev="1" fill="hold">
                                          <p:stCondLst>
                                            <p:cond delay="227"/>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72" dur="68" fill="hold">
                                          <p:stCondLst>
                                            <p:cond delay="432"/>
                                          </p:stCondLst>
                                        </p:cTn>
                                        <p:tgtEl>
                                          <p:spTgt spid="6"/>
                                        </p:tgtEl>
                                        <p:attrNameLst>
                                          <p:attrName>ppt_y</p:attrName>
                                        </p:attrNameLst>
                                      </p:cBhvr>
                                      <p:tavLst>
                                        <p:tav tm="0">
                                          <p:val>
                                            <p:strVal val="#ppt_y-(0.354*#ppt_w-0.172*#ppt_h)"/>
                                          </p:val>
                                        </p:tav>
                                        <p:tav tm="100000">
                                          <p:val>
                                            <p:strVal val="#ppt_y"/>
                                          </p:val>
                                        </p:tav>
                                      </p:tavLst>
                                    </p:anim>
                                  </p:childTnLst>
                                </p:cTn>
                              </p:par>
                            </p:childTnLst>
                          </p:cTn>
                        </p:par>
                        <p:par>
                          <p:cTn id="73" fill="hold">
                            <p:stCondLst>
                              <p:cond delay="3500"/>
                            </p:stCondLst>
                            <p:childTnLst>
                              <p:par>
                                <p:cTn id="74" presetID="38" presetClass="entr" presetSubtype="0" accel="50000" fill="hold" grpId="0" nodeType="afterEffect">
                                  <p:stCondLst>
                                    <p:cond delay="0"/>
                                  </p:stCondLst>
                                  <p:iterate type="lt">
                                    <p:tmPct val="50000"/>
                                  </p:iterate>
                                  <p:childTnLst>
                                    <p:set>
                                      <p:cBhvr>
                                        <p:cTn id="75" dur="1" fill="hold">
                                          <p:stCondLst>
                                            <p:cond delay="0"/>
                                          </p:stCondLst>
                                        </p:cTn>
                                        <p:tgtEl>
                                          <p:spTgt spid="7"/>
                                        </p:tgtEl>
                                        <p:attrNameLst>
                                          <p:attrName>style.visibility</p:attrName>
                                        </p:attrNameLst>
                                      </p:cBhvr>
                                      <p:to>
                                        <p:strVal val="visible"/>
                                      </p:to>
                                    </p:set>
                                    <p:set>
                                      <p:cBhvr>
                                        <p:cTn id="76" dur="227" fill="hold">
                                          <p:stCondLst>
                                            <p:cond delay="0"/>
                                          </p:stCondLst>
                                        </p:cTn>
                                        <p:tgtEl>
                                          <p:spTgt spid="7"/>
                                        </p:tgtEl>
                                        <p:attrNameLst>
                                          <p:attrName>style.rotation</p:attrName>
                                        </p:attrNameLst>
                                      </p:cBhvr>
                                      <p:to>
                                        <p:strVal val="-45.0"/>
                                      </p:to>
                                    </p:set>
                                    <p:anim calcmode="lin" valueType="num">
                                      <p:cBhvr>
                                        <p:cTn id="77" dur="227" fill="hold">
                                          <p:stCondLst>
                                            <p:cond delay="227"/>
                                          </p:stCondLst>
                                        </p:cTn>
                                        <p:tgtEl>
                                          <p:spTgt spid="7"/>
                                        </p:tgtEl>
                                        <p:attrNameLst>
                                          <p:attrName>style.rotation</p:attrName>
                                        </p:attrNameLst>
                                      </p:cBhvr>
                                      <p:tavLst>
                                        <p:tav tm="0">
                                          <p:val>
                                            <p:fltVal val="-45"/>
                                          </p:val>
                                        </p:tav>
                                        <p:tav tm="69900">
                                          <p:val>
                                            <p:fltVal val="45"/>
                                          </p:val>
                                        </p:tav>
                                        <p:tav tm="100000">
                                          <p:val>
                                            <p:fltVal val="0"/>
                                          </p:val>
                                        </p:tav>
                                      </p:tavLst>
                                    </p:anim>
                                    <p:anim calcmode="lin" valueType="num">
                                      <p:cBhvr>
                                        <p:cTn id="78" dur="227" fill="hold">
                                          <p:stCondLst>
                                            <p:cond delay="0"/>
                                          </p:stCondLst>
                                        </p:cTn>
                                        <p:tgtEl>
                                          <p:spTgt spid="7"/>
                                        </p:tgtEl>
                                        <p:attrNameLst>
                                          <p:attrName>ppt_y</p:attrName>
                                        </p:attrNameLst>
                                      </p:cBhvr>
                                      <p:tavLst>
                                        <p:tav tm="0">
                                          <p:val>
                                            <p:strVal val="#ppt_y-1"/>
                                          </p:val>
                                        </p:tav>
                                        <p:tav tm="100000">
                                          <p:val>
                                            <p:strVal val="#ppt_y-(0.354*#ppt_w-0.172*#ppt_h)"/>
                                          </p:val>
                                        </p:tav>
                                      </p:tavLst>
                                    </p:anim>
                                    <p:anim calcmode="lin" valueType="num">
                                      <p:cBhvr>
                                        <p:cTn id="79" dur="78" decel="50000" autoRev="1" fill="hold">
                                          <p:stCondLst>
                                            <p:cond delay="227"/>
                                          </p:stCondLst>
                                        </p:cTn>
                                        <p:tgtEl>
                                          <p:spTgt spid="7"/>
                                        </p:tgtEl>
                                        <p:attrNameLst>
                                          <p:attrName>ppt_y</p:attrName>
                                        </p:attrNameLst>
                                      </p:cBhvr>
                                      <p:tavLst>
                                        <p:tav tm="0">
                                          <p:val>
                                            <p:strVal val="#ppt_y-(0.354*#ppt_w-0.172*#ppt_h)"/>
                                          </p:val>
                                        </p:tav>
                                        <p:tav tm="100000">
                                          <p:val>
                                            <p:strVal val="#ppt_y-(0.354*#ppt_w-0.172*#ppt_h)-#ppt_h/2"/>
                                          </p:val>
                                        </p:tav>
                                      </p:tavLst>
                                    </p:anim>
                                    <p:anim calcmode="lin" valueType="num">
                                      <p:cBhvr>
                                        <p:cTn id="80" dur="68" fill="hold">
                                          <p:stCondLst>
                                            <p:cond delay="432"/>
                                          </p:stCondLst>
                                        </p:cTn>
                                        <p:tgtEl>
                                          <p:spTgt spid="7"/>
                                        </p:tgtEl>
                                        <p:attrNameLst>
                                          <p:attrName>ppt_y</p:attrName>
                                        </p:attrNameLst>
                                      </p:cBhvr>
                                      <p:tavLst>
                                        <p:tav tm="0">
                                          <p:val>
                                            <p:strVal val="#ppt_y-(0.354*#ppt_w-0.172*#ppt_h)"/>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42" presetClass="path" presetSubtype="0" accel="50000" decel="50000" fill="hold" nodeType="clickEffect">
                                  <p:stCondLst>
                                    <p:cond delay="0"/>
                                  </p:stCondLst>
                                  <p:childTnLst>
                                    <p:animMotion origin="layout" path="M -4.16667E-6 7.40741E-7 L 0.1056 0.2081 " pathEditMode="relative" rAng="0" ptsTypes="AA">
                                      <p:cBhvr>
                                        <p:cTn id="84" dur="2000" fill="hold"/>
                                        <p:tgtEl>
                                          <p:spTgt spid="19"/>
                                        </p:tgtEl>
                                        <p:attrNameLst>
                                          <p:attrName>ppt_x</p:attrName>
                                          <p:attrName>ppt_y</p:attrName>
                                        </p:attrNameLst>
                                      </p:cBhvr>
                                      <p:rCtr x="5273" y="10394"/>
                                    </p:animMotion>
                                  </p:childTnLst>
                                </p:cTn>
                              </p:par>
                              <p:par>
                                <p:cTn id="85" presetID="42" presetClass="path" presetSubtype="0" accel="50000" decel="50000" fill="hold" nodeType="withEffect">
                                  <p:stCondLst>
                                    <p:cond delay="0"/>
                                  </p:stCondLst>
                                  <p:childTnLst>
                                    <p:animMotion origin="layout" path="M -6.25E-7 -3.7037E-6 L -0.18789 -0.00902 " pathEditMode="relative" rAng="0" ptsTypes="AA">
                                      <p:cBhvr>
                                        <p:cTn id="86" dur="2000" fill="hold"/>
                                        <p:tgtEl>
                                          <p:spTgt spid="26"/>
                                        </p:tgtEl>
                                        <p:attrNameLst>
                                          <p:attrName>ppt_x</p:attrName>
                                          <p:attrName>ppt_y</p:attrName>
                                        </p:attrNameLst>
                                      </p:cBhvr>
                                      <p:rCtr x="-9401" y="-463"/>
                                    </p:animMotion>
                                  </p:childTnLst>
                                </p:cTn>
                              </p:par>
                              <p:par>
                                <p:cTn id="87" presetID="42" presetClass="path" presetSubtype="0" accel="50000" decel="50000" fill="hold" nodeType="withEffect">
                                  <p:stCondLst>
                                    <p:cond delay="0"/>
                                  </p:stCondLst>
                                  <p:childTnLst>
                                    <p:animMotion origin="layout" path="M 3.125E-6 2.59259E-6 L -0.24076 -0.00394 " pathEditMode="relative" rAng="0" ptsTypes="AA">
                                      <p:cBhvr>
                                        <p:cTn id="88" dur="2000" fill="hold"/>
                                        <p:tgtEl>
                                          <p:spTgt spid="22"/>
                                        </p:tgtEl>
                                        <p:attrNameLst>
                                          <p:attrName>ppt_x</p:attrName>
                                          <p:attrName>ppt_y</p:attrName>
                                        </p:attrNameLst>
                                      </p:cBhvr>
                                      <p:rCtr x="-12044" y="-208"/>
                                    </p:animMotion>
                                  </p:childTnLst>
                                </p:cTn>
                              </p:par>
                              <p:par>
                                <p:cTn id="89" presetID="42" presetClass="path" presetSubtype="0" accel="50000" decel="50000" fill="hold" nodeType="withEffect">
                                  <p:stCondLst>
                                    <p:cond delay="0"/>
                                  </p:stCondLst>
                                  <p:childTnLst>
                                    <p:animMotion origin="layout" path="M -2.70833E-6 4.07407E-6 L -0.33294 -0.01482 " pathEditMode="relative" rAng="0" ptsTypes="AA">
                                      <p:cBhvr>
                                        <p:cTn id="90" dur="2000" fill="hold"/>
                                        <p:tgtEl>
                                          <p:spTgt spid="24"/>
                                        </p:tgtEl>
                                        <p:attrNameLst>
                                          <p:attrName>ppt_x</p:attrName>
                                          <p:attrName>ppt_y</p:attrName>
                                        </p:attrNameLst>
                                      </p:cBhvr>
                                      <p:rCtr x="-16654" y="-741"/>
                                    </p:animMotion>
                                  </p:childTnLst>
                                </p:cTn>
                              </p:par>
                            </p:childTnLst>
                          </p:cTn>
                        </p:par>
                      </p:childTnLst>
                    </p:cTn>
                  </p:par>
                  <p:par>
                    <p:cTn id="91" fill="hold">
                      <p:stCondLst>
                        <p:cond delay="indefinite"/>
                      </p:stCondLst>
                      <p:childTnLst>
                        <p:par>
                          <p:cTn id="92" fill="hold">
                            <p:stCondLst>
                              <p:cond delay="0"/>
                            </p:stCondLst>
                            <p:childTnLst>
                              <p:par>
                                <p:cTn id="93" presetID="10" presetClass="exit" presetSubtype="0" fill="hold" nodeType="clickEffect">
                                  <p:stCondLst>
                                    <p:cond delay="0"/>
                                  </p:stCondLst>
                                  <p:childTnLst>
                                    <p:animEffect transition="out" filter="fade">
                                      <p:cBhvr>
                                        <p:cTn id="94" dur="500"/>
                                        <p:tgtEl>
                                          <p:spTgt spid="8"/>
                                        </p:tgtEl>
                                      </p:cBhvr>
                                    </p:animEffect>
                                    <p:set>
                                      <p:cBhvr>
                                        <p:cTn id="95" dur="1" fill="hold">
                                          <p:stCondLst>
                                            <p:cond delay="499"/>
                                          </p:stCondLst>
                                        </p:cTn>
                                        <p:tgtEl>
                                          <p:spTgt spid="8"/>
                                        </p:tgtEl>
                                        <p:attrNameLst>
                                          <p:attrName>style.visibility</p:attrName>
                                        </p:attrNameLst>
                                      </p:cBhvr>
                                      <p:to>
                                        <p:strVal val="hidden"/>
                                      </p:to>
                                    </p:set>
                                  </p:childTnLst>
                                </p:cTn>
                              </p:par>
                              <p:par>
                                <p:cTn id="96" presetID="10" presetClass="exit" presetSubtype="0" fill="hold" nodeType="withEffect">
                                  <p:stCondLst>
                                    <p:cond delay="0"/>
                                  </p:stCondLst>
                                  <p:childTnLst>
                                    <p:animEffect transition="out" filter="fade">
                                      <p:cBhvr>
                                        <p:cTn id="97" dur="500"/>
                                        <p:tgtEl>
                                          <p:spTgt spid="20"/>
                                        </p:tgtEl>
                                      </p:cBhvr>
                                    </p:animEffect>
                                    <p:set>
                                      <p:cBhvr>
                                        <p:cTn id="98" dur="1" fill="hold">
                                          <p:stCondLst>
                                            <p:cond delay="499"/>
                                          </p:stCondLst>
                                        </p:cTn>
                                        <p:tgtEl>
                                          <p:spTgt spid="20"/>
                                        </p:tgtEl>
                                        <p:attrNameLst>
                                          <p:attrName>style.visibility</p:attrName>
                                        </p:attrNameLst>
                                      </p:cBhvr>
                                      <p:to>
                                        <p:strVal val="hidden"/>
                                      </p:to>
                                    </p:set>
                                  </p:childTnLst>
                                </p:cTn>
                              </p:par>
                              <p:par>
                                <p:cTn id="99" presetID="10" presetClass="exit" presetSubtype="0" fill="hold" nodeType="withEffect">
                                  <p:stCondLst>
                                    <p:cond delay="0"/>
                                  </p:stCondLst>
                                  <p:childTnLst>
                                    <p:animEffect transition="out" filter="fade">
                                      <p:cBhvr>
                                        <p:cTn id="100" dur="500"/>
                                        <p:tgtEl>
                                          <p:spTgt spid="19"/>
                                        </p:tgtEl>
                                      </p:cBhvr>
                                    </p:animEffect>
                                    <p:set>
                                      <p:cBhvr>
                                        <p:cTn id="101" dur="1" fill="hold">
                                          <p:stCondLst>
                                            <p:cond delay="499"/>
                                          </p:stCondLst>
                                        </p:cTn>
                                        <p:tgtEl>
                                          <p:spTgt spid="19"/>
                                        </p:tgtEl>
                                        <p:attrNameLst>
                                          <p:attrName>style.visibility</p:attrName>
                                        </p:attrNameLst>
                                      </p:cBhvr>
                                      <p:to>
                                        <p:strVal val="hidden"/>
                                      </p:to>
                                    </p:set>
                                  </p:childTnLst>
                                </p:cTn>
                              </p:par>
                              <p:par>
                                <p:cTn id="102" presetID="10" presetClass="exit" presetSubtype="0" fill="hold" nodeType="withEffect">
                                  <p:stCondLst>
                                    <p:cond delay="0"/>
                                  </p:stCondLst>
                                  <p:childTnLst>
                                    <p:animEffect transition="out" filter="fade">
                                      <p:cBhvr>
                                        <p:cTn id="103" dur="500"/>
                                        <p:tgtEl>
                                          <p:spTgt spid="26"/>
                                        </p:tgtEl>
                                      </p:cBhvr>
                                    </p:animEffect>
                                    <p:set>
                                      <p:cBhvr>
                                        <p:cTn id="104" dur="1" fill="hold">
                                          <p:stCondLst>
                                            <p:cond delay="499"/>
                                          </p:stCondLst>
                                        </p:cTn>
                                        <p:tgtEl>
                                          <p:spTgt spid="26"/>
                                        </p:tgtEl>
                                        <p:attrNameLst>
                                          <p:attrName>style.visibility</p:attrName>
                                        </p:attrNameLst>
                                      </p:cBhvr>
                                      <p:to>
                                        <p:strVal val="hidden"/>
                                      </p:to>
                                    </p:set>
                                  </p:childTnLst>
                                </p:cTn>
                              </p:par>
                              <p:par>
                                <p:cTn id="105" presetID="10" presetClass="exit" presetSubtype="0" fill="hold" nodeType="withEffect">
                                  <p:stCondLst>
                                    <p:cond delay="0"/>
                                  </p:stCondLst>
                                  <p:childTnLst>
                                    <p:animEffect transition="out" filter="fade">
                                      <p:cBhvr>
                                        <p:cTn id="106" dur="500"/>
                                        <p:tgtEl>
                                          <p:spTgt spid="22"/>
                                        </p:tgtEl>
                                      </p:cBhvr>
                                    </p:animEffect>
                                    <p:set>
                                      <p:cBhvr>
                                        <p:cTn id="107" dur="1" fill="hold">
                                          <p:stCondLst>
                                            <p:cond delay="499"/>
                                          </p:stCondLst>
                                        </p:cTn>
                                        <p:tgtEl>
                                          <p:spTgt spid="22"/>
                                        </p:tgtEl>
                                        <p:attrNameLst>
                                          <p:attrName>style.visibility</p:attrName>
                                        </p:attrNameLst>
                                      </p:cBhvr>
                                      <p:to>
                                        <p:strVal val="hidden"/>
                                      </p:to>
                                    </p:set>
                                  </p:childTnLst>
                                </p:cTn>
                              </p:par>
                              <p:par>
                                <p:cTn id="108" presetID="10" presetClass="exit" presetSubtype="0" fill="hold" nodeType="withEffect">
                                  <p:stCondLst>
                                    <p:cond delay="0"/>
                                  </p:stCondLst>
                                  <p:childTnLst>
                                    <p:animEffect transition="out" filter="fade">
                                      <p:cBhvr>
                                        <p:cTn id="109" dur="500"/>
                                        <p:tgtEl>
                                          <p:spTgt spid="24"/>
                                        </p:tgtEl>
                                      </p:cBhvr>
                                    </p:animEffect>
                                    <p:set>
                                      <p:cBhvr>
                                        <p:cTn id="110" dur="1" fill="hold">
                                          <p:stCondLst>
                                            <p:cond delay="499"/>
                                          </p:stCondLst>
                                        </p:cTn>
                                        <p:tgtEl>
                                          <p:spTgt spid="24"/>
                                        </p:tgtEl>
                                        <p:attrNameLst>
                                          <p:attrName>style.visibility</p:attrName>
                                        </p:attrNameLst>
                                      </p:cBhvr>
                                      <p:to>
                                        <p:strVal val="hidden"/>
                                      </p:to>
                                    </p:set>
                                  </p:childTnLst>
                                </p:cTn>
                              </p:par>
                              <p:par>
                                <p:cTn id="111" presetID="10" presetClass="entr" presetSubtype="0" fill="hold" nodeType="withEffect">
                                  <p:stCondLst>
                                    <p:cond delay="0"/>
                                  </p:stCondLst>
                                  <p:childTnLst>
                                    <p:set>
                                      <p:cBhvr>
                                        <p:cTn id="112" dur="1" fill="hold">
                                          <p:stCondLst>
                                            <p:cond delay="0"/>
                                          </p:stCondLst>
                                        </p:cTn>
                                        <p:tgtEl>
                                          <p:spTgt spid="29"/>
                                        </p:tgtEl>
                                        <p:attrNameLst>
                                          <p:attrName>style.visibility</p:attrName>
                                        </p:attrNameLst>
                                      </p:cBhvr>
                                      <p:to>
                                        <p:strVal val="visible"/>
                                      </p:to>
                                    </p:set>
                                    <p:animEffect transition="in" filter="fade">
                                      <p:cBhvr>
                                        <p:cTn id="113" dur="500"/>
                                        <p:tgtEl>
                                          <p:spTgt spid="29"/>
                                        </p:tgtEl>
                                      </p:cBhvr>
                                    </p:animEffect>
                                  </p:childTnLst>
                                </p:cTn>
                              </p:par>
                              <p:par>
                                <p:cTn id="114" presetID="10" presetClass="entr" presetSubtype="0" fill="hold" nodeType="withEffect">
                                  <p:stCondLst>
                                    <p:cond delay="0"/>
                                  </p:stCondLst>
                                  <p:childTnLst>
                                    <p:set>
                                      <p:cBhvr>
                                        <p:cTn id="115" dur="1" fill="hold">
                                          <p:stCondLst>
                                            <p:cond delay="0"/>
                                          </p:stCondLst>
                                        </p:cTn>
                                        <p:tgtEl>
                                          <p:spTgt spid="37"/>
                                        </p:tgtEl>
                                        <p:attrNameLst>
                                          <p:attrName>style.visibility</p:attrName>
                                        </p:attrNameLst>
                                      </p:cBhvr>
                                      <p:to>
                                        <p:strVal val="visible"/>
                                      </p:to>
                                    </p:set>
                                    <p:animEffect transition="in" filter="fade">
                                      <p:cBhvr>
                                        <p:cTn id="116" dur="500"/>
                                        <p:tgtEl>
                                          <p:spTgt spid="37"/>
                                        </p:tgtEl>
                                      </p:cBhvr>
                                    </p:animEffect>
                                  </p:childTnLst>
                                </p:cTn>
                              </p:par>
                            </p:childTnLst>
                          </p:cTn>
                        </p:par>
                      </p:childTnLst>
                    </p:cTn>
                  </p:par>
                  <p:par>
                    <p:cTn id="117" fill="hold">
                      <p:stCondLst>
                        <p:cond delay="indefinite"/>
                      </p:stCondLst>
                      <p:childTnLst>
                        <p:par>
                          <p:cTn id="118" fill="hold">
                            <p:stCondLst>
                              <p:cond delay="0"/>
                            </p:stCondLst>
                            <p:childTnLst>
                              <p:par>
                                <p:cTn id="119" presetID="42" presetClass="path" presetSubtype="0" accel="50000" decel="50000" fill="hold" nodeType="clickEffect">
                                  <p:stCondLst>
                                    <p:cond delay="0"/>
                                  </p:stCondLst>
                                  <p:childTnLst>
                                    <p:animMotion origin="layout" path="M 2.70833E-6 -1.11111E-6 L -0.76706 -0.90486 " pathEditMode="relative" rAng="0" ptsTypes="AA">
                                      <p:cBhvr>
                                        <p:cTn id="120" dur="2000" fill="hold"/>
                                        <p:tgtEl>
                                          <p:spTgt spid="29"/>
                                        </p:tgtEl>
                                        <p:attrNameLst>
                                          <p:attrName>ppt_x</p:attrName>
                                          <p:attrName>ppt_y</p:attrName>
                                        </p:attrNameLst>
                                      </p:cBhvr>
                                      <p:rCtr x="-38359" y="-45255"/>
                                    </p:animMotion>
                                  </p:childTnLst>
                                </p:cTn>
                              </p:par>
                              <p:par>
                                <p:cTn id="121" presetID="42" presetClass="path" presetSubtype="0" accel="50000" decel="50000" fill="hold" nodeType="withEffect">
                                  <p:stCondLst>
                                    <p:cond delay="0"/>
                                  </p:stCondLst>
                                  <p:childTnLst>
                                    <p:animMotion origin="layout" path="M 4.16667E-7 -3.33333E-6 L -0.48724 -0.73055 " pathEditMode="relative" rAng="0" ptsTypes="AA">
                                      <p:cBhvr>
                                        <p:cTn id="122" dur="2000" fill="hold"/>
                                        <p:tgtEl>
                                          <p:spTgt spid="37"/>
                                        </p:tgtEl>
                                        <p:attrNameLst>
                                          <p:attrName>ppt_x</p:attrName>
                                          <p:attrName>ppt_y</p:attrName>
                                        </p:attrNameLst>
                                      </p:cBhvr>
                                      <p:rCtr x="-24362" y="-36528"/>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6805210-8FF5-4FB8-925D-6F71A423D7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9" name="Group 18">
            <a:extLst>
              <a:ext uri="{FF2B5EF4-FFF2-40B4-BE49-F238E27FC236}">
                <a16:creationId xmlns:a16="http://schemas.microsoft.com/office/drawing/2014/main" id="{DBA4A65E-CCC1-493F-9625-19CE6FC64F48}"/>
              </a:ext>
            </a:extLst>
          </p:cNvPr>
          <p:cNvGrpSpPr/>
          <p:nvPr/>
        </p:nvGrpSpPr>
        <p:grpSpPr>
          <a:xfrm rot="801285" flipH="1">
            <a:off x="-2304020" y="2670780"/>
            <a:ext cx="2389624" cy="1828800"/>
            <a:chOff x="-6557034" y="4459518"/>
            <a:chExt cx="12879718" cy="9856963"/>
          </a:xfrm>
        </p:grpSpPr>
        <p:pic>
          <p:nvPicPr>
            <p:cNvPr id="15" name="Picture 14">
              <a:extLst>
                <a:ext uri="{FF2B5EF4-FFF2-40B4-BE49-F238E27FC236}">
                  <a16:creationId xmlns:a16="http://schemas.microsoft.com/office/drawing/2014/main" id="{C2C34C6E-0940-4EF1-BEBA-C807448EED5E}"/>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6557034" y="5501287"/>
              <a:ext cx="12879718" cy="8729586"/>
            </a:xfrm>
            <a:prstGeom prst="rect">
              <a:avLst/>
            </a:prstGeom>
          </p:spPr>
        </p:pic>
        <p:grpSp>
          <p:nvGrpSpPr>
            <p:cNvPr id="18" name="Group 17">
              <a:extLst>
                <a:ext uri="{FF2B5EF4-FFF2-40B4-BE49-F238E27FC236}">
                  <a16:creationId xmlns:a16="http://schemas.microsoft.com/office/drawing/2014/main" id="{4133F940-302D-41ED-9051-B95CB66EC6CD}"/>
                </a:ext>
              </a:extLst>
            </p:cNvPr>
            <p:cNvGrpSpPr/>
            <p:nvPr/>
          </p:nvGrpSpPr>
          <p:grpSpPr>
            <a:xfrm>
              <a:off x="-6557034" y="4459518"/>
              <a:ext cx="12879718" cy="9856963"/>
              <a:chOff x="7734422" y="3779597"/>
              <a:chExt cx="12879718" cy="9856963"/>
            </a:xfrm>
          </p:grpSpPr>
          <p:pic>
            <p:nvPicPr>
              <p:cNvPr id="8" name="Picture 7">
                <a:extLst>
                  <a:ext uri="{FF2B5EF4-FFF2-40B4-BE49-F238E27FC236}">
                    <a16:creationId xmlns:a16="http://schemas.microsoft.com/office/drawing/2014/main" id="{B398B78F-33B3-4AEB-AF84-EB97D1302D2E}"/>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0974810" y="4227053"/>
                <a:ext cx="3631941" cy="6858000"/>
              </a:xfrm>
              <a:prstGeom prst="rect">
                <a:avLst/>
              </a:prstGeom>
            </p:spPr>
          </p:pic>
          <p:pic>
            <p:nvPicPr>
              <p:cNvPr id="6" name="Picture 5">
                <a:extLst>
                  <a:ext uri="{FF2B5EF4-FFF2-40B4-BE49-F238E27FC236}">
                    <a16:creationId xmlns:a16="http://schemas.microsoft.com/office/drawing/2014/main" id="{F927B27A-3DCB-4630-A20C-B63F07539BE5}"/>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flipH="1">
                <a:off x="12790780" y="3779597"/>
                <a:ext cx="4135158" cy="6858000"/>
              </a:xfrm>
              <a:prstGeom prst="rect">
                <a:avLst/>
              </a:prstGeom>
            </p:spPr>
          </p:pic>
          <p:pic>
            <p:nvPicPr>
              <p:cNvPr id="16" name="Picture 15">
                <a:extLst>
                  <a:ext uri="{FF2B5EF4-FFF2-40B4-BE49-F238E27FC236}">
                    <a16:creationId xmlns:a16="http://schemas.microsoft.com/office/drawing/2014/main" id="{922BF171-6D2F-4B05-BE95-2B1B39CD8B41}"/>
                  </a:ext>
                </a:extLst>
              </p:cNvPr>
              <p:cNvPicPr>
                <a:picLocks noChangeAspect="1"/>
              </p:cNvPicPr>
              <p:nvPr/>
            </p:nvPicPr>
            <p:blipFill>
              <a:blip r:embed="rId8" cstate="hqprint">
                <a:extLst>
                  <a:ext uri="{BEBA8EAE-BF5A-486C-A8C5-ECC9F3942E4B}">
                    <a14:imgProps xmlns:a14="http://schemas.microsoft.com/office/drawing/2010/main">
                      <a14:imgLayer r:embed="rId5">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0820" x2="39778" y2="37049"/>
                            <a14:backgroundMark x1="39778" y1="37049" x2="47111" y2="38361"/>
                            <a14:backgroundMark x1="47111" y1="38361" x2="56000" y2="37705"/>
                            <a14:backgroundMark x1="56000" y1="37705" x2="65333" y2="30492"/>
                          </a14:backgroundRemoval>
                        </a14:imgEffect>
                      </a14:imgLayer>
                    </a14:imgProps>
                  </a:ext>
                  <a:ext uri="{28A0092B-C50C-407E-A947-70E740481C1C}">
                    <a14:useLocalDpi xmlns:a14="http://schemas.microsoft.com/office/drawing/2010/main" val="0"/>
                  </a:ext>
                </a:extLst>
              </a:blip>
              <a:stretch>
                <a:fillRect/>
              </a:stretch>
            </p:blipFill>
            <p:spPr>
              <a:xfrm>
                <a:off x="7734422" y="4906974"/>
                <a:ext cx="12879718" cy="8729586"/>
              </a:xfrm>
              <a:prstGeom prst="rect">
                <a:avLst/>
              </a:prstGeom>
            </p:spPr>
          </p:pic>
        </p:grpSp>
      </p:grpSp>
      <p:grpSp>
        <p:nvGrpSpPr>
          <p:cNvPr id="21" name="Group 20">
            <a:extLst>
              <a:ext uri="{FF2B5EF4-FFF2-40B4-BE49-F238E27FC236}">
                <a16:creationId xmlns:a16="http://schemas.microsoft.com/office/drawing/2014/main" id="{986B70E6-CD7C-4FDE-9014-295007F7D2DC}"/>
              </a:ext>
            </a:extLst>
          </p:cNvPr>
          <p:cNvGrpSpPr/>
          <p:nvPr/>
        </p:nvGrpSpPr>
        <p:grpSpPr>
          <a:xfrm rot="20149354">
            <a:off x="15360800" y="-1763821"/>
            <a:ext cx="2389626" cy="1732028"/>
            <a:chOff x="-7010400" y="-743524"/>
            <a:chExt cx="12879718" cy="9335370"/>
          </a:xfrm>
        </p:grpSpPr>
        <p:pic>
          <p:nvPicPr>
            <p:cNvPr id="14" name="Picture 13">
              <a:extLst>
                <a:ext uri="{FF2B5EF4-FFF2-40B4-BE49-F238E27FC236}">
                  <a16:creationId xmlns:a16="http://schemas.microsoft.com/office/drawing/2014/main" id="{100FF653-B22F-467E-8CA9-3C621CA2C4FF}"/>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pic>
          <p:nvPicPr>
            <p:cNvPr id="4" name="Picture 3">
              <a:extLst>
                <a:ext uri="{FF2B5EF4-FFF2-40B4-BE49-F238E27FC236}">
                  <a16:creationId xmlns:a16="http://schemas.microsoft.com/office/drawing/2014/main" id="{A7B37CC4-AEB9-495A-888F-D0794757D1FC}"/>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944059" y="0"/>
              <a:ext cx="2558809" cy="4211069"/>
            </a:xfrm>
            <a:prstGeom prst="rect">
              <a:avLst/>
            </a:prstGeom>
          </p:spPr>
        </p:pic>
        <p:pic>
          <p:nvPicPr>
            <p:cNvPr id="10" name="Picture 9">
              <a:extLst>
                <a:ext uri="{FF2B5EF4-FFF2-40B4-BE49-F238E27FC236}">
                  <a16:creationId xmlns:a16="http://schemas.microsoft.com/office/drawing/2014/main" id="{0A772679-ABB3-4F53-8107-26EF7950F43A}"/>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911455" y="-743524"/>
              <a:ext cx="3147060" cy="6858000"/>
            </a:xfrm>
            <a:prstGeom prst="rect">
              <a:avLst/>
            </a:prstGeom>
          </p:spPr>
        </p:pic>
        <p:pic>
          <p:nvPicPr>
            <p:cNvPr id="20" name="Picture 19">
              <a:extLst>
                <a:ext uri="{FF2B5EF4-FFF2-40B4-BE49-F238E27FC236}">
                  <a16:creationId xmlns:a16="http://schemas.microsoft.com/office/drawing/2014/main" id="{9E0F83E5-8666-4FAE-92ED-F4E7F2DEB01F}"/>
                </a:ext>
              </a:extLst>
            </p:cNvPr>
            <p:cNvPicPr>
              <a:picLocks noChangeAspect="1"/>
            </p:cNvPicPr>
            <p:nvPr/>
          </p:nvPicPr>
          <p:blipFill>
            <a:blip r:embed="rId11" cstate="hqprint">
              <a:extLst>
                <a:ext uri="{BEBA8EAE-BF5A-486C-A8C5-ECC9F3942E4B}">
                  <a14:imgProps xmlns:a14="http://schemas.microsoft.com/office/drawing/2010/main">
                    <a14:imgLayer r:embed="rId5">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1311" x2="45556" y2="37541"/>
                          <a14:backgroundMark x1="45556" y1="37541" x2="53556" y2="37541"/>
                          <a14:backgroundMark x1="53556" y1="37541" x2="66111" y2="30164"/>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grpSp>
      <p:sp>
        <p:nvSpPr>
          <p:cNvPr id="22" name="TextBox 6">
            <a:extLst>
              <a:ext uri="{FF2B5EF4-FFF2-40B4-BE49-F238E27FC236}">
                <a16:creationId xmlns:a16="http://schemas.microsoft.com/office/drawing/2014/main" id="{B490877C-B791-4562-877A-5D3DA791DFC1}"/>
              </a:ext>
            </a:extLst>
          </p:cNvPr>
          <p:cNvSpPr txBox="1">
            <a:spLocks noChangeArrowheads="1"/>
          </p:cNvSpPr>
          <p:nvPr/>
        </p:nvSpPr>
        <p:spPr bwMode="auto">
          <a:xfrm>
            <a:off x="1756996" y="1219200"/>
            <a:ext cx="8678008" cy="1200329"/>
          </a:xfrm>
          <a:prstGeom prst="rect">
            <a:avLst/>
          </a:prstGeom>
          <a:solidFill>
            <a:schemeClr val="bg1">
              <a:alpha val="83000"/>
            </a:schemeClr>
          </a:solidFill>
          <a:ln>
            <a:noFill/>
          </a:ln>
        </p:spPr>
        <p:txBody>
          <a:bodyPr wrap="square">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FF0000"/>
                </a:solidFill>
                <a:effectLst/>
                <a:uLnTx/>
                <a:uFillTx/>
                <a:latin typeface="UTM Isadora" panose="02040603050506020204" pitchFamily="18" charset="0"/>
                <a:cs typeface="Times New Roman" panose="02020603050405020304" pitchFamily="18" charset="0"/>
              </a:rPr>
              <a:t>Kể tên và nêu đặc điểm các loại đất chính ở nước ta?</a:t>
            </a:r>
          </a:p>
        </p:txBody>
      </p:sp>
      <p:sp>
        <p:nvSpPr>
          <p:cNvPr id="23" name="TextBox 7">
            <a:extLst>
              <a:ext uri="{FF2B5EF4-FFF2-40B4-BE49-F238E27FC236}">
                <a16:creationId xmlns:a16="http://schemas.microsoft.com/office/drawing/2014/main" id="{E8389723-945F-4A5C-AC9F-4D69BA297DD8}"/>
              </a:ext>
            </a:extLst>
          </p:cNvPr>
          <p:cNvSpPr txBox="1">
            <a:spLocks noChangeArrowheads="1"/>
          </p:cNvSpPr>
          <p:nvPr/>
        </p:nvSpPr>
        <p:spPr bwMode="auto">
          <a:xfrm>
            <a:off x="1143000" y="2743200"/>
            <a:ext cx="9906000" cy="1754326"/>
          </a:xfrm>
          <a:prstGeom prst="rect">
            <a:avLst/>
          </a:prstGeom>
          <a:solidFill>
            <a:schemeClr val="bg1">
              <a:alpha val="83000"/>
            </a:schemeClr>
          </a:solidFill>
          <a:ln>
            <a:noFill/>
          </a:ln>
        </p:spPr>
        <p:txBody>
          <a:bodyPr wrap="square">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defRPr/>
            </a:pPr>
            <a:r>
              <a:rPr kumimoji="0" lang="en-US" altLang="en-US" sz="3600" b="1" i="0" u="none" strike="noStrike" kern="1200" cap="none" spc="0" normalizeH="0" baseline="0" noProof="0">
                <a:ln>
                  <a:noFill/>
                </a:ln>
                <a:solidFill>
                  <a:srgbClr val="002060"/>
                </a:solidFill>
                <a:effectLst/>
                <a:uLnTx/>
                <a:uFillTx/>
                <a:latin typeface="UTM Isadora" panose="02040603050506020204" pitchFamily="18" charset="0"/>
                <a:cs typeface="Times New Roman" panose="02020603050405020304" pitchFamily="18" charset="0"/>
              </a:rPr>
              <a:t>Nước ta có nhiều loại đất nhưng diện tích lớn hơn cả là đất phe-ra-lit màu đỏ hoặc đỏ vàng ở vùng đồi núi và đất phù sa ở vùng đồng bằng.</a:t>
            </a:r>
          </a:p>
        </p:txBody>
      </p:sp>
    </p:spTree>
    <p:extLst>
      <p:ext uri="{BB962C8B-B14F-4D97-AF65-F5344CB8AC3E}">
        <p14:creationId xmlns:p14="http://schemas.microsoft.com/office/powerpoint/2010/main" val="18348745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5E-6 -2.96296E-6 L -1.27812 0.35278 " pathEditMode="relative" rAng="0" ptsTypes="AA">
                                      <p:cBhvr>
                                        <p:cTn id="6" dur="2000" fill="hold"/>
                                        <p:tgtEl>
                                          <p:spTgt spid="21"/>
                                        </p:tgtEl>
                                        <p:attrNameLst>
                                          <p:attrName>ppt_x</p:attrName>
                                          <p:attrName>ppt_y</p:attrName>
                                        </p:attrNameLst>
                                      </p:cBhvr>
                                      <p:rCtr x="-63906" y="17639"/>
                                    </p:animMotion>
                                  </p:childTnLst>
                                </p:cTn>
                              </p:par>
                              <p:par>
                                <p:cTn id="7" presetID="22" presetClass="entr" presetSubtype="2" fill="hold" grpId="0" nodeType="withEffect">
                                  <p:stCondLst>
                                    <p:cond delay="700"/>
                                  </p:stCondLst>
                                  <p:childTnLst>
                                    <p:set>
                                      <p:cBhvr>
                                        <p:cTn id="8" dur="1" fill="hold">
                                          <p:stCondLst>
                                            <p:cond delay="0"/>
                                          </p:stCondLst>
                                        </p:cTn>
                                        <p:tgtEl>
                                          <p:spTgt spid="22"/>
                                        </p:tgtEl>
                                        <p:attrNameLst>
                                          <p:attrName>style.visibility</p:attrName>
                                        </p:attrNameLst>
                                      </p:cBhvr>
                                      <p:to>
                                        <p:strVal val="visible"/>
                                      </p:to>
                                    </p:set>
                                    <p:animEffect transition="in" filter="wipe(right)">
                                      <p:cBhvr>
                                        <p:cTn id="9" dur="1300"/>
                                        <p:tgtEl>
                                          <p:spTgt spid="22"/>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nodeType="clickEffect">
                                  <p:stCondLst>
                                    <p:cond delay="0"/>
                                  </p:stCondLst>
                                  <p:childTnLst>
                                    <p:animMotion origin="layout" path="M -4.58333E-6 4.81481E-6 L 0.97839 0.24398 " pathEditMode="relative" rAng="0" ptsTypes="AA">
                                      <p:cBhvr>
                                        <p:cTn id="13" dur="2000" fill="hold"/>
                                        <p:tgtEl>
                                          <p:spTgt spid="19"/>
                                        </p:tgtEl>
                                        <p:attrNameLst>
                                          <p:attrName>ppt_x</p:attrName>
                                          <p:attrName>ppt_y</p:attrName>
                                        </p:attrNameLst>
                                      </p:cBhvr>
                                      <p:rCtr x="48919" y="12199"/>
                                    </p:animMotion>
                                  </p:childTnLst>
                                </p:cTn>
                              </p:par>
                              <p:par>
                                <p:cTn id="14" presetID="22" presetClass="entr" presetSubtype="8" fill="hold" grpId="0" nodeType="withEffect">
                                  <p:stCondLst>
                                    <p:cond delay="800"/>
                                  </p:stCondLst>
                                  <p:childTnLst>
                                    <p:set>
                                      <p:cBhvr>
                                        <p:cTn id="15" dur="1" fill="hold">
                                          <p:stCondLst>
                                            <p:cond delay="0"/>
                                          </p:stCondLst>
                                        </p:cTn>
                                        <p:tgtEl>
                                          <p:spTgt spid="23"/>
                                        </p:tgtEl>
                                        <p:attrNameLst>
                                          <p:attrName>style.visibility</p:attrName>
                                        </p:attrNameLst>
                                      </p:cBhvr>
                                      <p:to>
                                        <p:strVal val="visible"/>
                                      </p:to>
                                    </p:set>
                                    <p:animEffect transition="in" filter="wipe(left)">
                                      <p:cBhvr>
                                        <p:cTn id="16" dur="1200"/>
                                        <p:tgtEl>
                                          <p:spTgt spid="23"/>
                                        </p:tgtEl>
                                      </p:cBhvr>
                                    </p:animEffect>
                                  </p:childTnLst>
                                  <p:subTnLst>
                                    <p:audio>
                                      <p:cMediaNode>
                                        <p:cTn display="0" masterRel="sameClick">
                                          <p:stCondLst>
                                            <p:cond evt="begin" delay="0">
                                              <p:tn val="14"/>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D39E8BF-043F-4A38-A8AF-1D7092F0E1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
            <a:ext cx="12191999" cy="6934200"/>
          </a:xfrm>
          <a:prstGeom prst="rect">
            <a:avLst/>
          </a:prstGeom>
        </p:spPr>
      </p:pic>
      <p:grpSp>
        <p:nvGrpSpPr>
          <p:cNvPr id="3" name="Group 2">
            <a:extLst>
              <a:ext uri="{FF2B5EF4-FFF2-40B4-BE49-F238E27FC236}">
                <a16:creationId xmlns:a16="http://schemas.microsoft.com/office/drawing/2014/main" id="{49001DFC-3B2A-47B7-B7E6-9A0C12066BB0}"/>
              </a:ext>
            </a:extLst>
          </p:cNvPr>
          <p:cNvGrpSpPr/>
          <p:nvPr/>
        </p:nvGrpSpPr>
        <p:grpSpPr>
          <a:xfrm rot="20798715">
            <a:off x="12370899" y="2384849"/>
            <a:ext cx="2389624" cy="1828800"/>
            <a:chOff x="-6557034" y="4459518"/>
            <a:chExt cx="12879718" cy="9856963"/>
          </a:xfrm>
        </p:grpSpPr>
        <p:pic>
          <p:nvPicPr>
            <p:cNvPr id="4" name="Picture 3">
              <a:extLst>
                <a:ext uri="{FF2B5EF4-FFF2-40B4-BE49-F238E27FC236}">
                  <a16:creationId xmlns:a16="http://schemas.microsoft.com/office/drawing/2014/main" id="{65DB765F-6B98-40C4-9839-3DFA4E9DE69F}"/>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6557034" y="5501287"/>
              <a:ext cx="12879718" cy="8729586"/>
            </a:xfrm>
            <a:prstGeom prst="rect">
              <a:avLst/>
            </a:prstGeom>
          </p:spPr>
        </p:pic>
        <p:grpSp>
          <p:nvGrpSpPr>
            <p:cNvPr id="5" name="Group 4">
              <a:extLst>
                <a:ext uri="{FF2B5EF4-FFF2-40B4-BE49-F238E27FC236}">
                  <a16:creationId xmlns:a16="http://schemas.microsoft.com/office/drawing/2014/main" id="{F606A946-DAD9-4957-8948-F85147A953A2}"/>
                </a:ext>
              </a:extLst>
            </p:cNvPr>
            <p:cNvGrpSpPr/>
            <p:nvPr/>
          </p:nvGrpSpPr>
          <p:grpSpPr>
            <a:xfrm>
              <a:off x="-6557034" y="4459518"/>
              <a:ext cx="12879718" cy="9856963"/>
              <a:chOff x="7734422" y="3779597"/>
              <a:chExt cx="12879718" cy="9856963"/>
            </a:xfrm>
          </p:grpSpPr>
          <p:pic>
            <p:nvPicPr>
              <p:cNvPr id="6" name="Picture 5">
                <a:extLst>
                  <a:ext uri="{FF2B5EF4-FFF2-40B4-BE49-F238E27FC236}">
                    <a16:creationId xmlns:a16="http://schemas.microsoft.com/office/drawing/2014/main" id="{34B9EB0B-FF58-43DF-806C-E93110507AF0}"/>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10974810" y="4227053"/>
                <a:ext cx="3631941" cy="6858000"/>
              </a:xfrm>
              <a:prstGeom prst="rect">
                <a:avLst/>
              </a:prstGeom>
            </p:spPr>
          </p:pic>
          <p:pic>
            <p:nvPicPr>
              <p:cNvPr id="7" name="Picture 6">
                <a:extLst>
                  <a:ext uri="{FF2B5EF4-FFF2-40B4-BE49-F238E27FC236}">
                    <a16:creationId xmlns:a16="http://schemas.microsoft.com/office/drawing/2014/main" id="{A3CE177F-6547-4A40-8438-D2DCE80F53EA}"/>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flipH="1">
                <a:off x="12790780" y="3779597"/>
                <a:ext cx="4135158" cy="6858000"/>
              </a:xfrm>
              <a:prstGeom prst="rect">
                <a:avLst/>
              </a:prstGeom>
            </p:spPr>
          </p:pic>
          <p:pic>
            <p:nvPicPr>
              <p:cNvPr id="8" name="Picture 7">
                <a:extLst>
                  <a:ext uri="{FF2B5EF4-FFF2-40B4-BE49-F238E27FC236}">
                    <a16:creationId xmlns:a16="http://schemas.microsoft.com/office/drawing/2014/main" id="{5EDC1ED5-33D8-4488-BC59-A90BECDA44CA}"/>
                  </a:ext>
                </a:extLst>
              </p:cNvPr>
              <p:cNvPicPr>
                <a:picLocks noChangeAspect="1"/>
              </p:cNvPicPr>
              <p:nvPr/>
            </p:nvPicPr>
            <p:blipFill>
              <a:blip r:embed="rId8" cstate="hqprint">
                <a:extLst>
                  <a:ext uri="{BEBA8EAE-BF5A-486C-A8C5-ECC9F3942E4B}">
                    <a14:imgProps xmlns:a14="http://schemas.microsoft.com/office/drawing/2010/main">
                      <a14:imgLayer r:embed="rId5">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0820" x2="39778" y2="37049"/>
                            <a14:backgroundMark x1="39778" y1="37049" x2="47111" y2="38361"/>
                            <a14:backgroundMark x1="47111" y1="38361" x2="56000" y2="37705"/>
                            <a14:backgroundMark x1="56000" y1="37705" x2="65333" y2="30492"/>
                          </a14:backgroundRemoval>
                        </a14:imgEffect>
                      </a14:imgLayer>
                    </a14:imgProps>
                  </a:ext>
                  <a:ext uri="{28A0092B-C50C-407E-A947-70E740481C1C}">
                    <a14:useLocalDpi xmlns:a14="http://schemas.microsoft.com/office/drawing/2010/main" val="0"/>
                  </a:ext>
                </a:extLst>
              </a:blip>
              <a:stretch>
                <a:fillRect/>
              </a:stretch>
            </p:blipFill>
            <p:spPr>
              <a:xfrm>
                <a:off x="7734422" y="4906974"/>
                <a:ext cx="12879718" cy="8729586"/>
              </a:xfrm>
              <a:prstGeom prst="rect">
                <a:avLst/>
              </a:prstGeom>
            </p:spPr>
          </p:pic>
        </p:grpSp>
      </p:grpSp>
      <p:grpSp>
        <p:nvGrpSpPr>
          <p:cNvPr id="9" name="Group 8">
            <a:extLst>
              <a:ext uri="{FF2B5EF4-FFF2-40B4-BE49-F238E27FC236}">
                <a16:creationId xmlns:a16="http://schemas.microsoft.com/office/drawing/2014/main" id="{5DA0FFE5-C1ED-4FCA-BA02-7F6039208D10}"/>
              </a:ext>
            </a:extLst>
          </p:cNvPr>
          <p:cNvGrpSpPr/>
          <p:nvPr/>
        </p:nvGrpSpPr>
        <p:grpSpPr>
          <a:xfrm rot="748193" flipH="1">
            <a:off x="-3268157" y="2118892"/>
            <a:ext cx="2389626" cy="1732028"/>
            <a:chOff x="-7010400" y="-743524"/>
            <a:chExt cx="12879718" cy="9335370"/>
          </a:xfrm>
        </p:grpSpPr>
        <p:pic>
          <p:nvPicPr>
            <p:cNvPr id="10" name="Picture 9">
              <a:extLst>
                <a:ext uri="{FF2B5EF4-FFF2-40B4-BE49-F238E27FC236}">
                  <a16:creationId xmlns:a16="http://schemas.microsoft.com/office/drawing/2014/main" id="{BEF92E84-1274-4B3C-A87F-45BF4D3B3CCD}"/>
                </a:ext>
              </a:extLst>
            </p:cNvPr>
            <p:cNvPicPr>
              <a:picLocks noChangeAspect="1"/>
            </p:cNvPicPr>
            <p:nvPr/>
          </p:nvPicPr>
          <p:blipFill>
            <a:blip r:embed="rId4" cstate="hqprint">
              <a:extLst>
                <a:ext uri="{BEBA8EAE-BF5A-486C-A8C5-ECC9F3942E4B}">
                  <a14:imgProps xmlns:a14="http://schemas.microsoft.com/office/drawing/2010/main">
                    <a14:imgLayer r:embed="rId5">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pic>
          <p:nvPicPr>
            <p:cNvPr id="11" name="Picture 10">
              <a:extLst>
                <a:ext uri="{FF2B5EF4-FFF2-40B4-BE49-F238E27FC236}">
                  <a16:creationId xmlns:a16="http://schemas.microsoft.com/office/drawing/2014/main" id="{70745F86-C89A-4FF0-A4F9-B30527A0C007}"/>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944059" y="0"/>
              <a:ext cx="2558809" cy="4211069"/>
            </a:xfrm>
            <a:prstGeom prst="rect">
              <a:avLst/>
            </a:prstGeom>
          </p:spPr>
        </p:pic>
        <p:pic>
          <p:nvPicPr>
            <p:cNvPr id="12" name="Picture 11">
              <a:extLst>
                <a:ext uri="{FF2B5EF4-FFF2-40B4-BE49-F238E27FC236}">
                  <a16:creationId xmlns:a16="http://schemas.microsoft.com/office/drawing/2014/main" id="{07EAC356-841F-4655-840B-4F7F064036FF}"/>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2911455" y="-743524"/>
              <a:ext cx="3147060" cy="6858000"/>
            </a:xfrm>
            <a:prstGeom prst="rect">
              <a:avLst/>
            </a:prstGeom>
          </p:spPr>
        </p:pic>
        <p:pic>
          <p:nvPicPr>
            <p:cNvPr id="13" name="Picture 12">
              <a:extLst>
                <a:ext uri="{FF2B5EF4-FFF2-40B4-BE49-F238E27FC236}">
                  <a16:creationId xmlns:a16="http://schemas.microsoft.com/office/drawing/2014/main" id="{22E49451-33AA-4D40-BA34-2B32CCC76300}"/>
                </a:ext>
              </a:extLst>
            </p:cNvPr>
            <p:cNvPicPr>
              <a:picLocks noChangeAspect="1"/>
            </p:cNvPicPr>
            <p:nvPr/>
          </p:nvPicPr>
          <p:blipFill>
            <a:blip r:embed="rId11" cstate="hqprint">
              <a:extLst>
                <a:ext uri="{BEBA8EAE-BF5A-486C-A8C5-ECC9F3942E4B}">
                  <a14:imgProps xmlns:a14="http://schemas.microsoft.com/office/drawing/2010/main">
                    <a14:imgLayer r:embed="rId5">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1311" x2="45556" y2="37541"/>
                          <a14:backgroundMark x1="45556" y1="37541" x2="53556" y2="37541"/>
                          <a14:backgroundMark x1="53556" y1="37541" x2="66111" y2="30164"/>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grpSp>
      <p:sp>
        <p:nvSpPr>
          <p:cNvPr id="15" name="TextBox 8">
            <a:extLst>
              <a:ext uri="{FF2B5EF4-FFF2-40B4-BE49-F238E27FC236}">
                <a16:creationId xmlns:a16="http://schemas.microsoft.com/office/drawing/2014/main" id="{09D529A0-C56E-4FB8-B01A-9E18A6E4F78A}"/>
              </a:ext>
            </a:extLst>
          </p:cNvPr>
          <p:cNvSpPr txBox="1">
            <a:spLocks noChangeArrowheads="1"/>
          </p:cNvSpPr>
          <p:nvPr/>
        </p:nvSpPr>
        <p:spPr bwMode="auto">
          <a:xfrm>
            <a:off x="1258532" y="1226891"/>
            <a:ext cx="9674936" cy="1569660"/>
          </a:xfrm>
          <a:prstGeom prst="rect">
            <a:avLst/>
          </a:prstGeom>
          <a:solidFill>
            <a:schemeClr val="bg1">
              <a:alpha val="64000"/>
            </a:schemeClr>
          </a:solidFill>
          <a:ln>
            <a:noFill/>
          </a:ln>
        </p:spPr>
        <p:txBody>
          <a:bodyPr wrap="square">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lgn="ctr" fontAlgn="base">
              <a:spcBef>
                <a:spcPct val="0"/>
              </a:spcBef>
              <a:spcAft>
                <a:spcPct val="0"/>
              </a:spcAft>
              <a:buClrTx/>
              <a:buSzTx/>
              <a:buNone/>
            </a:pPr>
            <a:r>
              <a:rPr lang="en-US" altLang="en-US" sz="3600" b="1">
                <a:solidFill>
                  <a:srgbClr val="FF0000"/>
                </a:solidFill>
                <a:latin typeface="UTM Isadora" panose="02040603050506020204" pitchFamily="18" charset="0"/>
                <a:cs typeface="Times New Roman" panose="02020603050405020304" pitchFamily="18" charset="0"/>
              </a:rPr>
              <a:t>Nước ta có những loại rừng nào đáng chú ý? Chúng phân bố ở đâu?</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2060"/>
              </a:solidFill>
              <a:effectLst/>
              <a:uLnTx/>
              <a:uFillTx/>
              <a:latin typeface="Times New Roman" panose="02020603050405020304" pitchFamily="18" charset="0"/>
              <a:ea typeface="+mn-ea"/>
              <a:cs typeface="Times New Roman" panose="02020603050405020304" pitchFamily="18" charset="0"/>
            </a:endParaRPr>
          </a:p>
        </p:txBody>
      </p:sp>
      <p:sp>
        <p:nvSpPr>
          <p:cNvPr id="16" name="TextBox 9">
            <a:extLst>
              <a:ext uri="{FF2B5EF4-FFF2-40B4-BE49-F238E27FC236}">
                <a16:creationId xmlns:a16="http://schemas.microsoft.com/office/drawing/2014/main" id="{DD8E6F98-E8D9-47D8-9857-6F588AA54F83}"/>
              </a:ext>
            </a:extLst>
          </p:cNvPr>
          <p:cNvSpPr txBox="1">
            <a:spLocks noChangeArrowheads="1"/>
          </p:cNvSpPr>
          <p:nvPr/>
        </p:nvSpPr>
        <p:spPr bwMode="auto">
          <a:xfrm>
            <a:off x="1182332" y="2916649"/>
            <a:ext cx="9827336" cy="2308324"/>
          </a:xfrm>
          <a:prstGeom prst="rect">
            <a:avLst/>
          </a:prstGeom>
          <a:solidFill>
            <a:schemeClr val="bg1">
              <a:alpha val="64000"/>
            </a:schemeClr>
          </a:solidFill>
          <a:ln>
            <a:noFill/>
          </a:ln>
        </p:spPr>
        <p:txBody>
          <a:bodyPr wrap="square">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algn="just" fontAlgn="base">
              <a:spcBef>
                <a:spcPct val="0"/>
              </a:spcBef>
              <a:spcAft>
                <a:spcPct val="0"/>
              </a:spcAft>
              <a:buClrTx/>
              <a:buSzTx/>
              <a:buNone/>
            </a:pPr>
            <a:r>
              <a:rPr lang="en-US" altLang="en-US" sz="3600" b="1">
                <a:solidFill>
                  <a:srgbClr val="002060"/>
                </a:solidFill>
                <a:latin typeface="UTM Isadora" panose="02040603050506020204" pitchFamily="18" charset="0"/>
                <a:cs typeface="Times New Roman" panose="02020603050405020304" pitchFamily="18" charset="0"/>
              </a:rPr>
              <a:t>Những loại rừng nào đáng chú ý ở nước ta là: Rừng rậm nhiệt đới tập trung chủ yếu ở vùng đồi núi và rừng ngập mặn thường thấy ở ven biển.</a:t>
            </a:r>
          </a:p>
        </p:txBody>
      </p:sp>
    </p:spTree>
    <p:extLst>
      <p:ext uri="{BB962C8B-B14F-4D97-AF65-F5344CB8AC3E}">
        <p14:creationId xmlns:p14="http://schemas.microsoft.com/office/powerpoint/2010/main" val="2677278112"/>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2.08333E-7 1.48148E-6 L -1 -0.33658 " pathEditMode="relative" rAng="0" ptsTypes="AA">
                                      <p:cBhvr>
                                        <p:cTn id="6" dur="2000" fill="hold"/>
                                        <p:tgtEl>
                                          <p:spTgt spid="3"/>
                                        </p:tgtEl>
                                        <p:attrNameLst>
                                          <p:attrName>ppt_x</p:attrName>
                                          <p:attrName>ppt_y</p:attrName>
                                        </p:attrNameLst>
                                      </p:cBhvr>
                                      <p:rCtr x="-50000" y="-16829"/>
                                    </p:animMotion>
                                  </p:childTnLst>
                                </p:cTn>
                              </p:par>
                              <p:par>
                                <p:cTn id="7" presetID="22" presetClass="entr" presetSubtype="2" fill="hold" grpId="0" nodeType="withEffect">
                                  <p:stCondLst>
                                    <p:cond delay="800"/>
                                  </p:stCondLst>
                                  <p:childTnLst>
                                    <p:set>
                                      <p:cBhvr>
                                        <p:cTn id="8" dur="1" fill="hold">
                                          <p:stCondLst>
                                            <p:cond delay="0"/>
                                          </p:stCondLst>
                                        </p:cTn>
                                        <p:tgtEl>
                                          <p:spTgt spid="15"/>
                                        </p:tgtEl>
                                        <p:attrNameLst>
                                          <p:attrName>style.visibility</p:attrName>
                                        </p:attrNameLst>
                                      </p:cBhvr>
                                      <p:to>
                                        <p:strVal val="visible"/>
                                      </p:to>
                                    </p:set>
                                    <p:animEffect transition="in" filter="wipe(right)">
                                      <p:cBhvr>
                                        <p:cTn id="9" dur="1300"/>
                                        <p:tgtEl>
                                          <p:spTgt spid="15"/>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path" presetSubtype="0" accel="50000" decel="50000" fill="hold" nodeType="clickEffect">
                                  <p:stCondLst>
                                    <p:cond delay="0"/>
                                  </p:stCondLst>
                                  <p:childTnLst>
                                    <p:animMotion origin="layout" path="M 2.08333E-6 4.81481E-6 L 1.05755 0.42037 " pathEditMode="relative" rAng="0" ptsTypes="AA">
                                      <p:cBhvr>
                                        <p:cTn id="13" dur="2000" fill="hold"/>
                                        <p:tgtEl>
                                          <p:spTgt spid="9"/>
                                        </p:tgtEl>
                                        <p:attrNameLst>
                                          <p:attrName>ppt_x</p:attrName>
                                          <p:attrName>ppt_y</p:attrName>
                                        </p:attrNameLst>
                                      </p:cBhvr>
                                      <p:rCtr x="52878" y="21019"/>
                                    </p:animMotion>
                                  </p:childTnLst>
                                </p:cTn>
                              </p:par>
                              <p:par>
                                <p:cTn id="14" presetID="22" presetClass="entr" presetSubtype="8" fill="hold" grpId="0" nodeType="withEffect">
                                  <p:stCondLst>
                                    <p:cond delay="80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1200"/>
                                        <p:tgtEl>
                                          <p:spTgt spid="16"/>
                                        </p:tgtEl>
                                      </p:cBhvr>
                                    </p:animEffect>
                                  </p:childTnLst>
                                  <p:subTnLst>
                                    <p:audio>
                                      <p:cMediaNode>
                                        <p:cTn display="0" masterRel="sameClick">
                                          <p:stCondLst>
                                            <p:cond evt="begin" delay="0">
                                              <p:tn val="14"/>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2">
            <a:extLst>
              <a:ext uri="{FF2B5EF4-FFF2-40B4-BE49-F238E27FC236}">
                <a16:creationId xmlns:a16="http://schemas.microsoft.com/office/drawing/2014/main" id="{6A1BEDE8-CF62-4329-AC2C-5178442919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13" name="图片 14">
            <a:extLst>
              <a:ext uri="{FF2B5EF4-FFF2-40B4-BE49-F238E27FC236}">
                <a16:creationId xmlns:a16="http://schemas.microsoft.com/office/drawing/2014/main" id="{AA631BBD-613B-4EF7-BAE5-7C101D6BD45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4171"/>
            <a:ext cx="10698480" cy="2754344"/>
          </a:xfrm>
          <a:prstGeom prst="rect">
            <a:avLst/>
          </a:prstGeom>
        </p:spPr>
      </p:pic>
      <p:pic>
        <p:nvPicPr>
          <p:cNvPr id="14" name="图片 26" descr="图片包含 鲜花, 植物&#10;&#10;描述已自动生成">
            <a:extLst>
              <a:ext uri="{FF2B5EF4-FFF2-40B4-BE49-F238E27FC236}">
                <a16:creationId xmlns:a16="http://schemas.microsoft.com/office/drawing/2014/main" id="{540CF260-962D-4B15-86F5-5EBA83B43628}"/>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65729"/>
          <a:stretch/>
        </p:blipFill>
        <p:spPr>
          <a:xfrm>
            <a:off x="8013470" y="-323"/>
            <a:ext cx="4178530" cy="5866626"/>
          </a:xfrm>
          <a:prstGeom prst="rect">
            <a:avLst/>
          </a:prstGeom>
        </p:spPr>
      </p:pic>
      <p:pic>
        <p:nvPicPr>
          <p:cNvPr id="15" name="图片 9" descr="图片包含 鲜花, 植物&#10;&#10;描述已自动生成">
            <a:extLst>
              <a:ext uri="{FF2B5EF4-FFF2-40B4-BE49-F238E27FC236}">
                <a16:creationId xmlns:a16="http://schemas.microsoft.com/office/drawing/2014/main" id="{E175369A-E3A9-40E4-B7FE-672E5BCDE2E7}"/>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t="14072" r="65729"/>
          <a:stretch/>
        </p:blipFill>
        <p:spPr>
          <a:xfrm>
            <a:off x="0" y="1714500"/>
            <a:ext cx="3441412" cy="4151803"/>
          </a:xfrm>
          <a:prstGeom prst="rect">
            <a:avLst/>
          </a:prstGeom>
        </p:spPr>
      </p:pic>
      <p:pic>
        <p:nvPicPr>
          <p:cNvPr id="16" name="图片 11">
            <a:extLst>
              <a:ext uri="{FF2B5EF4-FFF2-40B4-BE49-F238E27FC236}">
                <a16:creationId xmlns:a16="http://schemas.microsoft.com/office/drawing/2014/main" id="{DE09D36F-EDD4-4788-B43F-D1D93E6406E1}"/>
              </a:ext>
            </a:extLst>
          </p:cNvPr>
          <p:cNvPicPr>
            <a:picLocks noChangeAspect="1"/>
          </p:cNvPicPr>
          <p:nvPr/>
        </p:nvPicPr>
        <p:blipFill rotWithShape="1">
          <a:blip r:embed="rId7">
            <a:extLst>
              <a:ext uri="{28A0092B-C50C-407E-A947-70E740481C1C}">
                <a14:useLocalDpi xmlns:a14="http://schemas.microsoft.com/office/drawing/2010/main" val="0"/>
              </a:ext>
            </a:extLst>
          </a:blip>
          <a:srcRect l="70938"/>
          <a:stretch/>
        </p:blipFill>
        <p:spPr>
          <a:xfrm flipH="1">
            <a:off x="314325" y="5047497"/>
            <a:ext cx="3981450" cy="1810180"/>
          </a:xfrm>
          <a:prstGeom prst="rect">
            <a:avLst/>
          </a:prstGeom>
        </p:spPr>
      </p:pic>
      <p:pic>
        <p:nvPicPr>
          <p:cNvPr id="17" name="图片 6">
            <a:extLst>
              <a:ext uri="{FF2B5EF4-FFF2-40B4-BE49-F238E27FC236}">
                <a16:creationId xmlns:a16="http://schemas.microsoft.com/office/drawing/2014/main" id="{69E3EC48-5A79-459A-AF34-D29A17DF1D0F}"/>
              </a:ext>
            </a:extLst>
          </p:cNvPr>
          <p:cNvPicPr>
            <a:picLocks noChangeAspect="1"/>
          </p:cNvPicPr>
          <p:nvPr/>
        </p:nvPicPr>
        <p:blipFill rotWithShape="1">
          <a:blip r:embed="rId8">
            <a:extLst>
              <a:ext uri="{28A0092B-C50C-407E-A947-70E740481C1C}">
                <a14:useLocalDpi xmlns:a14="http://schemas.microsoft.com/office/drawing/2010/main" val="0"/>
              </a:ext>
            </a:extLst>
          </a:blip>
          <a:srcRect b="10367"/>
          <a:stretch/>
        </p:blipFill>
        <p:spPr>
          <a:xfrm>
            <a:off x="0" y="4057763"/>
            <a:ext cx="12192000" cy="2800237"/>
          </a:xfrm>
          <a:prstGeom prst="rect">
            <a:avLst/>
          </a:prstGeom>
        </p:spPr>
      </p:pic>
      <p:pic>
        <p:nvPicPr>
          <p:cNvPr id="18" name="图片 4">
            <a:extLst>
              <a:ext uri="{FF2B5EF4-FFF2-40B4-BE49-F238E27FC236}">
                <a16:creationId xmlns:a16="http://schemas.microsoft.com/office/drawing/2014/main" id="{4DBA8A4A-E3F5-4FE4-BCAC-93E42A4265F3}"/>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0" y="5084624"/>
            <a:ext cx="12192000" cy="1773053"/>
          </a:xfrm>
          <a:prstGeom prst="rect">
            <a:avLst/>
          </a:prstGeom>
        </p:spPr>
      </p:pic>
      <p:sp>
        <p:nvSpPr>
          <p:cNvPr id="4" name="文本框 3">
            <a:extLst>
              <a:ext uri="{FF2B5EF4-FFF2-40B4-BE49-F238E27FC236}">
                <a16:creationId xmlns:a16="http://schemas.microsoft.com/office/drawing/2014/main" id="{620A6DCF-2F84-4EFA-8F13-4401DBAB8A00}"/>
              </a:ext>
            </a:extLst>
          </p:cNvPr>
          <p:cNvSpPr txBox="1"/>
          <p:nvPr/>
        </p:nvSpPr>
        <p:spPr>
          <a:xfrm>
            <a:off x="2081436" y="1531610"/>
            <a:ext cx="1976503" cy="1231106"/>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r>
              <a:rPr lang="en-US" altLang="zh-CN" sz="8000">
                <a:solidFill>
                  <a:srgbClr val="995601"/>
                </a:solidFill>
                <a:latin typeface="UVN Mang Cau Nang" panose="03060902050402020B05" pitchFamily="66" charset="0"/>
                <a:ea typeface="字魂108号-新潮卡通体" panose="00000500000000000000" pitchFamily="2" charset="-122"/>
              </a:rPr>
              <a:t>BÀI</a:t>
            </a:r>
            <a:endParaRPr lang="zh-CN" altLang="en-US" sz="8000" dirty="0">
              <a:solidFill>
                <a:srgbClr val="995601"/>
              </a:solidFill>
              <a:latin typeface="UVN Mang Cau Nang" panose="03060902050402020B05" pitchFamily="66" charset="0"/>
              <a:ea typeface="字魂108号-新潮卡通体" panose="00000500000000000000" pitchFamily="2" charset="-122"/>
            </a:endParaRPr>
          </a:p>
        </p:txBody>
      </p:sp>
      <p:sp>
        <p:nvSpPr>
          <p:cNvPr id="5" name="文本框 4">
            <a:extLst>
              <a:ext uri="{FF2B5EF4-FFF2-40B4-BE49-F238E27FC236}">
                <a16:creationId xmlns:a16="http://schemas.microsoft.com/office/drawing/2014/main" id="{98026626-14FB-4381-8C67-DD71FF2251B7}"/>
              </a:ext>
            </a:extLst>
          </p:cNvPr>
          <p:cNvSpPr txBox="1"/>
          <p:nvPr/>
        </p:nvSpPr>
        <p:spPr>
          <a:xfrm>
            <a:off x="4081131" y="1531610"/>
            <a:ext cx="918521" cy="1231106"/>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r>
              <a:rPr lang="en-US" altLang="zh-CN" sz="8000">
                <a:solidFill>
                  <a:srgbClr val="995601"/>
                </a:solidFill>
                <a:latin typeface="UVN Mang Cau Nang" panose="03060902050402020B05" pitchFamily="66" charset="0"/>
                <a:ea typeface="字魂108号-新潮卡通体" panose="00000500000000000000" pitchFamily="2" charset="-122"/>
              </a:rPr>
              <a:t>7:</a:t>
            </a:r>
            <a:endParaRPr lang="zh-CN" altLang="en-US" sz="8000" dirty="0">
              <a:solidFill>
                <a:srgbClr val="995601"/>
              </a:solidFill>
              <a:latin typeface="UVN Mang Cau Nang" panose="03060902050402020B05" pitchFamily="66" charset="0"/>
              <a:ea typeface="字魂108号-新潮卡通体" panose="00000500000000000000" pitchFamily="2" charset="-122"/>
            </a:endParaRPr>
          </a:p>
        </p:txBody>
      </p:sp>
      <p:sp>
        <p:nvSpPr>
          <p:cNvPr id="6" name="文本框 5">
            <a:extLst>
              <a:ext uri="{FF2B5EF4-FFF2-40B4-BE49-F238E27FC236}">
                <a16:creationId xmlns:a16="http://schemas.microsoft.com/office/drawing/2014/main" id="{58D25341-6B91-4919-93DB-C1AA6D103860}"/>
              </a:ext>
            </a:extLst>
          </p:cNvPr>
          <p:cNvSpPr txBox="1"/>
          <p:nvPr/>
        </p:nvSpPr>
        <p:spPr>
          <a:xfrm>
            <a:off x="5022844" y="1531610"/>
            <a:ext cx="1771319" cy="1231106"/>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r>
              <a:rPr lang="en-US" altLang="zh-CN" sz="8000">
                <a:solidFill>
                  <a:srgbClr val="995601"/>
                </a:solidFill>
                <a:latin typeface="UVN Mang Cau Nang" panose="03060902050402020B05" pitchFamily="66" charset="0"/>
                <a:ea typeface="字魂108号-新潮卡通体" panose="00000500000000000000" pitchFamily="2" charset="-122"/>
              </a:rPr>
              <a:t>ÔN</a:t>
            </a:r>
            <a:endParaRPr lang="zh-CN" altLang="en-US" sz="8000" dirty="0">
              <a:solidFill>
                <a:srgbClr val="995601"/>
              </a:solidFill>
              <a:latin typeface="UVN Mang Cau Nang" panose="03060902050402020B05" pitchFamily="66" charset="0"/>
              <a:ea typeface="字魂108号-新潮卡通体" panose="00000500000000000000" pitchFamily="2" charset="-122"/>
            </a:endParaRPr>
          </a:p>
        </p:txBody>
      </p:sp>
      <p:sp>
        <p:nvSpPr>
          <p:cNvPr id="7" name="文本框 6">
            <a:extLst>
              <a:ext uri="{FF2B5EF4-FFF2-40B4-BE49-F238E27FC236}">
                <a16:creationId xmlns:a16="http://schemas.microsoft.com/office/drawing/2014/main" id="{5E5741A5-9620-4001-B5D0-3D499640AE5A}"/>
              </a:ext>
            </a:extLst>
          </p:cNvPr>
          <p:cNvSpPr txBox="1"/>
          <p:nvPr/>
        </p:nvSpPr>
        <p:spPr>
          <a:xfrm>
            <a:off x="6817354" y="1531610"/>
            <a:ext cx="2195922" cy="1231106"/>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r>
              <a:rPr lang="en-US" altLang="zh-CN" sz="8000">
                <a:solidFill>
                  <a:srgbClr val="995601"/>
                </a:solidFill>
                <a:latin typeface="UVN Mang Cau Nang" panose="03060902050402020B05" pitchFamily="66" charset="0"/>
                <a:ea typeface="字魂108号-新潮卡通体" panose="00000500000000000000" pitchFamily="2" charset="-122"/>
              </a:rPr>
              <a:t>TẬP</a:t>
            </a:r>
            <a:endParaRPr lang="zh-CN" altLang="en-US" sz="8000" dirty="0">
              <a:solidFill>
                <a:srgbClr val="995601"/>
              </a:solidFill>
              <a:latin typeface="UVN Mang Cau Nang" panose="03060902050402020B05" pitchFamily="66" charset="0"/>
              <a:ea typeface="字魂108号-新潮卡通体" panose="00000500000000000000" pitchFamily="2" charset="-122"/>
            </a:endParaRPr>
          </a:p>
        </p:txBody>
      </p:sp>
      <p:sp>
        <p:nvSpPr>
          <p:cNvPr id="33" name="文本框 32">
            <a:extLst>
              <a:ext uri="{FF2B5EF4-FFF2-40B4-BE49-F238E27FC236}">
                <a16:creationId xmlns:a16="http://schemas.microsoft.com/office/drawing/2014/main" id="{51341B17-1161-4B11-A337-4D8C00D3408C}"/>
              </a:ext>
            </a:extLst>
          </p:cNvPr>
          <p:cNvSpPr txBox="1"/>
          <p:nvPr/>
        </p:nvSpPr>
        <p:spPr>
          <a:xfrm>
            <a:off x="4480041" y="2932990"/>
            <a:ext cx="2116285" cy="584775"/>
          </a:xfrm>
          <a:prstGeom prst="rect">
            <a:avLst/>
          </a:prstGeom>
          <a:noFill/>
          <a:effectLst>
            <a:softEdge rad="139700"/>
          </a:effectLst>
        </p:spPr>
        <p:txBody>
          <a:bodyPr vert="horz" wrap="none" rtlCol="0">
            <a:spAutoFit/>
          </a:bodyPr>
          <a:lstStyle/>
          <a:p>
            <a:r>
              <a:rPr lang="en-US" altLang="zh-CN" sz="3200">
                <a:solidFill>
                  <a:srgbClr val="F8A139"/>
                </a:solidFill>
                <a:latin typeface="UVN Mang Cau Nang" panose="03060902050402020B05" pitchFamily="66" charset="0"/>
              </a:rPr>
              <a:t>Trang: 82</a:t>
            </a:r>
            <a:endParaRPr lang="zh-CN" altLang="en-US" sz="3200" dirty="0">
              <a:solidFill>
                <a:srgbClr val="F8A139"/>
              </a:solidFill>
              <a:latin typeface="UVN Mang Cau Nang" panose="03060902050402020B05" pitchFamily="66" charset="0"/>
            </a:endParaRPr>
          </a:p>
        </p:txBody>
      </p:sp>
      <p:pic>
        <p:nvPicPr>
          <p:cNvPr id="10" name="图片 9">
            <a:extLst>
              <a:ext uri="{FF2B5EF4-FFF2-40B4-BE49-F238E27FC236}">
                <a16:creationId xmlns:a16="http://schemas.microsoft.com/office/drawing/2014/main" id="{660D569E-1E4D-42F2-B1A9-190BD2E173C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7054044" y="4133745"/>
            <a:ext cx="1409466" cy="1089133"/>
          </a:xfrm>
          <a:prstGeom prst="rect">
            <a:avLst/>
          </a:prstGeom>
        </p:spPr>
      </p:pic>
      <p:grpSp>
        <p:nvGrpSpPr>
          <p:cNvPr id="30" name="Group 29">
            <a:extLst>
              <a:ext uri="{FF2B5EF4-FFF2-40B4-BE49-F238E27FC236}">
                <a16:creationId xmlns:a16="http://schemas.microsoft.com/office/drawing/2014/main" id="{236F1551-EBBD-4757-9127-740AAB6F5364}"/>
              </a:ext>
            </a:extLst>
          </p:cNvPr>
          <p:cNvGrpSpPr/>
          <p:nvPr/>
        </p:nvGrpSpPr>
        <p:grpSpPr>
          <a:xfrm rot="20798715">
            <a:off x="12980499" y="-1898508"/>
            <a:ext cx="2389624" cy="1828800"/>
            <a:chOff x="-6557034" y="4459518"/>
            <a:chExt cx="12879718" cy="9856963"/>
          </a:xfrm>
        </p:grpSpPr>
        <p:pic>
          <p:nvPicPr>
            <p:cNvPr id="31" name="Picture 30">
              <a:extLst>
                <a:ext uri="{FF2B5EF4-FFF2-40B4-BE49-F238E27FC236}">
                  <a16:creationId xmlns:a16="http://schemas.microsoft.com/office/drawing/2014/main" id="{4355EAEA-B3BD-4C1B-AB8F-F3544737AD46}"/>
                </a:ext>
              </a:extLst>
            </p:cNvPr>
            <p:cNvPicPr>
              <a:picLocks noChangeAspect="1"/>
            </p:cNvPicPr>
            <p:nvPr/>
          </p:nvPicPr>
          <p:blipFill>
            <a:blip r:embed="rId11" cstate="hqprint">
              <a:extLst>
                <a:ext uri="{BEBA8EAE-BF5A-486C-A8C5-ECC9F3942E4B}">
                  <a14:imgProps xmlns:a14="http://schemas.microsoft.com/office/drawing/2010/main">
                    <a14:imgLayer r:embed="rId12">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6557034" y="5501287"/>
              <a:ext cx="12879718" cy="8729586"/>
            </a:xfrm>
            <a:prstGeom prst="rect">
              <a:avLst/>
            </a:prstGeom>
          </p:spPr>
        </p:pic>
        <p:grpSp>
          <p:nvGrpSpPr>
            <p:cNvPr id="32" name="Group 31">
              <a:extLst>
                <a:ext uri="{FF2B5EF4-FFF2-40B4-BE49-F238E27FC236}">
                  <a16:creationId xmlns:a16="http://schemas.microsoft.com/office/drawing/2014/main" id="{0550D35C-897C-4667-A543-E590E907CD01}"/>
                </a:ext>
              </a:extLst>
            </p:cNvPr>
            <p:cNvGrpSpPr/>
            <p:nvPr/>
          </p:nvGrpSpPr>
          <p:grpSpPr>
            <a:xfrm>
              <a:off x="-6557034" y="4459518"/>
              <a:ext cx="12879718" cy="9856963"/>
              <a:chOff x="7734422" y="3779597"/>
              <a:chExt cx="12879718" cy="9856963"/>
            </a:xfrm>
          </p:grpSpPr>
          <p:pic>
            <p:nvPicPr>
              <p:cNvPr id="34" name="Picture 33">
                <a:extLst>
                  <a:ext uri="{FF2B5EF4-FFF2-40B4-BE49-F238E27FC236}">
                    <a16:creationId xmlns:a16="http://schemas.microsoft.com/office/drawing/2014/main" id="{BA56CF06-7664-4778-894A-92E1C129A710}"/>
                  </a:ext>
                </a:extLst>
              </p:cNvPr>
              <p:cNvPicPr>
                <a:picLocks noChangeAspect="1"/>
              </p:cNvPicPr>
              <p:nvPr/>
            </p:nvPicPr>
            <p:blipFill>
              <a:blip r:embed="rId13" cstate="hqprint">
                <a:extLst>
                  <a:ext uri="{28A0092B-C50C-407E-A947-70E740481C1C}">
                    <a14:useLocalDpi xmlns:a14="http://schemas.microsoft.com/office/drawing/2010/main" val="0"/>
                  </a:ext>
                </a:extLst>
              </a:blip>
              <a:stretch>
                <a:fillRect/>
              </a:stretch>
            </p:blipFill>
            <p:spPr>
              <a:xfrm>
                <a:off x="10974810" y="4227053"/>
                <a:ext cx="3631941" cy="6858000"/>
              </a:xfrm>
              <a:prstGeom prst="rect">
                <a:avLst/>
              </a:prstGeom>
            </p:spPr>
          </p:pic>
          <p:pic>
            <p:nvPicPr>
              <p:cNvPr id="35" name="Picture 34">
                <a:extLst>
                  <a:ext uri="{FF2B5EF4-FFF2-40B4-BE49-F238E27FC236}">
                    <a16:creationId xmlns:a16="http://schemas.microsoft.com/office/drawing/2014/main" id="{E7C21963-0ED9-463C-9313-4FE128F98DAF}"/>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flipH="1">
                <a:off x="12790780" y="3779597"/>
                <a:ext cx="4135158" cy="6858000"/>
              </a:xfrm>
              <a:prstGeom prst="rect">
                <a:avLst/>
              </a:prstGeom>
            </p:spPr>
          </p:pic>
          <p:pic>
            <p:nvPicPr>
              <p:cNvPr id="36" name="Picture 35">
                <a:extLst>
                  <a:ext uri="{FF2B5EF4-FFF2-40B4-BE49-F238E27FC236}">
                    <a16:creationId xmlns:a16="http://schemas.microsoft.com/office/drawing/2014/main" id="{D77EAF7A-62FD-4765-A1D3-0AC78E5C63FA}"/>
                  </a:ext>
                </a:extLst>
              </p:cNvPr>
              <p:cNvPicPr>
                <a:picLocks noChangeAspect="1"/>
              </p:cNvPicPr>
              <p:nvPr/>
            </p:nvPicPr>
            <p:blipFill>
              <a:blip r:embed="rId15" cstate="hqprint">
                <a:extLst>
                  <a:ext uri="{BEBA8EAE-BF5A-486C-A8C5-ECC9F3942E4B}">
                    <a14:imgProps xmlns:a14="http://schemas.microsoft.com/office/drawing/2010/main">
                      <a14:imgLayer r:embed="rId12">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0820" x2="39778" y2="37049"/>
                            <a14:backgroundMark x1="39778" y1="37049" x2="47111" y2="38361"/>
                            <a14:backgroundMark x1="47111" y1="38361" x2="56000" y2="37705"/>
                            <a14:backgroundMark x1="56000" y1="37705" x2="65333" y2="30492"/>
                          </a14:backgroundRemoval>
                        </a14:imgEffect>
                      </a14:imgLayer>
                    </a14:imgProps>
                  </a:ext>
                  <a:ext uri="{28A0092B-C50C-407E-A947-70E740481C1C}">
                    <a14:useLocalDpi xmlns:a14="http://schemas.microsoft.com/office/drawing/2010/main" val="0"/>
                  </a:ext>
                </a:extLst>
              </a:blip>
              <a:stretch>
                <a:fillRect/>
              </a:stretch>
            </p:blipFill>
            <p:spPr>
              <a:xfrm>
                <a:off x="7734422" y="4906974"/>
                <a:ext cx="12879718" cy="8729586"/>
              </a:xfrm>
              <a:prstGeom prst="rect">
                <a:avLst/>
              </a:prstGeom>
            </p:spPr>
          </p:pic>
        </p:grpSp>
      </p:grpSp>
      <p:grpSp>
        <p:nvGrpSpPr>
          <p:cNvPr id="37" name="Group 36">
            <a:extLst>
              <a:ext uri="{FF2B5EF4-FFF2-40B4-BE49-F238E27FC236}">
                <a16:creationId xmlns:a16="http://schemas.microsoft.com/office/drawing/2014/main" id="{49E5CB61-7FDA-44DA-9B93-595E2F4EFBDE}"/>
              </a:ext>
            </a:extLst>
          </p:cNvPr>
          <p:cNvGrpSpPr/>
          <p:nvPr/>
        </p:nvGrpSpPr>
        <p:grpSpPr>
          <a:xfrm rot="200989" flipH="1">
            <a:off x="-2682297" y="-2145415"/>
            <a:ext cx="2389626" cy="1732028"/>
            <a:chOff x="-7010400" y="-743524"/>
            <a:chExt cx="12879718" cy="9335370"/>
          </a:xfrm>
        </p:grpSpPr>
        <p:pic>
          <p:nvPicPr>
            <p:cNvPr id="38" name="Picture 37">
              <a:extLst>
                <a:ext uri="{FF2B5EF4-FFF2-40B4-BE49-F238E27FC236}">
                  <a16:creationId xmlns:a16="http://schemas.microsoft.com/office/drawing/2014/main" id="{7A65993F-AE0E-4672-A64D-9083DE200C2E}"/>
                </a:ext>
              </a:extLst>
            </p:cNvPr>
            <p:cNvPicPr>
              <a:picLocks noChangeAspect="1"/>
            </p:cNvPicPr>
            <p:nvPr/>
          </p:nvPicPr>
          <p:blipFill>
            <a:blip r:embed="rId11" cstate="hqprint">
              <a:extLst>
                <a:ext uri="{BEBA8EAE-BF5A-486C-A8C5-ECC9F3942E4B}">
                  <a14:imgProps xmlns:a14="http://schemas.microsoft.com/office/drawing/2010/main">
                    <a14:imgLayer r:embed="rId12">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pic>
          <p:nvPicPr>
            <p:cNvPr id="39" name="Picture 38">
              <a:extLst>
                <a:ext uri="{FF2B5EF4-FFF2-40B4-BE49-F238E27FC236}">
                  <a16:creationId xmlns:a16="http://schemas.microsoft.com/office/drawing/2014/main" id="{04C4FB34-4D0A-49BF-9BEA-0522D8E34757}"/>
                </a:ext>
              </a:extLst>
            </p:cNvPr>
            <p:cNvPicPr>
              <a:picLocks noChangeAspect="1"/>
            </p:cNvPicPr>
            <p:nvPr/>
          </p:nvPicPr>
          <p:blipFill>
            <a:blip r:embed="rId16" cstate="hqprint">
              <a:extLst>
                <a:ext uri="{28A0092B-C50C-407E-A947-70E740481C1C}">
                  <a14:useLocalDpi xmlns:a14="http://schemas.microsoft.com/office/drawing/2010/main" val="0"/>
                </a:ext>
              </a:extLst>
            </a:blip>
            <a:stretch>
              <a:fillRect/>
            </a:stretch>
          </p:blipFill>
          <p:spPr>
            <a:xfrm>
              <a:off x="-944059" y="0"/>
              <a:ext cx="2558809" cy="4211069"/>
            </a:xfrm>
            <a:prstGeom prst="rect">
              <a:avLst/>
            </a:prstGeom>
          </p:spPr>
        </p:pic>
        <p:pic>
          <p:nvPicPr>
            <p:cNvPr id="40" name="Picture 39">
              <a:extLst>
                <a:ext uri="{FF2B5EF4-FFF2-40B4-BE49-F238E27FC236}">
                  <a16:creationId xmlns:a16="http://schemas.microsoft.com/office/drawing/2014/main" id="{B79F92DE-4131-4855-BB70-AD4C905DE34A}"/>
                </a:ext>
              </a:extLst>
            </p:cNvPr>
            <p:cNvPicPr>
              <a:picLocks noChangeAspect="1"/>
            </p:cNvPicPr>
            <p:nvPr/>
          </p:nvPicPr>
          <p:blipFill>
            <a:blip r:embed="rId17" cstate="hqprint">
              <a:extLst>
                <a:ext uri="{28A0092B-C50C-407E-A947-70E740481C1C}">
                  <a14:useLocalDpi xmlns:a14="http://schemas.microsoft.com/office/drawing/2010/main" val="0"/>
                </a:ext>
              </a:extLst>
            </a:blip>
            <a:stretch>
              <a:fillRect/>
            </a:stretch>
          </p:blipFill>
          <p:spPr>
            <a:xfrm>
              <a:off x="-2911455" y="-743524"/>
              <a:ext cx="3147060" cy="6858000"/>
            </a:xfrm>
            <a:prstGeom prst="rect">
              <a:avLst/>
            </a:prstGeom>
          </p:spPr>
        </p:pic>
        <p:pic>
          <p:nvPicPr>
            <p:cNvPr id="41" name="Picture 40">
              <a:extLst>
                <a:ext uri="{FF2B5EF4-FFF2-40B4-BE49-F238E27FC236}">
                  <a16:creationId xmlns:a16="http://schemas.microsoft.com/office/drawing/2014/main" id="{2E04A207-3186-4E2A-83CB-099AE0DDEF29}"/>
                </a:ext>
              </a:extLst>
            </p:cNvPr>
            <p:cNvPicPr>
              <a:picLocks noChangeAspect="1"/>
            </p:cNvPicPr>
            <p:nvPr/>
          </p:nvPicPr>
          <p:blipFill>
            <a:blip r:embed="rId18" cstate="hqprint">
              <a:extLst>
                <a:ext uri="{BEBA8EAE-BF5A-486C-A8C5-ECC9F3942E4B}">
                  <a14:imgProps xmlns:a14="http://schemas.microsoft.com/office/drawing/2010/main">
                    <a14:imgLayer r:embed="rId12">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1311" x2="45556" y2="37541"/>
                          <a14:backgroundMark x1="45556" y1="37541" x2="53556" y2="37541"/>
                          <a14:backgroundMark x1="53556" y1="37541" x2="66111" y2="30164"/>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grpSp>
      <p:sp>
        <p:nvSpPr>
          <p:cNvPr id="26" name="文本框 3">
            <a:extLst>
              <a:ext uri="{FF2B5EF4-FFF2-40B4-BE49-F238E27FC236}">
                <a16:creationId xmlns:a16="http://schemas.microsoft.com/office/drawing/2014/main" id="{2617C957-5A34-4731-8194-87B96D255B8C}"/>
              </a:ext>
            </a:extLst>
          </p:cNvPr>
          <p:cNvSpPr txBox="1"/>
          <p:nvPr/>
        </p:nvSpPr>
        <p:spPr>
          <a:xfrm>
            <a:off x="4057939" y="338281"/>
            <a:ext cx="1569340" cy="923330"/>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r>
              <a:rPr lang="en-US" altLang="zh-CN" sz="6000">
                <a:solidFill>
                  <a:srgbClr val="F8A139"/>
                </a:solidFill>
                <a:latin typeface="UVN Mang Cau Nang" panose="03060902050402020B05" pitchFamily="66" charset="0"/>
                <a:ea typeface="字魂108号-新潮卡通体" panose="00000500000000000000" pitchFamily="2" charset="-122"/>
              </a:rPr>
              <a:t>ĐỊA</a:t>
            </a:r>
            <a:endParaRPr lang="zh-CN" altLang="en-US" sz="6000" dirty="0">
              <a:solidFill>
                <a:srgbClr val="F8A139"/>
              </a:solidFill>
              <a:latin typeface="UVN Mang Cau Nang" panose="03060902050402020B05" pitchFamily="66" charset="0"/>
              <a:ea typeface="字魂108号-新潮卡通体" panose="00000500000000000000" pitchFamily="2" charset="-122"/>
            </a:endParaRPr>
          </a:p>
        </p:txBody>
      </p:sp>
      <p:sp>
        <p:nvSpPr>
          <p:cNvPr id="27" name="文本框 4">
            <a:extLst>
              <a:ext uri="{FF2B5EF4-FFF2-40B4-BE49-F238E27FC236}">
                <a16:creationId xmlns:a16="http://schemas.microsoft.com/office/drawing/2014/main" id="{576F12EA-DFD0-4307-ACF7-1CDA92125BE2}"/>
              </a:ext>
            </a:extLst>
          </p:cNvPr>
          <p:cNvSpPr txBox="1"/>
          <p:nvPr/>
        </p:nvSpPr>
        <p:spPr>
          <a:xfrm>
            <a:off x="5795810" y="338281"/>
            <a:ext cx="868828" cy="923330"/>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r>
              <a:rPr lang="en-US" altLang="zh-CN" sz="6000">
                <a:solidFill>
                  <a:srgbClr val="F8A139"/>
                </a:solidFill>
                <a:latin typeface="UVN Mang Cau Nang" panose="03060902050402020B05" pitchFamily="66" charset="0"/>
                <a:ea typeface="字魂108号-新潮卡通体" panose="00000500000000000000" pitchFamily="2" charset="-122"/>
              </a:rPr>
              <a:t>LÍ</a:t>
            </a:r>
            <a:endParaRPr lang="zh-CN" altLang="en-US" sz="6000" dirty="0">
              <a:solidFill>
                <a:srgbClr val="F8A139"/>
              </a:solidFill>
              <a:latin typeface="UVN Mang Cau Nang" panose="03060902050402020B05" pitchFamily="66" charset="0"/>
              <a:ea typeface="字魂108号-新潮卡通体" panose="00000500000000000000" pitchFamily="2" charset="-122"/>
            </a:endParaRPr>
          </a:p>
        </p:txBody>
      </p:sp>
    </p:spTree>
    <p:extLst>
      <p:ext uri="{BB962C8B-B14F-4D97-AF65-F5344CB8AC3E}">
        <p14:creationId xmlns:p14="http://schemas.microsoft.com/office/powerpoint/2010/main" val="209259758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750"/>
                                        <p:tgtEl>
                                          <p:spTgt spid="13"/>
                                        </p:tgtEl>
                                      </p:cBhvr>
                                    </p:animEffect>
                                  </p:childTnLst>
                                </p:cTn>
                              </p:par>
                              <p:par>
                                <p:cTn id="11" presetID="2" presetClass="entr" presetSubtype="4" decel="10000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additive="base">
                                        <p:cTn id="13" dur="750" fill="hold"/>
                                        <p:tgtEl>
                                          <p:spTgt spid="16"/>
                                        </p:tgtEl>
                                        <p:attrNameLst>
                                          <p:attrName>ppt_x</p:attrName>
                                        </p:attrNameLst>
                                      </p:cBhvr>
                                      <p:tavLst>
                                        <p:tav tm="0">
                                          <p:val>
                                            <p:strVal val="#ppt_x"/>
                                          </p:val>
                                        </p:tav>
                                        <p:tav tm="100000">
                                          <p:val>
                                            <p:strVal val="#ppt_x"/>
                                          </p:val>
                                        </p:tav>
                                      </p:tavLst>
                                    </p:anim>
                                    <p:anim calcmode="lin" valueType="num">
                                      <p:cBhvr additive="base">
                                        <p:cTn id="14" dur="750" fill="hold"/>
                                        <p:tgtEl>
                                          <p:spTgt spid="16"/>
                                        </p:tgtEl>
                                        <p:attrNameLst>
                                          <p:attrName>ppt_y</p:attrName>
                                        </p:attrNameLst>
                                      </p:cBhvr>
                                      <p:tavLst>
                                        <p:tav tm="0">
                                          <p:val>
                                            <p:strVal val="1+#ppt_h/2"/>
                                          </p:val>
                                        </p:tav>
                                        <p:tav tm="100000">
                                          <p:val>
                                            <p:strVal val="#ppt_y"/>
                                          </p:val>
                                        </p:tav>
                                      </p:tavLst>
                                    </p:anim>
                                  </p:childTnLst>
                                </p:cTn>
                              </p:par>
                              <p:par>
                                <p:cTn id="15" presetID="2" presetClass="entr" presetSubtype="4" decel="10000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750" fill="hold"/>
                                        <p:tgtEl>
                                          <p:spTgt spid="17"/>
                                        </p:tgtEl>
                                        <p:attrNameLst>
                                          <p:attrName>ppt_x</p:attrName>
                                        </p:attrNameLst>
                                      </p:cBhvr>
                                      <p:tavLst>
                                        <p:tav tm="0">
                                          <p:val>
                                            <p:strVal val="#ppt_x"/>
                                          </p:val>
                                        </p:tav>
                                        <p:tav tm="100000">
                                          <p:val>
                                            <p:strVal val="#ppt_x"/>
                                          </p:val>
                                        </p:tav>
                                      </p:tavLst>
                                    </p:anim>
                                    <p:anim calcmode="lin" valueType="num">
                                      <p:cBhvr additive="base">
                                        <p:cTn id="18" dur="750" fill="hold"/>
                                        <p:tgtEl>
                                          <p:spTgt spid="17"/>
                                        </p:tgtEl>
                                        <p:attrNameLst>
                                          <p:attrName>ppt_y</p:attrName>
                                        </p:attrNameLst>
                                      </p:cBhvr>
                                      <p:tavLst>
                                        <p:tav tm="0">
                                          <p:val>
                                            <p:strVal val="1+#ppt_h/2"/>
                                          </p:val>
                                        </p:tav>
                                        <p:tav tm="100000">
                                          <p:val>
                                            <p:strVal val="#ppt_y"/>
                                          </p:val>
                                        </p:tav>
                                      </p:tavLst>
                                    </p:anim>
                                  </p:childTnLst>
                                </p:cTn>
                              </p:par>
                              <p:par>
                                <p:cTn id="19" presetID="2" presetClass="entr" presetSubtype="4" decel="100000" fill="hold" nodeType="with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750" fill="hold"/>
                                        <p:tgtEl>
                                          <p:spTgt spid="18"/>
                                        </p:tgtEl>
                                        <p:attrNameLst>
                                          <p:attrName>ppt_x</p:attrName>
                                        </p:attrNameLst>
                                      </p:cBhvr>
                                      <p:tavLst>
                                        <p:tav tm="0">
                                          <p:val>
                                            <p:strVal val="#ppt_x"/>
                                          </p:val>
                                        </p:tav>
                                        <p:tav tm="100000">
                                          <p:val>
                                            <p:strVal val="#ppt_x"/>
                                          </p:val>
                                        </p:tav>
                                      </p:tavLst>
                                    </p:anim>
                                    <p:anim calcmode="lin" valueType="num">
                                      <p:cBhvr additive="base">
                                        <p:cTn id="22" dur="750" fill="hold"/>
                                        <p:tgtEl>
                                          <p:spTgt spid="18"/>
                                        </p:tgtEl>
                                        <p:attrNameLst>
                                          <p:attrName>ppt_y</p:attrName>
                                        </p:attrNameLst>
                                      </p:cBhvr>
                                      <p:tavLst>
                                        <p:tav tm="0">
                                          <p:val>
                                            <p:strVal val="1+#ppt_h/2"/>
                                          </p:val>
                                        </p:tav>
                                        <p:tav tm="100000">
                                          <p:val>
                                            <p:strVal val="#ppt_y"/>
                                          </p:val>
                                        </p:tav>
                                      </p:tavLst>
                                    </p:anim>
                                  </p:childTnLst>
                                </p:cTn>
                              </p:par>
                              <p:par>
                                <p:cTn id="23" presetID="2" presetClass="entr" presetSubtype="12" decel="100000"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750" fill="hold"/>
                                        <p:tgtEl>
                                          <p:spTgt spid="15"/>
                                        </p:tgtEl>
                                        <p:attrNameLst>
                                          <p:attrName>ppt_x</p:attrName>
                                        </p:attrNameLst>
                                      </p:cBhvr>
                                      <p:tavLst>
                                        <p:tav tm="0">
                                          <p:val>
                                            <p:strVal val="0-#ppt_w/2"/>
                                          </p:val>
                                        </p:tav>
                                        <p:tav tm="100000">
                                          <p:val>
                                            <p:strVal val="#ppt_x"/>
                                          </p:val>
                                        </p:tav>
                                      </p:tavLst>
                                    </p:anim>
                                    <p:anim calcmode="lin" valueType="num">
                                      <p:cBhvr additive="base">
                                        <p:cTn id="26" dur="750" fill="hold"/>
                                        <p:tgtEl>
                                          <p:spTgt spid="15"/>
                                        </p:tgtEl>
                                        <p:attrNameLst>
                                          <p:attrName>ppt_y</p:attrName>
                                        </p:attrNameLst>
                                      </p:cBhvr>
                                      <p:tavLst>
                                        <p:tav tm="0">
                                          <p:val>
                                            <p:strVal val="1+#ppt_h/2"/>
                                          </p:val>
                                        </p:tav>
                                        <p:tav tm="100000">
                                          <p:val>
                                            <p:strVal val="#ppt_y"/>
                                          </p:val>
                                        </p:tav>
                                      </p:tavLst>
                                    </p:anim>
                                  </p:childTnLst>
                                </p:cTn>
                              </p:par>
                              <p:par>
                                <p:cTn id="27" presetID="2" presetClass="entr" presetSubtype="2" decel="100000"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750" fill="hold"/>
                                        <p:tgtEl>
                                          <p:spTgt spid="14"/>
                                        </p:tgtEl>
                                        <p:attrNameLst>
                                          <p:attrName>ppt_x</p:attrName>
                                        </p:attrNameLst>
                                      </p:cBhvr>
                                      <p:tavLst>
                                        <p:tav tm="0">
                                          <p:val>
                                            <p:strVal val="1+#ppt_w/2"/>
                                          </p:val>
                                        </p:tav>
                                        <p:tav tm="100000">
                                          <p:val>
                                            <p:strVal val="#ppt_x"/>
                                          </p:val>
                                        </p:tav>
                                      </p:tavLst>
                                    </p:anim>
                                    <p:anim calcmode="lin" valueType="num">
                                      <p:cBhvr additive="base">
                                        <p:cTn id="30" dur="750" fill="hold"/>
                                        <p:tgtEl>
                                          <p:spTgt spid="14"/>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38" presetClass="entr" presetSubtype="0" accel="50000" fill="hold" grpId="0" nodeType="afterEffect">
                                  <p:stCondLst>
                                    <p:cond delay="0"/>
                                  </p:stCondLst>
                                  <p:iterate type="lt">
                                    <p:tmPct val="50000"/>
                                  </p:iterate>
                                  <p:childTnLst>
                                    <p:set>
                                      <p:cBhvr>
                                        <p:cTn id="33" dur="1" fill="hold">
                                          <p:stCondLst>
                                            <p:cond delay="0"/>
                                          </p:stCondLst>
                                        </p:cTn>
                                        <p:tgtEl>
                                          <p:spTgt spid="26"/>
                                        </p:tgtEl>
                                        <p:attrNameLst>
                                          <p:attrName>style.visibility</p:attrName>
                                        </p:attrNameLst>
                                      </p:cBhvr>
                                      <p:to>
                                        <p:strVal val="visible"/>
                                      </p:to>
                                    </p:set>
                                    <p:set>
                                      <p:cBhvr>
                                        <p:cTn id="34" dur="227" fill="hold">
                                          <p:stCondLst>
                                            <p:cond delay="0"/>
                                          </p:stCondLst>
                                        </p:cTn>
                                        <p:tgtEl>
                                          <p:spTgt spid="26"/>
                                        </p:tgtEl>
                                        <p:attrNameLst>
                                          <p:attrName>style.rotation</p:attrName>
                                        </p:attrNameLst>
                                      </p:cBhvr>
                                      <p:to>
                                        <p:strVal val="-45.0"/>
                                      </p:to>
                                    </p:set>
                                    <p:anim calcmode="lin" valueType="num">
                                      <p:cBhvr>
                                        <p:cTn id="35" dur="227" fill="hold">
                                          <p:stCondLst>
                                            <p:cond delay="227"/>
                                          </p:stCondLst>
                                        </p:cTn>
                                        <p:tgtEl>
                                          <p:spTgt spid="26"/>
                                        </p:tgtEl>
                                        <p:attrNameLst>
                                          <p:attrName>style.rotation</p:attrName>
                                        </p:attrNameLst>
                                      </p:cBhvr>
                                      <p:tavLst>
                                        <p:tav tm="0">
                                          <p:val>
                                            <p:fltVal val="-45"/>
                                          </p:val>
                                        </p:tav>
                                        <p:tav tm="69900">
                                          <p:val>
                                            <p:fltVal val="45"/>
                                          </p:val>
                                        </p:tav>
                                        <p:tav tm="100000">
                                          <p:val>
                                            <p:fltVal val="0"/>
                                          </p:val>
                                        </p:tav>
                                      </p:tavLst>
                                    </p:anim>
                                    <p:anim calcmode="lin" valueType="num">
                                      <p:cBhvr>
                                        <p:cTn id="36" dur="227" fill="hold">
                                          <p:stCondLst>
                                            <p:cond delay="0"/>
                                          </p:stCondLst>
                                        </p:cTn>
                                        <p:tgtEl>
                                          <p:spTgt spid="26"/>
                                        </p:tgtEl>
                                        <p:attrNameLst>
                                          <p:attrName>ppt_y</p:attrName>
                                        </p:attrNameLst>
                                      </p:cBhvr>
                                      <p:tavLst>
                                        <p:tav tm="0">
                                          <p:val>
                                            <p:strVal val="#ppt_y-1"/>
                                          </p:val>
                                        </p:tav>
                                        <p:tav tm="100000">
                                          <p:val>
                                            <p:strVal val="#ppt_y-(0.354*#ppt_w-0.172*#ppt_h)"/>
                                          </p:val>
                                        </p:tav>
                                      </p:tavLst>
                                    </p:anim>
                                    <p:anim calcmode="lin" valueType="num">
                                      <p:cBhvr>
                                        <p:cTn id="37" dur="78" decel="50000" autoRev="1" fill="hold">
                                          <p:stCondLst>
                                            <p:cond delay="227"/>
                                          </p:stCondLst>
                                        </p:cTn>
                                        <p:tgtEl>
                                          <p:spTgt spid="26"/>
                                        </p:tgtEl>
                                        <p:attrNameLst>
                                          <p:attrName>ppt_y</p:attrName>
                                        </p:attrNameLst>
                                      </p:cBhvr>
                                      <p:tavLst>
                                        <p:tav tm="0">
                                          <p:val>
                                            <p:strVal val="#ppt_y-(0.354*#ppt_w-0.172*#ppt_h)"/>
                                          </p:val>
                                        </p:tav>
                                        <p:tav tm="100000">
                                          <p:val>
                                            <p:strVal val="#ppt_y-(0.354*#ppt_w-0.172*#ppt_h)-#ppt_h/2"/>
                                          </p:val>
                                        </p:tav>
                                      </p:tavLst>
                                    </p:anim>
                                    <p:anim calcmode="lin" valueType="num">
                                      <p:cBhvr>
                                        <p:cTn id="38" dur="68" fill="hold">
                                          <p:stCondLst>
                                            <p:cond delay="432"/>
                                          </p:stCondLst>
                                        </p:cTn>
                                        <p:tgtEl>
                                          <p:spTgt spid="26"/>
                                        </p:tgtEl>
                                        <p:attrNameLst>
                                          <p:attrName>ppt_y</p:attrName>
                                        </p:attrNameLst>
                                      </p:cBhvr>
                                      <p:tavLst>
                                        <p:tav tm="0">
                                          <p:val>
                                            <p:strVal val="#ppt_y-(0.354*#ppt_w-0.172*#ppt_h)"/>
                                          </p:val>
                                        </p:tav>
                                        <p:tav tm="100000">
                                          <p:val>
                                            <p:strVal val="#ppt_y"/>
                                          </p:val>
                                        </p:tav>
                                      </p:tavLst>
                                    </p:anim>
                                  </p:childTnLst>
                                </p:cTn>
                              </p:par>
                            </p:childTnLst>
                          </p:cTn>
                        </p:par>
                        <p:par>
                          <p:cTn id="39" fill="hold">
                            <p:stCondLst>
                              <p:cond delay="2000"/>
                            </p:stCondLst>
                            <p:childTnLst>
                              <p:par>
                                <p:cTn id="40" presetID="38" presetClass="entr" presetSubtype="0" accel="50000" fill="hold" grpId="0" nodeType="afterEffect">
                                  <p:stCondLst>
                                    <p:cond delay="0"/>
                                  </p:stCondLst>
                                  <p:iterate type="lt">
                                    <p:tmPct val="50000"/>
                                  </p:iterate>
                                  <p:childTnLst>
                                    <p:set>
                                      <p:cBhvr>
                                        <p:cTn id="41" dur="1" fill="hold">
                                          <p:stCondLst>
                                            <p:cond delay="0"/>
                                          </p:stCondLst>
                                        </p:cTn>
                                        <p:tgtEl>
                                          <p:spTgt spid="27"/>
                                        </p:tgtEl>
                                        <p:attrNameLst>
                                          <p:attrName>style.visibility</p:attrName>
                                        </p:attrNameLst>
                                      </p:cBhvr>
                                      <p:to>
                                        <p:strVal val="visible"/>
                                      </p:to>
                                    </p:set>
                                    <p:set>
                                      <p:cBhvr>
                                        <p:cTn id="42" dur="227" fill="hold">
                                          <p:stCondLst>
                                            <p:cond delay="0"/>
                                          </p:stCondLst>
                                        </p:cTn>
                                        <p:tgtEl>
                                          <p:spTgt spid="27"/>
                                        </p:tgtEl>
                                        <p:attrNameLst>
                                          <p:attrName>style.rotation</p:attrName>
                                        </p:attrNameLst>
                                      </p:cBhvr>
                                      <p:to>
                                        <p:strVal val="-45.0"/>
                                      </p:to>
                                    </p:set>
                                    <p:anim calcmode="lin" valueType="num">
                                      <p:cBhvr>
                                        <p:cTn id="43" dur="227" fill="hold">
                                          <p:stCondLst>
                                            <p:cond delay="227"/>
                                          </p:stCondLst>
                                        </p:cTn>
                                        <p:tgtEl>
                                          <p:spTgt spid="27"/>
                                        </p:tgtEl>
                                        <p:attrNameLst>
                                          <p:attrName>style.rotation</p:attrName>
                                        </p:attrNameLst>
                                      </p:cBhvr>
                                      <p:tavLst>
                                        <p:tav tm="0">
                                          <p:val>
                                            <p:fltVal val="-45"/>
                                          </p:val>
                                        </p:tav>
                                        <p:tav tm="69900">
                                          <p:val>
                                            <p:fltVal val="45"/>
                                          </p:val>
                                        </p:tav>
                                        <p:tav tm="100000">
                                          <p:val>
                                            <p:fltVal val="0"/>
                                          </p:val>
                                        </p:tav>
                                      </p:tavLst>
                                    </p:anim>
                                    <p:anim calcmode="lin" valueType="num">
                                      <p:cBhvr>
                                        <p:cTn id="44" dur="227" fill="hold">
                                          <p:stCondLst>
                                            <p:cond delay="0"/>
                                          </p:stCondLst>
                                        </p:cTn>
                                        <p:tgtEl>
                                          <p:spTgt spid="27"/>
                                        </p:tgtEl>
                                        <p:attrNameLst>
                                          <p:attrName>ppt_y</p:attrName>
                                        </p:attrNameLst>
                                      </p:cBhvr>
                                      <p:tavLst>
                                        <p:tav tm="0">
                                          <p:val>
                                            <p:strVal val="#ppt_y-1"/>
                                          </p:val>
                                        </p:tav>
                                        <p:tav tm="100000">
                                          <p:val>
                                            <p:strVal val="#ppt_y-(0.354*#ppt_w-0.172*#ppt_h)"/>
                                          </p:val>
                                        </p:tav>
                                      </p:tavLst>
                                    </p:anim>
                                    <p:anim calcmode="lin" valueType="num">
                                      <p:cBhvr>
                                        <p:cTn id="45" dur="78" decel="50000" autoRev="1" fill="hold">
                                          <p:stCondLst>
                                            <p:cond delay="227"/>
                                          </p:stCondLst>
                                        </p:cTn>
                                        <p:tgtEl>
                                          <p:spTgt spid="27"/>
                                        </p:tgtEl>
                                        <p:attrNameLst>
                                          <p:attrName>ppt_y</p:attrName>
                                        </p:attrNameLst>
                                      </p:cBhvr>
                                      <p:tavLst>
                                        <p:tav tm="0">
                                          <p:val>
                                            <p:strVal val="#ppt_y-(0.354*#ppt_w-0.172*#ppt_h)"/>
                                          </p:val>
                                        </p:tav>
                                        <p:tav tm="100000">
                                          <p:val>
                                            <p:strVal val="#ppt_y-(0.354*#ppt_w-0.172*#ppt_h)-#ppt_h/2"/>
                                          </p:val>
                                        </p:tav>
                                      </p:tavLst>
                                    </p:anim>
                                    <p:anim calcmode="lin" valueType="num">
                                      <p:cBhvr>
                                        <p:cTn id="46" dur="68" fill="hold">
                                          <p:stCondLst>
                                            <p:cond delay="432"/>
                                          </p:stCondLst>
                                        </p:cTn>
                                        <p:tgtEl>
                                          <p:spTgt spid="27"/>
                                        </p:tgtEl>
                                        <p:attrNameLst>
                                          <p:attrName>ppt_y</p:attrName>
                                        </p:attrNameLst>
                                      </p:cBhvr>
                                      <p:tavLst>
                                        <p:tav tm="0">
                                          <p:val>
                                            <p:strVal val="#ppt_y-(0.354*#ppt_w-0.172*#ppt_h)"/>
                                          </p:val>
                                        </p:tav>
                                        <p:tav tm="100000">
                                          <p:val>
                                            <p:strVal val="#ppt_y"/>
                                          </p:val>
                                        </p:tav>
                                      </p:tavLst>
                                    </p:anim>
                                  </p:childTnLst>
                                </p:cTn>
                              </p:par>
                            </p:childTnLst>
                          </p:cTn>
                        </p:par>
                        <p:par>
                          <p:cTn id="47" fill="hold">
                            <p:stCondLst>
                              <p:cond delay="2750"/>
                            </p:stCondLst>
                            <p:childTnLst>
                              <p:par>
                                <p:cTn id="48" presetID="23" presetClass="entr" presetSubtype="32" fill="hold" grpId="0" nodeType="afterEffect">
                                  <p:stCondLst>
                                    <p:cond delay="0"/>
                                  </p:stCondLst>
                                  <p:iterate type="lt">
                                    <p:tmPct val="16000"/>
                                  </p:iterate>
                                  <p:childTnLst>
                                    <p:set>
                                      <p:cBhvr>
                                        <p:cTn id="49" dur="1" fill="hold">
                                          <p:stCondLst>
                                            <p:cond delay="0"/>
                                          </p:stCondLst>
                                        </p:cTn>
                                        <p:tgtEl>
                                          <p:spTgt spid="4"/>
                                        </p:tgtEl>
                                        <p:attrNameLst>
                                          <p:attrName>style.visibility</p:attrName>
                                        </p:attrNameLst>
                                      </p:cBhvr>
                                      <p:to>
                                        <p:strVal val="visible"/>
                                      </p:to>
                                    </p:set>
                                    <p:anim calcmode="lin" valueType="num">
                                      <p:cBhvr>
                                        <p:cTn id="50" dur="500" fill="hold"/>
                                        <p:tgtEl>
                                          <p:spTgt spid="4"/>
                                        </p:tgtEl>
                                        <p:attrNameLst>
                                          <p:attrName>ppt_w</p:attrName>
                                        </p:attrNameLst>
                                      </p:cBhvr>
                                      <p:tavLst>
                                        <p:tav tm="0">
                                          <p:val>
                                            <p:strVal val="4*#ppt_w"/>
                                          </p:val>
                                        </p:tav>
                                        <p:tav tm="100000">
                                          <p:val>
                                            <p:strVal val="#ppt_w"/>
                                          </p:val>
                                        </p:tav>
                                      </p:tavLst>
                                    </p:anim>
                                    <p:anim calcmode="lin" valueType="num">
                                      <p:cBhvr>
                                        <p:cTn id="51" dur="500" fill="hold"/>
                                        <p:tgtEl>
                                          <p:spTgt spid="4"/>
                                        </p:tgtEl>
                                        <p:attrNameLst>
                                          <p:attrName>ppt_h</p:attrName>
                                        </p:attrNameLst>
                                      </p:cBhvr>
                                      <p:tavLst>
                                        <p:tav tm="0">
                                          <p:val>
                                            <p:strVal val="4*#ppt_h"/>
                                          </p:val>
                                        </p:tav>
                                        <p:tav tm="100000">
                                          <p:val>
                                            <p:strVal val="#ppt_h"/>
                                          </p:val>
                                        </p:tav>
                                      </p:tavLst>
                                    </p:anim>
                                  </p:childTnLst>
                                </p:cTn>
                              </p:par>
                            </p:childTnLst>
                          </p:cTn>
                        </p:par>
                        <p:par>
                          <p:cTn id="52" fill="hold">
                            <p:stCondLst>
                              <p:cond delay="3410"/>
                            </p:stCondLst>
                            <p:childTnLst>
                              <p:par>
                                <p:cTn id="53" presetID="23" presetClass="entr" presetSubtype="32" fill="hold" grpId="0" nodeType="afterEffect">
                                  <p:stCondLst>
                                    <p:cond delay="0"/>
                                  </p:stCondLst>
                                  <p:iterate type="lt">
                                    <p:tmPct val="16000"/>
                                  </p:iterate>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strVal val="4*#ppt_w"/>
                                          </p:val>
                                        </p:tav>
                                        <p:tav tm="100000">
                                          <p:val>
                                            <p:strVal val="#ppt_w"/>
                                          </p:val>
                                        </p:tav>
                                      </p:tavLst>
                                    </p:anim>
                                    <p:anim calcmode="lin" valueType="num">
                                      <p:cBhvr>
                                        <p:cTn id="56" dur="500" fill="hold"/>
                                        <p:tgtEl>
                                          <p:spTgt spid="5"/>
                                        </p:tgtEl>
                                        <p:attrNameLst>
                                          <p:attrName>ppt_h</p:attrName>
                                        </p:attrNameLst>
                                      </p:cBhvr>
                                      <p:tavLst>
                                        <p:tav tm="0">
                                          <p:val>
                                            <p:strVal val="4*#ppt_h"/>
                                          </p:val>
                                        </p:tav>
                                        <p:tav tm="100000">
                                          <p:val>
                                            <p:strVal val="#ppt_h"/>
                                          </p:val>
                                        </p:tav>
                                      </p:tavLst>
                                    </p:anim>
                                  </p:childTnLst>
                                </p:cTn>
                              </p:par>
                            </p:childTnLst>
                          </p:cTn>
                        </p:par>
                        <p:par>
                          <p:cTn id="57" fill="hold">
                            <p:stCondLst>
                              <p:cond delay="3990"/>
                            </p:stCondLst>
                            <p:childTnLst>
                              <p:par>
                                <p:cTn id="58" presetID="23" presetClass="entr" presetSubtype="32" fill="hold" grpId="0" nodeType="afterEffect">
                                  <p:stCondLst>
                                    <p:cond delay="0"/>
                                  </p:stCondLst>
                                  <p:iterate type="lt">
                                    <p:tmPct val="16000"/>
                                  </p:iterate>
                                  <p:childTnLst>
                                    <p:set>
                                      <p:cBhvr>
                                        <p:cTn id="59" dur="1" fill="hold">
                                          <p:stCondLst>
                                            <p:cond delay="0"/>
                                          </p:stCondLst>
                                        </p:cTn>
                                        <p:tgtEl>
                                          <p:spTgt spid="6"/>
                                        </p:tgtEl>
                                        <p:attrNameLst>
                                          <p:attrName>style.visibility</p:attrName>
                                        </p:attrNameLst>
                                      </p:cBhvr>
                                      <p:to>
                                        <p:strVal val="visible"/>
                                      </p:to>
                                    </p:set>
                                    <p:anim calcmode="lin" valueType="num">
                                      <p:cBhvr>
                                        <p:cTn id="60" dur="500" fill="hold"/>
                                        <p:tgtEl>
                                          <p:spTgt spid="6"/>
                                        </p:tgtEl>
                                        <p:attrNameLst>
                                          <p:attrName>ppt_w</p:attrName>
                                        </p:attrNameLst>
                                      </p:cBhvr>
                                      <p:tavLst>
                                        <p:tav tm="0">
                                          <p:val>
                                            <p:strVal val="4*#ppt_w"/>
                                          </p:val>
                                        </p:tav>
                                        <p:tav tm="100000">
                                          <p:val>
                                            <p:strVal val="#ppt_w"/>
                                          </p:val>
                                        </p:tav>
                                      </p:tavLst>
                                    </p:anim>
                                    <p:anim calcmode="lin" valueType="num">
                                      <p:cBhvr>
                                        <p:cTn id="61" dur="500" fill="hold"/>
                                        <p:tgtEl>
                                          <p:spTgt spid="6"/>
                                        </p:tgtEl>
                                        <p:attrNameLst>
                                          <p:attrName>ppt_h</p:attrName>
                                        </p:attrNameLst>
                                      </p:cBhvr>
                                      <p:tavLst>
                                        <p:tav tm="0">
                                          <p:val>
                                            <p:strVal val="4*#ppt_h"/>
                                          </p:val>
                                        </p:tav>
                                        <p:tav tm="100000">
                                          <p:val>
                                            <p:strVal val="#ppt_h"/>
                                          </p:val>
                                        </p:tav>
                                      </p:tavLst>
                                    </p:anim>
                                  </p:childTnLst>
                                </p:cTn>
                              </p:par>
                            </p:childTnLst>
                          </p:cTn>
                        </p:par>
                        <p:par>
                          <p:cTn id="62" fill="hold">
                            <p:stCondLst>
                              <p:cond delay="4570"/>
                            </p:stCondLst>
                            <p:childTnLst>
                              <p:par>
                                <p:cTn id="63" presetID="23" presetClass="entr" presetSubtype="32" fill="hold" grpId="0" nodeType="afterEffect">
                                  <p:stCondLst>
                                    <p:cond delay="0"/>
                                  </p:stCondLst>
                                  <p:iterate type="lt">
                                    <p:tmPct val="16000"/>
                                  </p:iterate>
                                  <p:childTnLst>
                                    <p:set>
                                      <p:cBhvr>
                                        <p:cTn id="64" dur="1" fill="hold">
                                          <p:stCondLst>
                                            <p:cond delay="0"/>
                                          </p:stCondLst>
                                        </p:cTn>
                                        <p:tgtEl>
                                          <p:spTgt spid="7"/>
                                        </p:tgtEl>
                                        <p:attrNameLst>
                                          <p:attrName>style.visibility</p:attrName>
                                        </p:attrNameLst>
                                      </p:cBhvr>
                                      <p:to>
                                        <p:strVal val="visible"/>
                                      </p:to>
                                    </p:set>
                                    <p:anim calcmode="lin" valueType="num">
                                      <p:cBhvr>
                                        <p:cTn id="65" dur="500" fill="hold"/>
                                        <p:tgtEl>
                                          <p:spTgt spid="7"/>
                                        </p:tgtEl>
                                        <p:attrNameLst>
                                          <p:attrName>ppt_w</p:attrName>
                                        </p:attrNameLst>
                                      </p:cBhvr>
                                      <p:tavLst>
                                        <p:tav tm="0">
                                          <p:val>
                                            <p:strVal val="4*#ppt_w"/>
                                          </p:val>
                                        </p:tav>
                                        <p:tav tm="100000">
                                          <p:val>
                                            <p:strVal val="#ppt_w"/>
                                          </p:val>
                                        </p:tav>
                                      </p:tavLst>
                                    </p:anim>
                                    <p:anim calcmode="lin" valueType="num">
                                      <p:cBhvr>
                                        <p:cTn id="66" dur="500" fill="hold"/>
                                        <p:tgtEl>
                                          <p:spTgt spid="7"/>
                                        </p:tgtEl>
                                        <p:attrNameLst>
                                          <p:attrName>ppt_h</p:attrName>
                                        </p:attrNameLst>
                                      </p:cBhvr>
                                      <p:tavLst>
                                        <p:tav tm="0">
                                          <p:val>
                                            <p:strVal val="4*#ppt_h"/>
                                          </p:val>
                                        </p:tav>
                                        <p:tav tm="100000">
                                          <p:val>
                                            <p:strVal val="#ppt_h"/>
                                          </p:val>
                                        </p:tav>
                                      </p:tavLst>
                                    </p:anim>
                                  </p:childTnLst>
                                </p:cTn>
                              </p:par>
                            </p:childTnLst>
                          </p:cTn>
                        </p:par>
                        <p:par>
                          <p:cTn id="67" fill="hold">
                            <p:stCondLst>
                              <p:cond delay="5230"/>
                            </p:stCondLst>
                            <p:childTnLst>
                              <p:par>
                                <p:cTn id="68" presetID="23" presetClass="entr" presetSubtype="32" fill="hold" grpId="0" nodeType="afterEffect">
                                  <p:stCondLst>
                                    <p:cond delay="0"/>
                                  </p:stCondLst>
                                  <p:iterate type="lt">
                                    <p:tmPct val="16000"/>
                                  </p:iterate>
                                  <p:childTnLst>
                                    <p:set>
                                      <p:cBhvr>
                                        <p:cTn id="69" dur="1" fill="hold">
                                          <p:stCondLst>
                                            <p:cond delay="0"/>
                                          </p:stCondLst>
                                        </p:cTn>
                                        <p:tgtEl>
                                          <p:spTgt spid="33"/>
                                        </p:tgtEl>
                                        <p:attrNameLst>
                                          <p:attrName>style.visibility</p:attrName>
                                        </p:attrNameLst>
                                      </p:cBhvr>
                                      <p:to>
                                        <p:strVal val="visible"/>
                                      </p:to>
                                    </p:set>
                                    <p:anim calcmode="lin" valueType="num">
                                      <p:cBhvr>
                                        <p:cTn id="70" dur="500" fill="hold"/>
                                        <p:tgtEl>
                                          <p:spTgt spid="33"/>
                                        </p:tgtEl>
                                        <p:attrNameLst>
                                          <p:attrName>ppt_w</p:attrName>
                                        </p:attrNameLst>
                                      </p:cBhvr>
                                      <p:tavLst>
                                        <p:tav tm="0">
                                          <p:val>
                                            <p:strVal val="4*#ppt_w"/>
                                          </p:val>
                                        </p:tav>
                                        <p:tav tm="100000">
                                          <p:val>
                                            <p:strVal val="#ppt_w"/>
                                          </p:val>
                                        </p:tav>
                                      </p:tavLst>
                                    </p:anim>
                                    <p:anim calcmode="lin" valueType="num">
                                      <p:cBhvr>
                                        <p:cTn id="71" dur="500" fill="hold"/>
                                        <p:tgtEl>
                                          <p:spTgt spid="33"/>
                                        </p:tgtEl>
                                        <p:attrNameLst>
                                          <p:attrName>ppt_h</p:attrName>
                                        </p:attrNameLst>
                                      </p:cBhvr>
                                      <p:tavLst>
                                        <p:tav tm="0">
                                          <p:val>
                                            <p:strVal val="4*#ppt_h"/>
                                          </p:val>
                                        </p:tav>
                                        <p:tav tm="100000">
                                          <p:val>
                                            <p:strVal val="#ppt_h"/>
                                          </p:val>
                                        </p:tav>
                                      </p:tavLst>
                                    </p:anim>
                                  </p:childTnLst>
                                </p:cTn>
                              </p:par>
                            </p:childTnLst>
                          </p:cTn>
                        </p:par>
                      </p:childTnLst>
                    </p:cTn>
                  </p:par>
                  <p:par>
                    <p:cTn id="72" fill="hold">
                      <p:stCondLst>
                        <p:cond delay="indefinite"/>
                      </p:stCondLst>
                      <p:childTnLst>
                        <p:par>
                          <p:cTn id="73" fill="hold">
                            <p:stCondLst>
                              <p:cond delay="0"/>
                            </p:stCondLst>
                            <p:childTnLst>
                              <p:par>
                                <p:cTn id="74" presetID="0" presetClass="path" presetSubtype="0" accel="50000" decel="50000" fill="hold" nodeType="clickEffect">
                                  <p:stCondLst>
                                    <p:cond delay="0"/>
                                  </p:stCondLst>
                                  <p:childTnLst>
                                    <p:animMotion origin="layout" path="M -0.00312 0.0081 L -0.00312 0.0081 C -0.00716 0.01042 -0.0112 0.01181 -0.0151 0.01458 C -0.0194 0.01759 -0.022 0.02292 -0.02578 0.02732 C -0.02891 0.03102 -0.03203 0.03449 -0.03529 0.03773 C -0.03763 0.04028 -0.04023 0.04167 -0.04245 0.04421 C -0.04505 0.04722 -0.047 0.05185 -0.04961 0.05486 C -0.05221 0.05764 -0.05534 0.05857 -0.05794 0.06111 C -0.0612 0.06435 -0.06419 0.06875 -0.06745 0.07176 C -0.06966 0.07361 -0.07227 0.07431 -0.07461 0.07593 C -0.07825 0.07847 -0.08177 0.08148 -0.08529 0.08449 C -0.11029 0.10533 -0.08464 0.0838 -0.10794 0.10764 C -0.11732 0.11736 -0.12695 0.12616 -0.13659 0.13519 C -0.14245 0.14097 -0.14883 0.14514 -0.15443 0.15185 L -0.17578 0.17732 C -0.17891 0.18102 -0.18229 0.18403 -0.18529 0.18796 C -0.19271 0.19699 -0.19909 0.20579 -0.20677 0.2132 C -0.21315 0.21968 -0.21016 0.21574 -0.21745 0.22176 C -0.21992 0.22361 -0.22227 0.2257 -0.22461 0.22801 C -0.24818 0.25093 -0.25156 0.25602 -0.27109 0.27246 C -0.27539 0.27616 -0.27969 0.27986 -0.28411 0.2831 C -0.28815 0.28588 -0.29219 0.28843 -0.29609 0.29167 C -0.30247 0.29676 -0.30859 0.30347 -0.3151 0.30857 C -0.31771 0.31065 -0.3207 0.31111 -0.32344 0.31273 C -0.32708 0.31482 -0.33047 0.31736 -0.33411 0.31898 C -0.34714 0.32523 -0.36068 0.32847 -0.37344 0.33611 C -0.38424 0.34236 -0.38711 0.34491 -0.39727 0.34861 C -0.41172 0.35417 -0.39648 0.34699 -0.41393 0.35301 C -0.41914 0.35463 -0.42422 0.35718 -0.42943 0.35926 C -0.44727 0.35857 -0.4651 0.35972 -0.48294 0.35718 C -0.48568 0.35671 -0.48763 0.35232 -0.4901 0.35093 C -0.49206 0.34954 -0.49401 0.34931 -0.49609 0.34861 C -0.49805 0.34653 -0.50013 0.34491 -0.50195 0.34236 C -0.50339 0.34051 -0.50443 0.3382 -0.5056 0.33611 C -0.51055 0.32593 -0.51081 0.325 -0.51393 0.31273 C -0.51484 0.30926 -0.51562 0.30579 -0.51628 0.30208 C -0.51771 0.2956 -0.51914 0.28796 -0.51992 0.28102 C -0.52031 0.27685 -0.52057 0.27246 -0.52109 0.26829 C -0.52135 0.26482 -0.52187 0.26111 -0.52227 0.25764 C -0.52148 0.24421 -0.52174 0.23056 -0.51992 0.21759 C -0.51888 0.21065 -0.51172 0.20255 -0.50911 0.19838 C -0.50742 0.19583 -0.50625 0.19236 -0.50443 0.19005 C -0.49727 0.18079 -0.49727 0.18195 -0.4901 0.1794 C -0.48737 0.17732 -0.48437 0.1757 -0.48177 0.17315 C -0.48008 0.1713 -0.47878 0.16806 -0.47695 0.16667 C -0.47266 0.1632 -0.46628 0.16181 -0.46159 0.16042 C -0.45833 0.15833 -0.45521 0.15579 -0.45195 0.15394 C -0.45013 0.15301 -0.44805 0.15278 -0.44609 0.15185 C -0.44323 0.1507 -0.44049 0.14908 -0.43776 0.14769 L -0.36992 0.14977 C -0.36602 0.15023 -0.36289 0.15602 -0.35911 0.15833 C -0.35612 0.16019 -0.35286 0.16111 -0.34961 0.1625 C -0.34648 0.16667 -0.34336 0.17107 -0.3401 0.17523 C -0.33776 0.17801 -0.33516 0.18056 -0.33294 0.18357 C -0.32969 0.1882 -0.32656 0.19329 -0.32344 0.19838 C -0.32214 0.20046 -0.32083 0.20232 -0.31992 0.20486 C -0.31797 0.20949 -0.31654 0.21458 -0.3151 0.21968 C -0.31263 0.22824 -0.3099 0.24236 -0.30794 0.25139 C -0.30443 0.29607 -0.30365 0.29792 -0.31159 0.37199 C -0.31302 0.38565 -0.32331 0.40463 -0.32943 0.41435 C -0.33906 0.4294 -0.34648 0.43958 -0.35794 0.45023 C -0.37682 0.46783 -0.39557 0.48588 -0.4151 0.50116 C -0.43854 0.51945 -0.4612 0.54121 -0.48529 0.55602 C -0.49687 0.5632 -0.50859 0.56898 -0.51992 0.57732 C -0.53086 0.58519 -0.54089 0.59722 -0.55195 0.60486 C -0.56354 0.61273 -0.57591 0.61667 -0.58776 0.62384 C -0.6125 0.63866 -0.63633 0.6581 -0.66159 0.67037 L -0.73529 0.70625 C -0.74883 0.71273 -0.7625 0.71806 -0.77578 0.72546 C -0.78854 0.73241 -0.8013 0.73889 -0.81393 0.74653 C -0.82318 0.75232 -0.83203 0.75996 -0.84128 0.76551 C -0.8901 0.79537 -0.88307 0.79144 -0.91745 0.80579 C -0.94661 0.83403 -0.91406 0.80347 -0.94492 0.82917 C -0.95208 0.83519 -0.95872 0.84375 -0.96628 0.84815 L -0.97695 0.8544 L -0.9806 0.85648 C -0.98529 0.86227 -0.98724 0.86482 -0.99362 0.86921 C -0.99714 0.87176 -0.99883 0.8713 -1.00195 0.8713 L -1.00195 0.8713 " pathEditMode="relative" ptsTypes="AAAAAAAAAAAAAAAAAAAAAAAAAAAAAAAAAAAAAAAAAAAAAAAAAAAAAAAAAAAAAAAAAAAAAAAAAAAAAAA">
                                      <p:cBhvr>
                                        <p:cTn id="75" dur="4000" fill="hold"/>
                                        <p:tgtEl>
                                          <p:spTgt spid="30"/>
                                        </p:tgtEl>
                                        <p:attrNameLst>
                                          <p:attrName>ppt_x</p:attrName>
                                          <p:attrName>ppt_y</p:attrName>
                                        </p:attrNameLst>
                                      </p:cBhvr>
                                    </p:animMotion>
                                  </p:childTnLst>
                                </p:cTn>
                              </p:par>
                            </p:childTnLst>
                          </p:cTn>
                        </p:par>
                        <p:par>
                          <p:cTn id="76" fill="hold">
                            <p:stCondLst>
                              <p:cond delay="4000"/>
                            </p:stCondLst>
                            <p:childTnLst>
                              <p:par>
                                <p:cTn id="77" presetID="0" presetClass="path" presetSubtype="0" accel="50000" decel="50000" fill="hold" nodeType="afterEffect">
                                  <p:stCondLst>
                                    <p:cond delay="0"/>
                                  </p:stCondLst>
                                  <p:childTnLst>
                                    <p:animMotion origin="layout" path="M -0.00299 0.00648 L -0.00299 0.00648 C -0.00091 0.01713 0.00092 0.02778 0.003 0.03842 C 0.00378 0.0419 0.00469 0.04537 0.00547 0.04884 C 0.00625 0.05301 0.00665 0.05764 0.00782 0.06157 C 0.00873 0.06481 0.01055 0.0669 0.01133 0.07014 C 0.01368 0.07893 0.01498 0.08865 0.01732 0.09768 C 0.01941 0.10555 0.02227 0.11296 0.02448 0.12083 C 0.02696 0.12986 0.02904 0.13935 0.03165 0.14838 C 0.03412 0.15717 0.0375 0.16504 0.03998 0.17384 C 0.04219 0.18194 0.04349 0.19074 0.04584 0.19907 C 0.04909 0.20995 0.05339 0.21967 0.05665 0.23078 C 0.06459 0.25787 0.07253 0.28495 0.07917 0.31319 C 0.08256 0.32754 0.08972 0.36157 0.09584 0.37685 C 0.09896 0.38449 0.10287 0.3912 0.10665 0.39791 C 0.11407 0.41111 0.12175 0.42129 0.13034 0.43171 C 0.13855 0.4419 0.15456 0.45972 0.16368 0.46782 C 0.16902 0.47268 0.17487 0.47546 0.18034 0.48055 C 0.20743 0.50532 0.18842 0.49444 0.21602 0.51435 C 0.2293 0.52384 0.26368 0.54143 0.27201 0.55254 C 0.27514 0.55671 0.27787 0.56203 0.28152 0.56504 C 0.28516 0.56852 0.28946 0.56921 0.29336 0.57153 C 0.3043 0.57801 0.31042 0.58356 0.32201 0.58842 C 0.32865 0.5912 0.33542 0.59259 0.34219 0.59467 C 0.35495 0.59328 0.36758 0.59282 0.38034 0.59051 C 0.39024 0.58865 0.40014 0.58495 0.41003 0.58217 C 0.41524 0.58055 0.42045 0.58009 0.42553 0.57778 C 0.44362 0.56967 0.4349 0.57245 0.4517 0.56944 C 0.45612 0.56666 0.46042 0.56319 0.46485 0.56088 C 0.46836 0.55903 0.47214 0.55926 0.47553 0.55671 C 0.4823 0.55185 0.48881 0.54097 0.49336 0.53125 C 0.49493 0.52801 0.49571 0.5243 0.49701 0.5206 C 0.50261 0.48102 0.49948 0.49768 0.50534 0.4699 C 0.50665 0.44004 0.50938 0.41088 0.50652 0.38102 C 0.50573 0.37291 0.50365 0.36528 0.5017 0.35764 C 0.49831 0.34444 0.49389 0.33287 0.48868 0.32176 C 0.48165 0.30671 0.47631 0.28842 0.46719 0.27731 C 0.4625 0.27153 0.44297 0.24606 0.43503 0.2412 C 0.4254 0.23565 0.40534 0.2287 0.40534 0.2287 C 0.39493 0.23009 0.38451 0.22916 0.37435 0.23287 C 0.36719 0.23541 0.36055 0.24166 0.35404 0.24768 C 0.3431 0.25787 0.33008 0.26481 0.32201 0.28148 C 0.31485 0.29629 0.30599 0.30903 0.30053 0.32592 C 0.2974 0.33588 0.29375 0.34537 0.29102 0.35555 C 0.28933 0.36157 0.28881 0.36852 0.28737 0.37453 C 0.28568 0.38264 0.2836 0.39028 0.28152 0.39791 C 0.27618 0.41666 0.27279 0.42268 0.26954 0.44236 C 0.26784 0.45278 0.26342 0.49653 0.26237 0.50578 C 0.26172 0.52523 0.26003 0.55 0.26237 0.56944 C 0.26394 0.58125 0.2668 0.59213 0.26954 0.60324 C 0.27461 0.62361 0.28152 0.64745 0.28985 0.66458 C 0.30586 0.69768 0.31185 0.71134 0.33034 0.73032 C 0.33764 0.73773 0.34493 0.74629 0.35287 0.75139 C 0.38503 0.77153 0.38724 0.76967 0.41368 0.77268 C 0.43477 0.76759 0.4474 0.76967 0.46485 0.75347 C 0.47149 0.74745 0.47748 0.73935 0.48386 0.7324 C 0.48777 0.72801 0.49154 0.72268 0.49571 0.71967 C 0.5017 0.71528 0.5224 0.70162 0.53152 0.69213 C 0.53516 0.68819 0.53855 0.68333 0.54219 0.6794 C 0.5586 0.6618 0.54805 0.67546 0.56719 0.65625 C 0.61055 0.6125 0.61485 0.60092 0.66602 0.56504 C 0.68829 0.54953 0.71003 0.53194 0.73269 0.51852 C 0.74219 0.51296 0.75183 0.50787 0.7612 0.50162 C 0.77253 0.49444 0.78334 0.48565 0.79454 0.47847 C 0.80639 0.47083 0.81875 0.46574 0.83034 0.45717 C 0.83907 0.45092 0.84766 0.44375 0.85652 0.43819 C 0.86211 0.43472 0.86771 0.43171 0.87318 0.42754 C 0.88568 0.41759 0.8974 0.40463 0.91003 0.39583 C 1.01732 0.3206 0.90912 0.39815 0.98152 0.34282 C 0.98659 0.33912 0.99193 0.33634 0.99701 0.3324 C 1.00183 0.32847 1.00652 0.32384 1.01133 0.31967 L 1.01133 0.31967 " pathEditMode="relative" ptsTypes="AAAAAAAAAAAAAAAAAAAAAAAAAAAAAAAAAAAAAAAAAAAAAAAAAAAAAAAAAAAAAAAAAAAAAAAA">
                                      <p:cBhvr>
                                        <p:cTn id="78" dur="4000" fill="hold"/>
                                        <p:tgtEl>
                                          <p:spTgt spid="37"/>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33" grpId="0"/>
      <p:bldP spid="26" grpId="0"/>
      <p:bldP spid="2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2">
            <a:extLst>
              <a:ext uri="{FF2B5EF4-FFF2-40B4-BE49-F238E27FC236}">
                <a16:creationId xmlns:a16="http://schemas.microsoft.com/office/drawing/2014/main" id="{5975E31E-B223-476F-8C43-BC2FFE456FF1}"/>
              </a:ext>
            </a:extLst>
          </p:cNvPr>
          <p:cNvPicPr>
            <a:picLocks noChangeAspect="1"/>
          </p:cNvPicPr>
          <p:nvPr/>
        </p:nvPicPr>
        <p:blipFill rotWithShape="1">
          <a:blip r:embed="rId3">
            <a:extLst>
              <a:ext uri="{28A0092B-C50C-407E-A947-70E740481C1C}">
                <a14:useLocalDpi xmlns:a14="http://schemas.microsoft.com/office/drawing/2010/main" val="0"/>
              </a:ext>
            </a:extLst>
          </a:blip>
          <a:srcRect r="29589" b="29586"/>
          <a:stretch/>
        </p:blipFill>
        <p:spPr>
          <a:xfrm>
            <a:off x="0" y="161"/>
            <a:ext cx="12192001" cy="6857678"/>
          </a:xfrm>
          <a:prstGeom prst="rect">
            <a:avLst/>
          </a:prstGeom>
        </p:spPr>
      </p:pic>
      <p:pic>
        <p:nvPicPr>
          <p:cNvPr id="14" name="图片 5">
            <a:extLst>
              <a:ext uri="{FF2B5EF4-FFF2-40B4-BE49-F238E27FC236}">
                <a16:creationId xmlns:a16="http://schemas.microsoft.com/office/drawing/2014/main" id="{01731C4A-2906-402B-A6A1-91D1650CD667}"/>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b="45983"/>
          <a:stretch/>
        </p:blipFill>
        <p:spPr>
          <a:xfrm>
            <a:off x="0" y="5345396"/>
            <a:ext cx="12192000" cy="1512604"/>
          </a:xfrm>
          <a:prstGeom prst="rect">
            <a:avLst/>
          </a:prstGeom>
        </p:spPr>
      </p:pic>
      <p:pic>
        <p:nvPicPr>
          <p:cNvPr id="16" name="图片 17">
            <a:extLst>
              <a:ext uri="{FF2B5EF4-FFF2-40B4-BE49-F238E27FC236}">
                <a16:creationId xmlns:a16="http://schemas.microsoft.com/office/drawing/2014/main" id="{98C2121E-4200-4E8A-8A8B-3F731B929840}"/>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flipH="1">
            <a:off x="2248567" y="0"/>
            <a:ext cx="10377715" cy="2671762"/>
          </a:xfrm>
          <a:prstGeom prst="rect">
            <a:avLst/>
          </a:prstGeom>
        </p:spPr>
      </p:pic>
      <p:pic>
        <p:nvPicPr>
          <p:cNvPr id="15" name="图片 9">
            <a:extLst>
              <a:ext uri="{FF2B5EF4-FFF2-40B4-BE49-F238E27FC236}">
                <a16:creationId xmlns:a16="http://schemas.microsoft.com/office/drawing/2014/main" id="{24C9C4F4-4243-4E15-8CF8-EC7D71399D00}"/>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0" y="5084947"/>
            <a:ext cx="12192000" cy="1773053"/>
          </a:xfrm>
          <a:prstGeom prst="rect">
            <a:avLst/>
          </a:prstGeom>
        </p:spPr>
      </p:pic>
      <p:pic>
        <p:nvPicPr>
          <p:cNvPr id="13" name="图片 13" descr="图片包含 鲜花, 植物&#10;&#10;描述已自动生成">
            <a:extLst>
              <a:ext uri="{FF2B5EF4-FFF2-40B4-BE49-F238E27FC236}">
                <a16:creationId xmlns:a16="http://schemas.microsoft.com/office/drawing/2014/main" id="{08B0C304-AE5D-46A7-A807-9D32804D3994}"/>
              </a:ext>
            </a:extLst>
          </p:cNvPr>
          <p:cNvPicPr>
            <a:picLocks noChangeAspect="1"/>
          </p:cNvPicPr>
          <p:nvPr/>
        </p:nvPicPr>
        <p:blipFill rotWithShape="1">
          <a:blip r:embed="rId7" cstate="hqprint">
            <a:extLst>
              <a:ext uri="{28A0092B-C50C-407E-A947-70E740481C1C}">
                <a14:useLocalDpi xmlns:a14="http://schemas.microsoft.com/office/drawing/2010/main" val="0"/>
              </a:ext>
            </a:extLst>
          </a:blip>
          <a:srcRect r="65238"/>
          <a:stretch/>
        </p:blipFill>
        <p:spPr>
          <a:xfrm>
            <a:off x="0" y="1024031"/>
            <a:ext cx="4238171" cy="5866303"/>
          </a:xfrm>
          <a:prstGeom prst="rect">
            <a:avLst/>
          </a:prstGeom>
        </p:spPr>
      </p:pic>
      <p:sp>
        <p:nvSpPr>
          <p:cNvPr id="25" name="文本框 24">
            <a:extLst>
              <a:ext uri="{FF2B5EF4-FFF2-40B4-BE49-F238E27FC236}">
                <a16:creationId xmlns:a16="http://schemas.microsoft.com/office/drawing/2014/main" id="{A159FC9F-E3CC-4697-834E-B57682AB2CD1}"/>
              </a:ext>
            </a:extLst>
          </p:cNvPr>
          <p:cNvSpPr txBox="1"/>
          <p:nvPr/>
        </p:nvSpPr>
        <p:spPr>
          <a:xfrm rot="16200000">
            <a:off x="696863" y="-368394"/>
            <a:ext cx="830997" cy="1795363"/>
          </a:xfrm>
          <a:prstGeom prst="rect">
            <a:avLst/>
          </a:prstGeom>
          <a:noFill/>
          <a:effectLst/>
        </p:spPr>
        <p:txBody>
          <a:bodyPr vert="eaVert" wrap="none" lIns="0" tIns="0" rIns="0" bIns="0" rtlCol="0">
            <a:spAutoFit/>
          </a:bodyPr>
          <a:lstStyle>
            <a:defPPr>
              <a:defRPr lang="zh-CN"/>
            </a:defPPr>
            <a:lvl1pPr>
              <a:defRPr sz="9600">
                <a:solidFill>
                  <a:schemeClr val="bg2">
                    <a:lumMod val="25000"/>
                  </a:schemeClr>
                </a:solidFill>
                <a:latin typeface="字魂49号-逍遥行书" panose="00000500000000000000" pitchFamily="2" charset="-122"/>
                <a:ea typeface="字魂49号-逍遥行书" panose="00000500000000000000" pitchFamily="2" charset="-122"/>
              </a:defRPr>
            </a:lvl1pPr>
          </a:lstStyle>
          <a:p>
            <a:r>
              <a:rPr lang="en-US" altLang="zh-CN" sz="5400">
                <a:solidFill>
                  <a:srgbClr val="FFAD2C"/>
                </a:solidFill>
                <a:latin typeface="UVN Mang Cau Nang" panose="03060902050402020B05" pitchFamily="66" charset="0"/>
                <a:ea typeface="字魂108号-新潮卡通体" panose="00000500000000000000" pitchFamily="2" charset="-122"/>
              </a:rPr>
              <a:t>MỤC</a:t>
            </a:r>
            <a:endParaRPr lang="zh-CN" altLang="en-US" sz="5400" dirty="0">
              <a:solidFill>
                <a:srgbClr val="FFAD2C"/>
              </a:solidFill>
              <a:latin typeface="UVN Mang Cau Nang" panose="03060902050402020B05" pitchFamily="66" charset="0"/>
              <a:ea typeface="字魂108号-新潮卡通体" panose="00000500000000000000" pitchFamily="2" charset="-122"/>
            </a:endParaRPr>
          </a:p>
        </p:txBody>
      </p:sp>
      <p:sp>
        <p:nvSpPr>
          <p:cNvPr id="26" name="文本框 25">
            <a:extLst>
              <a:ext uri="{FF2B5EF4-FFF2-40B4-BE49-F238E27FC236}">
                <a16:creationId xmlns:a16="http://schemas.microsoft.com/office/drawing/2014/main" id="{CB3C1F24-CBE5-45EC-959B-ACDE8FF745EA}"/>
              </a:ext>
            </a:extLst>
          </p:cNvPr>
          <p:cNvSpPr txBox="1"/>
          <p:nvPr/>
        </p:nvSpPr>
        <p:spPr>
          <a:xfrm rot="16200000">
            <a:off x="2782046" y="-143704"/>
            <a:ext cx="830997" cy="1897955"/>
          </a:xfrm>
          <a:prstGeom prst="rect">
            <a:avLst/>
          </a:prstGeom>
          <a:noFill/>
          <a:effectLst/>
        </p:spPr>
        <p:txBody>
          <a:bodyPr vert="eaVert" wrap="none" lIns="0" tIns="0" rIns="0" bIns="0" rtlCol="0">
            <a:spAutoFit/>
          </a:bodyPr>
          <a:lstStyle>
            <a:defPPr>
              <a:defRPr lang="zh-CN"/>
            </a:defPPr>
            <a:lvl1pPr>
              <a:defRPr sz="9600">
                <a:solidFill>
                  <a:schemeClr val="bg2">
                    <a:lumMod val="25000"/>
                  </a:schemeClr>
                </a:solidFill>
                <a:latin typeface="字魂49号-逍遥行书" panose="00000500000000000000" pitchFamily="2" charset="-122"/>
                <a:ea typeface="字魂49号-逍遥行书" panose="00000500000000000000" pitchFamily="2" charset="-122"/>
              </a:defRPr>
            </a:lvl1pPr>
          </a:lstStyle>
          <a:p>
            <a:r>
              <a:rPr lang="en-US" altLang="zh-CN" sz="5400">
                <a:solidFill>
                  <a:srgbClr val="FFAD2C"/>
                </a:solidFill>
                <a:latin typeface="UVN Mang Cau Nang" panose="03060902050402020B05" pitchFamily="66" charset="0"/>
                <a:ea typeface="字魂108号-新潮卡通体" panose="00000500000000000000" pitchFamily="2" charset="-122"/>
              </a:rPr>
              <a:t>TIÊU</a:t>
            </a:r>
            <a:endParaRPr lang="zh-CN" altLang="en-US" sz="5400" dirty="0">
              <a:solidFill>
                <a:srgbClr val="FFAD2C"/>
              </a:solidFill>
              <a:latin typeface="UVN Mang Cau Nang" panose="03060902050402020B05" pitchFamily="66" charset="0"/>
              <a:ea typeface="字魂108号-新潮卡通体" panose="00000500000000000000" pitchFamily="2" charset="-122"/>
            </a:endParaRPr>
          </a:p>
        </p:txBody>
      </p:sp>
      <p:sp>
        <p:nvSpPr>
          <p:cNvPr id="28" name="椭圆 27">
            <a:extLst>
              <a:ext uri="{FF2B5EF4-FFF2-40B4-BE49-F238E27FC236}">
                <a16:creationId xmlns:a16="http://schemas.microsoft.com/office/drawing/2014/main" id="{82216591-F7C9-4617-8725-28870A64D045}"/>
              </a:ext>
            </a:extLst>
          </p:cNvPr>
          <p:cNvSpPr/>
          <p:nvPr/>
        </p:nvSpPr>
        <p:spPr>
          <a:xfrm>
            <a:off x="1184910" y="1378052"/>
            <a:ext cx="638175" cy="638175"/>
          </a:xfrm>
          <a:prstGeom prst="ellipse">
            <a:avLst/>
          </a:prstGeom>
          <a:solidFill>
            <a:srgbClr val="D9F0E1">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zh-CN" sz="4000">
                <a:solidFill>
                  <a:srgbClr val="9F5901"/>
                </a:solidFill>
                <a:latin typeface="UTM Isadora" panose="02040603050506020204" pitchFamily="18" charset="0"/>
              </a:rPr>
              <a:t>1</a:t>
            </a:r>
            <a:endParaRPr lang="zh-CN" altLang="en-US" sz="4000" dirty="0">
              <a:solidFill>
                <a:srgbClr val="9F5901"/>
              </a:solidFill>
              <a:latin typeface="UTM Isadora" panose="02040603050506020204" pitchFamily="18" charset="0"/>
            </a:endParaRPr>
          </a:p>
        </p:txBody>
      </p:sp>
      <p:sp>
        <p:nvSpPr>
          <p:cNvPr id="30" name="椭圆 29">
            <a:extLst>
              <a:ext uri="{FF2B5EF4-FFF2-40B4-BE49-F238E27FC236}">
                <a16:creationId xmlns:a16="http://schemas.microsoft.com/office/drawing/2014/main" id="{6F14CA10-DA05-433F-92CE-B115B7EE5890}"/>
              </a:ext>
            </a:extLst>
          </p:cNvPr>
          <p:cNvSpPr/>
          <p:nvPr/>
        </p:nvSpPr>
        <p:spPr>
          <a:xfrm>
            <a:off x="2229517" y="2463345"/>
            <a:ext cx="742281" cy="808481"/>
          </a:xfrm>
          <a:prstGeom prst="ellipse">
            <a:avLst/>
          </a:prstGeom>
          <a:solidFill>
            <a:srgbClr val="D9F0E1">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algn="ctr"/>
            <a:r>
              <a:rPr lang="en-US" altLang="zh-CN" sz="3600" spc="-150">
                <a:solidFill>
                  <a:srgbClr val="9F5901"/>
                </a:solidFill>
                <a:latin typeface="UTM Isadora" panose="02040603050506020204" pitchFamily="18" charset="0"/>
              </a:rPr>
              <a:t>2</a:t>
            </a:r>
            <a:endParaRPr lang="zh-CN" altLang="en-US" sz="3600" spc="-150" dirty="0">
              <a:solidFill>
                <a:srgbClr val="9F5901"/>
              </a:solidFill>
              <a:latin typeface="UTM Isadora" panose="02040603050506020204" pitchFamily="18" charset="0"/>
            </a:endParaRPr>
          </a:p>
        </p:txBody>
      </p:sp>
      <p:sp>
        <p:nvSpPr>
          <p:cNvPr id="34" name="椭圆 33">
            <a:extLst>
              <a:ext uri="{FF2B5EF4-FFF2-40B4-BE49-F238E27FC236}">
                <a16:creationId xmlns:a16="http://schemas.microsoft.com/office/drawing/2014/main" id="{0F08FB56-C3F1-4AD0-86BA-A5C85FF97819}"/>
              </a:ext>
            </a:extLst>
          </p:cNvPr>
          <p:cNvSpPr/>
          <p:nvPr/>
        </p:nvSpPr>
        <p:spPr>
          <a:xfrm>
            <a:off x="3145610" y="4053547"/>
            <a:ext cx="740590" cy="637822"/>
          </a:xfrm>
          <a:prstGeom prst="ellipse">
            <a:avLst/>
          </a:prstGeom>
          <a:solidFill>
            <a:srgbClr val="D9F0E1">
              <a:alpha val="5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r>
              <a:rPr lang="en-US" altLang="zh-CN" sz="3600" spc="-150">
                <a:solidFill>
                  <a:srgbClr val="9F5901"/>
                </a:solidFill>
                <a:latin typeface="UTM Isadora" panose="02040603050506020204" pitchFamily="18" charset="0"/>
              </a:rPr>
              <a:t>3</a:t>
            </a:r>
            <a:endParaRPr lang="zh-CN" altLang="en-US" sz="3600" spc="-150" dirty="0">
              <a:solidFill>
                <a:srgbClr val="9F5901"/>
              </a:solidFill>
              <a:latin typeface="UTM Isadora" panose="02040603050506020204" pitchFamily="18" charset="0"/>
            </a:endParaRPr>
          </a:p>
        </p:txBody>
      </p:sp>
      <p:sp>
        <p:nvSpPr>
          <p:cNvPr id="37" name="文本框 36">
            <a:extLst>
              <a:ext uri="{FF2B5EF4-FFF2-40B4-BE49-F238E27FC236}">
                <a16:creationId xmlns:a16="http://schemas.microsoft.com/office/drawing/2014/main" id="{6E38D583-6686-45F9-B13D-5D265B9DC6E3}"/>
              </a:ext>
            </a:extLst>
          </p:cNvPr>
          <p:cNvSpPr txBox="1"/>
          <p:nvPr/>
        </p:nvSpPr>
        <p:spPr>
          <a:xfrm rot="16200000">
            <a:off x="6726142" y="-3491718"/>
            <a:ext cx="553998" cy="10377715"/>
          </a:xfrm>
          <a:prstGeom prst="rect">
            <a:avLst/>
          </a:prstGeom>
          <a:noFill/>
        </p:spPr>
        <p:txBody>
          <a:bodyPr vert="eaVert" wrap="square" lIns="0" tIns="0" rIns="0" bIns="0" rtlCol="0">
            <a:spAutoFit/>
          </a:bodyPr>
          <a:lstStyle>
            <a:defPPr>
              <a:defRPr lang="zh-CN"/>
            </a:defPPr>
            <a:lvl1pPr>
              <a:defRPr sz="11500">
                <a:solidFill>
                  <a:schemeClr val="accent4">
                    <a:lumMod val="50000"/>
                  </a:schemeClr>
                </a:solidFill>
                <a:latin typeface="字魂47号-三分行楷" panose="00000500000000000000" pitchFamily="2" charset="-122"/>
                <a:ea typeface="字魂47号-三分行楷" panose="00000500000000000000" pitchFamily="2" charset="-122"/>
              </a:defRPr>
            </a:lvl1pPr>
          </a:lstStyle>
          <a:p>
            <a:r>
              <a:rPr lang="en-US" altLang="zh-CN" sz="3600" spc="-150">
                <a:solidFill>
                  <a:srgbClr val="9F5901"/>
                </a:solidFill>
                <a:latin typeface="UTM Isadora" panose="02040603050506020204" pitchFamily="18" charset="0"/>
                <a:ea typeface="+mn-ea"/>
              </a:rPr>
              <a:t>Xác định và mô tả được vị trí địa lí nước ta trên bản đồ</a:t>
            </a:r>
            <a:endParaRPr lang="zh-CN" altLang="en-US" sz="3600" spc="-150" dirty="0">
              <a:solidFill>
                <a:srgbClr val="9F5901"/>
              </a:solidFill>
              <a:latin typeface="UTM Isadora" panose="02040603050506020204" pitchFamily="18" charset="0"/>
              <a:ea typeface="+mn-ea"/>
            </a:endParaRPr>
          </a:p>
        </p:txBody>
      </p:sp>
      <p:sp>
        <p:nvSpPr>
          <p:cNvPr id="38" name="文本框 37">
            <a:extLst>
              <a:ext uri="{FF2B5EF4-FFF2-40B4-BE49-F238E27FC236}">
                <a16:creationId xmlns:a16="http://schemas.microsoft.com/office/drawing/2014/main" id="{ECB8604A-5AEA-4B57-8EE1-BAE7B634C529}"/>
              </a:ext>
            </a:extLst>
          </p:cNvPr>
          <p:cNvSpPr txBox="1"/>
          <p:nvPr/>
        </p:nvSpPr>
        <p:spPr>
          <a:xfrm rot="16200000">
            <a:off x="7027903" y="-1713801"/>
            <a:ext cx="1107996" cy="9220202"/>
          </a:xfrm>
          <a:prstGeom prst="rect">
            <a:avLst/>
          </a:prstGeom>
          <a:noFill/>
        </p:spPr>
        <p:txBody>
          <a:bodyPr vert="eaVert" wrap="square" lIns="0" tIns="0" rIns="0" bIns="0" rtlCol="0">
            <a:spAutoFit/>
          </a:bodyPr>
          <a:lstStyle>
            <a:defPPr>
              <a:defRPr lang="zh-CN"/>
            </a:defPPr>
            <a:lvl1pPr>
              <a:defRPr sz="11500">
                <a:solidFill>
                  <a:schemeClr val="accent4">
                    <a:lumMod val="50000"/>
                  </a:schemeClr>
                </a:solidFill>
                <a:latin typeface="字魂47号-三分行楷" panose="00000500000000000000" pitchFamily="2" charset="-122"/>
                <a:ea typeface="字魂47号-三分行楷" panose="00000500000000000000" pitchFamily="2" charset="-122"/>
              </a:defRPr>
            </a:lvl1pPr>
          </a:lstStyle>
          <a:p>
            <a:r>
              <a:rPr lang="en-US" altLang="zh-CN" sz="3600" spc="-150">
                <a:solidFill>
                  <a:srgbClr val="9F5901"/>
                </a:solidFill>
                <a:latin typeface="UTM Isadora" panose="02040603050506020204" pitchFamily="18" charset="0"/>
                <a:ea typeface="+mn-ea"/>
              </a:rPr>
              <a:t>Hệ thống hóa các kiến thức đã học về địa lí tự nhiên Việt Nam</a:t>
            </a:r>
            <a:endParaRPr lang="zh-CN" altLang="en-US" sz="3600" spc="-150" dirty="0">
              <a:solidFill>
                <a:srgbClr val="9F5901"/>
              </a:solidFill>
              <a:latin typeface="UTM Isadora" panose="02040603050506020204" pitchFamily="18" charset="0"/>
              <a:ea typeface="+mn-ea"/>
            </a:endParaRPr>
          </a:p>
        </p:txBody>
      </p:sp>
      <p:sp>
        <p:nvSpPr>
          <p:cNvPr id="39" name="文本框 38">
            <a:extLst>
              <a:ext uri="{FF2B5EF4-FFF2-40B4-BE49-F238E27FC236}">
                <a16:creationId xmlns:a16="http://schemas.microsoft.com/office/drawing/2014/main" id="{18E8C38F-F318-4878-AD36-6F2DB183B68B}"/>
              </a:ext>
            </a:extLst>
          </p:cNvPr>
          <p:cNvSpPr txBox="1"/>
          <p:nvPr/>
        </p:nvSpPr>
        <p:spPr>
          <a:xfrm rot="16200000">
            <a:off x="7561302" y="295759"/>
            <a:ext cx="1107996" cy="8153399"/>
          </a:xfrm>
          <a:prstGeom prst="rect">
            <a:avLst/>
          </a:prstGeom>
          <a:noFill/>
        </p:spPr>
        <p:txBody>
          <a:bodyPr vert="eaVert" wrap="square" lIns="0" tIns="0" rIns="0" bIns="0" rtlCol="0">
            <a:spAutoFit/>
          </a:bodyPr>
          <a:lstStyle>
            <a:defPPr>
              <a:defRPr lang="zh-CN"/>
            </a:defPPr>
            <a:lvl1pPr>
              <a:defRPr sz="11500">
                <a:solidFill>
                  <a:schemeClr val="accent4">
                    <a:lumMod val="50000"/>
                  </a:schemeClr>
                </a:solidFill>
                <a:latin typeface="字魂47号-三分行楷" panose="00000500000000000000" pitchFamily="2" charset="-122"/>
                <a:ea typeface="字魂47号-三分行楷" panose="00000500000000000000" pitchFamily="2" charset="-122"/>
              </a:defRPr>
            </a:lvl1pPr>
          </a:lstStyle>
          <a:p>
            <a:r>
              <a:rPr lang="en-US" altLang="zh-CN" sz="3600" spc="-150">
                <a:solidFill>
                  <a:srgbClr val="9F5901"/>
                </a:solidFill>
                <a:latin typeface="UTM Isadora" panose="02040603050506020204" pitchFamily="18" charset="0"/>
                <a:ea typeface="+mn-ea"/>
              </a:rPr>
              <a:t>Nêu tên và chỉ được vị trí một số dãy núi, đồng bằng, sông lớn của nước ta trên bản đồ.</a:t>
            </a:r>
            <a:endParaRPr lang="zh-CN" altLang="en-US" sz="3600" spc="-150" dirty="0">
              <a:solidFill>
                <a:srgbClr val="9F5901"/>
              </a:solidFill>
              <a:latin typeface="UTM Isadora" panose="02040603050506020204" pitchFamily="18" charset="0"/>
              <a:ea typeface="+mn-ea"/>
            </a:endParaRPr>
          </a:p>
        </p:txBody>
      </p:sp>
    </p:spTree>
    <p:extLst>
      <p:ext uri="{BB962C8B-B14F-4D97-AF65-F5344CB8AC3E}">
        <p14:creationId xmlns:p14="http://schemas.microsoft.com/office/powerpoint/2010/main" val="36769244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32" fill="hold" grpId="0" nodeType="clickEffect">
                                  <p:stCondLst>
                                    <p:cond delay="0"/>
                                  </p:stCondLst>
                                  <p:iterate type="lt">
                                    <p:tmPct val="14000"/>
                                  </p:iterate>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strVal val="4*#ppt_w"/>
                                          </p:val>
                                        </p:tav>
                                        <p:tav tm="100000">
                                          <p:val>
                                            <p:strVal val="#ppt_w"/>
                                          </p:val>
                                        </p:tav>
                                      </p:tavLst>
                                    </p:anim>
                                    <p:anim calcmode="lin" valueType="num">
                                      <p:cBhvr>
                                        <p:cTn id="8" dur="500" fill="hold"/>
                                        <p:tgtEl>
                                          <p:spTgt spid="25"/>
                                        </p:tgtEl>
                                        <p:attrNameLst>
                                          <p:attrName>ppt_h</p:attrName>
                                        </p:attrNameLst>
                                      </p:cBhvr>
                                      <p:tavLst>
                                        <p:tav tm="0">
                                          <p:val>
                                            <p:strVal val="4*#ppt_h"/>
                                          </p:val>
                                        </p:tav>
                                        <p:tav tm="100000">
                                          <p:val>
                                            <p:strVal val="#ppt_h"/>
                                          </p:val>
                                        </p:tav>
                                      </p:tavLst>
                                    </p:anim>
                                  </p:childTnLst>
                                </p:cTn>
                              </p:par>
                            </p:childTnLst>
                          </p:cTn>
                        </p:par>
                        <p:par>
                          <p:cTn id="9" fill="hold">
                            <p:stCondLst>
                              <p:cond delay="640"/>
                            </p:stCondLst>
                            <p:childTnLst>
                              <p:par>
                                <p:cTn id="10" presetID="23" presetClass="entr" presetSubtype="32" fill="hold" grpId="0" nodeType="afterEffect">
                                  <p:stCondLst>
                                    <p:cond delay="0"/>
                                  </p:stCondLst>
                                  <p:iterate type="lt">
                                    <p:tmPct val="14000"/>
                                  </p:iterate>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strVal val="4*#ppt_w"/>
                                          </p:val>
                                        </p:tav>
                                        <p:tav tm="100000">
                                          <p:val>
                                            <p:strVal val="#ppt_w"/>
                                          </p:val>
                                        </p:tav>
                                      </p:tavLst>
                                    </p:anim>
                                    <p:anim calcmode="lin" valueType="num">
                                      <p:cBhvr>
                                        <p:cTn id="13" dur="500" fill="hold"/>
                                        <p:tgtEl>
                                          <p:spTgt spid="26"/>
                                        </p:tgtEl>
                                        <p:attrNameLst>
                                          <p:attrName>ppt_h</p:attrName>
                                        </p:attrNameLst>
                                      </p:cBhvr>
                                      <p:tavLst>
                                        <p:tav tm="0">
                                          <p:val>
                                            <p:strVal val="4*#ppt_h"/>
                                          </p:val>
                                        </p:tav>
                                        <p:tav tm="100000">
                                          <p:val>
                                            <p:strVal val="#ppt_h"/>
                                          </p:val>
                                        </p:tav>
                                      </p:tavLst>
                                    </p:anim>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ppt_w</p:attrName>
                                        </p:attrNameLst>
                                      </p:cBhvr>
                                      <p:tavLst>
                                        <p:tav tm="0">
                                          <p:val>
                                            <p:fltVal val="0"/>
                                          </p:val>
                                        </p:tav>
                                        <p:tav tm="100000">
                                          <p:val>
                                            <p:strVal val="#ppt_w"/>
                                          </p:val>
                                        </p:tav>
                                      </p:tavLst>
                                    </p:anim>
                                    <p:anim calcmode="lin" valueType="num">
                                      <p:cBhvr>
                                        <p:cTn id="19" dur="500" fill="hold"/>
                                        <p:tgtEl>
                                          <p:spTgt spid="28"/>
                                        </p:tgtEl>
                                        <p:attrNameLst>
                                          <p:attrName>ppt_h</p:attrName>
                                        </p:attrNameLst>
                                      </p:cBhvr>
                                      <p:tavLst>
                                        <p:tav tm="0">
                                          <p:val>
                                            <p:fltVal val="0"/>
                                          </p:val>
                                        </p:tav>
                                        <p:tav tm="100000">
                                          <p:val>
                                            <p:strVal val="#ppt_h"/>
                                          </p:val>
                                        </p:tav>
                                      </p:tavLst>
                                    </p:anim>
                                    <p:animEffect transition="in" filter="fade">
                                      <p:cBhvr>
                                        <p:cTn id="20" dur="500"/>
                                        <p:tgtEl>
                                          <p:spTgt spid="28"/>
                                        </p:tgtEl>
                                      </p:cBhvr>
                                    </p:animEffect>
                                  </p:childTnLst>
                                </p:cTn>
                              </p:par>
                            </p:childTnLst>
                          </p:cTn>
                        </p:par>
                        <p:par>
                          <p:cTn id="21" fill="hold">
                            <p:stCondLst>
                              <p:cond delay="500"/>
                            </p:stCondLst>
                            <p:childTnLst>
                              <p:par>
                                <p:cTn id="22" presetID="18" presetClass="entr" presetSubtype="6"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strips(downRight)">
                                      <p:cBhvr>
                                        <p:cTn id="24" dur="1000"/>
                                        <p:tgtEl>
                                          <p:spTgt spid="37"/>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par>
                          <p:cTn id="32" fill="hold">
                            <p:stCondLst>
                              <p:cond delay="500"/>
                            </p:stCondLst>
                            <p:childTnLst>
                              <p:par>
                                <p:cTn id="33" presetID="18" presetClass="entr" presetSubtype="6"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strips(downRight)">
                                      <p:cBhvr>
                                        <p:cTn id="35" dur="1000"/>
                                        <p:tgtEl>
                                          <p:spTgt spid="38"/>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16" fill="hold" grpId="0" nodeType="click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fltVal val="0"/>
                                          </p:val>
                                        </p:tav>
                                        <p:tav tm="100000">
                                          <p:val>
                                            <p:strVal val="#ppt_h"/>
                                          </p:val>
                                        </p:tav>
                                      </p:tavLst>
                                    </p:anim>
                                    <p:animEffect transition="in" filter="fade">
                                      <p:cBhvr>
                                        <p:cTn id="42" dur="500"/>
                                        <p:tgtEl>
                                          <p:spTgt spid="34"/>
                                        </p:tgtEl>
                                      </p:cBhvr>
                                    </p:animEffect>
                                  </p:childTnLst>
                                </p:cTn>
                              </p:par>
                              <p:par>
                                <p:cTn id="43" presetID="18" presetClass="entr" presetSubtype="6" fill="hold" grpId="0" nodeType="withEffect">
                                  <p:stCondLst>
                                    <p:cond delay="750"/>
                                  </p:stCondLst>
                                  <p:childTnLst>
                                    <p:set>
                                      <p:cBhvr>
                                        <p:cTn id="44" dur="1" fill="hold">
                                          <p:stCondLst>
                                            <p:cond delay="0"/>
                                          </p:stCondLst>
                                        </p:cTn>
                                        <p:tgtEl>
                                          <p:spTgt spid="39"/>
                                        </p:tgtEl>
                                        <p:attrNameLst>
                                          <p:attrName>style.visibility</p:attrName>
                                        </p:attrNameLst>
                                      </p:cBhvr>
                                      <p:to>
                                        <p:strVal val="visible"/>
                                      </p:to>
                                    </p:set>
                                    <p:animEffect transition="in" filter="strips(downRight)">
                                      <p:cBhvr>
                                        <p:cTn id="45" dur="1000"/>
                                        <p:tgtEl>
                                          <p:spTgt spid="39"/>
                                        </p:tgtEl>
                                      </p:cBhvr>
                                    </p:animEffect>
                                  </p:childTnLst>
                                </p:cTn>
                              </p:par>
                            </p:childTnLst>
                          </p:cTn>
                        </p:par>
                        <p:par>
                          <p:cTn id="46" fill="hold">
                            <p:stCondLst>
                              <p:cond delay="1750"/>
                            </p:stCondLst>
                            <p:childTnLst>
                              <p:par>
                                <p:cTn id="47" presetID="2" presetClass="entr" presetSubtype="4" decel="100000" fill="hold"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1000" fill="hold"/>
                                        <p:tgtEl>
                                          <p:spTgt spid="14"/>
                                        </p:tgtEl>
                                        <p:attrNameLst>
                                          <p:attrName>ppt_x</p:attrName>
                                        </p:attrNameLst>
                                      </p:cBhvr>
                                      <p:tavLst>
                                        <p:tav tm="0">
                                          <p:val>
                                            <p:strVal val="#ppt_x"/>
                                          </p:val>
                                        </p:tav>
                                        <p:tav tm="100000">
                                          <p:val>
                                            <p:strVal val="#ppt_x"/>
                                          </p:val>
                                        </p:tav>
                                      </p:tavLst>
                                    </p:anim>
                                    <p:anim calcmode="lin" valueType="num">
                                      <p:cBhvr additive="base">
                                        <p:cTn id="50" dur="100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4" decel="100000"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1000" fill="hold"/>
                                        <p:tgtEl>
                                          <p:spTgt spid="15"/>
                                        </p:tgtEl>
                                        <p:attrNameLst>
                                          <p:attrName>ppt_x</p:attrName>
                                        </p:attrNameLst>
                                      </p:cBhvr>
                                      <p:tavLst>
                                        <p:tav tm="0">
                                          <p:val>
                                            <p:strVal val="#ppt_x"/>
                                          </p:val>
                                        </p:tav>
                                        <p:tav tm="100000">
                                          <p:val>
                                            <p:strVal val="#ppt_x"/>
                                          </p:val>
                                        </p:tav>
                                      </p:tavLst>
                                    </p:anim>
                                    <p:anim calcmode="lin" valueType="num">
                                      <p:cBhvr additive="base">
                                        <p:cTn id="54" dur="1000" fill="hold"/>
                                        <p:tgtEl>
                                          <p:spTgt spid="15"/>
                                        </p:tgtEl>
                                        <p:attrNameLst>
                                          <p:attrName>ppt_y</p:attrName>
                                        </p:attrNameLst>
                                      </p:cBhvr>
                                      <p:tavLst>
                                        <p:tav tm="0">
                                          <p:val>
                                            <p:strVal val="1+#ppt_h/2"/>
                                          </p:val>
                                        </p:tav>
                                        <p:tav tm="100000">
                                          <p:val>
                                            <p:strVal val="#ppt_y"/>
                                          </p:val>
                                        </p:tav>
                                      </p:tavLst>
                                    </p:anim>
                                  </p:childTnLst>
                                </p:cTn>
                              </p:par>
                              <p:par>
                                <p:cTn id="55" presetID="2" presetClass="entr" presetSubtype="4" decel="100000" fill="hold" nodeType="withEffect">
                                  <p:stCondLst>
                                    <p:cond delay="0"/>
                                  </p:stCondLst>
                                  <p:childTnLst>
                                    <p:set>
                                      <p:cBhvr>
                                        <p:cTn id="56" dur="1" fill="hold">
                                          <p:stCondLst>
                                            <p:cond delay="0"/>
                                          </p:stCondLst>
                                        </p:cTn>
                                        <p:tgtEl>
                                          <p:spTgt spid="13"/>
                                        </p:tgtEl>
                                        <p:attrNameLst>
                                          <p:attrName>style.visibility</p:attrName>
                                        </p:attrNameLst>
                                      </p:cBhvr>
                                      <p:to>
                                        <p:strVal val="visible"/>
                                      </p:to>
                                    </p:set>
                                    <p:anim calcmode="lin" valueType="num">
                                      <p:cBhvr additive="base">
                                        <p:cTn id="57" dur="1000" fill="hold"/>
                                        <p:tgtEl>
                                          <p:spTgt spid="13"/>
                                        </p:tgtEl>
                                        <p:attrNameLst>
                                          <p:attrName>ppt_x</p:attrName>
                                        </p:attrNameLst>
                                      </p:cBhvr>
                                      <p:tavLst>
                                        <p:tav tm="0">
                                          <p:val>
                                            <p:strVal val="#ppt_x"/>
                                          </p:val>
                                        </p:tav>
                                        <p:tav tm="100000">
                                          <p:val>
                                            <p:strVal val="#ppt_x"/>
                                          </p:val>
                                        </p:tav>
                                      </p:tavLst>
                                    </p:anim>
                                    <p:anim calcmode="lin" valueType="num">
                                      <p:cBhvr additive="base">
                                        <p:cTn id="58"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animBg="1"/>
      <p:bldP spid="30" grpId="0" animBg="1"/>
      <p:bldP spid="34" grpId="0" animBg="1"/>
      <p:bldP spid="37" grpId="0"/>
      <p:bldP spid="38"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F0527-C95E-425B-9009-54E8DEDB686F}"/>
              </a:ext>
            </a:extLst>
          </p:cNvPr>
          <p:cNvSpPr>
            <a:spLocks noGrp="1"/>
          </p:cNvSpPr>
          <p:nvPr>
            <p:ph type="title"/>
          </p:nvPr>
        </p:nvSpPr>
        <p:spPr>
          <a:xfrm rot="16200000">
            <a:off x="4833023" y="-720088"/>
            <a:ext cx="923330" cy="6003246"/>
          </a:xfrm>
        </p:spPr>
        <p:txBody>
          <a:bodyPr/>
          <a:lstStyle/>
          <a:p>
            <a:r>
              <a:rPr lang="en-US" sz="6000">
                <a:solidFill>
                  <a:srgbClr val="9F5901"/>
                </a:solidFill>
                <a:latin typeface="UVN Mang Cau Nang" panose="03060902050402020B05" pitchFamily="66" charset="0"/>
                <a:ea typeface="字魂108号-新潮卡通体" panose="00000500000000000000" pitchFamily="2" charset="-122"/>
              </a:rPr>
              <a:t>VỊ TRÍ ĐỊA LÍ</a:t>
            </a:r>
          </a:p>
        </p:txBody>
      </p:sp>
      <p:sp>
        <p:nvSpPr>
          <p:cNvPr id="3" name="Text Placeholder 2">
            <a:extLst>
              <a:ext uri="{FF2B5EF4-FFF2-40B4-BE49-F238E27FC236}">
                <a16:creationId xmlns:a16="http://schemas.microsoft.com/office/drawing/2014/main" id="{AB6995CD-9C07-4425-BBF5-CE5AF0D1C3B0}"/>
              </a:ext>
            </a:extLst>
          </p:cNvPr>
          <p:cNvSpPr>
            <a:spLocks noGrp="1"/>
          </p:cNvSpPr>
          <p:nvPr>
            <p:ph type="body" sz="quarter" idx="10"/>
          </p:nvPr>
        </p:nvSpPr>
        <p:spPr>
          <a:xfrm rot="16200000">
            <a:off x="4879189" y="918557"/>
            <a:ext cx="830997" cy="652423"/>
          </a:xfrm>
        </p:spPr>
        <p:txBody>
          <a:bodyPr/>
          <a:lstStyle/>
          <a:p>
            <a:r>
              <a:rPr lang="en-US" sz="6000">
                <a:solidFill>
                  <a:srgbClr val="9F5901"/>
                </a:solidFill>
                <a:latin typeface="UVN Mang Cau Nang" panose="03060902050402020B05" pitchFamily="66" charset="0"/>
                <a:ea typeface="字魂108号-新潮卡通体" panose="00000500000000000000" pitchFamily="2" charset="-122"/>
              </a:rPr>
              <a:t>1.</a:t>
            </a:r>
          </a:p>
        </p:txBody>
      </p:sp>
      <p:grpSp>
        <p:nvGrpSpPr>
          <p:cNvPr id="4" name="Group 3">
            <a:extLst>
              <a:ext uri="{FF2B5EF4-FFF2-40B4-BE49-F238E27FC236}">
                <a16:creationId xmlns:a16="http://schemas.microsoft.com/office/drawing/2014/main" id="{116B09AF-86F5-4095-84A8-060E6DBE74B5}"/>
              </a:ext>
            </a:extLst>
          </p:cNvPr>
          <p:cNvGrpSpPr/>
          <p:nvPr/>
        </p:nvGrpSpPr>
        <p:grpSpPr>
          <a:xfrm rot="748193" flipH="1">
            <a:off x="-3727391" y="-1969591"/>
            <a:ext cx="2389626" cy="1732028"/>
            <a:chOff x="-7010400" y="-743524"/>
            <a:chExt cx="12879718" cy="9335370"/>
          </a:xfrm>
        </p:grpSpPr>
        <p:pic>
          <p:nvPicPr>
            <p:cNvPr id="5" name="Picture 4">
              <a:extLst>
                <a:ext uri="{FF2B5EF4-FFF2-40B4-BE49-F238E27FC236}">
                  <a16:creationId xmlns:a16="http://schemas.microsoft.com/office/drawing/2014/main" id="{47F00877-FF9D-49D2-B7A7-13E0A2148F54}"/>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pic>
          <p:nvPicPr>
            <p:cNvPr id="6" name="Picture 5">
              <a:extLst>
                <a:ext uri="{FF2B5EF4-FFF2-40B4-BE49-F238E27FC236}">
                  <a16:creationId xmlns:a16="http://schemas.microsoft.com/office/drawing/2014/main" id="{F98E7358-6737-47FB-870B-0D358F6670B4}"/>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944059" y="0"/>
              <a:ext cx="2558809" cy="4211069"/>
            </a:xfrm>
            <a:prstGeom prst="rect">
              <a:avLst/>
            </a:prstGeom>
          </p:spPr>
        </p:pic>
        <p:pic>
          <p:nvPicPr>
            <p:cNvPr id="7" name="Picture 6">
              <a:extLst>
                <a:ext uri="{FF2B5EF4-FFF2-40B4-BE49-F238E27FC236}">
                  <a16:creationId xmlns:a16="http://schemas.microsoft.com/office/drawing/2014/main" id="{E7C2EB6F-50D7-4467-B096-D52F22A5BD85}"/>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2911455" y="-743524"/>
              <a:ext cx="3147060" cy="6858000"/>
            </a:xfrm>
            <a:prstGeom prst="rect">
              <a:avLst/>
            </a:prstGeom>
          </p:spPr>
        </p:pic>
        <p:pic>
          <p:nvPicPr>
            <p:cNvPr id="8" name="Picture 7">
              <a:extLst>
                <a:ext uri="{FF2B5EF4-FFF2-40B4-BE49-F238E27FC236}">
                  <a16:creationId xmlns:a16="http://schemas.microsoft.com/office/drawing/2014/main" id="{4E0B6702-3C3A-41B0-B48C-79FEBEE04872}"/>
                </a:ext>
              </a:extLst>
            </p:cNvPr>
            <p:cNvPicPr>
              <a:picLocks noChangeAspect="1"/>
            </p:cNvPicPr>
            <p:nvPr/>
          </p:nvPicPr>
          <p:blipFill>
            <a:blip r:embed="rId6" cstate="hqprint">
              <a:extLst>
                <a:ext uri="{BEBA8EAE-BF5A-486C-A8C5-ECC9F3942E4B}">
                  <a14:imgProps xmlns:a14="http://schemas.microsoft.com/office/drawing/2010/main">
                    <a14:imgLayer r:embed="rId3">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1311" x2="45556" y2="37541"/>
                          <a14:backgroundMark x1="45556" y1="37541" x2="53556" y2="37541"/>
                          <a14:backgroundMark x1="53556" y1="37541" x2="66111" y2="30164"/>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grpSp>
      <p:pic>
        <p:nvPicPr>
          <p:cNvPr id="10" name="Picture 9">
            <a:extLst>
              <a:ext uri="{FF2B5EF4-FFF2-40B4-BE49-F238E27FC236}">
                <a16:creationId xmlns:a16="http://schemas.microsoft.com/office/drawing/2014/main" id="{48651A8F-A7F3-46F0-9F18-C9C20D68C85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6753" y="4114801"/>
            <a:ext cx="1666875" cy="2743200"/>
          </a:xfrm>
          <a:prstGeom prst="rect">
            <a:avLst/>
          </a:prstGeom>
        </p:spPr>
      </p:pic>
      <p:pic>
        <p:nvPicPr>
          <p:cNvPr id="12" name="Picture 11">
            <a:extLst>
              <a:ext uri="{FF2B5EF4-FFF2-40B4-BE49-F238E27FC236}">
                <a16:creationId xmlns:a16="http://schemas.microsoft.com/office/drawing/2014/main" id="{F548B144-AA1D-4D99-886C-3E4EB071C58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24600" y="3879340"/>
            <a:ext cx="1366874" cy="2978660"/>
          </a:xfrm>
          <a:prstGeom prst="rect">
            <a:avLst/>
          </a:prstGeom>
        </p:spPr>
      </p:pic>
      <p:pic>
        <p:nvPicPr>
          <p:cNvPr id="14" name="Picture 13">
            <a:extLst>
              <a:ext uri="{FF2B5EF4-FFF2-40B4-BE49-F238E27FC236}">
                <a16:creationId xmlns:a16="http://schemas.microsoft.com/office/drawing/2014/main" id="{409CBE63-68C2-4749-A617-DEF95B074524}"/>
              </a:ext>
            </a:extLst>
          </p:cNvPr>
          <p:cNvPicPr>
            <a:picLocks noChangeAspect="1"/>
          </p:cNvPicPr>
          <p:nvPr/>
        </p:nvPicPr>
        <p:blipFill>
          <a:blip r:embed="rId8">
            <a:extLst>
              <a:ext uri="{BEBA8EAE-BF5A-486C-A8C5-ECC9F3942E4B}">
                <a14:imgProps xmlns:a14="http://schemas.microsoft.com/office/drawing/2010/main">
                  <a14:imgLayer r:embed="rId3">
                    <a14:imgEffect>
                      <a14:backgroundRemoval t="820" b="98361" l="3222" r="98778">
                        <a14:foregroundMark x1="32278" y1="5396" x2="35222" y2="38197"/>
                        <a14:foregroundMark x1="89556" y1="22459" x2="94889" y2="51148"/>
                        <a14:foregroundMark x1="53111" y1="83770" x2="65000" y2="92623"/>
                        <a14:foregroundMark x1="65000" y1="92623" x2="72111" y2="92623"/>
                        <a14:foregroundMark x1="72111" y1="92623" x2="72778" y2="92295"/>
                        <a14:foregroundMark x1="98556" y1="46721" x2="98778" y2="51475"/>
                        <a14:foregroundMark x1="67667" y1="98361" x2="76222" y2="98361"/>
                        <a14:foregroundMark x1="5159" y1="40589" x2="6191" y2="51309"/>
                        <a14:foregroundMark x1="3444" y1="22787" x2="4873" y2="37626"/>
                        <a14:foregroundMark x1="3717" y1="53336" x2="4111" y2="70328"/>
                        <a14:foregroundMark x1="3682" y1="51803" x2="3704" y2="52743"/>
                        <a14:foregroundMark x1="3667" y1="51148" x2="3682" y2="51803"/>
                        <a14:foregroundMark x1="32047" y1="2569" x2="34778" y2="18689"/>
                        <a14:foregroundMark x1="36222" y1="12623" x2="33444" y2="4262"/>
                        <a14:foregroundMark x1="33444" y1="4262" x2="31111" y2="820"/>
                        <a14:foregroundMark x1="33556" y1="4426" x2="31667" y2="1148"/>
                        <a14:foregroundMark x1="31556" y1="820" x2="31556" y2="820"/>
                        <a14:backgroundMark x1="5333" y1="51803" x2="5333" y2="51803"/>
                        <a14:backgroundMark x1="5333" y1="51803" x2="6889" y2="57377"/>
                        <a14:backgroundMark x1="6000" y1="38525" x2="5333" y2="40164"/>
                        <a14:backgroundMark x1="5778" y1="38197" x2="5333" y2="40656"/>
                        <a14:backgroundMark x1="34333" y1="820" x2="33825" y2="1570"/>
                        <a14:backgroundMark x1="36111" y1="3934" x2="34160" y2="3551"/>
                        <a14:backgroundMark x1="32508" y1="820" x2="31882" y2="479"/>
                        <a14:backgroundMark x1="33111" y1="1148" x2="32508" y2="820"/>
                      </a14:backgroundRemoval>
                    </a14:imgEffect>
                  </a14:imgLayer>
                </a14:imgProps>
              </a:ext>
              <a:ext uri="{28A0092B-C50C-407E-A947-70E740481C1C}">
                <a14:useLocalDpi xmlns:a14="http://schemas.microsoft.com/office/drawing/2010/main" val="0"/>
              </a:ext>
            </a:extLst>
          </a:blip>
          <a:stretch>
            <a:fillRect/>
          </a:stretch>
        </p:blipFill>
        <p:spPr>
          <a:xfrm flipH="1">
            <a:off x="9220200" y="5039538"/>
            <a:ext cx="2682976" cy="1818462"/>
          </a:xfrm>
          <a:prstGeom prst="rect">
            <a:avLst/>
          </a:prstGeom>
        </p:spPr>
      </p:pic>
    </p:spTree>
    <p:extLst>
      <p:ext uri="{BB962C8B-B14F-4D97-AF65-F5344CB8AC3E}">
        <p14:creationId xmlns:p14="http://schemas.microsoft.com/office/powerpoint/2010/main" val="4231224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2.29167E-6 -3.7037E-7 L 1.08268 0.99421 " pathEditMode="relative" rAng="0" ptsTypes="AA">
                                      <p:cBhvr>
                                        <p:cTn id="6" dur="2000" fill="hold"/>
                                        <p:tgtEl>
                                          <p:spTgt spid="4"/>
                                        </p:tgtEl>
                                        <p:attrNameLst>
                                          <p:attrName>ppt_x</p:attrName>
                                          <p:attrName>ppt_y</p:attrName>
                                        </p:attrNameLst>
                                      </p:cBhvr>
                                      <p:rCtr x="54128" y="49699"/>
                                    </p:animMotion>
                                  </p:childTnLst>
                                </p:cTn>
                              </p:par>
                            </p:childTnLst>
                          </p:cTn>
                        </p:par>
                      </p:childTnLst>
                    </p:cTn>
                  </p:par>
                  <p:par>
                    <p:cTn id="7" fill="hold">
                      <p:stCondLst>
                        <p:cond delay="indefinite"/>
                      </p:stCondLst>
                      <p:childTnLst>
                        <p:par>
                          <p:cTn id="8" fill="hold">
                            <p:stCondLst>
                              <p:cond delay="0"/>
                            </p:stCondLst>
                            <p:childTnLst>
                              <p:par>
                                <p:cTn id="9" presetID="47"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anim calcmode="lin" valueType="num">
                                      <p:cBhvr>
                                        <p:cTn id="12" dur="1000" fill="hold"/>
                                        <p:tgtEl>
                                          <p:spTgt spid="12"/>
                                        </p:tgtEl>
                                        <p:attrNameLst>
                                          <p:attrName>ppt_x</p:attrName>
                                        </p:attrNameLst>
                                      </p:cBhvr>
                                      <p:tavLst>
                                        <p:tav tm="0">
                                          <p:val>
                                            <p:strVal val="#ppt_x"/>
                                          </p:val>
                                        </p:tav>
                                        <p:tav tm="100000">
                                          <p:val>
                                            <p:strVal val="#ppt_x"/>
                                          </p:val>
                                        </p:tav>
                                      </p:tavLst>
                                    </p:anim>
                                    <p:anim calcmode="lin" valueType="num">
                                      <p:cBhvr>
                                        <p:cTn id="13" dur="1000" fill="hold"/>
                                        <p:tgtEl>
                                          <p:spTgt spid="12"/>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1000"/>
                                        <p:tgtEl>
                                          <p:spTgt spid="10"/>
                                        </p:tgtEl>
                                      </p:cBhvr>
                                    </p:animEffect>
                                    <p:anim calcmode="lin" valueType="num">
                                      <p:cBhvr>
                                        <p:cTn id="17" dur="1000" fill="hold"/>
                                        <p:tgtEl>
                                          <p:spTgt spid="10"/>
                                        </p:tgtEl>
                                        <p:attrNameLst>
                                          <p:attrName>ppt_x</p:attrName>
                                        </p:attrNameLst>
                                      </p:cBhvr>
                                      <p:tavLst>
                                        <p:tav tm="0">
                                          <p:val>
                                            <p:strVal val="#ppt_x"/>
                                          </p:val>
                                        </p:tav>
                                        <p:tav tm="100000">
                                          <p:val>
                                            <p:strVal val="#ppt_x"/>
                                          </p:val>
                                        </p:tav>
                                      </p:tavLst>
                                    </p:anim>
                                    <p:anim calcmode="lin" valueType="num">
                                      <p:cBhvr>
                                        <p:cTn id="18" dur="1000" fill="hold"/>
                                        <p:tgtEl>
                                          <p:spTgt spid="10"/>
                                        </p:tgtEl>
                                        <p:attrNameLst>
                                          <p:attrName>ppt_y</p:attrName>
                                        </p:attrNameLst>
                                      </p:cBhvr>
                                      <p:tavLst>
                                        <p:tav tm="0">
                                          <p:val>
                                            <p:strVal val="#ppt_y-.1"/>
                                          </p:val>
                                        </p:tav>
                                        <p:tav tm="100000">
                                          <p:val>
                                            <p:strVal val="#ppt_y"/>
                                          </p:val>
                                        </p:tav>
                                      </p:tavLst>
                                    </p:anim>
                                  </p:childTnLst>
                                </p:cTn>
                              </p:par>
                              <p:par>
                                <p:cTn id="19" presetID="10" presetClass="exit" presetSubtype="0" fill="hold" nodeType="withEffect">
                                  <p:stCondLst>
                                    <p:cond delay="500"/>
                                  </p:stCondLst>
                                  <p:childTnLst>
                                    <p:animEffect transition="out" filter="fade">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par>
                                <p:cTn id="22" presetID="10" presetClass="entr" presetSubtype="0" fill="hold" nodeType="withEffect">
                                  <p:stCondLst>
                                    <p:cond delay="60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xagon 1">
            <a:extLst>
              <a:ext uri="{FF2B5EF4-FFF2-40B4-BE49-F238E27FC236}">
                <a16:creationId xmlns:a16="http://schemas.microsoft.com/office/drawing/2014/main" id="{A44D7EE6-BC0B-4060-823C-FC665DA81CA6}"/>
              </a:ext>
            </a:extLst>
          </p:cNvPr>
          <p:cNvSpPr/>
          <p:nvPr/>
        </p:nvSpPr>
        <p:spPr>
          <a:xfrm rot="5400000">
            <a:off x="-4000155" y="-579305"/>
            <a:ext cx="8961399" cy="7080096"/>
          </a:xfrm>
          <a:prstGeom prst="hexagon">
            <a:avLst/>
          </a:prstGeom>
          <a:solidFill>
            <a:srgbClr val="FFAF2E">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13" name="Hexagon 12">
            <a:extLst>
              <a:ext uri="{FF2B5EF4-FFF2-40B4-BE49-F238E27FC236}">
                <a16:creationId xmlns:a16="http://schemas.microsoft.com/office/drawing/2014/main" id="{6654035B-CE65-4B8F-9A07-8B0D96AC7F35}"/>
              </a:ext>
            </a:extLst>
          </p:cNvPr>
          <p:cNvSpPr/>
          <p:nvPr/>
        </p:nvSpPr>
        <p:spPr>
          <a:xfrm rot="5400000">
            <a:off x="-3551043" y="-224478"/>
            <a:ext cx="8063174" cy="6370439"/>
          </a:xfrm>
          <a:prstGeom prst="hexagon">
            <a:avLst/>
          </a:prstGeom>
          <a:solidFill>
            <a:schemeClr val="accent3">
              <a:lumMod val="20000"/>
              <a:lumOff val="8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pic>
        <p:nvPicPr>
          <p:cNvPr id="5" name="Picture 4">
            <a:extLst>
              <a:ext uri="{FF2B5EF4-FFF2-40B4-BE49-F238E27FC236}">
                <a16:creationId xmlns:a16="http://schemas.microsoft.com/office/drawing/2014/main" id="{1185D7EB-D5E6-457A-B636-E5260F8EFB29}"/>
              </a:ext>
            </a:extLst>
          </p:cNvPr>
          <p:cNvPicPr>
            <a:picLocks noChangeAspect="1"/>
          </p:cNvPicPr>
          <p:nvPr/>
        </p:nvPicPr>
        <p:blipFill>
          <a:blip r:embed="rId2"/>
          <a:stretch>
            <a:fillRect/>
          </a:stretch>
        </p:blipFill>
        <p:spPr>
          <a:xfrm>
            <a:off x="3657601" y="0"/>
            <a:ext cx="8534399" cy="6858000"/>
          </a:xfrm>
          <a:prstGeom prst="rect">
            <a:avLst/>
          </a:prstGeom>
          <a:effectLst>
            <a:outerShdw blurRad="50800" dist="38100" dir="18900000" algn="bl" rotWithShape="0">
              <a:prstClr val="black">
                <a:alpha val="40000"/>
              </a:prstClr>
            </a:outerShdw>
          </a:effectLst>
        </p:spPr>
      </p:pic>
      <p:sp>
        <p:nvSpPr>
          <p:cNvPr id="6" name="TextBox 5">
            <a:extLst>
              <a:ext uri="{FF2B5EF4-FFF2-40B4-BE49-F238E27FC236}">
                <a16:creationId xmlns:a16="http://schemas.microsoft.com/office/drawing/2014/main" id="{450D1CAA-8FA7-47B8-9546-1277010DCCF5}"/>
              </a:ext>
            </a:extLst>
          </p:cNvPr>
          <p:cNvSpPr txBox="1"/>
          <p:nvPr/>
        </p:nvSpPr>
        <p:spPr>
          <a:xfrm>
            <a:off x="3657600" y="6488669"/>
            <a:ext cx="58793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Hình 1. Lược đồ Việt Nam trong khu vực Đông Nam Á</a:t>
            </a:r>
          </a:p>
        </p:txBody>
      </p:sp>
      <p:sp>
        <p:nvSpPr>
          <p:cNvPr id="8" name="TextBox 7">
            <a:extLst>
              <a:ext uri="{FF2B5EF4-FFF2-40B4-BE49-F238E27FC236}">
                <a16:creationId xmlns:a16="http://schemas.microsoft.com/office/drawing/2014/main" id="{90E29659-D6BC-4564-AFC2-2AB71135D615}"/>
              </a:ext>
            </a:extLst>
          </p:cNvPr>
          <p:cNvSpPr txBox="1"/>
          <p:nvPr/>
        </p:nvSpPr>
        <p:spPr>
          <a:xfrm>
            <a:off x="-123892" y="337354"/>
            <a:ext cx="3789655" cy="55399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Quan sát hình 1, hãy:</a:t>
            </a:r>
          </a:p>
        </p:txBody>
      </p:sp>
      <p:sp>
        <p:nvSpPr>
          <p:cNvPr id="9" name="TextBox 8">
            <a:extLst>
              <a:ext uri="{FF2B5EF4-FFF2-40B4-BE49-F238E27FC236}">
                <a16:creationId xmlns:a16="http://schemas.microsoft.com/office/drawing/2014/main" id="{16931F0A-54C2-4A07-AD46-44AC0EC6388D}"/>
              </a:ext>
            </a:extLst>
          </p:cNvPr>
          <p:cNvSpPr txBox="1"/>
          <p:nvPr/>
        </p:nvSpPr>
        <p:spPr>
          <a:xfrm>
            <a:off x="53523" y="1294300"/>
            <a:ext cx="3497032" cy="95410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Chỉ phần đất liền của nước ta trên lược đồ.</a:t>
            </a:r>
          </a:p>
        </p:txBody>
      </p:sp>
      <p:sp>
        <p:nvSpPr>
          <p:cNvPr id="12" name="TextBox 11">
            <a:extLst>
              <a:ext uri="{FF2B5EF4-FFF2-40B4-BE49-F238E27FC236}">
                <a16:creationId xmlns:a16="http://schemas.microsoft.com/office/drawing/2014/main" id="{251447EC-4E03-493B-805F-1CCDC905C26A}"/>
              </a:ext>
            </a:extLst>
          </p:cNvPr>
          <p:cNvSpPr txBox="1"/>
          <p:nvPr/>
        </p:nvSpPr>
        <p:spPr>
          <a:xfrm>
            <a:off x="97066" y="2404853"/>
            <a:ext cx="3453489" cy="224676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Chỉ các</a:t>
            </a:r>
            <a:r>
              <a:rPr kumimoji="0" lang="en-US" sz="28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đảo: Cát Bà, Bạch Long Vĩ, Côn Đảo, Phú Quốc; Quần đảo Hoàng Sa, Trường Sa.</a:t>
            </a:r>
            <a:endParaRPr kumimoji="0" lang="en-US" sz="2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14" name="Picture 13">
            <a:extLst>
              <a:ext uri="{FF2B5EF4-FFF2-40B4-BE49-F238E27FC236}">
                <a16:creationId xmlns:a16="http://schemas.microsoft.com/office/drawing/2014/main" id="{A91D67C0-6FB5-472F-A559-1A55849BF18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flipH="1">
            <a:off x="97066" y="4728922"/>
            <a:ext cx="1002566" cy="2184768"/>
          </a:xfrm>
          <a:prstGeom prst="rect">
            <a:avLst/>
          </a:prstGeom>
        </p:spPr>
      </p:pic>
    </p:spTree>
    <p:extLst>
      <p:ext uri="{BB962C8B-B14F-4D97-AF65-F5344CB8AC3E}">
        <p14:creationId xmlns:p14="http://schemas.microsoft.com/office/powerpoint/2010/main" val="1592139637"/>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fltVal val="0"/>
                                          </p:val>
                                        </p:tav>
                                        <p:tav tm="100000">
                                          <p:val>
                                            <p:strVal val="#ppt_h"/>
                                          </p:val>
                                        </p:tav>
                                      </p:tavLst>
                                    </p:anim>
                                    <p:animEffect transition="in" filter="fade">
                                      <p:cBhvr>
                                        <p:cTn id="16" dur="500"/>
                                        <p:tgtEl>
                                          <p:spTgt spid="5"/>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barn(inVertical)">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P spid="1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4F306B87-289C-4FB9-A396-CEFF51AAE411}"/>
              </a:ext>
            </a:extLst>
          </p:cNvPr>
          <p:cNvSpPr txBox="1"/>
          <p:nvPr/>
        </p:nvSpPr>
        <p:spPr>
          <a:xfrm>
            <a:off x="43544" y="2501205"/>
            <a:ext cx="3632199" cy="138499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 Nêu tên những nước giáp phần đất liền của nước ta.</a:t>
            </a:r>
          </a:p>
        </p:txBody>
      </p:sp>
      <p:sp>
        <p:nvSpPr>
          <p:cNvPr id="18" name="Hexagon 17">
            <a:extLst>
              <a:ext uri="{FF2B5EF4-FFF2-40B4-BE49-F238E27FC236}">
                <a16:creationId xmlns:a16="http://schemas.microsoft.com/office/drawing/2014/main" id="{2CE73503-88C2-4A41-855A-BC9753B8E11F}"/>
              </a:ext>
            </a:extLst>
          </p:cNvPr>
          <p:cNvSpPr/>
          <p:nvPr/>
        </p:nvSpPr>
        <p:spPr>
          <a:xfrm rot="10800000">
            <a:off x="-860941" y="12700"/>
            <a:ext cx="3475003" cy="3148819"/>
          </a:xfrm>
          <a:prstGeom prst="hexagon">
            <a:avLst/>
          </a:prstGeom>
          <a:solidFill>
            <a:srgbClr val="F9DBA5">
              <a:alpha val="8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19" name="Hexagon 18">
            <a:extLst>
              <a:ext uri="{FF2B5EF4-FFF2-40B4-BE49-F238E27FC236}">
                <a16:creationId xmlns:a16="http://schemas.microsoft.com/office/drawing/2014/main" id="{3938A2B6-73AA-4798-9FB3-F2F59754E24D}"/>
              </a:ext>
            </a:extLst>
          </p:cNvPr>
          <p:cNvSpPr/>
          <p:nvPr/>
        </p:nvSpPr>
        <p:spPr>
          <a:xfrm rot="10800000">
            <a:off x="-612094" y="150293"/>
            <a:ext cx="3126694" cy="2833204"/>
          </a:xfrm>
          <a:prstGeom prst="hexagon">
            <a:avLst/>
          </a:prstGeom>
          <a:solidFill>
            <a:schemeClr val="accent4">
              <a:lumMod val="20000"/>
              <a:lumOff val="80000"/>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11" name="TextBox 10">
            <a:extLst>
              <a:ext uri="{FF2B5EF4-FFF2-40B4-BE49-F238E27FC236}">
                <a16:creationId xmlns:a16="http://schemas.microsoft.com/office/drawing/2014/main" id="{2F947DCE-2038-442E-BDA2-584676835301}"/>
              </a:ext>
            </a:extLst>
          </p:cNvPr>
          <p:cNvSpPr txBox="1"/>
          <p:nvPr/>
        </p:nvSpPr>
        <p:spPr>
          <a:xfrm>
            <a:off x="43545" y="3696480"/>
            <a:ext cx="3632200" cy="1815882"/>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 Cho biết biển bao bọc phía nào phần đất liền của nước ta. Tên biển là gì?</a:t>
            </a:r>
          </a:p>
        </p:txBody>
      </p:sp>
      <p:sp>
        <p:nvSpPr>
          <p:cNvPr id="12" name="TextBox 11">
            <a:extLst>
              <a:ext uri="{FF2B5EF4-FFF2-40B4-BE49-F238E27FC236}">
                <a16:creationId xmlns:a16="http://schemas.microsoft.com/office/drawing/2014/main" id="{251447EC-4E03-493B-805F-1CCDC905C26A}"/>
              </a:ext>
            </a:extLst>
          </p:cNvPr>
          <p:cNvSpPr txBox="1"/>
          <p:nvPr/>
        </p:nvSpPr>
        <p:spPr>
          <a:xfrm>
            <a:off x="43545" y="5544812"/>
            <a:ext cx="3632200" cy="95410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 Kể tên một số đảo và quần đảo của nước ta.</a:t>
            </a:r>
          </a:p>
        </p:txBody>
      </p:sp>
      <p:sp>
        <p:nvSpPr>
          <p:cNvPr id="7" name="Text Box 10">
            <a:extLst>
              <a:ext uri="{FF2B5EF4-FFF2-40B4-BE49-F238E27FC236}">
                <a16:creationId xmlns:a16="http://schemas.microsoft.com/office/drawing/2014/main" id="{68E0C721-744B-4676-B9A2-16C9A28F34C0}"/>
              </a:ext>
            </a:extLst>
          </p:cNvPr>
          <p:cNvSpPr txBox="1">
            <a:spLocks noChangeArrowheads="1"/>
          </p:cNvSpPr>
          <p:nvPr/>
        </p:nvSpPr>
        <p:spPr bwMode="auto">
          <a:xfrm>
            <a:off x="3989891" y="168432"/>
            <a:ext cx="42122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1. Vị trí địa lí và giới hạn</a:t>
            </a:r>
          </a:p>
        </p:txBody>
      </p:sp>
      <p:pic>
        <p:nvPicPr>
          <p:cNvPr id="5" name="Picture 4">
            <a:extLst>
              <a:ext uri="{FF2B5EF4-FFF2-40B4-BE49-F238E27FC236}">
                <a16:creationId xmlns:a16="http://schemas.microsoft.com/office/drawing/2014/main" id="{1185D7EB-D5E6-457A-B636-E5260F8EFB29}"/>
              </a:ext>
            </a:extLst>
          </p:cNvPr>
          <p:cNvPicPr>
            <a:picLocks noChangeAspect="1"/>
          </p:cNvPicPr>
          <p:nvPr/>
        </p:nvPicPr>
        <p:blipFill>
          <a:blip r:embed="rId2"/>
          <a:stretch>
            <a:fillRect/>
          </a:stretch>
        </p:blipFill>
        <p:spPr>
          <a:xfrm>
            <a:off x="2041071" y="0"/>
            <a:ext cx="10176329" cy="6857918"/>
          </a:xfrm>
          <a:prstGeom prst="rect">
            <a:avLst/>
          </a:prstGeom>
          <a:effectLst>
            <a:outerShdw blurRad="50800" dist="38100" dir="18900000" algn="bl" rotWithShape="0">
              <a:prstClr val="black">
                <a:alpha val="40000"/>
              </a:prstClr>
            </a:outerShdw>
          </a:effectLst>
        </p:spPr>
      </p:pic>
      <p:sp>
        <p:nvSpPr>
          <p:cNvPr id="6" name="TextBox 5">
            <a:extLst>
              <a:ext uri="{FF2B5EF4-FFF2-40B4-BE49-F238E27FC236}">
                <a16:creationId xmlns:a16="http://schemas.microsoft.com/office/drawing/2014/main" id="{450D1CAA-8FA7-47B8-9546-1277010DCCF5}"/>
              </a:ext>
            </a:extLst>
          </p:cNvPr>
          <p:cNvSpPr txBox="1"/>
          <p:nvPr/>
        </p:nvSpPr>
        <p:spPr>
          <a:xfrm>
            <a:off x="3657600" y="6488669"/>
            <a:ext cx="58793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Hình 1. Lược đồ Việt Nam trong khu vực Đông Nam Á</a:t>
            </a:r>
          </a:p>
        </p:txBody>
      </p:sp>
      <p:sp>
        <p:nvSpPr>
          <p:cNvPr id="8" name="TextBox 7">
            <a:extLst>
              <a:ext uri="{FF2B5EF4-FFF2-40B4-BE49-F238E27FC236}">
                <a16:creationId xmlns:a16="http://schemas.microsoft.com/office/drawing/2014/main" id="{90E29659-D6BC-4564-AFC2-2AB71135D615}"/>
              </a:ext>
            </a:extLst>
          </p:cNvPr>
          <p:cNvSpPr txBox="1"/>
          <p:nvPr/>
        </p:nvSpPr>
        <p:spPr>
          <a:xfrm>
            <a:off x="-4191000" y="206532"/>
            <a:ext cx="3719288" cy="5539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Quan sát hình 1, hãy:</a:t>
            </a:r>
          </a:p>
        </p:txBody>
      </p:sp>
      <p:sp>
        <p:nvSpPr>
          <p:cNvPr id="9" name="TextBox 8">
            <a:extLst>
              <a:ext uri="{FF2B5EF4-FFF2-40B4-BE49-F238E27FC236}">
                <a16:creationId xmlns:a16="http://schemas.microsoft.com/office/drawing/2014/main" id="{16931F0A-54C2-4A07-AD46-44AC0EC6388D}"/>
              </a:ext>
            </a:extLst>
          </p:cNvPr>
          <p:cNvSpPr txBox="1"/>
          <p:nvPr/>
        </p:nvSpPr>
        <p:spPr>
          <a:xfrm>
            <a:off x="-92947" y="381000"/>
            <a:ext cx="2074147" cy="2554545"/>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Chỉ phần đất liền của nước ta trên lược đồ.</a:t>
            </a:r>
          </a:p>
        </p:txBody>
      </p:sp>
      <p:pic>
        <p:nvPicPr>
          <p:cNvPr id="15" name="Picture 14">
            <a:extLst>
              <a:ext uri="{FF2B5EF4-FFF2-40B4-BE49-F238E27FC236}">
                <a16:creationId xmlns:a16="http://schemas.microsoft.com/office/drawing/2014/main" id="{B0B622D7-66AD-4F4D-B671-D772CCED18B4}"/>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2066471" y="82"/>
            <a:ext cx="10176329" cy="6857918"/>
          </a:xfrm>
          <a:prstGeom prst="rect">
            <a:avLst/>
          </a:prstGeom>
          <a:effectLst>
            <a:outerShdw blurRad="50800" dist="38100" dir="18900000" algn="bl" rotWithShape="0">
              <a:prstClr val="black">
                <a:alpha val="40000"/>
              </a:prstClr>
            </a:outerShdw>
          </a:effectLst>
        </p:spPr>
      </p:pic>
      <p:pic>
        <p:nvPicPr>
          <p:cNvPr id="14" name="Picture 13">
            <a:extLst>
              <a:ext uri="{FF2B5EF4-FFF2-40B4-BE49-F238E27FC236}">
                <a16:creationId xmlns:a16="http://schemas.microsoft.com/office/drawing/2014/main" id="{862BCAB1-0EA3-4904-9E60-7AA262E862FA}"/>
              </a:ext>
            </a:extLst>
          </p:cNvPr>
          <p:cNvPicPr>
            <a:picLocks noChangeAspect="1"/>
          </p:cNvPicPr>
          <p:nvPr/>
        </p:nvPicPr>
        <p:blipFill rotWithShape="1">
          <a:blip r:embed="rId5">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ackgroundRemoval t="13557" b="49417" l="27744" r="40041">
                        <a14:foregroundMark x1="34553" y1="15015" x2="34553" y2="15015"/>
                        <a14:foregroundMark x1="33232" y1="13557" x2="33232" y2="13557"/>
                        <a14:foregroundMark x1="39736" y1="36006" x2="39736" y2="36006"/>
                        <a14:foregroundMark x1="33028" y1="49417" x2="33028" y2="49417"/>
                        <a14:foregroundMark x1="39837" y1="38484" x2="39837" y2="38484"/>
                        <a14:foregroundMark x1="40041" y1="40525" x2="40041" y2="40525"/>
                        <a14:foregroundMark x1="27744" y1="15306" x2="27744" y2="15306"/>
                        <a14:foregroundMark x1="29370" y1="18513" x2="29370" y2="18513"/>
                        <a14:foregroundMark x1="29370" y1="18659" x2="29370" y2="18659"/>
                        <a14:foregroundMark x1="29472" y1="18076" x2="30081" y2="19096"/>
                        <a14:foregroundMark x1="29065" y1="17201" x2="29370" y2="18222"/>
                        <a14:backgroundMark x1="29784" y1="19398" x2="29980" y2="19679"/>
                        <a14:backgroundMark x1="28150" y1="17055" x2="28487" y2="17537"/>
                        <a14:backgroundMark x1="30285" y1="20117" x2="31098" y2="19825"/>
                        <a14:backgroundMark x1="31707" y1="21283" x2="31707" y2="21283"/>
                        <a14:backgroundMark x1="31098" y1="24344" x2="33841" y2="33528"/>
                        <a14:backgroundMark x1="33841" y1="33528" x2="30589" y2="42274"/>
                        <a14:backgroundMark x1="30589" y1="42274" x2="29776" y2="42857"/>
                        <a14:backgroundMark x1="31707" y1="24927" x2="31911" y2="24927"/>
                        <a14:backgroundMark x1="32724" y1="26822" x2="32724" y2="26822"/>
                        <a14:backgroundMark x1="33841" y1="29009" x2="33841" y2="29009"/>
                        <a14:backgroundMark x1="34146" y1="29883" x2="34146" y2="29883"/>
                        <a14:backgroundMark x1="34858" y1="29592" x2="34858" y2="29592"/>
                        <a14:backgroundMark x1="34959" y1="31487" x2="34959" y2="31487"/>
                        <a14:backgroundMark x1="35671" y1="31778" x2="35671" y2="31778"/>
                        <a14:backgroundMark x1="35366" y1="36006" x2="35366" y2="36006"/>
                        <a14:backgroundMark x1="35671" y1="36006" x2="31199" y2="42857"/>
                        <a14:backgroundMark x1="31199" y1="42857" x2="31098" y2="43149"/>
                        <a14:backgroundMark x1="33841" y1="43440" x2="33841" y2="43440"/>
                        <a14:backgroundMark x1="36179" y1="37026" x2="36179" y2="37026"/>
                        <a14:backgroundMark x1="36280" y1="37609" x2="36280" y2="37609"/>
                        <a14:backgroundMark x1="36484" y1="40233" x2="36484" y2="40233"/>
                        <a14:backgroundMark x1="35976" y1="40816" x2="35976" y2="40816"/>
                        <a14:backgroundMark x1="28760" y1="24052" x2="28760" y2="24052"/>
                      </a14:backgroundRemoval>
                    </a14:imgEffect>
                    <a14:imgEffect>
                      <a14:saturation sat="300000"/>
                    </a14:imgEffect>
                  </a14:imgLayer>
                </a14:imgProps>
              </a:ext>
            </a:extLst>
          </a:blip>
          <a:srcRect l="26901" t="12185" r="58813" b="47671"/>
          <a:stretch/>
        </p:blipFill>
        <p:spPr>
          <a:xfrm>
            <a:off x="4800600" y="846960"/>
            <a:ext cx="1447800" cy="2743200"/>
          </a:xfrm>
          <a:prstGeom prst="rect">
            <a:avLst/>
          </a:prstGeom>
          <a:effectLst>
            <a:outerShdw blurRad="50800" dist="38100" dir="18900000" algn="bl" rotWithShape="0">
              <a:prstClr val="black">
                <a:alpha val="40000"/>
              </a:prstClr>
            </a:outerShdw>
          </a:effectLst>
        </p:spPr>
      </p:pic>
      <p:pic>
        <p:nvPicPr>
          <p:cNvPr id="16" name="Picture 15">
            <a:extLst>
              <a:ext uri="{FF2B5EF4-FFF2-40B4-BE49-F238E27FC236}">
                <a16:creationId xmlns:a16="http://schemas.microsoft.com/office/drawing/2014/main" id="{50BE8ABE-E3F4-4959-A4E3-62140ECB561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flipH="1">
            <a:off x="0" y="4201797"/>
            <a:ext cx="1447800" cy="3155012"/>
          </a:xfrm>
          <a:prstGeom prst="rect">
            <a:avLst/>
          </a:prstGeom>
        </p:spPr>
      </p:pic>
    </p:spTree>
    <p:extLst>
      <p:ext uri="{BB962C8B-B14F-4D97-AF65-F5344CB8AC3E}">
        <p14:creationId xmlns:p14="http://schemas.microsoft.com/office/powerpoint/2010/main" val="35358735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par>
                                <p:cTn id="16" presetID="35" presetClass="emph" presetSubtype="0" fill="hold" nodeType="withEffect">
                                  <p:stCondLst>
                                    <p:cond delay="0"/>
                                  </p:stCondLst>
                                  <p:childTnLst>
                                    <p:anim calcmode="discrete" valueType="str">
                                      <p:cBhvr>
                                        <p:cTn id="17" dur="3000" fill="hold"/>
                                        <p:tgtEl>
                                          <p:spTgt spid="14"/>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Graphic 49" descr="A palm leaf">
            <a:extLst>
              <a:ext uri="{FF2B5EF4-FFF2-40B4-BE49-F238E27FC236}">
                <a16:creationId xmlns:a16="http://schemas.microsoft.com/office/drawing/2014/main" id="{D6CD10A3-A5DB-4131-AA35-8B67B5B91A00}"/>
              </a:ext>
            </a:extLst>
          </p:cNvPr>
          <p:cNvSpPr/>
          <p:nvPr/>
        </p:nvSpPr>
        <p:spPr>
          <a:xfrm>
            <a:off x="-2679435" y="-1153450"/>
            <a:ext cx="5363761" cy="7293548"/>
          </a:xfrm>
          <a:custGeom>
            <a:avLst/>
            <a:gdLst>
              <a:gd name="connsiteX0" fmla="*/ 3024523 w 3024522"/>
              <a:gd name="connsiteY0" fmla="*/ 2102112 h 4960190"/>
              <a:gd name="connsiteX1" fmla="*/ 3012009 w 3024522"/>
              <a:gd name="connsiteY1" fmla="*/ 1883996 h 4960190"/>
              <a:gd name="connsiteX2" fmla="*/ 2671662 w 3024522"/>
              <a:gd name="connsiteY2" fmla="*/ 1537452 h 4960190"/>
              <a:gd name="connsiteX3" fmla="*/ 2938992 w 3024522"/>
              <a:gd name="connsiteY3" fmla="*/ 1537452 h 4960190"/>
              <a:gd name="connsiteX4" fmla="*/ 2632544 w 3024522"/>
              <a:gd name="connsiteY4" fmla="*/ 942874 h 4960190"/>
              <a:gd name="connsiteX5" fmla="*/ 2583875 w 3024522"/>
              <a:gd name="connsiteY5" fmla="*/ 995979 h 4960190"/>
              <a:gd name="connsiteX6" fmla="*/ 1915544 w 3024522"/>
              <a:gd name="connsiteY6" fmla="*/ 1129649 h 4960190"/>
              <a:gd name="connsiteX7" fmla="*/ 2376695 w 3024522"/>
              <a:gd name="connsiteY7" fmla="*/ 668502 h 4960190"/>
              <a:gd name="connsiteX8" fmla="*/ 2276382 w 3024522"/>
              <a:gd name="connsiteY8" fmla="*/ 585807 h 4960190"/>
              <a:gd name="connsiteX9" fmla="*/ 1512261 w 3024522"/>
              <a:gd name="connsiteY9" fmla="*/ 0 h 4960190"/>
              <a:gd name="connsiteX10" fmla="*/ 748154 w 3024522"/>
              <a:gd name="connsiteY10" fmla="*/ 585807 h 4960190"/>
              <a:gd name="connsiteX11" fmla="*/ 661198 w 3024522"/>
              <a:gd name="connsiteY11" fmla="*/ 656643 h 4960190"/>
              <a:gd name="connsiteX12" fmla="*/ 1134196 w 3024522"/>
              <a:gd name="connsiteY12" fmla="*/ 1129649 h 4960190"/>
              <a:gd name="connsiteX13" fmla="*/ 465865 w 3024522"/>
              <a:gd name="connsiteY13" fmla="*/ 995979 h 4960190"/>
              <a:gd name="connsiteX14" fmla="*/ 404152 w 3024522"/>
              <a:gd name="connsiteY14" fmla="*/ 927096 h 4960190"/>
              <a:gd name="connsiteX15" fmla="*/ 93395 w 3024522"/>
              <a:gd name="connsiteY15" fmla="*/ 1512247 h 4960190"/>
              <a:gd name="connsiteX16" fmla="*/ 756131 w 3024522"/>
              <a:gd name="connsiteY16" fmla="*/ 1512247 h 4960190"/>
              <a:gd name="connsiteX17" fmla="*/ 189033 w 3024522"/>
              <a:gd name="connsiteY17" fmla="*/ 1890309 h 4960190"/>
              <a:gd name="connsiteX18" fmla="*/ 14014 w 3024522"/>
              <a:gd name="connsiteY18" fmla="*/ 1871873 h 4960190"/>
              <a:gd name="connsiteX19" fmla="*/ 0 w 3024522"/>
              <a:gd name="connsiteY19" fmla="*/ 2102112 h 4960190"/>
              <a:gd name="connsiteX20" fmla="*/ 0 w 3024522"/>
              <a:gd name="connsiteY20" fmla="*/ 2268371 h 4960190"/>
              <a:gd name="connsiteX21" fmla="*/ 756131 w 3024522"/>
              <a:gd name="connsiteY21" fmla="*/ 2268371 h 4960190"/>
              <a:gd name="connsiteX22" fmla="*/ 189033 w 3024522"/>
              <a:gd name="connsiteY22" fmla="*/ 2646433 h 4960190"/>
              <a:gd name="connsiteX23" fmla="*/ 0 w 3024522"/>
              <a:gd name="connsiteY23" fmla="*/ 2624833 h 4960190"/>
              <a:gd name="connsiteX24" fmla="*/ 0 w 3024522"/>
              <a:gd name="connsiteY24" fmla="*/ 2692721 h 4960190"/>
              <a:gd name="connsiteX25" fmla="*/ 250254 w 3024522"/>
              <a:gd name="connsiteY25" fmla="*/ 3524986 h 4960190"/>
              <a:gd name="connsiteX26" fmla="*/ 751581 w 3024522"/>
              <a:gd name="connsiteY26" fmla="*/ 3023664 h 4960190"/>
              <a:gd name="connsiteX27" fmla="*/ 617923 w 3024522"/>
              <a:gd name="connsiteY27" fmla="*/ 3691989 h 4960190"/>
              <a:gd name="connsiteX28" fmla="*/ 484453 w 3024522"/>
              <a:gd name="connsiteY28" fmla="*/ 3800618 h 4960190"/>
              <a:gd name="connsiteX29" fmla="*/ 1032068 w 3024522"/>
              <a:gd name="connsiteY29" fmla="*/ 4124655 h 4960190"/>
              <a:gd name="connsiteX30" fmla="*/ 1032081 w 3024522"/>
              <a:gd name="connsiteY30" fmla="*/ 4124655 h 4960190"/>
              <a:gd name="connsiteX31" fmla="*/ 1486742 w 3024522"/>
              <a:gd name="connsiteY31" fmla="*/ 3798917 h 4960190"/>
              <a:gd name="connsiteX32" fmla="*/ 1467650 w 3024522"/>
              <a:gd name="connsiteY32" fmla="*/ 4914817 h 4960190"/>
              <a:gd name="connsiteX33" fmla="*/ 1467650 w 3024522"/>
              <a:gd name="connsiteY33" fmla="*/ 4916342 h 4960190"/>
              <a:gd name="connsiteX34" fmla="*/ 1513017 w 3024522"/>
              <a:gd name="connsiteY34" fmla="*/ 4960185 h 4960190"/>
              <a:gd name="connsiteX35" fmla="*/ 1556860 w 3024522"/>
              <a:gd name="connsiteY35" fmla="*/ 4914817 h 4960190"/>
              <a:gd name="connsiteX36" fmla="*/ 1537768 w 3024522"/>
              <a:gd name="connsiteY36" fmla="*/ 3798917 h 4960190"/>
              <a:gd name="connsiteX37" fmla="*/ 1992429 w 3024522"/>
              <a:gd name="connsiteY37" fmla="*/ 4124655 h 4960190"/>
              <a:gd name="connsiteX38" fmla="*/ 2550719 w 3024522"/>
              <a:gd name="connsiteY38" fmla="*/ 3790801 h 4960190"/>
              <a:gd name="connsiteX39" fmla="*/ 2431792 w 3024522"/>
              <a:gd name="connsiteY39" fmla="*/ 3691989 h 4960190"/>
              <a:gd name="connsiteX40" fmla="*/ 2298133 w 3024522"/>
              <a:gd name="connsiteY40" fmla="*/ 3023664 h 4960190"/>
              <a:gd name="connsiteX41" fmla="*/ 2784073 w 3024522"/>
              <a:gd name="connsiteY41" fmla="*/ 3509599 h 4960190"/>
              <a:gd name="connsiteX42" fmla="*/ 3024523 w 3024522"/>
              <a:gd name="connsiteY42" fmla="*/ 2692733 h 4960190"/>
              <a:gd name="connsiteX43" fmla="*/ 3024523 w 3024522"/>
              <a:gd name="connsiteY43" fmla="*/ 2630366 h 4960190"/>
              <a:gd name="connsiteX44" fmla="*/ 2860694 w 3024522"/>
              <a:gd name="connsiteY44" fmla="*/ 2646446 h 4960190"/>
              <a:gd name="connsiteX45" fmla="*/ 2293596 w 3024522"/>
              <a:gd name="connsiteY45" fmla="*/ 2268384 h 4960190"/>
              <a:gd name="connsiteX46" fmla="*/ 3024523 w 3024522"/>
              <a:gd name="connsiteY46" fmla="*/ 2268384 h 4960190"/>
              <a:gd name="connsiteX47" fmla="*/ 3024523 w 3024522"/>
              <a:gd name="connsiteY47" fmla="*/ 2102112 h 4960190"/>
              <a:gd name="connsiteX48" fmla="*/ 1215543 w 3024522"/>
              <a:gd name="connsiteY48" fmla="*/ 3761136 h 4960190"/>
              <a:gd name="connsiteX49" fmla="*/ 889878 w 3024522"/>
              <a:gd name="connsiteY49" fmla="*/ 3811015 h 4960190"/>
              <a:gd name="connsiteX50" fmla="*/ 939757 w 3024522"/>
              <a:gd name="connsiteY50" fmla="*/ 3485353 h 4960190"/>
              <a:gd name="connsiteX51" fmla="*/ 1265410 w 3024522"/>
              <a:gd name="connsiteY51" fmla="*/ 3435461 h 4960190"/>
              <a:gd name="connsiteX52" fmla="*/ 1215543 w 3024522"/>
              <a:gd name="connsiteY52" fmla="*/ 3761136 h 4960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024522" h="4960190">
                <a:moveTo>
                  <a:pt x="3024523" y="2102112"/>
                </a:moveTo>
                <a:cubicBezTo>
                  <a:pt x="3024523" y="2028781"/>
                  <a:pt x="3020276" y="1955979"/>
                  <a:pt x="3012009" y="1883996"/>
                </a:cubicBezTo>
                <a:cubicBezTo>
                  <a:pt x="2811697" y="1825661"/>
                  <a:pt x="2671662" y="1692482"/>
                  <a:pt x="2671662" y="1537452"/>
                </a:cubicBezTo>
                <a:lnTo>
                  <a:pt x="2938992" y="1537452"/>
                </a:lnTo>
                <a:cubicBezTo>
                  <a:pt x="2872616" y="1322977"/>
                  <a:pt x="2768950" y="1121596"/>
                  <a:pt x="2632544" y="942874"/>
                </a:cubicBezTo>
                <a:cubicBezTo>
                  <a:pt x="2617271" y="960958"/>
                  <a:pt x="2601127" y="978727"/>
                  <a:pt x="2583875" y="995979"/>
                </a:cubicBezTo>
                <a:cubicBezTo>
                  <a:pt x="2362404" y="1217435"/>
                  <a:pt x="2063191" y="1277295"/>
                  <a:pt x="1915544" y="1129649"/>
                </a:cubicBezTo>
                <a:lnTo>
                  <a:pt x="2376695" y="668502"/>
                </a:lnTo>
                <a:cubicBezTo>
                  <a:pt x="2344282" y="639958"/>
                  <a:pt x="2310924" y="612284"/>
                  <a:pt x="2276382" y="585807"/>
                </a:cubicBezTo>
                <a:lnTo>
                  <a:pt x="1512261" y="0"/>
                </a:lnTo>
                <a:lnTo>
                  <a:pt x="748154" y="585807"/>
                </a:lnTo>
                <a:cubicBezTo>
                  <a:pt x="718375" y="608642"/>
                  <a:pt x="689389" y="632271"/>
                  <a:pt x="661198" y="656643"/>
                </a:cubicBezTo>
                <a:lnTo>
                  <a:pt x="1134196" y="1129649"/>
                </a:lnTo>
                <a:cubicBezTo>
                  <a:pt x="986549" y="1277295"/>
                  <a:pt x="687335" y="1217448"/>
                  <a:pt x="465865" y="995979"/>
                </a:cubicBezTo>
                <a:cubicBezTo>
                  <a:pt x="443622" y="973736"/>
                  <a:pt x="423080" y="950674"/>
                  <a:pt x="404152" y="927096"/>
                </a:cubicBezTo>
                <a:cubicBezTo>
                  <a:pt x="267154" y="1102769"/>
                  <a:pt x="162014" y="1300873"/>
                  <a:pt x="93395" y="1512247"/>
                </a:cubicBezTo>
                <a:lnTo>
                  <a:pt x="756131" y="1512247"/>
                </a:lnTo>
                <a:cubicBezTo>
                  <a:pt x="756131" y="1721039"/>
                  <a:pt x="502235" y="1890309"/>
                  <a:pt x="189033" y="1890309"/>
                </a:cubicBezTo>
                <a:cubicBezTo>
                  <a:pt x="127937" y="1890309"/>
                  <a:pt x="69148" y="1883794"/>
                  <a:pt x="14014" y="1871873"/>
                </a:cubicBezTo>
                <a:cubicBezTo>
                  <a:pt x="4801" y="1947800"/>
                  <a:pt x="0" y="2024660"/>
                  <a:pt x="0" y="2102112"/>
                </a:cubicBezTo>
                <a:lnTo>
                  <a:pt x="0" y="2268371"/>
                </a:lnTo>
                <a:lnTo>
                  <a:pt x="756131" y="2268371"/>
                </a:lnTo>
                <a:cubicBezTo>
                  <a:pt x="756131" y="2477162"/>
                  <a:pt x="502235" y="2646433"/>
                  <a:pt x="189033" y="2646433"/>
                </a:cubicBezTo>
                <a:cubicBezTo>
                  <a:pt x="122733" y="2646433"/>
                  <a:pt x="59129" y="2638784"/>
                  <a:pt x="0" y="2624833"/>
                </a:cubicBezTo>
                <a:lnTo>
                  <a:pt x="0" y="2692721"/>
                </a:lnTo>
                <a:cubicBezTo>
                  <a:pt x="0" y="2996203"/>
                  <a:pt x="90761" y="3283732"/>
                  <a:pt x="250254" y="3524986"/>
                </a:cubicBezTo>
                <a:lnTo>
                  <a:pt x="751581" y="3023664"/>
                </a:lnTo>
                <a:cubicBezTo>
                  <a:pt x="899228" y="3171309"/>
                  <a:pt x="839381" y="3470520"/>
                  <a:pt x="617923" y="3691989"/>
                </a:cubicBezTo>
                <a:cubicBezTo>
                  <a:pt x="575718" y="3734180"/>
                  <a:pt x="530703" y="3770474"/>
                  <a:pt x="484453" y="3800618"/>
                </a:cubicBezTo>
                <a:cubicBezTo>
                  <a:pt x="638590" y="3943311"/>
                  <a:pt x="823829" y="4055243"/>
                  <a:pt x="1032068" y="4124655"/>
                </a:cubicBezTo>
                <a:lnTo>
                  <a:pt x="1032081" y="4124655"/>
                </a:lnTo>
                <a:lnTo>
                  <a:pt x="1486742" y="3798917"/>
                </a:lnTo>
                <a:lnTo>
                  <a:pt x="1467650" y="4914817"/>
                </a:lnTo>
                <a:cubicBezTo>
                  <a:pt x="1467650" y="4915258"/>
                  <a:pt x="1467637" y="4915888"/>
                  <a:pt x="1467650" y="4916342"/>
                </a:cubicBezTo>
                <a:cubicBezTo>
                  <a:pt x="1468065" y="4940979"/>
                  <a:pt x="1488393" y="4960600"/>
                  <a:pt x="1513017" y="4960185"/>
                </a:cubicBezTo>
                <a:cubicBezTo>
                  <a:pt x="1537642" y="4959756"/>
                  <a:pt x="1557276" y="4939454"/>
                  <a:pt x="1556860" y="4914817"/>
                </a:cubicBezTo>
                <a:lnTo>
                  <a:pt x="1537768" y="3798917"/>
                </a:lnTo>
                <a:lnTo>
                  <a:pt x="1992429" y="4124655"/>
                </a:lnTo>
                <a:cubicBezTo>
                  <a:pt x="1992429" y="4124655"/>
                  <a:pt x="2394490" y="3938220"/>
                  <a:pt x="2550719" y="3790801"/>
                </a:cubicBezTo>
                <a:cubicBezTo>
                  <a:pt x="2509585" y="3762674"/>
                  <a:pt x="2469561" y="3729744"/>
                  <a:pt x="2431792" y="3691989"/>
                </a:cubicBezTo>
                <a:cubicBezTo>
                  <a:pt x="2210334" y="3470533"/>
                  <a:pt x="2150486" y="3171309"/>
                  <a:pt x="2298133" y="3023664"/>
                </a:cubicBezTo>
                <a:lnTo>
                  <a:pt x="2784073" y="3509599"/>
                </a:lnTo>
                <a:cubicBezTo>
                  <a:pt x="2937366" y="3271533"/>
                  <a:pt x="3024523" y="2989827"/>
                  <a:pt x="3024523" y="2692733"/>
                </a:cubicBezTo>
                <a:lnTo>
                  <a:pt x="3024523" y="2630366"/>
                </a:lnTo>
                <a:cubicBezTo>
                  <a:pt x="2972639" y="2640787"/>
                  <a:pt x="2917669" y="2646446"/>
                  <a:pt x="2860694" y="2646446"/>
                </a:cubicBezTo>
                <a:cubicBezTo>
                  <a:pt x="2547492" y="2646446"/>
                  <a:pt x="2293596" y="2477175"/>
                  <a:pt x="2293596" y="2268384"/>
                </a:cubicBezTo>
                <a:lnTo>
                  <a:pt x="3024523" y="2268384"/>
                </a:lnTo>
                <a:lnTo>
                  <a:pt x="3024523" y="2102112"/>
                </a:lnTo>
                <a:close/>
                <a:moveTo>
                  <a:pt x="1215543" y="3761136"/>
                </a:moveTo>
                <a:cubicBezTo>
                  <a:pt x="1111840" y="3864839"/>
                  <a:pt x="966045" y="3887182"/>
                  <a:pt x="889878" y="3811015"/>
                </a:cubicBezTo>
                <a:cubicBezTo>
                  <a:pt x="813723" y="3734861"/>
                  <a:pt x="836054" y="3589055"/>
                  <a:pt x="939757" y="3485353"/>
                </a:cubicBezTo>
                <a:cubicBezTo>
                  <a:pt x="1043460" y="3381650"/>
                  <a:pt x="1189255" y="3359307"/>
                  <a:pt x="1265410" y="3435461"/>
                </a:cubicBezTo>
                <a:cubicBezTo>
                  <a:pt x="1341577" y="3511628"/>
                  <a:pt x="1319246" y="3657421"/>
                  <a:pt x="1215543" y="3761136"/>
                </a:cubicBezTo>
                <a:close/>
              </a:path>
            </a:pathLst>
          </a:custGeom>
          <a:solidFill>
            <a:schemeClr val="accent4">
              <a:lumMod val="40000"/>
              <a:lumOff val="60000"/>
            </a:schemeClr>
          </a:solidFill>
          <a:ln w="762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26" name="Graphic 51" descr="A birch leaf">
            <a:extLst>
              <a:ext uri="{FF2B5EF4-FFF2-40B4-BE49-F238E27FC236}">
                <a16:creationId xmlns:a16="http://schemas.microsoft.com/office/drawing/2014/main" id="{FF4477B0-4E3F-458E-81E4-780951E273F3}"/>
              </a:ext>
            </a:extLst>
          </p:cNvPr>
          <p:cNvSpPr/>
          <p:nvPr/>
        </p:nvSpPr>
        <p:spPr>
          <a:xfrm>
            <a:off x="-2244373" y="-825332"/>
            <a:ext cx="4519906" cy="6125613"/>
          </a:xfrm>
          <a:custGeom>
            <a:avLst/>
            <a:gdLst>
              <a:gd name="connsiteX0" fmla="*/ 2906279 w 3140446"/>
              <a:gd name="connsiteY0" fmla="*/ 2392011 h 4165902"/>
              <a:gd name="connsiteX1" fmla="*/ 3058850 w 3140446"/>
              <a:gd name="connsiteY1" fmla="*/ 2140757 h 4165902"/>
              <a:gd name="connsiteX2" fmla="*/ 3140446 w 3140446"/>
              <a:gd name="connsiteY2" fmla="*/ 2070746 h 4165902"/>
              <a:gd name="connsiteX3" fmla="*/ 3021850 w 3140446"/>
              <a:gd name="connsiteY3" fmla="*/ 2029588 h 4165902"/>
              <a:gd name="connsiteX4" fmla="*/ 3112703 w 3140446"/>
              <a:gd name="connsiteY4" fmla="*/ 1926235 h 4165902"/>
              <a:gd name="connsiteX5" fmla="*/ 2972351 w 3140446"/>
              <a:gd name="connsiteY5" fmla="*/ 1902687 h 4165902"/>
              <a:gd name="connsiteX6" fmla="*/ 3079325 w 3140446"/>
              <a:gd name="connsiteY6" fmla="*/ 1793115 h 4165902"/>
              <a:gd name="connsiteX7" fmla="*/ 2925218 w 3140446"/>
              <a:gd name="connsiteY7" fmla="*/ 1775383 h 4165902"/>
              <a:gd name="connsiteX8" fmla="*/ 3031411 w 3140446"/>
              <a:gd name="connsiteY8" fmla="*/ 1655628 h 4165902"/>
              <a:gd name="connsiteX9" fmla="*/ 2875950 w 3140446"/>
              <a:gd name="connsiteY9" fmla="*/ 1648897 h 4165902"/>
              <a:gd name="connsiteX10" fmla="*/ 2974448 w 3140446"/>
              <a:gd name="connsiteY10" fmla="*/ 1522764 h 4165902"/>
              <a:gd name="connsiteX11" fmla="*/ 2818426 w 3140446"/>
              <a:gd name="connsiteY11" fmla="*/ 1525593 h 4165902"/>
              <a:gd name="connsiteX12" fmla="*/ 2909901 w 3140446"/>
              <a:gd name="connsiteY12" fmla="*/ 1394363 h 4165902"/>
              <a:gd name="connsiteX13" fmla="*/ 2753878 w 3140446"/>
              <a:gd name="connsiteY13" fmla="*/ 1405497 h 4165902"/>
              <a:gd name="connsiteX14" fmla="*/ 2838987 w 3140446"/>
              <a:gd name="connsiteY14" fmla="*/ 1270157 h 4165902"/>
              <a:gd name="connsiteX15" fmla="*/ 2683306 w 3140446"/>
              <a:gd name="connsiteY15" fmla="*/ 1288559 h 4165902"/>
              <a:gd name="connsiteX16" fmla="*/ 2762634 w 3140446"/>
              <a:gd name="connsiteY16" fmla="*/ 1149878 h 4165902"/>
              <a:gd name="connsiteX17" fmla="*/ 2607551 w 3140446"/>
              <a:gd name="connsiteY17" fmla="*/ 1174670 h 4165902"/>
              <a:gd name="connsiteX18" fmla="*/ 2681599 w 3140446"/>
              <a:gd name="connsiteY18" fmla="*/ 1033245 h 4165902"/>
              <a:gd name="connsiteX19" fmla="*/ 2527271 w 3140446"/>
              <a:gd name="connsiteY19" fmla="*/ 1063708 h 4165902"/>
              <a:gd name="connsiteX20" fmla="*/ 2596527 w 3140446"/>
              <a:gd name="connsiteY20" fmla="*/ 920014 h 4165902"/>
              <a:gd name="connsiteX21" fmla="*/ 2443065 w 3140446"/>
              <a:gd name="connsiteY21" fmla="*/ 955551 h 4165902"/>
              <a:gd name="connsiteX22" fmla="*/ 2507894 w 3140446"/>
              <a:gd name="connsiteY22" fmla="*/ 809967 h 4165902"/>
              <a:gd name="connsiteX23" fmla="*/ 2355359 w 3140446"/>
              <a:gd name="connsiteY23" fmla="*/ 850076 h 4165902"/>
              <a:gd name="connsiteX24" fmla="*/ 2416114 w 3140446"/>
              <a:gd name="connsiteY24" fmla="*/ 702883 h 4165902"/>
              <a:gd name="connsiteX25" fmla="*/ 2264531 w 3140446"/>
              <a:gd name="connsiteY25" fmla="*/ 747138 h 4165902"/>
              <a:gd name="connsiteX26" fmla="*/ 2321457 w 3140446"/>
              <a:gd name="connsiteY26" fmla="*/ 598530 h 4165902"/>
              <a:gd name="connsiteX27" fmla="*/ 2170874 w 3140446"/>
              <a:gd name="connsiteY27" fmla="*/ 646615 h 4165902"/>
              <a:gd name="connsiteX28" fmla="*/ 2224202 w 3140446"/>
              <a:gd name="connsiteY28" fmla="*/ 496824 h 4165902"/>
              <a:gd name="connsiteX29" fmla="*/ 2074643 w 3140446"/>
              <a:gd name="connsiteY29" fmla="*/ 548482 h 4165902"/>
              <a:gd name="connsiteX30" fmla="*/ 2124569 w 3140446"/>
              <a:gd name="connsiteY30" fmla="*/ 397642 h 4165902"/>
              <a:gd name="connsiteX31" fmla="*/ 1976084 w 3140446"/>
              <a:gd name="connsiteY31" fmla="*/ 452678 h 4165902"/>
              <a:gd name="connsiteX32" fmla="*/ 2022681 w 3140446"/>
              <a:gd name="connsiteY32" fmla="*/ 300924 h 4165902"/>
              <a:gd name="connsiteX33" fmla="*/ 1875329 w 3140446"/>
              <a:gd name="connsiteY33" fmla="*/ 359216 h 4165902"/>
              <a:gd name="connsiteX34" fmla="*/ 1918670 w 3140446"/>
              <a:gd name="connsiteY34" fmla="*/ 206632 h 4165902"/>
              <a:gd name="connsiteX35" fmla="*/ 1772513 w 3140446"/>
              <a:gd name="connsiteY35" fmla="*/ 268156 h 4165902"/>
              <a:gd name="connsiteX36" fmla="*/ 1756099 w 3140446"/>
              <a:gd name="connsiteY36" fmla="*/ 97560 h 4165902"/>
              <a:gd name="connsiteX37" fmla="*/ 1668441 w 3140446"/>
              <a:gd name="connsiteY37" fmla="*/ 175657 h 4165902"/>
              <a:gd name="connsiteX38" fmla="*/ 1560979 w 3140446"/>
              <a:gd name="connsiteY38" fmla="*/ 0 h 4165902"/>
              <a:gd name="connsiteX39" fmla="*/ 1472932 w 3140446"/>
              <a:gd name="connsiteY39" fmla="*/ 179620 h 4165902"/>
              <a:gd name="connsiteX40" fmla="*/ 1390250 w 3140446"/>
              <a:gd name="connsiteY40" fmla="*/ 97560 h 4165902"/>
              <a:gd name="connsiteX41" fmla="*/ 1367933 w 3140446"/>
              <a:gd name="connsiteY41" fmla="*/ 268156 h 4165902"/>
              <a:gd name="connsiteX42" fmla="*/ 1221789 w 3140446"/>
              <a:gd name="connsiteY42" fmla="*/ 206632 h 4165902"/>
              <a:gd name="connsiteX43" fmla="*/ 1265117 w 3140446"/>
              <a:gd name="connsiteY43" fmla="*/ 359216 h 4165902"/>
              <a:gd name="connsiteX44" fmla="*/ 1117766 w 3140446"/>
              <a:gd name="connsiteY44" fmla="*/ 300924 h 4165902"/>
              <a:gd name="connsiteX45" fmla="*/ 1164363 w 3140446"/>
              <a:gd name="connsiteY45" fmla="*/ 452678 h 4165902"/>
              <a:gd name="connsiteX46" fmla="*/ 1015889 w 3140446"/>
              <a:gd name="connsiteY46" fmla="*/ 397642 h 4165902"/>
              <a:gd name="connsiteX47" fmla="*/ 1065803 w 3140446"/>
              <a:gd name="connsiteY47" fmla="*/ 548482 h 4165902"/>
              <a:gd name="connsiteX48" fmla="*/ 916256 w 3140446"/>
              <a:gd name="connsiteY48" fmla="*/ 496824 h 4165902"/>
              <a:gd name="connsiteX49" fmla="*/ 969585 w 3140446"/>
              <a:gd name="connsiteY49" fmla="*/ 646615 h 4165902"/>
              <a:gd name="connsiteX50" fmla="*/ 819001 w 3140446"/>
              <a:gd name="connsiteY50" fmla="*/ 598530 h 4165902"/>
              <a:gd name="connsiteX51" fmla="*/ 875915 w 3140446"/>
              <a:gd name="connsiteY51" fmla="*/ 747138 h 4165902"/>
              <a:gd name="connsiteX52" fmla="*/ 724332 w 3140446"/>
              <a:gd name="connsiteY52" fmla="*/ 702883 h 4165902"/>
              <a:gd name="connsiteX53" fmla="*/ 785087 w 3140446"/>
              <a:gd name="connsiteY53" fmla="*/ 850076 h 4165902"/>
              <a:gd name="connsiteX54" fmla="*/ 632553 w 3140446"/>
              <a:gd name="connsiteY54" fmla="*/ 809967 h 4165902"/>
              <a:gd name="connsiteX55" fmla="*/ 697393 w 3140446"/>
              <a:gd name="connsiteY55" fmla="*/ 955551 h 4165902"/>
              <a:gd name="connsiteX56" fmla="*/ 543920 w 3140446"/>
              <a:gd name="connsiteY56" fmla="*/ 920014 h 4165902"/>
              <a:gd name="connsiteX57" fmla="*/ 613175 w 3140446"/>
              <a:gd name="connsiteY57" fmla="*/ 1063708 h 4165902"/>
              <a:gd name="connsiteX58" fmla="*/ 458848 w 3140446"/>
              <a:gd name="connsiteY58" fmla="*/ 1033245 h 4165902"/>
              <a:gd name="connsiteX59" fmla="*/ 532908 w 3140446"/>
              <a:gd name="connsiteY59" fmla="*/ 1174670 h 4165902"/>
              <a:gd name="connsiteX60" fmla="*/ 377824 w 3140446"/>
              <a:gd name="connsiteY60" fmla="*/ 1149878 h 4165902"/>
              <a:gd name="connsiteX61" fmla="*/ 457140 w 3140446"/>
              <a:gd name="connsiteY61" fmla="*/ 1288559 h 4165902"/>
              <a:gd name="connsiteX62" fmla="*/ 301472 w 3140446"/>
              <a:gd name="connsiteY62" fmla="*/ 1270157 h 4165902"/>
              <a:gd name="connsiteX63" fmla="*/ 386568 w 3140446"/>
              <a:gd name="connsiteY63" fmla="*/ 1405497 h 4165902"/>
              <a:gd name="connsiteX64" fmla="*/ 230546 w 3140446"/>
              <a:gd name="connsiteY64" fmla="*/ 1394363 h 4165902"/>
              <a:gd name="connsiteX65" fmla="*/ 322020 w 3140446"/>
              <a:gd name="connsiteY65" fmla="*/ 1525593 h 4165902"/>
              <a:gd name="connsiteX66" fmla="*/ 166010 w 3140446"/>
              <a:gd name="connsiteY66" fmla="*/ 1522764 h 4165902"/>
              <a:gd name="connsiteX67" fmla="*/ 264497 w 3140446"/>
              <a:gd name="connsiteY67" fmla="*/ 1648897 h 4165902"/>
              <a:gd name="connsiteX68" fmla="*/ 109047 w 3140446"/>
              <a:gd name="connsiteY68" fmla="*/ 1655628 h 4165902"/>
              <a:gd name="connsiteX69" fmla="*/ 215229 w 3140446"/>
              <a:gd name="connsiteY69" fmla="*/ 1775383 h 4165902"/>
              <a:gd name="connsiteX70" fmla="*/ 61133 w 3140446"/>
              <a:gd name="connsiteY70" fmla="*/ 1793115 h 4165902"/>
              <a:gd name="connsiteX71" fmla="*/ 175656 w 3140446"/>
              <a:gd name="connsiteY71" fmla="*/ 1904857 h 4165902"/>
              <a:gd name="connsiteX72" fmla="*/ 24073 w 3140446"/>
              <a:gd name="connsiteY72" fmla="*/ 1935211 h 4165902"/>
              <a:gd name="connsiteX73" fmla="*/ 146291 w 3140446"/>
              <a:gd name="connsiteY73" fmla="*/ 2036454 h 4165902"/>
              <a:gd name="connsiteX74" fmla="*/ 0 w 3140446"/>
              <a:gd name="connsiteY74" fmla="*/ 2081551 h 4165902"/>
              <a:gd name="connsiteX75" fmla="*/ 106438 w 3140446"/>
              <a:gd name="connsiteY75" fmla="*/ 2159989 h 4165902"/>
              <a:gd name="connsiteX76" fmla="*/ 190668 w 3140446"/>
              <a:gd name="connsiteY76" fmla="*/ 2290402 h 4165902"/>
              <a:gd name="connsiteX77" fmla="*/ 52621 w 3140446"/>
              <a:gd name="connsiteY77" fmla="*/ 2444912 h 4165902"/>
              <a:gd name="connsiteX78" fmla="*/ 48792 w 3140446"/>
              <a:gd name="connsiteY78" fmla="*/ 2536533 h 4165902"/>
              <a:gd name="connsiteX79" fmla="*/ 1073169 w 3140446"/>
              <a:gd name="connsiteY79" fmla="*/ 3512133 h 4165902"/>
              <a:gd name="connsiteX80" fmla="*/ 1197509 w 3140446"/>
              <a:gd name="connsiteY80" fmla="*/ 3505779 h 4165902"/>
              <a:gd name="connsiteX81" fmla="*/ 1548053 w 3140446"/>
              <a:gd name="connsiteY81" fmla="*/ 3825227 h 4165902"/>
              <a:gd name="connsiteX82" fmla="*/ 1542199 w 3140446"/>
              <a:gd name="connsiteY82" fmla="*/ 4121882 h 4165902"/>
              <a:gd name="connsiteX83" fmla="*/ 1542199 w 3140446"/>
              <a:gd name="connsiteY83" fmla="*/ 4123590 h 4165902"/>
              <a:gd name="connsiteX84" fmla="*/ 1586211 w 3140446"/>
              <a:gd name="connsiteY84" fmla="*/ 4165894 h 4165902"/>
              <a:gd name="connsiteX85" fmla="*/ 1628515 w 3140446"/>
              <a:gd name="connsiteY85" fmla="*/ 4121882 h 4165902"/>
              <a:gd name="connsiteX86" fmla="*/ 1622661 w 3140446"/>
              <a:gd name="connsiteY86" fmla="*/ 3825227 h 4165902"/>
              <a:gd name="connsiteX87" fmla="*/ 1973206 w 3140446"/>
              <a:gd name="connsiteY87" fmla="*/ 3505779 h 4165902"/>
              <a:gd name="connsiteX88" fmla="*/ 2097545 w 3140446"/>
              <a:gd name="connsiteY88" fmla="*/ 3512133 h 4165902"/>
              <a:gd name="connsiteX89" fmla="*/ 3107422 w 3140446"/>
              <a:gd name="connsiteY89" fmla="*/ 2731409 h 4165902"/>
              <a:gd name="connsiteX90" fmla="*/ 3090398 w 3140446"/>
              <a:gd name="connsiteY90" fmla="*/ 2729958 h 4165902"/>
              <a:gd name="connsiteX91" fmla="*/ 2906279 w 3140446"/>
              <a:gd name="connsiteY91" fmla="*/ 2392011 h 4165902"/>
              <a:gd name="connsiteX92" fmla="*/ 317118 w 3140446"/>
              <a:gd name="connsiteY92" fmla="*/ 2804823 h 4165902"/>
              <a:gd name="connsiteX93" fmla="*/ 219558 w 3140446"/>
              <a:gd name="connsiteY93" fmla="*/ 2707263 h 4165902"/>
              <a:gd name="connsiteX94" fmla="*/ 317118 w 3140446"/>
              <a:gd name="connsiteY94" fmla="*/ 2609703 h 4165902"/>
              <a:gd name="connsiteX95" fmla="*/ 414677 w 3140446"/>
              <a:gd name="connsiteY95" fmla="*/ 2707263 h 4165902"/>
              <a:gd name="connsiteX96" fmla="*/ 317118 w 3140446"/>
              <a:gd name="connsiteY96" fmla="*/ 2804823 h 4165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3140446" h="4165902">
                <a:moveTo>
                  <a:pt x="2906279" y="2392011"/>
                </a:moveTo>
                <a:cubicBezTo>
                  <a:pt x="2921876" y="2276804"/>
                  <a:pt x="2982424" y="2183159"/>
                  <a:pt x="3058850" y="2140757"/>
                </a:cubicBezTo>
                <a:cubicBezTo>
                  <a:pt x="3064533" y="2136477"/>
                  <a:pt x="3140446" y="2070746"/>
                  <a:pt x="3140446" y="2070746"/>
                </a:cubicBezTo>
                <a:lnTo>
                  <a:pt x="3021850" y="2029588"/>
                </a:lnTo>
                <a:lnTo>
                  <a:pt x="3112703" y="1926235"/>
                </a:lnTo>
                <a:lnTo>
                  <a:pt x="2972351" y="1902687"/>
                </a:lnTo>
                <a:lnTo>
                  <a:pt x="3079325" y="1793115"/>
                </a:lnTo>
                <a:lnTo>
                  <a:pt x="2925218" y="1775383"/>
                </a:lnTo>
                <a:lnTo>
                  <a:pt x="3031411" y="1655628"/>
                </a:lnTo>
                <a:lnTo>
                  <a:pt x="2875950" y="1648897"/>
                </a:lnTo>
                <a:lnTo>
                  <a:pt x="2974448" y="1522764"/>
                </a:lnTo>
                <a:lnTo>
                  <a:pt x="2818426" y="1525593"/>
                </a:lnTo>
                <a:lnTo>
                  <a:pt x="2909901" y="1394363"/>
                </a:lnTo>
                <a:lnTo>
                  <a:pt x="2753878" y="1405497"/>
                </a:lnTo>
                <a:lnTo>
                  <a:pt x="2838987" y="1270157"/>
                </a:lnTo>
                <a:lnTo>
                  <a:pt x="2683306" y="1288559"/>
                </a:lnTo>
                <a:lnTo>
                  <a:pt x="2762634" y="1149878"/>
                </a:lnTo>
                <a:lnTo>
                  <a:pt x="2607551" y="1174670"/>
                </a:lnTo>
                <a:lnTo>
                  <a:pt x="2681599" y="1033245"/>
                </a:lnTo>
                <a:lnTo>
                  <a:pt x="2527271" y="1063708"/>
                </a:lnTo>
                <a:lnTo>
                  <a:pt x="2596527" y="920014"/>
                </a:lnTo>
                <a:lnTo>
                  <a:pt x="2443065" y="955551"/>
                </a:lnTo>
                <a:lnTo>
                  <a:pt x="2507894" y="809967"/>
                </a:lnTo>
                <a:lnTo>
                  <a:pt x="2355359" y="850076"/>
                </a:lnTo>
                <a:lnTo>
                  <a:pt x="2416114" y="702883"/>
                </a:lnTo>
                <a:lnTo>
                  <a:pt x="2264531" y="747138"/>
                </a:lnTo>
                <a:lnTo>
                  <a:pt x="2321457" y="598530"/>
                </a:lnTo>
                <a:lnTo>
                  <a:pt x="2170874" y="646615"/>
                </a:lnTo>
                <a:lnTo>
                  <a:pt x="2224202" y="496824"/>
                </a:lnTo>
                <a:lnTo>
                  <a:pt x="2074643" y="548482"/>
                </a:lnTo>
                <a:lnTo>
                  <a:pt x="2124569" y="397642"/>
                </a:lnTo>
                <a:lnTo>
                  <a:pt x="1976084" y="452678"/>
                </a:lnTo>
                <a:lnTo>
                  <a:pt x="2022681" y="300924"/>
                </a:lnTo>
                <a:lnTo>
                  <a:pt x="1875329" y="359216"/>
                </a:lnTo>
                <a:lnTo>
                  <a:pt x="1918670" y="206632"/>
                </a:lnTo>
                <a:lnTo>
                  <a:pt x="1772513" y="268156"/>
                </a:lnTo>
                <a:lnTo>
                  <a:pt x="1756099" y="97560"/>
                </a:lnTo>
                <a:lnTo>
                  <a:pt x="1668441" y="175657"/>
                </a:lnTo>
                <a:lnTo>
                  <a:pt x="1560979" y="0"/>
                </a:lnTo>
                <a:lnTo>
                  <a:pt x="1472932" y="179620"/>
                </a:lnTo>
                <a:lnTo>
                  <a:pt x="1390250" y="97560"/>
                </a:lnTo>
                <a:lnTo>
                  <a:pt x="1367933" y="268156"/>
                </a:lnTo>
                <a:lnTo>
                  <a:pt x="1221789" y="206632"/>
                </a:lnTo>
                <a:lnTo>
                  <a:pt x="1265117" y="359216"/>
                </a:lnTo>
                <a:lnTo>
                  <a:pt x="1117766" y="300924"/>
                </a:lnTo>
                <a:lnTo>
                  <a:pt x="1164363" y="452678"/>
                </a:lnTo>
                <a:lnTo>
                  <a:pt x="1015889" y="397642"/>
                </a:lnTo>
                <a:lnTo>
                  <a:pt x="1065803" y="548482"/>
                </a:lnTo>
                <a:lnTo>
                  <a:pt x="916256" y="496824"/>
                </a:lnTo>
                <a:lnTo>
                  <a:pt x="969585" y="646615"/>
                </a:lnTo>
                <a:lnTo>
                  <a:pt x="819001" y="598530"/>
                </a:lnTo>
                <a:lnTo>
                  <a:pt x="875915" y="747138"/>
                </a:lnTo>
                <a:lnTo>
                  <a:pt x="724332" y="702883"/>
                </a:lnTo>
                <a:lnTo>
                  <a:pt x="785087" y="850076"/>
                </a:lnTo>
                <a:lnTo>
                  <a:pt x="632553" y="809967"/>
                </a:lnTo>
                <a:lnTo>
                  <a:pt x="697393" y="955551"/>
                </a:lnTo>
                <a:lnTo>
                  <a:pt x="543920" y="920014"/>
                </a:lnTo>
                <a:lnTo>
                  <a:pt x="613175" y="1063708"/>
                </a:lnTo>
                <a:lnTo>
                  <a:pt x="458848" y="1033245"/>
                </a:lnTo>
                <a:lnTo>
                  <a:pt x="532908" y="1174670"/>
                </a:lnTo>
                <a:lnTo>
                  <a:pt x="377824" y="1149878"/>
                </a:lnTo>
                <a:lnTo>
                  <a:pt x="457140" y="1288559"/>
                </a:lnTo>
                <a:lnTo>
                  <a:pt x="301472" y="1270157"/>
                </a:lnTo>
                <a:lnTo>
                  <a:pt x="386568" y="1405497"/>
                </a:lnTo>
                <a:lnTo>
                  <a:pt x="230546" y="1394363"/>
                </a:lnTo>
                <a:lnTo>
                  <a:pt x="322020" y="1525593"/>
                </a:lnTo>
                <a:lnTo>
                  <a:pt x="166010" y="1522764"/>
                </a:lnTo>
                <a:lnTo>
                  <a:pt x="264497" y="1648897"/>
                </a:lnTo>
                <a:lnTo>
                  <a:pt x="109047" y="1655628"/>
                </a:lnTo>
                <a:lnTo>
                  <a:pt x="215229" y="1775383"/>
                </a:lnTo>
                <a:lnTo>
                  <a:pt x="61133" y="1793115"/>
                </a:lnTo>
                <a:lnTo>
                  <a:pt x="175656" y="1904857"/>
                </a:lnTo>
                <a:lnTo>
                  <a:pt x="24073" y="1935211"/>
                </a:lnTo>
                <a:lnTo>
                  <a:pt x="146291" y="2036454"/>
                </a:lnTo>
                <a:lnTo>
                  <a:pt x="0" y="2081551"/>
                </a:lnTo>
                <a:cubicBezTo>
                  <a:pt x="0" y="2081551"/>
                  <a:pt x="90438" y="2148391"/>
                  <a:pt x="106438" y="2159989"/>
                </a:cubicBezTo>
                <a:cubicBezTo>
                  <a:pt x="157839" y="2190891"/>
                  <a:pt x="190668" y="2237829"/>
                  <a:pt x="190668" y="2290402"/>
                </a:cubicBezTo>
                <a:cubicBezTo>
                  <a:pt x="190668" y="2359584"/>
                  <a:pt x="133827" y="2418962"/>
                  <a:pt x="52621" y="2444912"/>
                </a:cubicBezTo>
                <a:cubicBezTo>
                  <a:pt x="50121" y="2475705"/>
                  <a:pt x="48792" y="2506265"/>
                  <a:pt x="48792" y="2536533"/>
                </a:cubicBezTo>
                <a:cubicBezTo>
                  <a:pt x="48792" y="3170673"/>
                  <a:pt x="463421" y="3512133"/>
                  <a:pt x="1073169" y="3512133"/>
                </a:cubicBezTo>
                <a:cubicBezTo>
                  <a:pt x="1117010" y="3512133"/>
                  <a:pt x="1158533" y="3509804"/>
                  <a:pt x="1197509" y="3505779"/>
                </a:cubicBezTo>
                <a:cubicBezTo>
                  <a:pt x="1387104" y="3486243"/>
                  <a:pt x="1551809" y="3634668"/>
                  <a:pt x="1548053" y="3825227"/>
                </a:cubicBezTo>
                <a:lnTo>
                  <a:pt x="1542199" y="4121882"/>
                </a:lnTo>
                <a:cubicBezTo>
                  <a:pt x="1542187" y="4122395"/>
                  <a:pt x="1542187" y="4123077"/>
                  <a:pt x="1542199" y="4123590"/>
                </a:cubicBezTo>
                <a:cubicBezTo>
                  <a:pt x="1542675" y="4147431"/>
                  <a:pt x="1562369" y="4166369"/>
                  <a:pt x="1586211" y="4165894"/>
                </a:cubicBezTo>
                <a:cubicBezTo>
                  <a:pt x="1610040" y="4165418"/>
                  <a:pt x="1628978" y="4145723"/>
                  <a:pt x="1628515" y="4121882"/>
                </a:cubicBezTo>
                <a:lnTo>
                  <a:pt x="1622661" y="3825227"/>
                </a:lnTo>
                <a:cubicBezTo>
                  <a:pt x="1618905" y="3634668"/>
                  <a:pt x="1783611" y="3486243"/>
                  <a:pt x="1973206" y="3505779"/>
                </a:cubicBezTo>
                <a:cubicBezTo>
                  <a:pt x="2012193" y="3509791"/>
                  <a:pt x="2053704" y="3512133"/>
                  <a:pt x="2097545" y="3512133"/>
                </a:cubicBezTo>
                <a:cubicBezTo>
                  <a:pt x="2641465" y="3512133"/>
                  <a:pt x="3029826" y="3240209"/>
                  <a:pt x="3107422" y="2731409"/>
                </a:cubicBezTo>
                <a:cubicBezTo>
                  <a:pt x="3101752" y="2731178"/>
                  <a:pt x="3096081" y="2730763"/>
                  <a:pt x="3090398" y="2729958"/>
                </a:cubicBezTo>
                <a:cubicBezTo>
                  <a:pt x="2965827" y="2712337"/>
                  <a:pt x="2883377" y="2561021"/>
                  <a:pt x="2906279" y="2392011"/>
                </a:cubicBezTo>
                <a:close/>
                <a:moveTo>
                  <a:pt x="317118" y="2804823"/>
                </a:moveTo>
                <a:cubicBezTo>
                  <a:pt x="263240" y="2804823"/>
                  <a:pt x="219558" y="2761141"/>
                  <a:pt x="219558" y="2707263"/>
                </a:cubicBezTo>
                <a:cubicBezTo>
                  <a:pt x="219558" y="2653386"/>
                  <a:pt x="263240" y="2609703"/>
                  <a:pt x="317118" y="2609703"/>
                </a:cubicBezTo>
                <a:cubicBezTo>
                  <a:pt x="370995" y="2609703"/>
                  <a:pt x="414677" y="2653386"/>
                  <a:pt x="414677" y="2707263"/>
                </a:cubicBezTo>
                <a:cubicBezTo>
                  <a:pt x="414677" y="2761141"/>
                  <a:pt x="370995" y="2804823"/>
                  <a:pt x="317118" y="2804823"/>
                </a:cubicBezTo>
                <a:close/>
              </a:path>
            </a:pathLst>
          </a:custGeom>
          <a:solidFill>
            <a:schemeClr val="accent4">
              <a:lumMod val="20000"/>
              <a:lumOff val="80000"/>
            </a:schemeClr>
          </a:solidFill>
          <a:ln w="70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10" name="TextBox 9">
            <a:extLst>
              <a:ext uri="{FF2B5EF4-FFF2-40B4-BE49-F238E27FC236}">
                <a16:creationId xmlns:a16="http://schemas.microsoft.com/office/drawing/2014/main" id="{4F306B87-289C-4FB9-A396-CEFF51AAE411}"/>
              </a:ext>
            </a:extLst>
          </p:cNvPr>
          <p:cNvSpPr txBox="1"/>
          <p:nvPr/>
        </p:nvSpPr>
        <p:spPr>
          <a:xfrm>
            <a:off x="-3596820" y="1172358"/>
            <a:ext cx="1916791" cy="2246769"/>
          </a:xfrm>
          <a:prstGeom prst="rect">
            <a:avLst/>
          </a:prstGeom>
          <a:solidFill>
            <a:srgbClr val="FFFFFF"/>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 Nêu tên những nước giáp phần đất liền của nước ta.</a:t>
            </a:r>
          </a:p>
        </p:txBody>
      </p:sp>
      <p:sp>
        <p:nvSpPr>
          <p:cNvPr id="11" name="TextBox 10">
            <a:extLst>
              <a:ext uri="{FF2B5EF4-FFF2-40B4-BE49-F238E27FC236}">
                <a16:creationId xmlns:a16="http://schemas.microsoft.com/office/drawing/2014/main" id="{2F947DCE-2038-442E-BDA2-584676835301}"/>
              </a:ext>
            </a:extLst>
          </p:cNvPr>
          <p:cNvSpPr txBox="1"/>
          <p:nvPr/>
        </p:nvSpPr>
        <p:spPr>
          <a:xfrm>
            <a:off x="-3241234" y="1026614"/>
            <a:ext cx="2064013" cy="31085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FFFFFF"/>
                </a:solidFill>
                <a:effectLst/>
                <a:uLnTx/>
                <a:uFillTx/>
                <a:latin typeface="Times New Roman" panose="02020603050405020304" pitchFamily="18" charset="0"/>
                <a:ea typeface="+mn-ea"/>
                <a:cs typeface="Times New Roman" panose="02020603050405020304" pitchFamily="18" charset="0"/>
              </a:rPr>
              <a:t>- Cho biết biển bao bọc phía nào phần đất liền của nước ta. - Tên biển là gì?</a:t>
            </a:r>
          </a:p>
        </p:txBody>
      </p:sp>
      <p:sp>
        <p:nvSpPr>
          <p:cNvPr id="12" name="TextBox 11">
            <a:extLst>
              <a:ext uri="{FF2B5EF4-FFF2-40B4-BE49-F238E27FC236}">
                <a16:creationId xmlns:a16="http://schemas.microsoft.com/office/drawing/2014/main" id="{251447EC-4E03-493B-805F-1CCDC905C26A}"/>
              </a:ext>
            </a:extLst>
          </p:cNvPr>
          <p:cNvSpPr txBox="1"/>
          <p:nvPr/>
        </p:nvSpPr>
        <p:spPr>
          <a:xfrm>
            <a:off x="132198" y="645477"/>
            <a:ext cx="2473737" cy="3108543"/>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r>
              <a:rPr kumimoji="0" lang="en-US" sz="2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Chỉ các</a:t>
            </a:r>
            <a:r>
              <a:rPr kumimoji="0" lang="en-US" sz="2800" b="0" i="0" u="none" strike="noStrike" kern="1200" cap="none" spc="0" normalizeH="0" noProof="0">
                <a:ln>
                  <a:noFill/>
                </a:ln>
                <a:solidFill>
                  <a:prstClr val="black"/>
                </a:solidFill>
                <a:effectLst/>
                <a:uLnTx/>
                <a:uFillTx/>
                <a:latin typeface="Times New Roman" panose="02020603050405020304" pitchFamily="18" charset="0"/>
                <a:ea typeface="+mn-ea"/>
                <a:cs typeface="Times New Roman" panose="02020603050405020304" pitchFamily="18" charset="0"/>
              </a:rPr>
              <a:t> đảo: Cát Bà, Bạch Long Vĩ, Côn Đảo, Phú Quốc; Quần đảo Hoàng Sa, Trường Sa.</a:t>
            </a:r>
            <a:endParaRPr kumimoji="0" lang="en-US" sz="2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endParaRPr>
          </a:p>
        </p:txBody>
      </p:sp>
      <p:sp>
        <p:nvSpPr>
          <p:cNvPr id="7" name="Text Box 10">
            <a:extLst>
              <a:ext uri="{FF2B5EF4-FFF2-40B4-BE49-F238E27FC236}">
                <a16:creationId xmlns:a16="http://schemas.microsoft.com/office/drawing/2014/main" id="{68E0C721-744B-4676-B9A2-16C9A28F34C0}"/>
              </a:ext>
            </a:extLst>
          </p:cNvPr>
          <p:cNvSpPr txBox="1">
            <a:spLocks noChangeArrowheads="1"/>
          </p:cNvSpPr>
          <p:nvPr/>
        </p:nvSpPr>
        <p:spPr bwMode="auto">
          <a:xfrm>
            <a:off x="3989891" y="168432"/>
            <a:ext cx="421221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28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1. Vị trí địa lí và giới hạn</a:t>
            </a:r>
          </a:p>
        </p:txBody>
      </p:sp>
      <p:pic>
        <p:nvPicPr>
          <p:cNvPr id="5" name="Picture 4">
            <a:extLst>
              <a:ext uri="{FF2B5EF4-FFF2-40B4-BE49-F238E27FC236}">
                <a16:creationId xmlns:a16="http://schemas.microsoft.com/office/drawing/2014/main" id="{1185D7EB-D5E6-457A-B636-E5260F8EFB29}"/>
              </a:ext>
            </a:extLst>
          </p:cNvPr>
          <p:cNvPicPr>
            <a:picLocks noChangeAspect="1"/>
          </p:cNvPicPr>
          <p:nvPr/>
        </p:nvPicPr>
        <p:blipFill rotWithShape="1">
          <a:blip r:embed="rId2"/>
          <a:srcRect l="6231"/>
          <a:stretch/>
        </p:blipFill>
        <p:spPr>
          <a:xfrm>
            <a:off x="2675182" y="0"/>
            <a:ext cx="9542218" cy="6857918"/>
          </a:xfrm>
          <a:prstGeom prst="rect">
            <a:avLst/>
          </a:prstGeom>
          <a:effectLst>
            <a:outerShdw blurRad="50800" dist="38100" dir="18900000" algn="bl" rotWithShape="0">
              <a:prstClr val="black">
                <a:alpha val="40000"/>
              </a:prstClr>
            </a:outerShdw>
          </a:effectLst>
        </p:spPr>
      </p:pic>
      <p:sp>
        <p:nvSpPr>
          <p:cNvPr id="6" name="TextBox 5">
            <a:extLst>
              <a:ext uri="{FF2B5EF4-FFF2-40B4-BE49-F238E27FC236}">
                <a16:creationId xmlns:a16="http://schemas.microsoft.com/office/drawing/2014/main" id="{450D1CAA-8FA7-47B8-9546-1277010DCCF5}"/>
              </a:ext>
            </a:extLst>
          </p:cNvPr>
          <p:cNvSpPr txBox="1"/>
          <p:nvPr/>
        </p:nvSpPr>
        <p:spPr>
          <a:xfrm>
            <a:off x="3657600" y="6488669"/>
            <a:ext cx="58793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Hình 1. Lược đồ Việt Nam trong khu vực Đông Nam Á</a:t>
            </a:r>
          </a:p>
        </p:txBody>
      </p:sp>
      <p:sp>
        <p:nvSpPr>
          <p:cNvPr id="8" name="TextBox 7">
            <a:extLst>
              <a:ext uri="{FF2B5EF4-FFF2-40B4-BE49-F238E27FC236}">
                <a16:creationId xmlns:a16="http://schemas.microsoft.com/office/drawing/2014/main" id="{90E29659-D6BC-4564-AFC2-2AB71135D615}"/>
              </a:ext>
            </a:extLst>
          </p:cNvPr>
          <p:cNvSpPr txBox="1"/>
          <p:nvPr/>
        </p:nvSpPr>
        <p:spPr>
          <a:xfrm>
            <a:off x="-4191000" y="206532"/>
            <a:ext cx="3719288" cy="55399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Quan sát hình 1, hãy:</a:t>
            </a:r>
          </a:p>
        </p:txBody>
      </p:sp>
      <p:sp>
        <p:nvSpPr>
          <p:cNvPr id="9" name="TextBox 8">
            <a:extLst>
              <a:ext uri="{FF2B5EF4-FFF2-40B4-BE49-F238E27FC236}">
                <a16:creationId xmlns:a16="http://schemas.microsoft.com/office/drawing/2014/main" id="{16931F0A-54C2-4A07-AD46-44AC0EC6388D}"/>
              </a:ext>
            </a:extLst>
          </p:cNvPr>
          <p:cNvSpPr txBox="1"/>
          <p:nvPr/>
        </p:nvSpPr>
        <p:spPr>
          <a:xfrm>
            <a:off x="-3211284" y="839212"/>
            <a:ext cx="1759856"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BFBFB"/>
                </a:solidFill>
                <a:effectLst/>
                <a:uLnTx/>
                <a:uFillTx/>
                <a:latin typeface="Times New Roman" panose="02020603050405020304" pitchFamily="18" charset="0"/>
                <a:ea typeface="+mn-ea"/>
                <a:cs typeface="Times New Roman" panose="02020603050405020304" pitchFamily="18" charset="0"/>
              </a:rPr>
              <a:t>- Chỉ phần đất liền của nước ta trên lược đồ.</a:t>
            </a:r>
          </a:p>
        </p:txBody>
      </p:sp>
      <p:pic>
        <p:nvPicPr>
          <p:cNvPr id="15" name="Picture 14">
            <a:extLst>
              <a:ext uri="{FF2B5EF4-FFF2-40B4-BE49-F238E27FC236}">
                <a16:creationId xmlns:a16="http://schemas.microsoft.com/office/drawing/2014/main" id="{B0B622D7-66AD-4F4D-B671-D772CCED18B4}"/>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6579"/>
          <a:stretch/>
        </p:blipFill>
        <p:spPr>
          <a:xfrm>
            <a:off x="2710595" y="0"/>
            <a:ext cx="9506804" cy="6857918"/>
          </a:xfrm>
          <a:prstGeom prst="rect">
            <a:avLst/>
          </a:prstGeom>
          <a:effectLst>
            <a:outerShdw blurRad="50800" dist="38100" dir="18900000" algn="bl" rotWithShape="0">
              <a:prstClr val="black">
                <a:alpha val="40000"/>
              </a:prstClr>
            </a:outerShdw>
          </a:effectLst>
        </p:spPr>
      </p:pic>
      <p:pic>
        <p:nvPicPr>
          <p:cNvPr id="14" name="Picture 13">
            <a:extLst>
              <a:ext uri="{FF2B5EF4-FFF2-40B4-BE49-F238E27FC236}">
                <a16:creationId xmlns:a16="http://schemas.microsoft.com/office/drawing/2014/main" id="{862BCAB1-0EA3-4904-9E60-7AA262E862FA}"/>
              </a:ext>
            </a:extLst>
          </p:cNvPr>
          <p:cNvPicPr>
            <a:picLocks noChangeAspect="1"/>
          </p:cNvPicPr>
          <p:nvPr/>
        </p:nvPicPr>
        <p:blipFill rotWithShape="1">
          <a:blip r:embed="rId5">
            <a:clrChange>
              <a:clrFrom>
                <a:srgbClr val="000000">
                  <a:alpha val="0"/>
                </a:srgbClr>
              </a:clrFrom>
              <a:clrTo>
                <a:srgbClr val="000000">
                  <a:alpha val="0"/>
                </a:srgbClr>
              </a:clrTo>
            </a:clrChange>
            <a:extLst>
              <a:ext uri="{BEBA8EAE-BF5A-486C-A8C5-ECC9F3942E4B}">
                <a14:imgProps xmlns:a14="http://schemas.microsoft.com/office/drawing/2010/main">
                  <a14:imgLayer r:embed="rId4">
                    <a14:imgEffect>
                      <a14:backgroundRemoval t="13557" b="49417" l="27744" r="40041">
                        <a14:foregroundMark x1="34553" y1="15015" x2="34553" y2="15015"/>
                        <a14:foregroundMark x1="33232" y1="13557" x2="33232" y2="13557"/>
                        <a14:foregroundMark x1="39736" y1="36006" x2="39736" y2="36006"/>
                        <a14:foregroundMark x1="33028" y1="49417" x2="33028" y2="49417"/>
                        <a14:foregroundMark x1="39837" y1="38484" x2="39837" y2="38484"/>
                        <a14:foregroundMark x1="40041" y1="40525" x2="40041" y2="40525"/>
                        <a14:foregroundMark x1="27744" y1="15306" x2="27744" y2="15306"/>
                        <a14:foregroundMark x1="29370" y1="18513" x2="29370" y2="18513"/>
                        <a14:foregroundMark x1="29370" y1="18659" x2="29370" y2="18659"/>
                        <a14:foregroundMark x1="29472" y1="18076" x2="30081" y2="19096"/>
                        <a14:foregroundMark x1="29065" y1="17201" x2="29370" y2="18222"/>
                        <a14:backgroundMark x1="29784" y1="19398" x2="29980" y2="19679"/>
                        <a14:backgroundMark x1="28150" y1="17055" x2="28487" y2="17537"/>
                        <a14:backgroundMark x1="30285" y1="20117" x2="31098" y2="19825"/>
                        <a14:backgroundMark x1="31707" y1="21283" x2="31707" y2="21283"/>
                        <a14:backgroundMark x1="31098" y1="24344" x2="33841" y2="33528"/>
                        <a14:backgroundMark x1="33841" y1="33528" x2="30589" y2="42274"/>
                        <a14:backgroundMark x1="30589" y1="42274" x2="29776" y2="42857"/>
                        <a14:backgroundMark x1="31707" y1="24927" x2="31911" y2="24927"/>
                        <a14:backgroundMark x1="32724" y1="26822" x2="32724" y2="26822"/>
                        <a14:backgroundMark x1="33841" y1="29009" x2="33841" y2="29009"/>
                        <a14:backgroundMark x1="34146" y1="29883" x2="34146" y2="29883"/>
                        <a14:backgroundMark x1="34858" y1="29592" x2="34858" y2="29592"/>
                        <a14:backgroundMark x1="34959" y1="31487" x2="34959" y2="31487"/>
                        <a14:backgroundMark x1="35671" y1="31778" x2="35671" y2="31778"/>
                        <a14:backgroundMark x1="35366" y1="36006" x2="35366" y2="36006"/>
                        <a14:backgroundMark x1="35671" y1="36006" x2="31199" y2="42857"/>
                        <a14:backgroundMark x1="31199" y1="42857" x2="31098" y2="43149"/>
                        <a14:backgroundMark x1="33841" y1="43440" x2="33841" y2="43440"/>
                        <a14:backgroundMark x1="36179" y1="37026" x2="36179" y2="37026"/>
                        <a14:backgroundMark x1="36280" y1="37609" x2="36280" y2="37609"/>
                        <a14:backgroundMark x1="36484" y1="40233" x2="36484" y2="40233"/>
                        <a14:backgroundMark x1="35976" y1="40816" x2="35976" y2="40816"/>
                        <a14:backgroundMark x1="28760" y1="24052" x2="28760" y2="24052"/>
                      </a14:backgroundRemoval>
                    </a14:imgEffect>
                    <a14:imgEffect>
                      <a14:saturation sat="300000"/>
                    </a14:imgEffect>
                  </a14:imgLayer>
                </a14:imgProps>
              </a:ext>
            </a:extLst>
          </a:blip>
          <a:srcRect l="26901" t="12185" r="58813" b="47671"/>
          <a:stretch/>
        </p:blipFill>
        <p:spPr>
          <a:xfrm>
            <a:off x="4777658" y="837046"/>
            <a:ext cx="1447800" cy="2743200"/>
          </a:xfrm>
          <a:prstGeom prst="rect">
            <a:avLst/>
          </a:prstGeom>
          <a:effectLst>
            <a:outerShdw blurRad="50800" dist="38100" dir="18900000" algn="bl" rotWithShape="0">
              <a:prstClr val="black">
                <a:alpha val="40000"/>
              </a:prstClr>
            </a:outerShdw>
          </a:effectLst>
        </p:spPr>
      </p:pic>
      <p:pic>
        <p:nvPicPr>
          <p:cNvPr id="16" name="Picture 15">
            <a:extLst>
              <a:ext uri="{FF2B5EF4-FFF2-40B4-BE49-F238E27FC236}">
                <a16:creationId xmlns:a16="http://schemas.microsoft.com/office/drawing/2014/main" id="{A976A936-18FE-48A3-AE90-644E41670A43}"/>
              </a:ext>
            </a:extLst>
          </p:cNvPr>
          <p:cNvPicPr>
            <a:picLocks noChangeAspect="1"/>
          </p:cNvPicPr>
          <p:nvPr/>
        </p:nvPicPr>
        <p:blipFill rotWithShape="1">
          <a:blip r:embed="rId6">
            <a:extLst>
              <a:ext uri="{BEBA8EAE-BF5A-486C-A8C5-ECC9F3942E4B}">
                <a14:imgProps xmlns:a14="http://schemas.microsoft.com/office/drawing/2010/main">
                  <a14:imgLayer r:embed="rId4">
                    <a14:imgEffect>
                      <a14:backgroundRemoval t="875" b="70991" l="23476" r="70732">
                        <a14:foregroundMark x1="24797" y1="39650" x2="24797" y2="39650"/>
                        <a14:foregroundMark x1="24797" y1="40233" x2="25000" y2="47813"/>
                        <a14:foregroundMark x1="25000" y1="47813" x2="33232" y2="56997"/>
                        <a14:foregroundMark x1="26931" y1="44023" x2="31707" y2="53499"/>
                        <a14:foregroundMark x1="31707" y1="53499" x2="33232" y2="60641"/>
                        <a14:foregroundMark x1="33232" y1="60641" x2="38821" y2="57143"/>
                        <a14:foregroundMark x1="62628" y1="13528" x2="65955" y2="7434"/>
                        <a14:foregroundMark x1="38821" y1="57143" x2="62034" y2="14617"/>
                        <a14:foregroundMark x1="59093" y1="11516" x2="57622" y2="12391"/>
                        <a14:foregroundMark x1="59395" y1="11336" x2="59093" y2="11516"/>
                        <a14:foregroundMark x1="61787" y1="9913" x2="61123" y2="10308"/>
                        <a14:foregroundMark x1="62769" y1="9329" x2="61787" y2="9913"/>
                        <a14:foregroundMark x1="65955" y1="7434" x2="62769" y2="9329"/>
                        <a14:foregroundMark x1="57622" y1="12391" x2="47561" y2="33382"/>
                        <a14:foregroundMark x1="47561" y1="33382" x2="41362" y2="58017"/>
                        <a14:foregroundMark x1="41362" y1="58017" x2="48069" y2="54810"/>
                        <a14:foregroundMark x1="48069" y1="54810" x2="53455" y2="47522"/>
                        <a14:foregroundMark x1="53455" y1="47522" x2="55996" y2="38192"/>
                        <a14:foregroundMark x1="55996" y1="38192" x2="54776" y2="27114"/>
                        <a14:foregroundMark x1="54776" y1="27114" x2="48679" y2="20991"/>
                        <a14:foregroundMark x1="48679" y1="20991" x2="44207" y2="25073"/>
                        <a14:foregroundMark x1="44207" y1="25073" x2="41667" y2="35423"/>
                        <a14:foregroundMark x1="41667" y1="35423" x2="43089" y2="42274"/>
                        <a14:foregroundMark x1="43089" y1="42274" x2="48984" y2="41837"/>
                        <a14:foregroundMark x1="48984" y1="41837" x2="52134" y2="36297"/>
                        <a14:foregroundMark x1="52134" y1="36297" x2="53354" y2="32653"/>
                        <a14:foregroundMark x1="63415" y1="3353" x2="69106" y2="6122"/>
                        <a14:foregroundMark x1="69106" y1="6122" x2="69614" y2="12974"/>
                        <a14:foregroundMark x1="69614" y1="12974" x2="55285" y2="27551"/>
                        <a14:foregroundMark x1="56402" y1="19096" x2="56402" y2="19096"/>
                        <a14:foregroundMark x1="37297" y1="21866" x2="43801" y2="29592"/>
                        <a14:foregroundMark x1="43801" y1="29592" x2="46341" y2="30029"/>
                        <a14:foregroundMark x1="40752" y1="21137" x2="50102" y2="25948"/>
                        <a14:foregroundMark x1="50102" y1="25948" x2="50203" y2="25948"/>
                        <a14:foregroundMark x1="39228" y1="25802" x2="44817" y2="35131"/>
                        <a14:foregroundMark x1="37500" y1="26822" x2="43598" y2="36152"/>
                        <a14:foregroundMark x1="41667" y1="37755" x2="40854" y2="47813"/>
                        <a14:foregroundMark x1="40854" y1="47813" x2="40447" y2="48980"/>
                        <a14:foregroundMark x1="32825" y1="54810" x2="41260" y2="49125"/>
                        <a14:foregroundMark x1="40752" y1="45918" x2="37195" y2="50437"/>
                        <a14:foregroundMark x1="36992" y1="47668" x2="35976" y2="48688"/>
                        <a14:foregroundMark x1="52744" y1="39796" x2="50711" y2="45481"/>
                        <a14:foregroundMark x1="24593" y1="43732" x2="26016" y2="52770"/>
                        <a14:foregroundMark x1="28069" y1="55831" x2="31199" y2="60496"/>
                        <a14:foregroundMark x1="26016" y1="52770" x2="28069" y2="55831"/>
                        <a14:foregroundMark x1="31199" y1="60496" x2="33943" y2="67638"/>
                        <a14:foregroundMark x1="33943" y1="67638" x2="39634" y2="64577"/>
                        <a14:foregroundMark x1="39634" y1="64577" x2="48577" y2="52915"/>
                        <a14:foregroundMark x1="33841" y1="58892" x2="41260" y2="63703"/>
                        <a14:foregroundMark x1="41159" y1="63703" x2="51626" y2="53644"/>
                        <a14:foregroundMark x1="51626" y1="53644" x2="53455" y2="48688"/>
                        <a14:foregroundMark x1="45528" y1="19679" x2="55183" y2="15598"/>
                        <a14:foregroundMark x1="42683" y1="19825" x2="52642" y2="16035"/>
                        <a14:foregroundMark x1="63618" y1="3499" x2="56809" y2="12536"/>
                        <a14:foregroundMark x1="62297" y1="3353" x2="61077" y2="5977"/>
                        <a14:foregroundMark x1="57622" y1="24927" x2="57419" y2="32362"/>
                        <a14:foregroundMark x1="61484" y1="1166" x2="60163" y2="5394"/>
                        <a14:foregroundMark x1="62602" y1="1458" x2="66972" y2="1312"/>
                        <a14:foregroundMark x1="69411" y1="2041" x2="70732" y2="3207"/>
                        <a14:foregroundMark x1="57215" y1="32799" x2="56199" y2="42274"/>
                        <a14:foregroundMark x1="56199" y1="42274" x2="55793" y2="43294"/>
                        <a14:foregroundMark x1="57520" y1="35569" x2="58537" y2="38776"/>
                        <a14:foregroundMark x1="26016" y1="40962" x2="26016" y2="40962"/>
                        <a14:foregroundMark x1="23476" y1="44606" x2="23476" y2="44606"/>
                        <a14:foregroundMark x1="32317" y1="68222" x2="32317" y2="68222"/>
                        <a14:foregroundMark x1="32825" y1="67930" x2="38008" y2="68076"/>
                        <a14:foregroundMark x1="38008" y1="68076" x2="38720" y2="67347"/>
                        <a14:foregroundMark x1="31911" y1="67930" x2="36890" y2="70991"/>
                        <a14:foregroundMark x1="36890" y1="70991" x2="39329" y2="66764"/>
                        <a14:backgroundMark x1="25203" y1="25802" x2="33841" y2="40962"/>
                        <a14:backgroundMark x1="26321" y1="19388" x2="34959" y2="32653"/>
                        <a14:backgroundMark x1="23577" y1="38484" x2="23577" y2="38484"/>
                        <a14:backgroundMark x1="26321" y1="55831" x2="26321" y2="55831"/>
                        <a14:backgroundMark x1="25610" y1="7434" x2="42276" y2="13411"/>
                        <a14:backgroundMark x1="60976" y1="11516" x2="60976" y2="11516"/>
                        <a14:backgroundMark x1="61280" y1="10350" x2="60772" y2="14286"/>
                        <a14:backgroundMark x1="61484" y1="9913" x2="61484" y2="9913"/>
                        <a14:backgroundMark x1="61585" y1="9329" x2="61585" y2="9329"/>
                      </a14:backgroundRemoval>
                    </a14:imgEffect>
                  </a14:imgLayer>
                </a14:imgProps>
              </a:ext>
            </a:extLst>
          </a:blip>
          <a:srcRect l="21128" r="27955" b="27777"/>
          <a:stretch/>
        </p:blipFill>
        <p:spPr>
          <a:xfrm>
            <a:off x="4191000" y="0"/>
            <a:ext cx="5181600" cy="4953000"/>
          </a:xfrm>
          <a:prstGeom prst="rect">
            <a:avLst/>
          </a:prstGeom>
          <a:effectLst>
            <a:outerShdw blurRad="50800" dist="38100" dir="18900000" algn="bl" rotWithShape="0">
              <a:prstClr val="black">
                <a:alpha val="40000"/>
              </a:prstClr>
            </a:outerShdw>
          </a:effectLst>
        </p:spPr>
      </p:pic>
      <p:pic>
        <p:nvPicPr>
          <p:cNvPr id="13" name="Picture 12">
            <a:extLst>
              <a:ext uri="{FF2B5EF4-FFF2-40B4-BE49-F238E27FC236}">
                <a16:creationId xmlns:a16="http://schemas.microsoft.com/office/drawing/2014/main" id="{2ADD58BE-FCA3-4A70-ACBA-E3A192D56BD6}"/>
              </a:ext>
            </a:extLst>
          </p:cNvPr>
          <p:cNvPicPr>
            <a:picLocks noChangeAspect="1"/>
          </p:cNvPicPr>
          <p:nvPr/>
        </p:nvPicPr>
        <p:blipFill rotWithShape="1">
          <a:blip r:embed="rId7">
            <a:extLst>
              <a:ext uri="{BEBA8EAE-BF5A-486C-A8C5-ECC9F3942E4B}">
                <a14:imgProps xmlns:a14="http://schemas.microsoft.com/office/drawing/2010/main">
                  <a14:imgLayer r:embed="rId4">
                    <a14:imgEffect>
                      <a14:backgroundRemoval t="292" b="24636" l="22663" r="61179">
                        <a14:foregroundMark x1="44614" y1="9038" x2="44614" y2="9038"/>
                        <a14:foregroundMark x1="21138" y1="437" x2="20528" y2="8017"/>
                        <a14:foregroundMark x1="23397" y1="14577" x2="23780" y2="15452"/>
                        <a14:foregroundMark x1="22337" y1="12153" x2="22951" y2="13557"/>
                        <a14:foregroundMark x1="20528" y1="8017" x2="21689" y2="10671"/>
                        <a14:foregroundMark x1="24789" y1="14577" x2="33028" y2="7434"/>
                        <a14:foregroundMark x1="23780" y1="15452" x2="24696" y2="14658"/>
                        <a14:foregroundMark x1="33028" y1="7434" x2="38720" y2="8601"/>
                        <a14:foregroundMark x1="38720" y1="8601" x2="40854" y2="17638"/>
                        <a14:foregroundMark x1="40854" y1="17638" x2="51423" y2="14140"/>
                        <a14:foregroundMark x1="58230" y1="8309" x2="58740" y2="7872"/>
                        <a14:foregroundMark x1="57889" y1="8601" x2="58230" y2="8309"/>
                        <a14:foregroundMark x1="57379" y1="9038" x2="57889" y2="8601"/>
                        <a14:foregroundMark x1="51423" y1="14140" x2="57379" y2="9038"/>
                        <a14:foregroundMark x1="45020" y1="2478" x2="33638" y2="11953"/>
                        <a14:foregroundMark x1="31098" y1="3061" x2="49187" y2="11662"/>
                        <a14:foregroundMark x1="53354" y1="3790" x2="41972" y2="14140"/>
                        <a14:foregroundMark x1="56098" y1="4956" x2="50711" y2="10204"/>
                        <a14:foregroundMark x1="57317" y1="4519" x2="53455" y2="8163"/>
                        <a14:foregroundMark x1="57528" y1="5842" x2="56504" y2="6706"/>
                        <a14:foregroundMark x1="55691" y1="2041" x2="30081" y2="2624"/>
                        <a14:foregroundMark x1="30081" y1="2624" x2="25305" y2="6414"/>
                        <a14:foregroundMark x1="25305" y1="6414" x2="25000" y2="12828"/>
                        <a14:foregroundMark x1="22358" y1="1020" x2="22629" y2="10201"/>
                        <a14:foregroundMark x1="60976" y1="729" x2="61179" y2="292"/>
                        <a14:foregroundMark x1="41565" y1="19388" x2="42378" y2="18367"/>
                        <a14:backgroundMark x1="27947" y1="15160" x2="31809" y2="19825"/>
                        <a14:backgroundMark x1="31809" y1="19825" x2="36992" y2="18222"/>
                        <a14:backgroundMark x1="35671" y1="14431" x2="35671" y2="14431"/>
                        <a14:backgroundMark x1="21748" y1="10641" x2="22154" y2="12245"/>
                        <a14:backgroundMark x1="22967" y1="13557" x2="22967" y2="14577"/>
                        <a14:backgroundMark x1="37093" y1="19534" x2="37500" y2="19971"/>
                        <a14:backgroundMark x1="40955" y1="21866" x2="41972" y2="26676"/>
                        <a14:backgroundMark x1="39431" y1="19242" x2="39431" y2="19242"/>
                        <a14:backgroundMark x1="61077" y1="583" x2="58740" y2="8017"/>
                        <a14:backgroundMark x1="58333" y1="8601" x2="58333" y2="8601"/>
                        <a14:backgroundMark x1="58537" y1="8017" x2="58537" y2="8017"/>
                        <a14:backgroundMark x1="58435" y1="8309" x2="58435" y2="8309"/>
                        <a14:backgroundMark x1="57724" y1="9038" x2="57724" y2="9038"/>
                        <a14:backgroundMark x1="57622" y1="9038" x2="57622" y2="9038"/>
                        <a14:backgroundMark x1="57215" y1="9038" x2="57215" y2="9038"/>
                        <a14:backgroundMark x1="30793" y1="20554" x2="30793" y2="20554"/>
                        <a14:backgroundMark x1="28557" y1="21720" x2="28557" y2="21720"/>
                        <a14:backgroundMark x1="29268" y1="16181" x2="25305" y2="20991"/>
                        <a14:backgroundMark x1="58333" y1="8309" x2="58333" y2="8309"/>
                        <a14:backgroundMark x1="40650" y1="19971" x2="40650" y2="19971"/>
                        <a14:backgroundMark x1="41159" y1="19534" x2="41159" y2="19534"/>
                        <a14:backgroundMark x1="42276" y1="19534" x2="42276" y2="19534"/>
                        <a14:backgroundMark x1="61382" y1="583" x2="61382" y2="583"/>
                      </a14:backgroundRemoval>
                    </a14:imgEffect>
                  </a14:imgLayer>
                </a14:imgProps>
              </a:ext>
            </a:extLst>
          </a:blip>
          <a:srcRect l="20378" r="36941" b="72222"/>
          <a:stretch/>
        </p:blipFill>
        <p:spPr>
          <a:xfrm>
            <a:off x="4117258" y="-9914"/>
            <a:ext cx="4343400" cy="1905000"/>
          </a:xfrm>
          <a:prstGeom prst="rect">
            <a:avLst/>
          </a:prstGeom>
          <a:effectLst>
            <a:outerShdw blurRad="50800" dist="38100" dir="18900000" algn="bl" rotWithShape="0">
              <a:prstClr val="black">
                <a:alpha val="40000"/>
              </a:prstClr>
            </a:outerShdw>
          </a:effectLst>
        </p:spPr>
      </p:pic>
      <p:pic>
        <p:nvPicPr>
          <p:cNvPr id="17" name="Picture 16">
            <a:extLst>
              <a:ext uri="{FF2B5EF4-FFF2-40B4-BE49-F238E27FC236}">
                <a16:creationId xmlns:a16="http://schemas.microsoft.com/office/drawing/2014/main" id="{7C8710D1-5052-4BE6-B1A5-A77671E0C669}"/>
              </a:ext>
            </a:extLst>
          </p:cNvPr>
          <p:cNvPicPr>
            <a:picLocks noChangeAspect="1"/>
          </p:cNvPicPr>
          <p:nvPr/>
        </p:nvPicPr>
        <p:blipFill rotWithShape="1">
          <a:blip r:embed="rId8">
            <a:grayscl/>
            <a:extLst>
              <a:ext uri="{BEBA8EAE-BF5A-486C-A8C5-ECC9F3942E4B}">
                <a14:imgProps xmlns:a14="http://schemas.microsoft.com/office/drawing/2010/main">
                  <a14:imgLayer r:embed="rId4">
                    <a14:imgEffect>
                      <a14:backgroundRemoval t="16181" b="36152" l="24492" r="36789">
                        <a14:foregroundMark x1="36280" y1="34985" x2="36280" y2="34985"/>
                        <a14:foregroundMark x1="36890" y1="34840" x2="36890" y2="34840"/>
                        <a14:foregroundMark x1="36179" y1="35714" x2="36179" y2="35714"/>
                        <a14:foregroundMark x1="34045" y1="35714" x2="34045" y2="35714"/>
                        <a14:foregroundMark x1="33638" y1="36152" x2="33638" y2="36152"/>
                        <a14:foregroundMark x1="25711" y1="18076" x2="25711" y2="18076"/>
                        <a14:foregroundMark x1="25610" y1="18076" x2="25610" y2="18076"/>
                        <a14:foregroundMark x1="25203" y1="18950" x2="25203" y2="18950"/>
                        <a14:foregroundMark x1="24593" y1="20262" x2="24593" y2="20262"/>
                        <a14:foregroundMark x1="25000" y1="19534" x2="25000" y2="19534"/>
                        <a14:foregroundMark x1="27541" y1="16181" x2="27541" y2="16181"/>
                        <a14:backgroundMark x1="32927" y1="23907" x2="32927" y2="23907"/>
                      </a14:backgroundRemoval>
                    </a14:imgEffect>
                  </a14:imgLayer>
                </a14:imgProps>
              </a:ext>
            </a:extLst>
          </a:blip>
          <a:srcRect l="23213" t="14445" r="62560" b="62221"/>
          <a:stretch/>
        </p:blipFill>
        <p:spPr>
          <a:xfrm>
            <a:off x="4422058" y="980686"/>
            <a:ext cx="1447800" cy="1600200"/>
          </a:xfrm>
          <a:prstGeom prst="rect">
            <a:avLst/>
          </a:prstGeom>
          <a:effectLst>
            <a:outerShdw blurRad="50800" dist="38100" dir="18900000" algn="bl" rotWithShape="0">
              <a:prstClr val="black">
                <a:alpha val="40000"/>
              </a:prstClr>
            </a:outerShdw>
          </a:effectLst>
        </p:spPr>
      </p:pic>
      <p:pic>
        <p:nvPicPr>
          <p:cNvPr id="18" name="Picture 17">
            <a:extLst>
              <a:ext uri="{FF2B5EF4-FFF2-40B4-BE49-F238E27FC236}">
                <a16:creationId xmlns:a16="http://schemas.microsoft.com/office/drawing/2014/main" id="{F0DEE9BE-D19D-473C-B46B-8C70B60934D3}"/>
              </a:ext>
            </a:extLst>
          </p:cNvPr>
          <p:cNvPicPr>
            <a:picLocks noChangeAspect="1"/>
          </p:cNvPicPr>
          <p:nvPr/>
        </p:nvPicPr>
        <p:blipFill rotWithShape="1">
          <a:blip r:embed="rId9">
            <a:grayscl/>
            <a:extLst>
              <a:ext uri="{BEBA8EAE-BF5A-486C-A8C5-ECC9F3942E4B}">
                <a14:imgProps xmlns:a14="http://schemas.microsoft.com/office/drawing/2010/main">
                  <a14:imgLayer r:embed="rId4">
                    <a14:imgEffect>
                      <a14:backgroundRemoval t="35569" b="45335" l="28150" r="36789">
                        <a14:foregroundMark x1="29573" y1="43732" x2="29573" y2="43732"/>
                        <a14:foregroundMark x1="28455" y1="40525" x2="28455" y2="40525"/>
                        <a14:foregroundMark x1="28760" y1="41691" x2="28760" y2="41691"/>
                        <a14:foregroundMark x1="28150" y1="41983" x2="28150" y2="41983"/>
                        <a14:foregroundMark x1="30793" y1="43586" x2="30793" y2="43586"/>
                        <a14:foregroundMark x1="36789" y1="39359" x2="36789" y2="39359"/>
                        <a14:backgroundMark x1="28150" y1="41254" x2="28150" y2="41254"/>
                        <a14:backgroundMark x1="28455" y1="41399" x2="28455" y2="41399"/>
                        <a14:backgroundMark x1="28455" y1="42420" x2="28455" y2="42420"/>
                        <a14:backgroundMark x1="28150" y1="41983" x2="28150" y2="41983"/>
                        <a14:backgroundMark x1="28354" y1="40671" x2="28354" y2="40671"/>
                      </a14:backgroundRemoval>
                    </a14:imgEffect>
                  </a14:imgLayer>
                </a14:imgProps>
              </a:ext>
            </a:extLst>
          </a:blip>
          <a:srcRect l="27117" t="34445" r="62400" b="53333"/>
          <a:stretch/>
        </p:blipFill>
        <p:spPr>
          <a:xfrm>
            <a:off x="4803058" y="2352792"/>
            <a:ext cx="1066800" cy="838200"/>
          </a:xfrm>
          <a:prstGeom prst="rect">
            <a:avLst/>
          </a:prstGeom>
          <a:effectLst>
            <a:outerShdw blurRad="50800" dist="38100" dir="18900000" algn="bl" rotWithShape="0">
              <a:prstClr val="black">
                <a:alpha val="40000"/>
              </a:prstClr>
            </a:outerShdw>
          </a:effectLst>
        </p:spPr>
      </p:pic>
      <p:sp>
        <p:nvSpPr>
          <p:cNvPr id="20" name="Oval 19">
            <a:extLst>
              <a:ext uri="{FF2B5EF4-FFF2-40B4-BE49-F238E27FC236}">
                <a16:creationId xmlns:a16="http://schemas.microsoft.com/office/drawing/2014/main" id="{8FFF00B1-43C3-4787-B6E9-7F629F3FB011}"/>
              </a:ext>
            </a:extLst>
          </p:cNvPr>
          <p:cNvSpPr/>
          <p:nvPr/>
        </p:nvSpPr>
        <p:spPr>
          <a:xfrm>
            <a:off x="5501558" y="1163354"/>
            <a:ext cx="1143000" cy="5703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22" name="Oval 21">
            <a:extLst>
              <a:ext uri="{FF2B5EF4-FFF2-40B4-BE49-F238E27FC236}">
                <a16:creationId xmlns:a16="http://schemas.microsoft.com/office/drawing/2014/main" id="{05007A6A-7435-46A5-BAF7-1E680A3D3574}"/>
              </a:ext>
            </a:extLst>
          </p:cNvPr>
          <p:cNvSpPr/>
          <p:nvPr/>
        </p:nvSpPr>
        <p:spPr>
          <a:xfrm>
            <a:off x="5238327" y="3344809"/>
            <a:ext cx="834731" cy="41651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23" name="Oval 22">
            <a:extLst>
              <a:ext uri="{FF2B5EF4-FFF2-40B4-BE49-F238E27FC236}">
                <a16:creationId xmlns:a16="http://schemas.microsoft.com/office/drawing/2014/main" id="{D1269612-F909-4FBF-B68F-BCF27193B3F2}"/>
              </a:ext>
            </a:extLst>
          </p:cNvPr>
          <p:cNvSpPr/>
          <p:nvPr/>
        </p:nvSpPr>
        <p:spPr>
          <a:xfrm rot="20207150">
            <a:off x="6091971" y="1927396"/>
            <a:ext cx="1091651" cy="544707"/>
          </a:xfrm>
          <a:prstGeom prst="ellipse">
            <a:avLst/>
          </a:prstGeom>
          <a:no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24" name="Oval 23">
            <a:extLst>
              <a:ext uri="{FF2B5EF4-FFF2-40B4-BE49-F238E27FC236}">
                <a16:creationId xmlns:a16="http://schemas.microsoft.com/office/drawing/2014/main" id="{C97A61FC-CD8A-4485-BEF8-81AFFDBA4F35}"/>
              </a:ext>
            </a:extLst>
          </p:cNvPr>
          <p:cNvSpPr/>
          <p:nvPr/>
        </p:nvSpPr>
        <p:spPr>
          <a:xfrm>
            <a:off x="4575468" y="3054684"/>
            <a:ext cx="834732" cy="41651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25" name="Oval 24">
            <a:extLst>
              <a:ext uri="{FF2B5EF4-FFF2-40B4-BE49-F238E27FC236}">
                <a16:creationId xmlns:a16="http://schemas.microsoft.com/office/drawing/2014/main" id="{B57FCB46-7E50-4EAA-83D7-CF80DD59F4CD}"/>
              </a:ext>
            </a:extLst>
          </p:cNvPr>
          <p:cNvSpPr/>
          <p:nvPr/>
        </p:nvSpPr>
        <p:spPr>
          <a:xfrm rot="19789264">
            <a:off x="6244323" y="2942114"/>
            <a:ext cx="1426059" cy="790377"/>
          </a:xfrm>
          <a:prstGeom prst="ellipse">
            <a:avLst/>
          </a:prstGeom>
          <a:noFill/>
          <a:ln>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9Slide02 Noi dung dai"/>
              <a:ea typeface="+mn-ea"/>
              <a:cs typeface="+mn-cs"/>
            </a:endParaRPr>
          </a:p>
        </p:txBody>
      </p:sp>
      <p:pic>
        <p:nvPicPr>
          <p:cNvPr id="30" name="Picture 29">
            <a:extLst>
              <a:ext uri="{FF2B5EF4-FFF2-40B4-BE49-F238E27FC236}">
                <a16:creationId xmlns:a16="http://schemas.microsoft.com/office/drawing/2014/main" id="{77ED743D-E470-43E7-9BB4-7F321E2BF72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flipH="1">
            <a:off x="0" y="4399527"/>
            <a:ext cx="1346201" cy="2933610"/>
          </a:xfrm>
          <a:prstGeom prst="rect">
            <a:avLst/>
          </a:prstGeom>
        </p:spPr>
      </p:pic>
    </p:spTree>
    <p:extLst>
      <p:ext uri="{BB962C8B-B14F-4D97-AF65-F5344CB8AC3E}">
        <p14:creationId xmlns:p14="http://schemas.microsoft.com/office/powerpoint/2010/main" val="415250998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grpId="0" nodeType="clickEffect">
                                  <p:stCondLst>
                                    <p:cond delay="0"/>
                                  </p:stCondLst>
                                  <p:childTnLst>
                                    <p:set>
                                      <p:cBhvr>
                                        <p:cTn id="38" dur="1" fill="hold">
                                          <p:stCondLst>
                                            <p:cond delay="0"/>
                                          </p:stCondLst>
                                        </p:cTn>
                                        <p:tgtEl>
                                          <p:spTgt spid="23"/>
                                        </p:tgtEl>
                                        <p:attrNameLst>
                                          <p:attrName>style.visibility</p:attrName>
                                        </p:attrNameLst>
                                      </p:cBhvr>
                                      <p:to>
                                        <p:strVal val="visible"/>
                                      </p:to>
                                    </p:set>
                                    <p:anim calcmode="lin" valueType="num">
                                      <p:cBhvr>
                                        <p:cTn id="39" dur="500" fill="hold"/>
                                        <p:tgtEl>
                                          <p:spTgt spid="23"/>
                                        </p:tgtEl>
                                        <p:attrNameLst>
                                          <p:attrName>ppt_w</p:attrName>
                                        </p:attrNameLst>
                                      </p:cBhvr>
                                      <p:tavLst>
                                        <p:tav tm="0">
                                          <p:val>
                                            <p:fltVal val="0"/>
                                          </p:val>
                                        </p:tav>
                                        <p:tav tm="100000">
                                          <p:val>
                                            <p:strVal val="#ppt_w"/>
                                          </p:val>
                                        </p:tav>
                                      </p:tavLst>
                                    </p:anim>
                                    <p:anim calcmode="lin" valueType="num">
                                      <p:cBhvr>
                                        <p:cTn id="40" dur="500" fill="hold"/>
                                        <p:tgtEl>
                                          <p:spTgt spid="23"/>
                                        </p:tgtEl>
                                        <p:attrNameLst>
                                          <p:attrName>ppt_h</p:attrName>
                                        </p:attrNameLst>
                                      </p:cBhvr>
                                      <p:tavLst>
                                        <p:tav tm="0">
                                          <p:val>
                                            <p:fltVal val="0"/>
                                          </p:val>
                                        </p:tav>
                                        <p:tav tm="100000">
                                          <p:val>
                                            <p:strVal val="#ppt_h"/>
                                          </p:val>
                                        </p:tav>
                                      </p:tavLst>
                                    </p:anim>
                                    <p:animEffect transition="in" filter="fade">
                                      <p:cBhvr>
                                        <p:cTn id="41" dur="500"/>
                                        <p:tgtEl>
                                          <p:spTgt spid="23"/>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16" fill="hold" grpId="0" nodeType="click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8" presetClass="emph" presetSubtype="0" fill="hold" grpId="1" nodeType="clickEffect">
                                  <p:stCondLst>
                                    <p:cond delay="0"/>
                                  </p:stCondLst>
                                  <p:childTnLst>
                                    <p:animRot by="21600000">
                                      <p:cBhvr>
                                        <p:cTn id="52" dur="2000" fill="hold"/>
                                        <p:tgtEl>
                                          <p:spTgt spid="23"/>
                                        </p:tgtEl>
                                        <p:attrNameLst>
                                          <p:attrName>r</p:attrName>
                                        </p:attrNameLst>
                                      </p:cBhvr>
                                    </p:animRot>
                                  </p:childTnLst>
                                </p:cTn>
                              </p:par>
                              <p:par>
                                <p:cTn id="53" presetID="8" presetClass="emph" presetSubtype="0" fill="hold" grpId="1" nodeType="withEffect">
                                  <p:stCondLst>
                                    <p:cond delay="0"/>
                                  </p:stCondLst>
                                  <p:childTnLst>
                                    <p:animRot by="21600000">
                                      <p:cBhvr>
                                        <p:cTn id="54" dur="2000" fill="hold"/>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23" grpId="0" animBg="1"/>
      <p:bldP spid="23" grpId="1" animBg="1"/>
      <p:bldP spid="24" grpId="0" animBg="1"/>
      <p:bldP spid="25" grpId="0" animBg="1"/>
      <p:bldP spid="25"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2">
            <a:extLst>
              <a:ext uri="{FF2B5EF4-FFF2-40B4-BE49-F238E27FC236}">
                <a16:creationId xmlns:a16="http://schemas.microsoft.com/office/drawing/2014/main" id="{6A1BEDE8-CF62-4329-AC2C-5178442919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22"/>
            <a:ext cx="12192000" cy="6857355"/>
          </a:xfrm>
          <a:prstGeom prst="rect">
            <a:avLst/>
          </a:prstGeom>
        </p:spPr>
      </p:pic>
      <p:pic>
        <p:nvPicPr>
          <p:cNvPr id="13" name="图片 14">
            <a:extLst>
              <a:ext uri="{FF2B5EF4-FFF2-40B4-BE49-F238E27FC236}">
                <a16:creationId xmlns:a16="http://schemas.microsoft.com/office/drawing/2014/main" id="{AA631BBD-613B-4EF7-BAE5-7C101D6BD45A}"/>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4171"/>
            <a:ext cx="10698480" cy="2754344"/>
          </a:xfrm>
          <a:prstGeom prst="rect">
            <a:avLst/>
          </a:prstGeom>
        </p:spPr>
      </p:pic>
      <p:pic>
        <p:nvPicPr>
          <p:cNvPr id="14" name="图片 26" descr="图片包含 鲜花, 植物&#10;&#10;描述已自动生成">
            <a:extLst>
              <a:ext uri="{FF2B5EF4-FFF2-40B4-BE49-F238E27FC236}">
                <a16:creationId xmlns:a16="http://schemas.microsoft.com/office/drawing/2014/main" id="{540CF260-962D-4B15-86F5-5EBA83B43628}"/>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l="65729"/>
          <a:stretch/>
        </p:blipFill>
        <p:spPr>
          <a:xfrm>
            <a:off x="8013470" y="-323"/>
            <a:ext cx="4178530" cy="5866626"/>
          </a:xfrm>
          <a:prstGeom prst="rect">
            <a:avLst/>
          </a:prstGeom>
        </p:spPr>
      </p:pic>
      <p:pic>
        <p:nvPicPr>
          <p:cNvPr id="15" name="图片 9" descr="图片包含 鲜花, 植物&#10;&#10;描述已自动生成">
            <a:extLst>
              <a:ext uri="{FF2B5EF4-FFF2-40B4-BE49-F238E27FC236}">
                <a16:creationId xmlns:a16="http://schemas.microsoft.com/office/drawing/2014/main" id="{E175369A-E3A9-40E4-B7FE-672E5BCDE2E7}"/>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t="14072" r="65729"/>
          <a:stretch/>
        </p:blipFill>
        <p:spPr>
          <a:xfrm>
            <a:off x="0" y="1714500"/>
            <a:ext cx="3441412" cy="4151803"/>
          </a:xfrm>
          <a:prstGeom prst="rect">
            <a:avLst/>
          </a:prstGeom>
        </p:spPr>
      </p:pic>
      <p:pic>
        <p:nvPicPr>
          <p:cNvPr id="16" name="图片 11">
            <a:extLst>
              <a:ext uri="{FF2B5EF4-FFF2-40B4-BE49-F238E27FC236}">
                <a16:creationId xmlns:a16="http://schemas.microsoft.com/office/drawing/2014/main" id="{DE09D36F-EDD4-4788-B43F-D1D93E6406E1}"/>
              </a:ext>
            </a:extLst>
          </p:cNvPr>
          <p:cNvPicPr>
            <a:picLocks noChangeAspect="1"/>
          </p:cNvPicPr>
          <p:nvPr/>
        </p:nvPicPr>
        <p:blipFill rotWithShape="1">
          <a:blip r:embed="rId7">
            <a:extLst>
              <a:ext uri="{28A0092B-C50C-407E-A947-70E740481C1C}">
                <a14:useLocalDpi xmlns:a14="http://schemas.microsoft.com/office/drawing/2010/main" val="0"/>
              </a:ext>
            </a:extLst>
          </a:blip>
          <a:srcRect l="70938"/>
          <a:stretch/>
        </p:blipFill>
        <p:spPr>
          <a:xfrm flipH="1">
            <a:off x="314325" y="5047497"/>
            <a:ext cx="3981450" cy="1810180"/>
          </a:xfrm>
          <a:prstGeom prst="rect">
            <a:avLst/>
          </a:prstGeom>
        </p:spPr>
      </p:pic>
      <p:pic>
        <p:nvPicPr>
          <p:cNvPr id="17" name="图片 6">
            <a:extLst>
              <a:ext uri="{FF2B5EF4-FFF2-40B4-BE49-F238E27FC236}">
                <a16:creationId xmlns:a16="http://schemas.microsoft.com/office/drawing/2014/main" id="{69E3EC48-5A79-459A-AF34-D29A17DF1D0F}"/>
              </a:ext>
            </a:extLst>
          </p:cNvPr>
          <p:cNvPicPr>
            <a:picLocks noChangeAspect="1"/>
          </p:cNvPicPr>
          <p:nvPr/>
        </p:nvPicPr>
        <p:blipFill rotWithShape="1">
          <a:blip r:embed="rId8">
            <a:extLst>
              <a:ext uri="{28A0092B-C50C-407E-A947-70E740481C1C}">
                <a14:useLocalDpi xmlns:a14="http://schemas.microsoft.com/office/drawing/2010/main" val="0"/>
              </a:ext>
            </a:extLst>
          </a:blip>
          <a:srcRect b="10367"/>
          <a:stretch/>
        </p:blipFill>
        <p:spPr>
          <a:xfrm>
            <a:off x="0" y="4057763"/>
            <a:ext cx="12192000" cy="2800237"/>
          </a:xfrm>
          <a:prstGeom prst="rect">
            <a:avLst/>
          </a:prstGeom>
        </p:spPr>
      </p:pic>
      <p:pic>
        <p:nvPicPr>
          <p:cNvPr id="18" name="图片 4">
            <a:extLst>
              <a:ext uri="{FF2B5EF4-FFF2-40B4-BE49-F238E27FC236}">
                <a16:creationId xmlns:a16="http://schemas.microsoft.com/office/drawing/2014/main" id="{4DBA8A4A-E3F5-4FE4-BCAC-93E42A4265F3}"/>
              </a:ext>
            </a:extLst>
          </p:cNvPr>
          <p:cNvPicPr>
            <a:picLocks noChangeAspect="1"/>
          </p:cNvPicPr>
          <p:nvPr/>
        </p:nvPicPr>
        <p:blipFill>
          <a:blip r:embed="rId9" cstate="hqprint">
            <a:extLst>
              <a:ext uri="{28A0092B-C50C-407E-A947-70E740481C1C}">
                <a14:useLocalDpi xmlns:a14="http://schemas.microsoft.com/office/drawing/2010/main" val="0"/>
              </a:ext>
            </a:extLst>
          </a:blip>
          <a:stretch>
            <a:fillRect/>
          </a:stretch>
        </p:blipFill>
        <p:spPr>
          <a:xfrm>
            <a:off x="0" y="5084624"/>
            <a:ext cx="12192000" cy="1773053"/>
          </a:xfrm>
          <a:prstGeom prst="rect">
            <a:avLst/>
          </a:prstGeom>
        </p:spPr>
      </p:pic>
      <p:sp>
        <p:nvSpPr>
          <p:cNvPr id="4" name="文本框 3">
            <a:extLst>
              <a:ext uri="{FF2B5EF4-FFF2-40B4-BE49-F238E27FC236}">
                <a16:creationId xmlns:a16="http://schemas.microsoft.com/office/drawing/2014/main" id="{620A6DCF-2F84-4EFA-8F13-4401DBAB8A00}"/>
              </a:ext>
            </a:extLst>
          </p:cNvPr>
          <p:cNvSpPr txBox="1"/>
          <p:nvPr/>
        </p:nvSpPr>
        <p:spPr>
          <a:xfrm>
            <a:off x="1474269" y="1738507"/>
            <a:ext cx="1630254" cy="923330"/>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6000">
                <a:solidFill>
                  <a:srgbClr val="995601"/>
                </a:solidFill>
                <a:latin typeface="UVN Mang Cau Nang" panose="03060902050402020B05" pitchFamily="66" charset="0"/>
                <a:ea typeface="字魂108号-新潮卡通体" panose="00000500000000000000" pitchFamily="2" charset="-122"/>
              </a:rPr>
              <a:t>ĐỐI</a:t>
            </a:r>
            <a:endParaRPr kumimoji="0" lang="zh-CN" altLang="en-US" sz="6000" b="0" i="0" u="none" strike="noStrike" kern="1200" cap="none" spc="0" normalizeH="0" baseline="0" noProof="0" dirty="0">
              <a:ln>
                <a:noFill/>
              </a:ln>
              <a:solidFill>
                <a:srgbClr val="995601"/>
              </a:solidFill>
              <a:effectLst/>
              <a:uLnTx/>
              <a:uFillTx/>
              <a:latin typeface="UVN Mang Cau Nang" panose="03060902050402020B05" pitchFamily="66" charset="0"/>
              <a:ea typeface="字魂108号-新潮卡通体" panose="00000500000000000000" pitchFamily="2" charset="-122"/>
            </a:endParaRPr>
          </a:p>
        </p:txBody>
      </p:sp>
      <p:sp>
        <p:nvSpPr>
          <p:cNvPr id="5" name="文本框 4">
            <a:extLst>
              <a:ext uri="{FF2B5EF4-FFF2-40B4-BE49-F238E27FC236}">
                <a16:creationId xmlns:a16="http://schemas.microsoft.com/office/drawing/2014/main" id="{98026626-14FB-4381-8C67-DD71FF2251B7}"/>
              </a:ext>
            </a:extLst>
          </p:cNvPr>
          <p:cNvSpPr txBox="1"/>
          <p:nvPr/>
        </p:nvSpPr>
        <p:spPr>
          <a:xfrm>
            <a:off x="3511872" y="1738507"/>
            <a:ext cx="1812997" cy="923330"/>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6000">
                <a:solidFill>
                  <a:srgbClr val="995601"/>
                </a:solidFill>
                <a:latin typeface="UVN Mang Cau Nang" panose="03060902050402020B05" pitchFamily="66" charset="0"/>
                <a:ea typeface="字魂108号-新潮卡通体" panose="00000500000000000000" pitchFamily="2" charset="-122"/>
              </a:rPr>
              <a:t>ĐÁP</a:t>
            </a:r>
            <a:endParaRPr kumimoji="0" lang="zh-CN" altLang="en-US" sz="6000" b="0" i="0" u="none" strike="noStrike" kern="1200" cap="none" spc="0" normalizeH="0" baseline="0" noProof="0" dirty="0">
              <a:ln>
                <a:noFill/>
              </a:ln>
              <a:solidFill>
                <a:srgbClr val="995601"/>
              </a:solidFill>
              <a:effectLst/>
              <a:uLnTx/>
              <a:uFillTx/>
              <a:latin typeface="UVN Mang Cau Nang" panose="03060902050402020B05" pitchFamily="66" charset="0"/>
              <a:ea typeface="字魂108号-新潮卡通体" panose="00000500000000000000" pitchFamily="2" charset="-122"/>
            </a:endParaRPr>
          </a:p>
        </p:txBody>
      </p:sp>
      <p:sp>
        <p:nvSpPr>
          <p:cNvPr id="6" name="文本框 5">
            <a:extLst>
              <a:ext uri="{FF2B5EF4-FFF2-40B4-BE49-F238E27FC236}">
                <a16:creationId xmlns:a16="http://schemas.microsoft.com/office/drawing/2014/main" id="{58D25341-6B91-4919-93DB-C1AA6D103860}"/>
              </a:ext>
            </a:extLst>
          </p:cNvPr>
          <p:cNvSpPr txBox="1"/>
          <p:nvPr/>
        </p:nvSpPr>
        <p:spPr>
          <a:xfrm>
            <a:off x="5439441" y="1738507"/>
            <a:ext cx="3255699" cy="923330"/>
          </a:xfrm>
          <a:prstGeom prst="rect">
            <a:avLst/>
          </a:prstGeom>
          <a:noFill/>
        </p:spPr>
        <p:txBody>
          <a:bodyPr wrap="none" lIns="0" tIns="0" rIns="0" bIns="0" rtlCol="0">
            <a:spAutoFit/>
          </a:bodyPr>
          <a:lstStyle>
            <a:defPPr>
              <a:defRPr lang="zh-CN"/>
            </a:defPPr>
            <a:lvl1pPr>
              <a:defRPr sz="10700">
                <a:latin typeface="字魂73号-江南手书" panose="00000500000000000000" pitchFamily="2" charset="-122"/>
                <a:ea typeface="字魂73号-江南手书" panose="00000500000000000000" pitchFamily="2" charset="-122"/>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000" b="0" i="0" u="none" strike="noStrike" kern="1200" cap="none" spc="0" normalizeH="0" baseline="0" noProof="0">
                <a:ln>
                  <a:noFill/>
                </a:ln>
                <a:solidFill>
                  <a:srgbClr val="995601"/>
                </a:solidFill>
                <a:effectLst/>
                <a:uLnTx/>
                <a:uFillTx/>
                <a:latin typeface="UVN Mang Cau Nang" panose="03060902050402020B05" pitchFamily="66" charset="0"/>
                <a:ea typeface="字魂108号-新潮卡通体" panose="00000500000000000000" pitchFamily="2" charset="-122"/>
                <a:cs typeface="+mn-cs"/>
              </a:rPr>
              <a:t>NHANH</a:t>
            </a:r>
            <a:endParaRPr kumimoji="0" lang="zh-CN" altLang="en-US" sz="6000" b="0" i="0" u="none" strike="noStrike" kern="1200" cap="none" spc="0" normalizeH="0" baseline="0" noProof="0" dirty="0">
              <a:ln>
                <a:noFill/>
              </a:ln>
              <a:solidFill>
                <a:srgbClr val="995601"/>
              </a:solidFill>
              <a:effectLst/>
              <a:uLnTx/>
              <a:uFillTx/>
              <a:latin typeface="UVN Mang Cau Nang" panose="03060902050402020B05" pitchFamily="66" charset="0"/>
              <a:ea typeface="字魂108号-新潮卡通体" panose="00000500000000000000" pitchFamily="2" charset="-122"/>
              <a:cs typeface="+mn-cs"/>
            </a:endParaRPr>
          </a:p>
        </p:txBody>
      </p:sp>
      <p:pic>
        <p:nvPicPr>
          <p:cNvPr id="10" name="图片 9">
            <a:extLst>
              <a:ext uri="{FF2B5EF4-FFF2-40B4-BE49-F238E27FC236}">
                <a16:creationId xmlns:a16="http://schemas.microsoft.com/office/drawing/2014/main" id="{660D569E-1E4D-42F2-B1A9-190BD2E173CB}"/>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6061296" y="4071911"/>
            <a:ext cx="1409466" cy="1089133"/>
          </a:xfrm>
          <a:prstGeom prst="rect">
            <a:avLst/>
          </a:prstGeom>
        </p:spPr>
      </p:pic>
    </p:spTree>
    <p:extLst>
      <p:ext uri="{BB962C8B-B14F-4D97-AF65-F5344CB8AC3E}">
        <p14:creationId xmlns:p14="http://schemas.microsoft.com/office/powerpoint/2010/main" val="258597832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8" presetClass="entr" presetSubtype="0" accel="50000" fill="hold" grpId="0" nodeType="clickEffect">
                                  <p:stCondLst>
                                    <p:cond delay="0"/>
                                  </p:stCondLst>
                                  <p:iterate type="lt">
                                    <p:tmPct val="50000"/>
                                  </p:iterate>
                                  <p:childTnLst>
                                    <p:set>
                                      <p:cBhvr>
                                        <p:cTn id="6" dur="1" fill="hold">
                                          <p:stCondLst>
                                            <p:cond delay="0"/>
                                          </p:stCondLst>
                                        </p:cTn>
                                        <p:tgtEl>
                                          <p:spTgt spid="4"/>
                                        </p:tgtEl>
                                        <p:attrNameLst>
                                          <p:attrName>style.visibility</p:attrName>
                                        </p:attrNameLst>
                                      </p:cBhvr>
                                      <p:to>
                                        <p:strVal val="visible"/>
                                      </p:to>
                                    </p:set>
                                    <p:set>
                                      <p:cBhvr>
                                        <p:cTn id="7" dur="455" fill="hold">
                                          <p:stCondLst>
                                            <p:cond delay="0"/>
                                          </p:stCondLst>
                                        </p:cTn>
                                        <p:tgtEl>
                                          <p:spTgt spid="4"/>
                                        </p:tgtEl>
                                        <p:attrNameLst>
                                          <p:attrName>style.rotation</p:attrName>
                                        </p:attrNameLst>
                                      </p:cBhvr>
                                      <p:to>
                                        <p:strVal val="-45.0"/>
                                      </p:to>
                                    </p:set>
                                    <p:anim calcmode="lin" valueType="num">
                                      <p:cBhvr>
                                        <p:cTn id="8" dur="455" fill="hold">
                                          <p:stCondLst>
                                            <p:cond delay="455"/>
                                          </p:stCondLst>
                                        </p:cTn>
                                        <p:tgtEl>
                                          <p:spTgt spid="4"/>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4"/>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4"/>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4"/>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00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5"/>
                                        </p:tgtEl>
                                        <p:attrNameLst>
                                          <p:attrName>style.visibility</p:attrName>
                                        </p:attrNameLst>
                                      </p:cBhvr>
                                      <p:to>
                                        <p:strVal val="visible"/>
                                      </p:to>
                                    </p:set>
                                    <p:set>
                                      <p:cBhvr>
                                        <p:cTn id="15" dur="455" fill="hold">
                                          <p:stCondLst>
                                            <p:cond delay="0"/>
                                          </p:stCondLst>
                                        </p:cTn>
                                        <p:tgtEl>
                                          <p:spTgt spid="5"/>
                                        </p:tgtEl>
                                        <p:attrNameLst>
                                          <p:attrName>style.rotation</p:attrName>
                                        </p:attrNameLst>
                                      </p:cBhvr>
                                      <p:to>
                                        <p:strVal val="-45.0"/>
                                      </p:to>
                                    </p:set>
                                    <p:anim calcmode="lin" valueType="num">
                                      <p:cBhvr>
                                        <p:cTn id="16" dur="455" fill="hold">
                                          <p:stCondLst>
                                            <p:cond delay="455"/>
                                          </p:stCondLst>
                                        </p:cTn>
                                        <p:tgtEl>
                                          <p:spTgt spid="5"/>
                                        </p:tgtEl>
                                        <p:attrNameLst>
                                          <p:attrName>style.rotation</p:attrName>
                                        </p:attrNameLst>
                                      </p:cBhvr>
                                      <p:tavLst>
                                        <p:tav tm="0">
                                          <p:val>
                                            <p:fltVal val="-45"/>
                                          </p:val>
                                        </p:tav>
                                        <p:tav tm="69900">
                                          <p:val>
                                            <p:fltVal val="45"/>
                                          </p:val>
                                        </p:tav>
                                        <p:tav tm="100000">
                                          <p:val>
                                            <p:fltVal val="0"/>
                                          </p:val>
                                        </p:tav>
                                      </p:tavLst>
                                    </p:anim>
                                    <p:anim calcmode="lin" valueType="num">
                                      <p:cBhvr>
                                        <p:cTn id="17" dur="455" fill="hold">
                                          <p:stCondLst>
                                            <p:cond delay="0"/>
                                          </p:stCondLst>
                                        </p:cTn>
                                        <p:tgtEl>
                                          <p:spTgt spid="5"/>
                                        </p:tgtEl>
                                        <p:attrNameLst>
                                          <p:attrName>ppt_y</p:attrName>
                                        </p:attrNameLst>
                                      </p:cBhvr>
                                      <p:tavLst>
                                        <p:tav tm="0">
                                          <p:val>
                                            <p:strVal val="#ppt_y-1"/>
                                          </p:val>
                                        </p:tav>
                                        <p:tav tm="100000">
                                          <p:val>
                                            <p:strVal val="#ppt_y-(0.354*#ppt_w-0.172*#ppt_h)"/>
                                          </p:val>
                                        </p:tav>
                                      </p:tavLst>
                                    </p:anim>
                                    <p:anim calcmode="lin" valueType="num">
                                      <p:cBhvr>
                                        <p:cTn id="18" dur="156" decel="50000" autoRev="1" fill="hold">
                                          <p:stCondLst>
                                            <p:cond delay="455"/>
                                          </p:stCondLst>
                                        </p:cTn>
                                        <p:tgtEl>
                                          <p:spTgt spid="5"/>
                                        </p:tgtEl>
                                        <p:attrNameLst>
                                          <p:attrName>ppt_y</p:attrName>
                                        </p:attrNameLst>
                                      </p:cBhvr>
                                      <p:tavLst>
                                        <p:tav tm="0">
                                          <p:val>
                                            <p:strVal val="#ppt_y-(0.354*#ppt_w-0.172*#ppt_h)"/>
                                          </p:val>
                                        </p:tav>
                                        <p:tav tm="100000">
                                          <p:val>
                                            <p:strVal val="#ppt_y-(0.354*#ppt_w-0.172*#ppt_h)-#ppt_h/2"/>
                                          </p:val>
                                        </p:tav>
                                      </p:tavLst>
                                    </p:anim>
                                    <p:anim calcmode="lin" valueType="num">
                                      <p:cBhvr>
                                        <p:cTn id="19" dur="136" fill="hold">
                                          <p:stCondLst>
                                            <p:cond delay="864"/>
                                          </p:stCondLst>
                                        </p:cTn>
                                        <p:tgtEl>
                                          <p:spTgt spid="5"/>
                                        </p:tgtEl>
                                        <p:attrNameLst>
                                          <p:attrName>ppt_y</p:attrName>
                                        </p:attrNameLst>
                                      </p:cBhvr>
                                      <p:tavLst>
                                        <p:tav tm="0">
                                          <p:val>
                                            <p:strVal val="#ppt_y-(0.354*#ppt_w-0.172*#ppt_h)"/>
                                          </p:val>
                                        </p:tav>
                                        <p:tav tm="100000">
                                          <p:val>
                                            <p:strVal val="#ppt_y"/>
                                          </p:val>
                                        </p:tav>
                                      </p:tavLst>
                                    </p:anim>
                                  </p:childTnLst>
                                </p:cTn>
                              </p:par>
                            </p:childTnLst>
                          </p:cTn>
                        </p:par>
                        <p:par>
                          <p:cTn id="20" fill="hold">
                            <p:stCondLst>
                              <p:cond delay="4000"/>
                            </p:stCondLst>
                            <p:childTnLst>
                              <p:par>
                                <p:cTn id="21" presetID="38" presetClass="entr" presetSubtype="0" accel="50000" fill="hold" grpId="0" nodeType="afterEffect">
                                  <p:stCondLst>
                                    <p:cond delay="0"/>
                                  </p:stCondLst>
                                  <p:iterate type="lt">
                                    <p:tmPct val="50000"/>
                                  </p:iterate>
                                  <p:childTnLst>
                                    <p:set>
                                      <p:cBhvr>
                                        <p:cTn id="22" dur="1" fill="hold">
                                          <p:stCondLst>
                                            <p:cond delay="0"/>
                                          </p:stCondLst>
                                        </p:cTn>
                                        <p:tgtEl>
                                          <p:spTgt spid="6"/>
                                        </p:tgtEl>
                                        <p:attrNameLst>
                                          <p:attrName>style.visibility</p:attrName>
                                        </p:attrNameLst>
                                      </p:cBhvr>
                                      <p:to>
                                        <p:strVal val="visible"/>
                                      </p:to>
                                    </p:set>
                                    <p:set>
                                      <p:cBhvr>
                                        <p:cTn id="23" dur="455" fill="hold">
                                          <p:stCondLst>
                                            <p:cond delay="0"/>
                                          </p:stCondLst>
                                        </p:cTn>
                                        <p:tgtEl>
                                          <p:spTgt spid="6"/>
                                        </p:tgtEl>
                                        <p:attrNameLst>
                                          <p:attrName>style.rotation</p:attrName>
                                        </p:attrNameLst>
                                      </p:cBhvr>
                                      <p:to>
                                        <p:strVal val="-45.0"/>
                                      </p:to>
                                    </p:set>
                                    <p:anim calcmode="lin" valueType="num">
                                      <p:cBhvr>
                                        <p:cTn id="24" dur="455" fill="hold">
                                          <p:stCondLst>
                                            <p:cond delay="455"/>
                                          </p:stCondLst>
                                        </p:cTn>
                                        <p:tgtEl>
                                          <p:spTgt spid="6"/>
                                        </p:tgtEl>
                                        <p:attrNameLst>
                                          <p:attrName>style.rotation</p:attrName>
                                        </p:attrNameLst>
                                      </p:cBhvr>
                                      <p:tavLst>
                                        <p:tav tm="0">
                                          <p:val>
                                            <p:fltVal val="-45"/>
                                          </p:val>
                                        </p:tav>
                                        <p:tav tm="69900">
                                          <p:val>
                                            <p:fltVal val="45"/>
                                          </p:val>
                                        </p:tav>
                                        <p:tav tm="100000">
                                          <p:val>
                                            <p:fltVal val="0"/>
                                          </p:val>
                                        </p:tav>
                                      </p:tavLst>
                                    </p:anim>
                                    <p:anim calcmode="lin" valueType="num">
                                      <p:cBhvr>
                                        <p:cTn id="25" dur="455" fill="hold">
                                          <p:stCondLst>
                                            <p:cond delay="0"/>
                                          </p:stCondLst>
                                        </p:cTn>
                                        <p:tgtEl>
                                          <p:spTgt spid="6"/>
                                        </p:tgtEl>
                                        <p:attrNameLst>
                                          <p:attrName>ppt_y</p:attrName>
                                        </p:attrNameLst>
                                      </p:cBhvr>
                                      <p:tavLst>
                                        <p:tav tm="0">
                                          <p:val>
                                            <p:strVal val="#ppt_y-1"/>
                                          </p:val>
                                        </p:tav>
                                        <p:tav tm="100000">
                                          <p:val>
                                            <p:strVal val="#ppt_y-(0.354*#ppt_w-0.172*#ppt_h)"/>
                                          </p:val>
                                        </p:tav>
                                      </p:tavLst>
                                    </p:anim>
                                    <p:anim calcmode="lin" valueType="num">
                                      <p:cBhvr>
                                        <p:cTn id="26" dur="156" decel="50000" autoRev="1" fill="hold">
                                          <p:stCondLst>
                                            <p:cond delay="455"/>
                                          </p:stCondLst>
                                        </p:cTn>
                                        <p:tgtEl>
                                          <p:spTgt spid="6"/>
                                        </p:tgtEl>
                                        <p:attrNameLst>
                                          <p:attrName>ppt_y</p:attrName>
                                        </p:attrNameLst>
                                      </p:cBhvr>
                                      <p:tavLst>
                                        <p:tav tm="0">
                                          <p:val>
                                            <p:strVal val="#ppt_y-(0.354*#ppt_w-0.172*#ppt_h)"/>
                                          </p:val>
                                        </p:tav>
                                        <p:tav tm="100000">
                                          <p:val>
                                            <p:strVal val="#ppt_y-(0.354*#ppt_w-0.172*#ppt_h)-#ppt_h/2"/>
                                          </p:val>
                                        </p:tav>
                                      </p:tavLst>
                                    </p:anim>
                                    <p:anim calcmode="lin" valueType="num">
                                      <p:cBhvr>
                                        <p:cTn id="27" dur="136" fill="hold">
                                          <p:stCondLst>
                                            <p:cond delay="864"/>
                                          </p:stCondLst>
                                        </p:cTn>
                                        <p:tgtEl>
                                          <p:spTgt spid="6"/>
                                        </p:tgtEl>
                                        <p:attrNameLst>
                                          <p:attrName>ppt_y</p:attrName>
                                        </p:attrNameLst>
                                      </p:cBhvr>
                                      <p:tavLst>
                                        <p:tav tm="0">
                                          <p:val>
                                            <p:strVal val="#ppt_y-(0.354*#ppt_w-0.172*#ppt_h)"/>
                                          </p:val>
                                        </p:tav>
                                        <p:tav tm="100000">
                                          <p:val>
                                            <p:strVal val="#ppt_y"/>
                                          </p:val>
                                        </p:tav>
                                      </p:tavLst>
                                    </p:anim>
                                  </p:childTnLst>
                                </p:cTn>
                              </p:par>
                              <p:par>
                                <p:cTn id="28" presetID="10" presetClass="entr" presetSubtype="0" fill="hold"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fade">
                                      <p:cBhvr>
                                        <p:cTn id="33" dur="750"/>
                                        <p:tgtEl>
                                          <p:spTgt spid="13"/>
                                        </p:tgtEl>
                                      </p:cBhvr>
                                    </p:animEffect>
                                  </p:childTnLst>
                                </p:cTn>
                              </p:par>
                              <p:par>
                                <p:cTn id="34" presetID="2" presetClass="entr" presetSubtype="4" decel="10000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750" fill="hold"/>
                                        <p:tgtEl>
                                          <p:spTgt spid="16"/>
                                        </p:tgtEl>
                                        <p:attrNameLst>
                                          <p:attrName>ppt_x</p:attrName>
                                        </p:attrNameLst>
                                      </p:cBhvr>
                                      <p:tavLst>
                                        <p:tav tm="0">
                                          <p:val>
                                            <p:strVal val="#ppt_x"/>
                                          </p:val>
                                        </p:tav>
                                        <p:tav tm="100000">
                                          <p:val>
                                            <p:strVal val="#ppt_x"/>
                                          </p:val>
                                        </p:tav>
                                      </p:tavLst>
                                    </p:anim>
                                    <p:anim calcmode="lin" valueType="num">
                                      <p:cBhvr additive="base">
                                        <p:cTn id="37" dur="750" fill="hold"/>
                                        <p:tgtEl>
                                          <p:spTgt spid="16"/>
                                        </p:tgtEl>
                                        <p:attrNameLst>
                                          <p:attrName>ppt_y</p:attrName>
                                        </p:attrNameLst>
                                      </p:cBhvr>
                                      <p:tavLst>
                                        <p:tav tm="0">
                                          <p:val>
                                            <p:strVal val="1+#ppt_h/2"/>
                                          </p:val>
                                        </p:tav>
                                        <p:tav tm="100000">
                                          <p:val>
                                            <p:strVal val="#ppt_y"/>
                                          </p:val>
                                        </p:tav>
                                      </p:tavLst>
                                    </p:anim>
                                  </p:childTnLst>
                                </p:cTn>
                              </p:par>
                              <p:par>
                                <p:cTn id="38" presetID="2" presetClass="entr" presetSubtype="4" decel="10000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750" fill="hold"/>
                                        <p:tgtEl>
                                          <p:spTgt spid="17"/>
                                        </p:tgtEl>
                                        <p:attrNameLst>
                                          <p:attrName>ppt_x</p:attrName>
                                        </p:attrNameLst>
                                      </p:cBhvr>
                                      <p:tavLst>
                                        <p:tav tm="0">
                                          <p:val>
                                            <p:strVal val="#ppt_x"/>
                                          </p:val>
                                        </p:tav>
                                        <p:tav tm="100000">
                                          <p:val>
                                            <p:strVal val="#ppt_x"/>
                                          </p:val>
                                        </p:tav>
                                      </p:tavLst>
                                    </p:anim>
                                    <p:anim calcmode="lin" valueType="num">
                                      <p:cBhvr additive="base">
                                        <p:cTn id="41" dur="750" fill="hold"/>
                                        <p:tgtEl>
                                          <p:spTgt spid="17"/>
                                        </p:tgtEl>
                                        <p:attrNameLst>
                                          <p:attrName>ppt_y</p:attrName>
                                        </p:attrNameLst>
                                      </p:cBhvr>
                                      <p:tavLst>
                                        <p:tav tm="0">
                                          <p:val>
                                            <p:strVal val="1+#ppt_h/2"/>
                                          </p:val>
                                        </p:tav>
                                        <p:tav tm="100000">
                                          <p:val>
                                            <p:strVal val="#ppt_y"/>
                                          </p:val>
                                        </p:tav>
                                      </p:tavLst>
                                    </p:anim>
                                  </p:childTnLst>
                                </p:cTn>
                              </p:par>
                              <p:par>
                                <p:cTn id="42" presetID="2" presetClass="entr" presetSubtype="4" decel="100000"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750" fill="hold"/>
                                        <p:tgtEl>
                                          <p:spTgt spid="18"/>
                                        </p:tgtEl>
                                        <p:attrNameLst>
                                          <p:attrName>ppt_x</p:attrName>
                                        </p:attrNameLst>
                                      </p:cBhvr>
                                      <p:tavLst>
                                        <p:tav tm="0">
                                          <p:val>
                                            <p:strVal val="#ppt_x"/>
                                          </p:val>
                                        </p:tav>
                                        <p:tav tm="100000">
                                          <p:val>
                                            <p:strVal val="#ppt_x"/>
                                          </p:val>
                                        </p:tav>
                                      </p:tavLst>
                                    </p:anim>
                                    <p:anim calcmode="lin" valueType="num">
                                      <p:cBhvr additive="base">
                                        <p:cTn id="45" dur="750" fill="hold"/>
                                        <p:tgtEl>
                                          <p:spTgt spid="18"/>
                                        </p:tgtEl>
                                        <p:attrNameLst>
                                          <p:attrName>ppt_y</p:attrName>
                                        </p:attrNameLst>
                                      </p:cBhvr>
                                      <p:tavLst>
                                        <p:tav tm="0">
                                          <p:val>
                                            <p:strVal val="1+#ppt_h/2"/>
                                          </p:val>
                                        </p:tav>
                                        <p:tav tm="100000">
                                          <p:val>
                                            <p:strVal val="#ppt_y"/>
                                          </p:val>
                                        </p:tav>
                                      </p:tavLst>
                                    </p:anim>
                                  </p:childTnLst>
                                </p:cTn>
                              </p:par>
                              <p:par>
                                <p:cTn id="46" presetID="2" presetClass="entr" presetSubtype="12" decel="100000" fill="hold"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750" fill="hold"/>
                                        <p:tgtEl>
                                          <p:spTgt spid="15"/>
                                        </p:tgtEl>
                                        <p:attrNameLst>
                                          <p:attrName>ppt_x</p:attrName>
                                        </p:attrNameLst>
                                      </p:cBhvr>
                                      <p:tavLst>
                                        <p:tav tm="0">
                                          <p:val>
                                            <p:strVal val="0-#ppt_w/2"/>
                                          </p:val>
                                        </p:tav>
                                        <p:tav tm="100000">
                                          <p:val>
                                            <p:strVal val="#ppt_x"/>
                                          </p:val>
                                        </p:tav>
                                      </p:tavLst>
                                    </p:anim>
                                    <p:anim calcmode="lin" valueType="num">
                                      <p:cBhvr additive="base">
                                        <p:cTn id="49" dur="750" fill="hold"/>
                                        <p:tgtEl>
                                          <p:spTgt spid="15"/>
                                        </p:tgtEl>
                                        <p:attrNameLst>
                                          <p:attrName>ppt_y</p:attrName>
                                        </p:attrNameLst>
                                      </p:cBhvr>
                                      <p:tavLst>
                                        <p:tav tm="0">
                                          <p:val>
                                            <p:strVal val="1+#ppt_h/2"/>
                                          </p:val>
                                        </p:tav>
                                        <p:tav tm="100000">
                                          <p:val>
                                            <p:strVal val="#ppt_y"/>
                                          </p:val>
                                        </p:tav>
                                      </p:tavLst>
                                    </p:anim>
                                  </p:childTnLst>
                                </p:cTn>
                              </p:par>
                              <p:par>
                                <p:cTn id="50" presetID="2" presetClass="entr" presetSubtype="2" decel="100000" fill="hold" nodeType="withEffect">
                                  <p:stCondLst>
                                    <p:cond delay="0"/>
                                  </p:stCondLst>
                                  <p:childTnLst>
                                    <p:set>
                                      <p:cBhvr>
                                        <p:cTn id="51" dur="1" fill="hold">
                                          <p:stCondLst>
                                            <p:cond delay="0"/>
                                          </p:stCondLst>
                                        </p:cTn>
                                        <p:tgtEl>
                                          <p:spTgt spid="14"/>
                                        </p:tgtEl>
                                        <p:attrNameLst>
                                          <p:attrName>style.visibility</p:attrName>
                                        </p:attrNameLst>
                                      </p:cBhvr>
                                      <p:to>
                                        <p:strVal val="visible"/>
                                      </p:to>
                                    </p:set>
                                    <p:anim calcmode="lin" valueType="num">
                                      <p:cBhvr additive="base">
                                        <p:cTn id="52" dur="750" fill="hold"/>
                                        <p:tgtEl>
                                          <p:spTgt spid="14"/>
                                        </p:tgtEl>
                                        <p:attrNameLst>
                                          <p:attrName>ppt_x</p:attrName>
                                        </p:attrNameLst>
                                      </p:cBhvr>
                                      <p:tavLst>
                                        <p:tav tm="0">
                                          <p:val>
                                            <p:strVal val="1+#ppt_w/2"/>
                                          </p:val>
                                        </p:tav>
                                        <p:tav tm="100000">
                                          <p:val>
                                            <p:strVal val="#ppt_x"/>
                                          </p:val>
                                        </p:tav>
                                      </p:tavLst>
                                    </p:anim>
                                    <p:anim calcmode="lin" valueType="num">
                                      <p:cBhvr additive="base">
                                        <p:cTn id="53" dur="75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F61140-7F0F-46C5-851E-EEA29FDB7B25}"/>
              </a:ext>
            </a:extLst>
          </p:cNvPr>
          <p:cNvSpPr>
            <a:spLocks noGrp="1"/>
          </p:cNvSpPr>
          <p:nvPr>
            <p:ph type="body" sz="quarter" idx="4294967295"/>
          </p:nvPr>
        </p:nvSpPr>
        <p:spPr>
          <a:xfrm>
            <a:off x="3810000" y="762000"/>
            <a:ext cx="2816225" cy="841375"/>
          </a:xfrm>
        </p:spPr>
        <p:txBody>
          <a:bodyPr>
            <a:normAutofit/>
          </a:bodyPr>
          <a:lstStyle/>
          <a:p>
            <a:pPr marL="0" indent="0">
              <a:buNone/>
            </a:pPr>
            <a:r>
              <a:rPr lang="en-US" altLang="en-US" sz="5400" b="1" spc="300" err="1">
                <a:solidFill>
                  <a:srgbClr val="9F5901"/>
                </a:solidFill>
                <a:latin typeface="UVN Mang Cau Nang" panose="03060902050402020B05" pitchFamily="66" charset="0"/>
                <a:ea typeface="字魂108号-新潮卡通体" panose="00000500000000000000" pitchFamily="2" charset="-122"/>
              </a:rPr>
              <a:t>Quy</a:t>
            </a:r>
            <a:r>
              <a:rPr lang="en-US" sz="2400">
                <a:latin typeface="Times New Roman" panose="02020603050405020304" pitchFamily="18" charset="0"/>
                <a:cs typeface="Times New Roman" panose="02020603050405020304" pitchFamily="18" charset="0"/>
              </a:rPr>
              <a:t> </a:t>
            </a:r>
            <a:r>
              <a:rPr lang="en-US" altLang="en-US" sz="5400" b="1" spc="300">
                <a:solidFill>
                  <a:srgbClr val="9F5901"/>
                </a:solidFill>
                <a:latin typeface="UVN Mang Cau Nang" panose="03060902050402020B05" pitchFamily="66" charset="0"/>
                <a:ea typeface="字魂108号-新潮卡通体" panose="00000500000000000000" pitchFamily="2" charset="-122"/>
              </a:rPr>
              <a:t>tắc</a:t>
            </a:r>
            <a:endParaRPr lang="en-US" altLang="en-US" sz="5400" b="1" spc="300" dirty="0">
              <a:solidFill>
                <a:srgbClr val="9F5901"/>
              </a:solidFill>
              <a:latin typeface="UVN Mang Cau Nang" panose="03060902050402020B05" pitchFamily="66" charset="0"/>
              <a:ea typeface="字魂108号-新潮卡通体" panose="00000500000000000000" pitchFamily="2" charset="-122"/>
            </a:endParaRPr>
          </a:p>
        </p:txBody>
      </p:sp>
      <p:graphicFrame>
        <p:nvGraphicFramePr>
          <p:cNvPr id="5" name="Diagram 4">
            <a:extLst>
              <a:ext uri="{FF2B5EF4-FFF2-40B4-BE49-F238E27FC236}">
                <a16:creationId xmlns:a16="http://schemas.microsoft.com/office/drawing/2014/main" id="{7A83A9DF-74B1-4B7C-BEA5-B1EF0CA6D3A5}"/>
              </a:ext>
            </a:extLst>
          </p:cNvPr>
          <p:cNvGraphicFramePr/>
          <p:nvPr>
            <p:extLst>
              <p:ext uri="{D42A27DB-BD31-4B8C-83A1-F6EECF244321}">
                <p14:modId xmlns:p14="http://schemas.microsoft.com/office/powerpoint/2010/main" val="1188413644"/>
              </p:ext>
            </p:extLst>
          </p:nvPr>
        </p:nvGraphicFramePr>
        <p:xfrm>
          <a:off x="-18143" y="957331"/>
          <a:ext cx="12210143" cy="525084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08386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16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strVal val="4*#ppt_w"/>
                                          </p:val>
                                        </p:tav>
                                        <p:tav tm="100000">
                                          <p:val>
                                            <p:strVal val="#ppt_w"/>
                                          </p:val>
                                        </p:tav>
                                      </p:tavLst>
                                    </p:anim>
                                    <p:anim calcmode="lin" valueType="num">
                                      <p:cBhvr>
                                        <p:cTn id="8" dur="500" fill="hold"/>
                                        <p:tgtEl>
                                          <p:spTgt spid="3"/>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5">
                                            <p:graphicEl>
                                              <a:dgm id="{7D371C0A-5BE1-4A37-9C71-7BFBD99EEA46}"/>
                                            </p:graphicEl>
                                          </p:spTgt>
                                        </p:tgtEl>
                                        <p:attrNameLst>
                                          <p:attrName>style.visibility</p:attrName>
                                        </p:attrNameLst>
                                      </p:cBhvr>
                                      <p:to>
                                        <p:strVal val="visible"/>
                                      </p:to>
                                    </p:set>
                                    <p:animEffect transition="in" filter="wipe(left)">
                                      <p:cBhvr>
                                        <p:cTn id="13" dur="500"/>
                                        <p:tgtEl>
                                          <p:spTgt spid="5">
                                            <p:graphicEl>
                                              <a:dgm id="{7D371C0A-5BE1-4A37-9C71-7BFBD99EEA46}"/>
                                            </p:graphicEl>
                                          </p:spTgt>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5">
                                            <p:graphicEl>
                                              <a:dgm id="{7D656C18-35DB-45C7-A1E7-4A612C207F07}"/>
                                            </p:graphicEl>
                                          </p:spTgt>
                                        </p:tgtEl>
                                        <p:attrNameLst>
                                          <p:attrName>style.visibility</p:attrName>
                                        </p:attrNameLst>
                                      </p:cBhvr>
                                      <p:to>
                                        <p:strVal val="visible"/>
                                      </p:to>
                                    </p:set>
                                    <p:animEffect transition="in" filter="wipe(left)">
                                      <p:cBhvr>
                                        <p:cTn id="16" dur="500"/>
                                        <p:tgtEl>
                                          <p:spTgt spid="5">
                                            <p:graphicEl>
                                              <a:dgm id="{7D656C18-35DB-45C7-A1E7-4A612C207F07}"/>
                                            </p:graphic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5">
                                            <p:graphicEl>
                                              <a:dgm id="{C6DF7669-559A-4961-B4A4-B4B3613A4482}"/>
                                            </p:graphicEl>
                                          </p:spTgt>
                                        </p:tgtEl>
                                        <p:attrNameLst>
                                          <p:attrName>style.visibility</p:attrName>
                                        </p:attrNameLst>
                                      </p:cBhvr>
                                      <p:to>
                                        <p:strVal val="visible"/>
                                      </p:to>
                                    </p:set>
                                    <p:animEffect transition="in" filter="wipe(left)">
                                      <p:cBhvr>
                                        <p:cTn id="19" dur="500"/>
                                        <p:tgtEl>
                                          <p:spTgt spid="5">
                                            <p:graphicEl>
                                              <a:dgm id="{C6DF7669-559A-4961-B4A4-B4B3613A4482}"/>
                                            </p:graphicEl>
                                          </p:spTgt>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graphicEl>
                                              <a:dgm id="{B21C6F94-CD0A-4D3A-B8B9-68044749B7E9}"/>
                                            </p:graphicEl>
                                          </p:spTgt>
                                        </p:tgtEl>
                                        <p:attrNameLst>
                                          <p:attrName>style.visibility</p:attrName>
                                        </p:attrNameLst>
                                      </p:cBhvr>
                                      <p:to>
                                        <p:strVal val="visible"/>
                                      </p:to>
                                    </p:set>
                                    <p:animEffect transition="in" filter="wipe(left)">
                                      <p:cBhvr>
                                        <p:cTn id="24" dur="500"/>
                                        <p:tgtEl>
                                          <p:spTgt spid="5">
                                            <p:graphicEl>
                                              <a:dgm id="{B21C6F94-CD0A-4D3A-B8B9-68044749B7E9}"/>
                                            </p:graphicEl>
                                          </p:spTgt>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
                                            <p:graphicEl>
                                              <a:dgm id="{B3FEBC14-A0F9-4427-813F-4D8198E5C38F}"/>
                                            </p:graphicEl>
                                          </p:spTgt>
                                        </p:tgtEl>
                                        <p:attrNameLst>
                                          <p:attrName>style.visibility</p:attrName>
                                        </p:attrNameLst>
                                      </p:cBhvr>
                                      <p:to>
                                        <p:strVal val="visible"/>
                                      </p:to>
                                    </p:set>
                                    <p:animEffect transition="in" filter="wipe(left)">
                                      <p:cBhvr>
                                        <p:cTn id="27" dur="500"/>
                                        <p:tgtEl>
                                          <p:spTgt spid="5">
                                            <p:graphicEl>
                                              <a:dgm id="{B3FEBC14-A0F9-4427-813F-4D8198E5C38F}"/>
                                            </p:graphicEl>
                                          </p:spTgt>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
                                            <p:graphicEl>
                                              <a:dgm id="{2DF62C7A-C039-43B5-ABC6-ACA86BCF2821}"/>
                                            </p:graphicEl>
                                          </p:spTgt>
                                        </p:tgtEl>
                                        <p:attrNameLst>
                                          <p:attrName>style.visibility</p:attrName>
                                        </p:attrNameLst>
                                      </p:cBhvr>
                                      <p:to>
                                        <p:strVal val="visible"/>
                                      </p:to>
                                    </p:set>
                                    <p:animEffect transition="in" filter="wipe(left)">
                                      <p:cBhvr>
                                        <p:cTn id="30" dur="500"/>
                                        <p:tgtEl>
                                          <p:spTgt spid="5">
                                            <p:graphicEl>
                                              <a:dgm id="{2DF62C7A-C039-43B5-ABC6-ACA86BCF2821}"/>
                                            </p:graphicEl>
                                          </p:spTgt>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grpId="0" nodeType="clickEffect">
                                  <p:stCondLst>
                                    <p:cond delay="0"/>
                                  </p:stCondLst>
                                  <p:childTnLst>
                                    <p:set>
                                      <p:cBhvr>
                                        <p:cTn id="34" dur="1" fill="hold">
                                          <p:stCondLst>
                                            <p:cond delay="0"/>
                                          </p:stCondLst>
                                        </p:cTn>
                                        <p:tgtEl>
                                          <p:spTgt spid="5">
                                            <p:graphicEl>
                                              <a:dgm id="{D55E03D0-9FCF-46F0-B68D-ABA3E0E2EDB3}"/>
                                            </p:graphicEl>
                                          </p:spTgt>
                                        </p:tgtEl>
                                        <p:attrNameLst>
                                          <p:attrName>style.visibility</p:attrName>
                                        </p:attrNameLst>
                                      </p:cBhvr>
                                      <p:to>
                                        <p:strVal val="visible"/>
                                      </p:to>
                                    </p:set>
                                    <p:animEffect transition="in" filter="wipe(left)">
                                      <p:cBhvr>
                                        <p:cTn id="35" dur="500"/>
                                        <p:tgtEl>
                                          <p:spTgt spid="5">
                                            <p:graphicEl>
                                              <a:dgm id="{D55E03D0-9FCF-46F0-B68D-ABA3E0E2EDB3}"/>
                                            </p:graphicEl>
                                          </p:spTgt>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
                                            <p:graphicEl>
                                              <a:dgm id="{B140C9C0-7797-4FDC-96BA-120541B6739B}"/>
                                            </p:graphicEl>
                                          </p:spTgt>
                                        </p:tgtEl>
                                        <p:attrNameLst>
                                          <p:attrName>style.visibility</p:attrName>
                                        </p:attrNameLst>
                                      </p:cBhvr>
                                      <p:to>
                                        <p:strVal val="visible"/>
                                      </p:to>
                                    </p:set>
                                    <p:animEffect transition="in" filter="wipe(left)">
                                      <p:cBhvr>
                                        <p:cTn id="38" dur="500"/>
                                        <p:tgtEl>
                                          <p:spTgt spid="5">
                                            <p:graphicEl>
                                              <a:dgm id="{B140C9C0-7797-4FDC-96BA-120541B6739B}"/>
                                            </p:graphicEl>
                                          </p:spTgt>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5">
                                            <p:graphicEl>
                                              <a:dgm id="{AB1BB4AA-0143-4441-B8F7-41DA7EAFEB7F}"/>
                                            </p:graphicEl>
                                          </p:spTgt>
                                        </p:tgtEl>
                                        <p:attrNameLst>
                                          <p:attrName>style.visibility</p:attrName>
                                        </p:attrNameLst>
                                      </p:cBhvr>
                                      <p:to>
                                        <p:strVal val="visible"/>
                                      </p:to>
                                    </p:set>
                                    <p:animEffect transition="in" filter="wipe(left)">
                                      <p:cBhvr>
                                        <p:cTn id="41" dur="500"/>
                                        <p:tgtEl>
                                          <p:spTgt spid="5">
                                            <p:graphicEl>
                                              <a:dgm id="{AB1BB4AA-0143-4441-B8F7-41DA7EAFEB7F}"/>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5">
                                            <p:graphicEl>
                                              <a:dgm id="{46FE0973-B4AC-462F-97C8-2D7DCF1415E6}"/>
                                            </p:graphicEl>
                                          </p:spTgt>
                                        </p:tgtEl>
                                        <p:attrNameLst>
                                          <p:attrName>style.visibility</p:attrName>
                                        </p:attrNameLst>
                                      </p:cBhvr>
                                      <p:to>
                                        <p:strVal val="visible"/>
                                      </p:to>
                                    </p:set>
                                    <p:animEffect transition="in" filter="wipe(left)">
                                      <p:cBhvr>
                                        <p:cTn id="46" dur="500"/>
                                        <p:tgtEl>
                                          <p:spTgt spid="5">
                                            <p:graphicEl>
                                              <a:dgm id="{46FE0973-B4AC-462F-97C8-2D7DCF1415E6}"/>
                                            </p:graphicEl>
                                          </p:spTgt>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5">
                                            <p:graphicEl>
                                              <a:dgm id="{07B7BAA6-5984-467A-863E-71340EDE57AC}"/>
                                            </p:graphicEl>
                                          </p:spTgt>
                                        </p:tgtEl>
                                        <p:attrNameLst>
                                          <p:attrName>style.visibility</p:attrName>
                                        </p:attrNameLst>
                                      </p:cBhvr>
                                      <p:to>
                                        <p:strVal val="visible"/>
                                      </p:to>
                                    </p:set>
                                    <p:animEffect transition="in" filter="wipe(left)">
                                      <p:cBhvr>
                                        <p:cTn id="49" dur="500"/>
                                        <p:tgtEl>
                                          <p:spTgt spid="5">
                                            <p:graphicEl>
                                              <a:dgm id="{07B7BAA6-5984-467A-863E-71340EDE57AC}"/>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Graphic spid="5" grpId="0">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a:extLst>
              <a:ext uri="{FF2B5EF4-FFF2-40B4-BE49-F238E27FC236}">
                <a16:creationId xmlns:a16="http://schemas.microsoft.com/office/drawing/2014/main" id="{7C791DB0-D254-466D-8EF6-7CF812A84E1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16" t="1644" r="2500" b="5001"/>
          <a:stretch/>
        </p:blipFill>
        <p:spPr bwMode="auto">
          <a:xfrm>
            <a:off x="3124200" y="0"/>
            <a:ext cx="5395342" cy="6773681"/>
          </a:xfrm>
          <a:prstGeom prst="rect">
            <a:avLst/>
          </a:prstGeom>
          <a:noFill/>
          <a:ln w="76200" cmpd="tri">
            <a:noFill/>
            <a:miter lim="800000"/>
            <a:headEnd/>
            <a:tailEnd/>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50D1CAA-8FA7-47B8-9546-1277010DCCF5}"/>
              </a:ext>
            </a:extLst>
          </p:cNvPr>
          <p:cNvSpPr txBox="1"/>
          <p:nvPr/>
        </p:nvSpPr>
        <p:spPr>
          <a:xfrm>
            <a:off x="3657600" y="6488669"/>
            <a:ext cx="58793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Hình: Lược đồ địa hình Việt Nam </a:t>
            </a:r>
          </a:p>
        </p:txBody>
      </p:sp>
      <p:sp>
        <p:nvSpPr>
          <p:cNvPr id="24" name="1 - 9Slide.vn">
            <a:extLst>
              <a:ext uri="{FF2B5EF4-FFF2-40B4-BE49-F238E27FC236}">
                <a16:creationId xmlns:a16="http://schemas.microsoft.com/office/drawing/2014/main" id="{58227DA0-9961-47B4-AFA3-BA64C0713CF6}"/>
              </a:ext>
            </a:extLst>
          </p:cNvPr>
          <p:cNvSpPr txBox="1">
            <a:spLocks noChangeArrowheads="1"/>
          </p:cNvSpPr>
          <p:nvPr/>
        </p:nvSpPr>
        <p:spPr bwMode="auto">
          <a:xfrm>
            <a:off x="8823225" y="637724"/>
            <a:ext cx="2943114" cy="1191816"/>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2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1. Cánh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cung</a:t>
            </a:r>
            <a:r>
              <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Sông</a:t>
            </a:r>
            <a:r>
              <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Gâm</a:t>
            </a:r>
            <a:endPar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sp>
        <p:nvSpPr>
          <p:cNvPr id="43" name="Arc 43">
            <a:extLst>
              <a:ext uri="{FF2B5EF4-FFF2-40B4-BE49-F238E27FC236}">
                <a16:creationId xmlns:a16="http://schemas.microsoft.com/office/drawing/2014/main" id="{321B3538-86C1-471F-9B9D-FE05B91FF10E}"/>
              </a:ext>
            </a:extLst>
          </p:cNvPr>
          <p:cNvSpPr>
            <a:spLocks/>
          </p:cNvSpPr>
          <p:nvPr/>
        </p:nvSpPr>
        <p:spPr bwMode="auto">
          <a:xfrm rot="1785646">
            <a:off x="4487353" y="351288"/>
            <a:ext cx="387350" cy="381000"/>
          </a:xfrm>
          <a:custGeom>
            <a:avLst/>
            <a:gdLst>
              <a:gd name="T0" fmla="*/ 0 w 27442"/>
              <a:gd name="T1" fmla="*/ 2147483647 h 24139"/>
              <a:gd name="T2" fmla="*/ 2147483647 w 27442"/>
              <a:gd name="T3" fmla="*/ 2147483647 h 24139"/>
              <a:gd name="T4" fmla="*/ 2147483647 w 27442"/>
              <a:gd name="T5" fmla="*/ 2147483647 h 24139"/>
              <a:gd name="T6" fmla="*/ 0 60000 65536"/>
              <a:gd name="T7" fmla="*/ 0 60000 65536"/>
              <a:gd name="T8" fmla="*/ 0 60000 65536"/>
              <a:gd name="T9" fmla="*/ 0 w 27442"/>
              <a:gd name="T10" fmla="*/ 0 h 24139"/>
              <a:gd name="T11" fmla="*/ 27442 w 27442"/>
              <a:gd name="T12" fmla="*/ 24139 h 24139"/>
            </a:gdLst>
            <a:ahLst/>
            <a:cxnLst>
              <a:cxn ang="T6">
                <a:pos x="T0" y="T1"/>
              </a:cxn>
              <a:cxn ang="T7">
                <a:pos x="T2" y="T3"/>
              </a:cxn>
              <a:cxn ang="T8">
                <a:pos x="T4" y="T5"/>
              </a:cxn>
            </a:cxnLst>
            <a:rect l="T9" t="T10" r="T11" b="T12"/>
            <a:pathLst>
              <a:path w="27442" h="24139" fill="none" extrusionOk="0">
                <a:moveTo>
                  <a:pt x="0" y="805"/>
                </a:moveTo>
                <a:cubicBezTo>
                  <a:pt x="1901" y="270"/>
                  <a:pt x="3867" y="-1"/>
                  <a:pt x="5842" y="0"/>
                </a:cubicBezTo>
                <a:cubicBezTo>
                  <a:pt x="17771" y="0"/>
                  <a:pt x="27442" y="9670"/>
                  <a:pt x="27442" y="21600"/>
                </a:cubicBezTo>
                <a:cubicBezTo>
                  <a:pt x="27442" y="22448"/>
                  <a:pt x="27391" y="23296"/>
                  <a:pt x="27292" y="24139"/>
                </a:cubicBezTo>
              </a:path>
              <a:path w="27442" h="24139" stroke="0" extrusionOk="0">
                <a:moveTo>
                  <a:pt x="0" y="805"/>
                </a:moveTo>
                <a:cubicBezTo>
                  <a:pt x="1901" y="270"/>
                  <a:pt x="3867" y="-1"/>
                  <a:pt x="5842" y="0"/>
                </a:cubicBezTo>
                <a:cubicBezTo>
                  <a:pt x="17771" y="0"/>
                  <a:pt x="27442" y="9670"/>
                  <a:pt x="27442" y="21600"/>
                </a:cubicBezTo>
                <a:cubicBezTo>
                  <a:pt x="27442" y="22448"/>
                  <a:pt x="27391" y="23296"/>
                  <a:pt x="27292" y="24139"/>
                </a:cubicBezTo>
                <a:lnTo>
                  <a:pt x="5842" y="21600"/>
                </a:lnTo>
                <a:lnTo>
                  <a:pt x="0" y="805"/>
                </a:lnTo>
                <a:close/>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4" name="Arc 44">
            <a:extLst>
              <a:ext uri="{FF2B5EF4-FFF2-40B4-BE49-F238E27FC236}">
                <a16:creationId xmlns:a16="http://schemas.microsoft.com/office/drawing/2014/main" id="{901CE4CA-C9D0-488E-A6A7-362CC6F19FF9}"/>
              </a:ext>
            </a:extLst>
          </p:cNvPr>
          <p:cNvSpPr>
            <a:spLocks/>
          </p:cNvSpPr>
          <p:nvPr/>
        </p:nvSpPr>
        <p:spPr bwMode="auto">
          <a:xfrm rot="1785646">
            <a:off x="4868540" y="411492"/>
            <a:ext cx="218115" cy="300363"/>
          </a:xfrm>
          <a:custGeom>
            <a:avLst/>
            <a:gdLst>
              <a:gd name="T0" fmla="*/ 0 w 23289"/>
              <a:gd name="T1" fmla="*/ 2147483647 h 25280"/>
              <a:gd name="T2" fmla="*/ 2147483647 w 23289"/>
              <a:gd name="T3" fmla="*/ 2147483647 h 25280"/>
              <a:gd name="T4" fmla="*/ 2147483647 w 23289"/>
              <a:gd name="T5" fmla="*/ 2147483647 h 25280"/>
              <a:gd name="T6" fmla="*/ 0 60000 65536"/>
              <a:gd name="T7" fmla="*/ 0 60000 65536"/>
              <a:gd name="T8" fmla="*/ 0 60000 65536"/>
              <a:gd name="T9" fmla="*/ 0 w 23289"/>
              <a:gd name="T10" fmla="*/ 0 h 25280"/>
              <a:gd name="T11" fmla="*/ 23289 w 23289"/>
              <a:gd name="T12" fmla="*/ 25280 h 25280"/>
            </a:gdLst>
            <a:ahLst/>
            <a:cxnLst>
              <a:cxn ang="T6">
                <a:pos x="T0" y="T1"/>
              </a:cxn>
              <a:cxn ang="T7">
                <a:pos x="T2" y="T3"/>
              </a:cxn>
              <a:cxn ang="T8">
                <a:pos x="T4" y="T5"/>
              </a:cxn>
            </a:cxnLst>
            <a:rect l="T9" t="T10" r="T11" b="T12"/>
            <a:pathLst>
              <a:path w="23289" h="25280" fill="none" extrusionOk="0">
                <a:moveTo>
                  <a:pt x="0" y="66"/>
                </a:moveTo>
                <a:cubicBezTo>
                  <a:pt x="561" y="22"/>
                  <a:pt x="1125" y="-1"/>
                  <a:pt x="1689" y="0"/>
                </a:cubicBezTo>
                <a:cubicBezTo>
                  <a:pt x="13618" y="0"/>
                  <a:pt x="23289" y="9670"/>
                  <a:pt x="23289" y="21600"/>
                </a:cubicBezTo>
                <a:cubicBezTo>
                  <a:pt x="23289" y="22833"/>
                  <a:pt x="23183" y="24064"/>
                  <a:pt x="22973" y="25280"/>
                </a:cubicBezTo>
              </a:path>
              <a:path w="23289" h="25280" stroke="0" extrusionOk="0">
                <a:moveTo>
                  <a:pt x="0" y="66"/>
                </a:moveTo>
                <a:cubicBezTo>
                  <a:pt x="561" y="22"/>
                  <a:pt x="1125" y="-1"/>
                  <a:pt x="1689" y="0"/>
                </a:cubicBezTo>
                <a:cubicBezTo>
                  <a:pt x="13618" y="0"/>
                  <a:pt x="23289" y="9670"/>
                  <a:pt x="23289" y="21600"/>
                </a:cubicBezTo>
                <a:cubicBezTo>
                  <a:pt x="23289" y="22833"/>
                  <a:pt x="23183" y="24064"/>
                  <a:pt x="22973" y="25280"/>
                </a:cubicBezTo>
                <a:lnTo>
                  <a:pt x="1689" y="21600"/>
                </a:lnTo>
                <a:lnTo>
                  <a:pt x="0" y="66"/>
                </a:lnTo>
                <a:close/>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5" name="Arc 45">
            <a:extLst>
              <a:ext uri="{FF2B5EF4-FFF2-40B4-BE49-F238E27FC236}">
                <a16:creationId xmlns:a16="http://schemas.microsoft.com/office/drawing/2014/main" id="{5FEED28E-2A65-4F52-B1F0-F32B9F6AA7E0}"/>
              </a:ext>
            </a:extLst>
          </p:cNvPr>
          <p:cNvSpPr>
            <a:spLocks/>
          </p:cNvSpPr>
          <p:nvPr/>
        </p:nvSpPr>
        <p:spPr bwMode="auto">
          <a:xfrm rot="7406706">
            <a:off x="4920818" y="572182"/>
            <a:ext cx="354012" cy="228600"/>
          </a:xfrm>
          <a:custGeom>
            <a:avLst/>
            <a:gdLst>
              <a:gd name="T0" fmla="*/ 0 w 25100"/>
              <a:gd name="T1" fmla="*/ 2147483647 h 21600"/>
              <a:gd name="T2" fmla="*/ 2147483647 w 25100"/>
              <a:gd name="T3" fmla="*/ 2147483647 h 21600"/>
              <a:gd name="T4" fmla="*/ 2147483647 w 25100"/>
              <a:gd name="T5" fmla="*/ 2147483647 h 21600"/>
              <a:gd name="T6" fmla="*/ 0 60000 65536"/>
              <a:gd name="T7" fmla="*/ 0 60000 65536"/>
              <a:gd name="T8" fmla="*/ 0 60000 65536"/>
              <a:gd name="T9" fmla="*/ 0 w 25100"/>
              <a:gd name="T10" fmla="*/ 0 h 21600"/>
              <a:gd name="T11" fmla="*/ 25100 w 25100"/>
              <a:gd name="T12" fmla="*/ 21600 h 21600"/>
            </a:gdLst>
            <a:ahLst/>
            <a:cxnLst>
              <a:cxn ang="T6">
                <a:pos x="T0" y="T1"/>
              </a:cxn>
              <a:cxn ang="T7">
                <a:pos x="T2" y="T3"/>
              </a:cxn>
              <a:cxn ang="T8">
                <a:pos x="T4" y="T5"/>
              </a:cxn>
            </a:cxnLst>
            <a:rect l="T9" t="T10" r="T11" b="T12"/>
            <a:pathLst>
              <a:path w="25100" h="21600" fill="none" extrusionOk="0">
                <a:moveTo>
                  <a:pt x="0" y="805"/>
                </a:moveTo>
                <a:cubicBezTo>
                  <a:pt x="1901" y="270"/>
                  <a:pt x="3867" y="-1"/>
                  <a:pt x="5842" y="0"/>
                </a:cubicBezTo>
                <a:cubicBezTo>
                  <a:pt x="13974" y="0"/>
                  <a:pt x="21417" y="4567"/>
                  <a:pt x="25100" y="11817"/>
                </a:cubicBezTo>
              </a:path>
              <a:path w="25100" h="21600" stroke="0" extrusionOk="0">
                <a:moveTo>
                  <a:pt x="0" y="805"/>
                </a:moveTo>
                <a:cubicBezTo>
                  <a:pt x="1901" y="270"/>
                  <a:pt x="3867" y="-1"/>
                  <a:pt x="5842" y="0"/>
                </a:cubicBezTo>
                <a:cubicBezTo>
                  <a:pt x="13974" y="0"/>
                  <a:pt x="21417" y="4567"/>
                  <a:pt x="25100" y="11817"/>
                </a:cubicBezTo>
                <a:lnTo>
                  <a:pt x="5842" y="21600"/>
                </a:lnTo>
                <a:lnTo>
                  <a:pt x="0" y="805"/>
                </a:lnTo>
                <a:close/>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6" name="Arc 46">
            <a:extLst>
              <a:ext uri="{FF2B5EF4-FFF2-40B4-BE49-F238E27FC236}">
                <a16:creationId xmlns:a16="http://schemas.microsoft.com/office/drawing/2014/main" id="{94E5F824-E4BD-443A-90FE-386B771CF06D}"/>
              </a:ext>
            </a:extLst>
          </p:cNvPr>
          <p:cNvSpPr>
            <a:spLocks/>
          </p:cNvSpPr>
          <p:nvPr/>
        </p:nvSpPr>
        <p:spPr bwMode="auto">
          <a:xfrm rot="9257025">
            <a:off x="5219379" y="884734"/>
            <a:ext cx="404813" cy="204788"/>
          </a:xfrm>
          <a:custGeom>
            <a:avLst/>
            <a:gdLst>
              <a:gd name="T0" fmla="*/ 0 w 27442"/>
              <a:gd name="T1" fmla="*/ 2147483647 h 24139"/>
              <a:gd name="T2" fmla="*/ 2147483647 w 27442"/>
              <a:gd name="T3" fmla="*/ 2147483647 h 24139"/>
              <a:gd name="T4" fmla="*/ 2147483647 w 27442"/>
              <a:gd name="T5" fmla="*/ 2147483647 h 24139"/>
              <a:gd name="T6" fmla="*/ 0 60000 65536"/>
              <a:gd name="T7" fmla="*/ 0 60000 65536"/>
              <a:gd name="T8" fmla="*/ 0 60000 65536"/>
              <a:gd name="T9" fmla="*/ 0 w 27442"/>
              <a:gd name="T10" fmla="*/ 0 h 24139"/>
              <a:gd name="T11" fmla="*/ 27442 w 27442"/>
              <a:gd name="T12" fmla="*/ 24139 h 24139"/>
            </a:gdLst>
            <a:ahLst/>
            <a:cxnLst>
              <a:cxn ang="T6">
                <a:pos x="T0" y="T1"/>
              </a:cxn>
              <a:cxn ang="T7">
                <a:pos x="T2" y="T3"/>
              </a:cxn>
              <a:cxn ang="T8">
                <a:pos x="T4" y="T5"/>
              </a:cxn>
            </a:cxnLst>
            <a:rect l="T9" t="T10" r="T11" b="T12"/>
            <a:pathLst>
              <a:path w="27442" h="24139" fill="none" extrusionOk="0">
                <a:moveTo>
                  <a:pt x="0" y="805"/>
                </a:moveTo>
                <a:cubicBezTo>
                  <a:pt x="1901" y="270"/>
                  <a:pt x="3867" y="-1"/>
                  <a:pt x="5842" y="0"/>
                </a:cubicBezTo>
                <a:cubicBezTo>
                  <a:pt x="17771" y="0"/>
                  <a:pt x="27442" y="9670"/>
                  <a:pt x="27442" y="21600"/>
                </a:cubicBezTo>
                <a:cubicBezTo>
                  <a:pt x="27442" y="22448"/>
                  <a:pt x="27391" y="23296"/>
                  <a:pt x="27292" y="24139"/>
                </a:cubicBezTo>
              </a:path>
              <a:path w="27442" h="24139" stroke="0" extrusionOk="0">
                <a:moveTo>
                  <a:pt x="0" y="805"/>
                </a:moveTo>
                <a:cubicBezTo>
                  <a:pt x="1901" y="270"/>
                  <a:pt x="3867" y="-1"/>
                  <a:pt x="5842" y="0"/>
                </a:cubicBezTo>
                <a:cubicBezTo>
                  <a:pt x="17771" y="0"/>
                  <a:pt x="27442" y="9670"/>
                  <a:pt x="27442" y="21600"/>
                </a:cubicBezTo>
                <a:cubicBezTo>
                  <a:pt x="27442" y="22448"/>
                  <a:pt x="27391" y="23296"/>
                  <a:pt x="27292" y="24139"/>
                </a:cubicBezTo>
                <a:lnTo>
                  <a:pt x="5842" y="21600"/>
                </a:lnTo>
                <a:lnTo>
                  <a:pt x="0" y="805"/>
                </a:lnTo>
                <a:close/>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48" name="2 - 9Slide.vn">
            <a:extLst>
              <a:ext uri="{FF2B5EF4-FFF2-40B4-BE49-F238E27FC236}">
                <a16:creationId xmlns:a16="http://schemas.microsoft.com/office/drawing/2014/main" id="{FE6946ED-DF3C-47C9-83F2-C9F1F94EFAB2}"/>
              </a:ext>
            </a:extLst>
          </p:cNvPr>
          <p:cNvSpPr txBox="1">
            <a:spLocks noChangeArrowheads="1"/>
          </p:cNvSpPr>
          <p:nvPr/>
        </p:nvSpPr>
        <p:spPr bwMode="auto">
          <a:xfrm>
            <a:off x="8823225" y="1968930"/>
            <a:ext cx="2943114" cy="1191816"/>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2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2. Cánh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cung</a:t>
            </a:r>
            <a:r>
              <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Ngân</a:t>
            </a:r>
            <a:r>
              <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Sơn</a:t>
            </a:r>
            <a:endPar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sp>
        <p:nvSpPr>
          <p:cNvPr id="50" name="3 - 9Slide.vn">
            <a:extLst>
              <a:ext uri="{FF2B5EF4-FFF2-40B4-BE49-F238E27FC236}">
                <a16:creationId xmlns:a16="http://schemas.microsoft.com/office/drawing/2014/main" id="{D932DFF8-BD93-4AC9-A82A-F515DCCB8DAB}"/>
              </a:ext>
            </a:extLst>
          </p:cNvPr>
          <p:cNvSpPr txBox="1">
            <a:spLocks noChangeArrowheads="1"/>
          </p:cNvSpPr>
          <p:nvPr/>
        </p:nvSpPr>
        <p:spPr bwMode="auto">
          <a:xfrm>
            <a:off x="8823225" y="3300136"/>
            <a:ext cx="2943114" cy="1191816"/>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3222625" rtl="0" eaLnBrk="1" fontAlgn="auto" latinLnBrk="0" hangingPunct="1">
              <a:lnSpc>
                <a:spcPct val="100000"/>
              </a:lnSpc>
              <a:spcBef>
                <a:spcPct val="50000"/>
              </a:spcBef>
              <a:spcAft>
                <a:spcPts val="0"/>
              </a:spcAft>
              <a:buClrTx/>
              <a:buSzTx/>
              <a:buFont typeface="Wingdings" pitchFamily="2" charset="2"/>
              <a:buNone/>
              <a:defRPr/>
            </a:pPr>
            <a:r>
              <a:rPr kumimoji="0" lang="en-US" sz="32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3. Cánh cung</a:t>
            </a:r>
            <a:r>
              <a:rPr lang="en-US" sz="3200" b="1" dirty="0">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 </a:t>
            </a:r>
            <a:r>
              <a:rPr kumimoji="0" lang="en-US" sz="32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Bắc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Sơn</a:t>
            </a:r>
            <a:endPar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endParaRPr>
          </a:p>
        </p:txBody>
      </p:sp>
      <p:sp>
        <p:nvSpPr>
          <p:cNvPr id="52" name="4 - 9Slide.vn">
            <a:extLst>
              <a:ext uri="{FF2B5EF4-FFF2-40B4-BE49-F238E27FC236}">
                <a16:creationId xmlns:a16="http://schemas.microsoft.com/office/drawing/2014/main" id="{B552FCD7-00B6-4BA7-AF05-9E8C8F55E19E}"/>
              </a:ext>
            </a:extLst>
          </p:cNvPr>
          <p:cNvSpPr txBox="1">
            <a:spLocks noChangeArrowheads="1"/>
          </p:cNvSpPr>
          <p:nvPr/>
        </p:nvSpPr>
        <p:spPr bwMode="auto">
          <a:xfrm>
            <a:off x="8823225" y="4631342"/>
            <a:ext cx="2943114" cy="1191816"/>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2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4. Cánh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cung</a:t>
            </a:r>
            <a:r>
              <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Đông</a:t>
            </a:r>
            <a:r>
              <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Triều</a:t>
            </a:r>
            <a:endPar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sp>
        <p:nvSpPr>
          <p:cNvPr id="54" name="Arc 56">
            <a:extLst>
              <a:ext uri="{FF2B5EF4-FFF2-40B4-BE49-F238E27FC236}">
                <a16:creationId xmlns:a16="http://schemas.microsoft.com/office/drawing/2014/main" id="{CCD98F15-1F82-443B-8080-D7718CFB9AE5}"/>
              </a:ext>
            </a:extLst>
          </p:cNvPr>
          <p:cNvSpPr>
            <a:spLocks/>
          </p:cNvSpPr>
          <p:nvPr/>
        </p:nvSpPr>
        <p:spPr bwMode="auto">
          <a:xfrm rot="20865125">
            <a:off x="3897645" y="455269"/>
            <a:ext cx="457200" cy="876300"/>
          </a:xfrm>
          <a:custGeom>
            <a:avLst/>
            <a:gdLst>
              <a:gd name="T0" fmla="*/ 2147483647 w 21337"/>
              <a:gd name="T1" fmla="*/ 0 h 20576"/>
              <a:gd name="T2" fmla="*/ 2147483647 w 21337"/>
              <a:gd name="T3" fmla="*/ 2147483647 h 20576"/>
              <a:gd name="T4" fmla="*/ 0 w 21337"/>
              <a:gd name="T5" fmla="*/ 2147483647 h 20576"/>
              <a:gd name="T6" fmla="*/ 0 60000 65536"/>
              <a:gd name="T7" fmla="*/ 0 60000 65536"/>
              <a:gd name="T8" fmla="*/ 0 60000 65536"/>
              <a:gd name="T9" fmla="*/ 0 w 21337"/>
              <a:gd name="T10" fmla="*/ 0 h 20576"/>
              <a:gd name="T11" fmla="*/ 21337 w 21337"/>
              <a:gd name="T12" fmla="*/ 20576 h 20576"/>
            </a:gdLst>
            <a:ahLst/>
            <a:cxnLst>
              <a:cxn ang="T6">
                <a:pos x="T0" y="T1"/>
              </a:cxn>
              <a:cxn ang="T7">
                <a:pos x="T2" y="T3"/>
              </a:cxn>
              <a:cxn ang="T8">
                <a:pos x="T4" y="T5"/>
              </a:cxn>
            </a:cxnLst>
            <a:rect l="T9" t="T10" r="T11" b="T12"/>
            <a:pathLst>
              <a:path w="21337" h="20576" fill="none" extrusionOk="0">
                <a:moveTo>
                  <a:pt x="6571" y="-1"/>
                </a:moveTo>
                <a:cubicBezTo>
                  <a:pt x="14352" y="2484"/>
                  <a:pt x="20065" y="9146"/>
                  <a:pt x="21336" y="17215"/>
                </a:cubicBezTo>
              </a:path>
              <a:path w="21337" h="20576" stroke="0" extrusionOk="0">
                <a:moveTo>
                  <a:pt x="6571" y="-1"/>
                </a:moveTo>
                <a:cubicBezTo>
                  <a:pt x="14352" y="2484"/>
                  <a:pt x="20065" y="9146"/>
                  <a:pt x="21336" y="17215"/>
                </a:cubicBezTo>
                <a:lnTo>
                  <a:pt x="0" y="20576"/>
                </a:lnTo>
                <a:lnTo>
                  <a:pt x="6571" y="-1"/>
                </a:lnTo>
                <a:close/>
              </a:path>
            </a:pathLst>
          </a:cu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55" name="Arc 57">
            <a:extLst>
              <a:ext uri="{FF2B5EF4-FFF2-40B4-BE49-F238E27FC236}">
                <a16:creationId xmlns:a16="http://schemas.microsoft.com/office/drawing/2014/main" id="{740FDFE7-CDB6-4CDB-A2D6-B2B0EF2E0FCB}"/>
              </a:ext>
            </a:extLst>
          </p:cNvPr>
          <p:cNvSpPr>
            <a:spLocks/>
          </p:cNvSpPr>
          <p:nvPr/>
        </p:nvSpPr>
        <p:spPr bwMode="auto">
          <a:xfrm rot="18343792">
            <a:off x="4554832" y="1968764"/>
            <a:ext cx="80963" cy="339725"/>
          </a:xfrm>
          <a:custGeom>
            <a:avLst/>
            <a:gdLst>
              <a:gd name="T0" fmla="*/ 2147483647 w 21337"/>
              <a:gd name="T1" fmla="*/ 0 h 17485"/>
              <a:gd name="T2" fmla="*/ 2147483647 w 21337"/>
              <a:gd name="T3" fmla="*/ 2147483647 h 17485"/>
              <a:gd name="T4" fmla="*/ 0 w 21337"/>
              <a:gd name="T5" fmla="*/ 2147483647 h 17485"/>
              <a:gd name="T6" fmla="*/ 0 60000 65536"/>
              <a:gd name="T7" fmla="*/ 0 60000 65536"/>
              <a:gd name="T8" fmla="*/ 0 60000 65536"/>
              <a:gd name="T9" fmla="*/ 0 w 21337"/>
              <a:gd name="T10" fmla="*/ 0 h 17485"/>
              <a:gd name="T11" fmla="*/ 21337 w 21337"/>
              <a:gd name="T12" fmla="*/ 17485 h 17485"/>
            </a:gdLst>
            <a:ahLst/>
            <a:cxnLst>
              <a:cxn ang="T6">
                <a:pos x="T0" y="T1"/>
              </a:cxn>
              <a:cxn ang="T7">
                <a:pos x="T2" y="T3"/>
              </a:cxn>
              <a:cxn ang="T8">
                <a:pos x="T4" y="T5"/>
              </a:cxn>
            </a:cxnLst>
            <a:rect l="T9" t="T10" r="T11" b="T12"/>
            <a:pathLst>
              <a:path w="21337" h="17485" fill="none" extrusionOk="0">
                <a:moveTo>
                  <a:pt x="12682" y="-1"/>
                </a:moveTo>
                <a:cubicBezTo>
                  <a:pt x="17329" y="3370"/>
                  <a:pt x="20443" y="8452"/>
                  <a:pt x="21336" y="14124"/>
                </a:cubicBezTo>
              </a:path>
              <a:path w="21337" h="17485" stroke="0" extrusionOk="0">
                <a:moveTo>
                  <a:pt x="12682" y="-1"/>
                </a:moveTo>
                <a:cubicBezTo>
                  <a:pt x="17329" y="3370"/>
                  <a:pt x="20443" y="8452"/>
                  <a:pt x="21336" y="14124"/>
                </a:cubicBezTo>
                <a:lnTo>
                  <a:pt x="0" y="17485"/>
                </a:lnTo>
                <a:lnTo>
                  <a:pt x="12682" y="-1"/>
                </a:lnTo>
                <a:close/>
              </a:path>
            </a:pathLst>
          </a:cu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56" name="Arc 58">
            <a:extLst>
              <a:ext uri="{FF2B5EF4-FFF2-40B4-BE49-F238E27FC236}">
                <a16:creationId xmlns:a16="http://schemas.microsoft.com/office/drawing/2014/main" id="{6CB5E7AC-EC03-4895-8056-B27A4AEE7316}"/>
              </a:ext>
            </a:extLst>
          </p:cNvPr>
          <p:cNvSpPr>
            <a:spLocks/>
          </p:cNvSpPr>
          <p:nvPr/>
        </p:nvSpPr>
        <p:spPr bwMode="auto">
          <a:xfrm rot="19881727">
            <a:off x="4947487" y="2496700"/>
            <a:ext cx="304800" cy="685800"/>
          </a:xfrm>
          <a:custGeom>
            <a:avLst/>
            <a:gdLst>
              <a:gd name="T0" fmla="*/ 2147483647 w 21337"/>
              <a:gd name="T1" fmla="*/ 0 h 18816"/>
              <a:gd name="T2" fmla="*/ 2147483647 w 21337"/>
              <a:gd name="T3" fmla="*/ 2147483647 h 18816"/>
              <a:gd name="T4" fmla="*/ 0 w 21337"/>
              <a:gd name="T5" fmla="*/ 2147483647 h 18816"/>
              <a:gd name="T6" fmla="*/ 0 60000 65536"/>
              <a:gd name="T7" fmla="*/ 0 60000 65536"/>
              <a:gd name="T8" fmla="*/ 0 60000 65536"/>
              <a:gd name="T9" fmla="*/ 0 w 21337"/>
              <a:gd name="T10" fmla="*/ 0 h 18816"/>
              <a:gd name="T11" fmla="*/ 21337 w 21337"/>
              <a:gd name="T12" fmla="*/ 18816 h 18816"/>
            </a:gdLst>
            <a:ahLst/>
            <a:cxnLst>
              <a:cxn ang="T6">
                <a:pos x="T0" y="T1"/>
              </a:cxn>
              <a:cxn ang="T7">
                <a:pos x="T2" y="T3"/>
              </a:cxn>
              <a:cxn ang="T8">
                <a:pos x="T4" y="T5"/>
              </a:cxn>
            </a:cxnLst>
            <a:rect l="T9" t="T10" r="T11" b="T12"/>
            <a:pathLst>
              <a:path w="21337" h="18816" fill="none" extrusionOk="0">
                <a:moveTo>
                  <a:pt x="10607" y="-1"/>
                </a:moveTo>
                <a:cubicBezTo>
                  <a:pt x="16357" y="3241"/>
                  <a:pt x="20309" y="8934"/>
                  <a:pt x="21336" y="15455"/>
                </a:cubicBezTo>
              </a:path>
              <a:path w="21337" h="18816" stroke="0" extrusionOk="0">
                <a:moveTo>
                  <a:pt x="10607" y="-1"/>
                </a:moveTo>
                <a:cubicBezTo>
                  <a:pt x="16357" y="3241"/>
                  <a:pt x="20309" y="8934"/>
                  <a:pt x="21336" y="15455"/>
                </a:cubicBezTo>
                <a:lnTo>
                  <a:pt x="0" y="18816"/>
                </a:lnTo>
                <a:lnTo>
                  <a:pt x="10607" y="-1"/>
                </a:lnTo>
                <a:close/>
              </a:path>
            </a:pathLst>
          </a:cu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57" name="Arc 59">
            <a:extLst>
              <a:ext uri="{FF2B5EF4-FFF2-40B4-BE49-F238E27FC236}">
                <a16:creationId xmlns:a16="http://schemas.microsoft.com/office/drawing/2014/main" id="{51439816-2E86-417D-96B1-A4F4BBEA3AC0}"/>
              </a:ext>
            </a:extLst>
          </p:cNvPr>
          <p:cNvSpPr>
            <a:spLocks/>
          </p:cNvSpPr>
          <p:nvPr/>
        </p:nvSpPr>
        <p:spPr bwMode="auto">
          <a:xfrm rot="20233984">
            <a:off x="5898580" y="3413325"/>
            <a:ext cx="304800" cy="1439862"/>
          </a:xfrm>
          <a:custGeom>
            <a:avLst/>
            <a:gdLst>
              <a:gd name="T0" fmla="*/ 2147483647 w 21337"/>
              <a:gd name="T1" fmla="*/ 0 h 20576"/>
              <a:gd name="T2" fmla="*/ 2147483647 w 21337"/>
              <a:gd name="T3" fmla="*/ 2147483647 h 20576"/>
              <a:gd name="T4" fmla="*/ 0 w 21337"/>
              <a:gd name="T5" fmla="*/ 2147483647 h 20576"/>
              <a:gd name="T6" fmla="*/ 0 60000 65536"/>
              <a:gd name="T7" fmla="*/ 0 60000 65536"/>
              <a:gd name="T8" fmla="*/ 0 60000 65536"/>
              <a:gd name="T9" fmla="*/ 0 w 21337"/>
              <a:gd name="T10" fmla="*/ 0 h 20576"/>
              <a:gd name="T11" fmla="*/ 21337 w 21337"/>
              <a:gd name="T12" fmla="*/ 20576 h 20576"/>
            </a:gdLst>
            <a:ahLst/>
            <a:cxnLst>
              <a:cxn ang="T6">
                <a:pos x="T0" y="T1"/>
              </a:cxn>
              <a:cxn ang="T7">
                <a:pos x="T2" y="T3"/>
              </a:cxn>
              <a:cxn ang="T8">
                <a:pos x="T4" y="T5"/>
              </a:cxn>
            </a:cxnLst>
            <a:rect l="T9" t="T10" r="T11" b="T12"/>
            <a:pathLst>
              <a:path w="21337" h="20576" fill="none" extrusionOk="0">
                <a:moveTo>
                  <a:pt x="6571" y="-1"/>
                </a:moveTo>
                <a:cubicBezTo>
                  <a:pt x="14352" y="2484"/>
                  <a:pt x="20065" y="9146"/>
                  <a:pt x="21336" y="17215"/>
                </a:cubicBezTo>
              </a:path>
              <a:path w="21337" h="20576" stroke="0" extrusionOk="0">
                <a:moveTo>
                  <a:pt x="6571" y="-1"/>
                </a:moveTo>
                <a:cubicBezTo>
                  <a:pt x="14352" y="2484"/>
                  <a:pt x="20065" y="9146"/>
                  <a:pt x="21336" y="17215"/>
                </a:cubicBezTo>
                <a:lnTo>
                  <a:pt x="0" y="20576"/>
                </a:lnTo>
                <a:lnTo>
                  <a:pt x="6571" y="-1"/>
                </a:lnTo>
                <a:close/>
              </a:path>
            </a:pathLst>
          </a:cu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58" name="Arc 60">
            <a:extLst>
              <a:ext uri="{FF2B5EF4-FFF2-40B4-BE49-F238E27FC236}">
                <a16:creationId xmlns:a16="http://schemas.microsoft.com/office/drawing/2014/main" id="{5D7E635B-6E90-4703-A341-0F081880A363}"/>
              </a:ext>
            </a:extLst>
          </p:cNvPr>
          <p:cNvSpPr>
            <a:spLocks/>
          </p:cNvSpPr>
          <p:nvPr/>
        </p:nvSpPr>
        <p:spPr bwMode="auto">
          <a:xfrm rot="21004577">
            <a:off x="5249445" y="3035793"/>
            <a:ext cx="457200" cy="457200"/>
          </a:xfrm>
          <a:custGeom>
            <a:avLst/>
            <a:gdLst>
              <a:gd name="T0" fmla="*/ 2147483647 w 21337"/>
              <a:gd name="T1" fmla="*/ 0 h 20576"/>
              <a:gd name="T2" fmla="*/ 2147483647 w 21337"/>
              <a:gd name="T3" fmla="*/ 2147483647 h 20576"/>
              <a:gd name="T4" fmla="*/ 0 w 21337"/>
              <a:gd name="T5" fmla="*/ 2147483647 h 20576"/>
              <a:gd name="T6" fmla="*/ 0 60000 65536"/>
              <a:gd name="T7" fmla="*/ 0 60000 65536"/>
              <a:gd name="T8" fmla="*/ 0 60000 65536"/>
              <a:gd name="T9" fmla="*/ 0 w 21337"/>
              <a:gd name="T10" fmla="*/ 0 h 20576"/>
              <a:gd name="T11" fmla="*/ 21337 w 21337"/>
              <a:gd name="T12" fmla="*/ 20576 h 20576"/>
            </a:gdLst>
            <a:ahLst/>
            <a:cxnLst>
              <a:cxn ang="T6">
                <a:pos x="T0" y="T1"/>
              </a:cxn>
              <a:cxn ang="T7">
                <a:pos x="T2" y="T3"/>
              </a:cxn>
              <a:cxn ang="T8">
                <a:pos x="T4" y="T5"/>
              </a:cxn>
            </a:cxnLst>
            <a:rect l="T9" t="T10" r="T11" b="T12"/>
            <a:pathLst>
              <a:path w="21337" h="20576" fill="none" extrusionOk="0">
                <a:moveTo>
                  <a:pt x="6571" y="-1"/>
                </a:moveTo>
                <a:cubicBezTo>
                  <a:pt x="14352" y="2484"/>
                  <a:pt x="20065" y="9146"/>
                  <a:pt x="21336" y="17215"/>
                </a:cubicBezTo>
              </a:path>
              <a:path w="21337" h="20576" stroke="0" extrusionOk="0">
                <a:moveTo>
                  <a:pt x="6571" y="-1"/>
                </a:moveTo>
                <a:cubicBezTo>
                  <a:pt x="14352" y="2484"/>
                  <a:pt x="20065" y="9146"/>
                  <a:pt x="21336" y="17215"/>
                </a:cubicBezTo>
                <a:lnTo>
                  <a:pt x="0" y="20576"/>
                </a:lnTo>
                <a:lnTo>
                  <a:pt x="6571" y="-1"/>
                </a:lnTo>
                <a:close/>
              </a:path>
            </a:pathLst>
          </a:cu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59" name="Arc 61">
            <a:extLst>
              <a:ext uri="{FF2B5EF4-FFF2-40B4-BE49-F238E27FC236}">
                <a16:creationId xmlns:a16="http://schemas.microsoft.com/office/drawing/2014/main" id="{4B63448E-AE70-478C-A0CD-0F2437365421}"/>
              </a:ext>
            </a:extLst>
          </p:cNvPr>
          <p:cNvSpPr>
            <a:spLocks/>
          </p:cNvSpPr>
          <p:nvPr/>
        </p:nvSpPr>
        <p:spPr bwMode="auto">
          <a:xfrm rot="18700774">
            <a:off x="4740565" y="2222207"/>
            <a:ext cx="82064" cy="339725"/>
          </a:xfrm>
          <a:custGeom>
            <a:avLst/>
            <a:gdLst>
              <a:gd name="T0" fmla="*/ 2147483647 w 21337"/>
              <a:gd name="T1" fmla="*/ 0 h 17485"/>
              <a:gd name="T2" fmla="*/ 2147483647 w 21337"/>
              <a:gd name="T3" fmla="*/ 2147483647 h 17485"/>
              <a:gd name="T4" fmla="*/ 0 w 21337"/>
              <a:gd name="T5" fmla="*/ 2147483647 h 17485"/>
              <a:gd name="T6" fmla="*/ 0 60000 65536"/>
              <a:gd name="T7" fmla="*/ 0 60000 65536"/>
              <a:gd name="T8" fmla="*/ 0 60000 65536"/>
              <a:gd name="T9" fmla="*/ 0 w 21337"/>
              <a:gd name="T10" fmla="*/ 0 h 17485"/>
              <a:gd name="T11" fmla="*/ 21337 w 21337"/>
              <a:gd name="T12" fmla="*/ 17485 h 17485"/>
            </a:gdLst>
            <a:ahLst/>
            <a:cxnLst>
              <a:cxn ang="T6">
                <a:pos x="T0" y="T1"/>
              </a:cxn>
              <a:cxn ang="T7">
                <a:pos x="T2" y="T3"/>
              </a:cxn>
              <a:cxn ang="T8">
                <a:pos x="T4" y="T5"/>
              </a:cxn>
            </a:cxnLst>
            <a:rect l="T9" t="T10" r="T11" b="T12"/>
            <a:pathLst>
              <a:path w="21337" h="17485" fill="none" extrusionOk="0">
                <a:moveTo>
                  <a:pt x="12682" y="-1"/>
                </a:moveTo>
                <a:cubicBezTo>
                  <a:pt x="17329" y="3370"/>
                  <a:pt x="20443" y="8452"/>
                  <a:pt x="21336" y="14124"/>
                </a:cubicBezTo>
              </a:path>
              <a:path w="21337" h="17485" stroke="0" extrusionOk="0">
                <a:moveTo>
                  <a:pt x="12682" y="-1"/>
                </a:moveTo>
                <a:cubicBezTo>
                  <a:pt x="17329" y="3370"/>
                  <a:pt x="20443" y="8452"/>
                  <a:pt x="21336" y="14124"/>
                </a:cubicBezTo>
                <a:lnTo>
                  <a:pt x="0" y="17485"/>
                </a:lnTo>
                <a:lnTo>
                  <a:pt x="12682" y="-1"/>
                </a:lnTo>
                <a:close/>
              </a:path>
            </a:pathLst>
          </a:custGeom>
          <a:noFill/>
          <a:ln w="38100">
            <a:solidFill>
              <a:srgbClr val="0000FF"/>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9Slide02 Noi dung dai"/>
              <a:ea typeface="+mn-ea"/>
              <a:cs typeface="+mn-cs"/>
            </a:endParaRPr>
          </a:p>
        </p:txBody>
      </p:sp>
      <p:sp>
        <p:nvSpPr>
          <p:cNvPr id="60" name="hls - 9Slide.vn">
            <a:extLst>
              <a:ext uri="{FF2B5EF4-FFF2-40B4-BE49-F238E27FC236}">
                <a16:creationId xmlns:a16="http://schemas.microsoft.com/office/drawing/2014/main" id="{4782BB60-A681-4415-BFE7-A60CC0D708AC}"/>
              </a:ext>
            </a:extLst>
          </p:cNvPr>
          <p:cNvSpPr txBox="1">
            <a:spLocks noChangeArrowheads="1"/>
          </p:cNvSpPr>
          <p:nvPr/>
        </p:nvSpPr>
        <p:spPr bwMode="auto">
          <a:xfrm>
            <a:off x="301696" y="1709862"/>
            <a:ext cx="2663357" cy="1077218"/>
          </a:xfrm>
          <a:prstGeom prst="rect">
            <a:avLst/>
          </a:prstGeom>
          <a:solidFill>
            <a:schemeClr val="accent6">
              <a:lumMod val="20000"/>
              <a:lumOff val="80000"/>
            </a:schemeClr>
          </a:solidFill>
          <a:ln w="38100" algn="ctr">
            <a:solidFill>
              <a:schemeClr val="accent6">
                <a:lumMod val="20000"/>
                <a:lumOff val="80000"/>
              </a:schemeClr>
            </a:solidFill>
            <a:miter lim="800000"/>
            <a:headEnd/>
            <a:tailEnd/>
          </a:ln>
          <a:effectLst/>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Dãy</a:t>
            </a:r>
            <a:r>
              <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Hoàng</a:t>
            </a:r>
            <a:r>
              <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Liên</a:t>
            </a:r>
            <a:r>
              <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Sơn</a:t>
            </a:r>
            <a:endPar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sp>
        <p:nvSpPr>
          <p:cNvPr id="61" name="TS - 9Slide.vn">
            <a:extLst>
              <a:ext uri="{FF2B5EF4-FFF2-40B4-BE49-F238E27FC236}">
                <a16:creationId xmlns:a16="http://schemas.microsoft.com/office/drawing/2014/main" id="{F35911C2-47D2-41D2-83DB-057BA5071A10}"/>
              </a:ext>
            </a:extLst>
          </p:cNvPr>
          <p:cNvSpPr txBox="1">
            <a:spLocks noChangeArrowheads="1"/>
          </p:cNvSpPr>
          <p:nvPr/>
        </p:nvSpPr>
        <p:spPr bwMode="auto">
          <a:xfrm>
            <a:off x="301696" y="3049445"/>
            <a:ext cx="2663357" cy="1077218"/>
          </a:xfrm>
          <a:prstGeom prst="rect">
            <a:avLst/>
          </a:prstGeom>
          <a:solidFill>
            <a:schemeClr val="accent6">
              <a:lumMod val="20000"/>
              <a:lumOff val="80000"/>
            </a:schemeClr>
          </a:solidFill>
          <a:ln w="38100" algn="ctr">
            <a:solidFill>
              <a:schemeClr val="accent6">
                <a:lumMod val="20000"/>
                <a:lumOff val="80000"/>
              </a:schemeClr>
            </a:solidFill>
            <a:miter lim="800000"/>
            <a:headEnd/>
            <a:tailEnd/>
          </a:ln>
          <a:effectLst/>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Dãy</a:t>
            </a:r>
            <a:r>
              <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Trường</a:t>
            </a:r>
            <a:r>
              <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a:t>
            </a:r>
            <a:r>
              <a:rPr kumimoji="0" lang="en-US" sz="3200" b="1" i="0" u="none" strike="noStrike" kern="1200" cap="none" spc="0" normalizeH="0" baseline="0" noProof="0" dirty="0" err="1">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Sơn</a:t>
            </a:r>
            <a:endParaRPr kumimoji="0" lang="en-US" sz="32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pic>
        <p:nvPicPr>
          <p:cNvPr id="29" name="5 Second Countdown Intro video   YouTube">
            <a:hlinkClick r:id="" action="ppaction://media"/>
            <a:extLst>
              <a:ext uri="{FF2B5EF4-FFF2-40B4-BE49-F238E27FC236}">
                <a16:creationId xmlns:a16="http://schemas.microsoft.com/office/drawing/2014/main" id="{3A247712-B821-4E15-9C36-A8A53E15D7D5}"/>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l="33582" t="19073" r="33194" b="21307"/>
          <a:stretch/>
        </p:blipFill>
        <p:spPr>
          <a:xfrm>
            <a:off x="39346" y="132478"/>
            <a:ext cx="1150202" cy="1160954"/>
          </a:xfrm>
          <a:prstGeom prst="ellipse">
            <a:avLst/>
          </a:prstGeom>
          <a:ln>
            <a:noFill/>
          </a:ln>
          <a:effectLst>
            <a:softEdge rad="112500"/>
          </a:effectLst>
        </p:spPr>
      </p:pic>
      <p:sp>
        <p:nvSpPr>
          <p:cNvPr id="21" name="TextBox 20">
            <a:extLst>
              <a:ext uri="{FF2B5EF4-FFF2-40B4-BE49-F238E27FC236}">
                <a16:creationId xmlns:a16="http://schemas.microsoft.com/office/drawing/2014/main" id="{F9F76224-D319-43DA-993C-AB92A52DC2B9}"/>
              </a:ext>
            </a:extLst>
          </p:cNvPr>
          <p:cNvSpPr txBox="1"/>
          <p:nvPr/>
        </p:nvSpPr>
        <p:spPr>
          <a:xfrm>
            <a:off x="-2590870" y="868467"/>
            <a:ext cx="2438469" cy="3877985"/>
          </a:xfrm>
          <a:prstGeom prst="rect">
            <a:avLst/>
          </a:prstGeom>
          <a:solidFill>
            <a:schemeClr val="accent2"/>
          </a:solidFill>
        </p:spPr>
        <p:txBody>
          <a:bodyPr wrap="square" lIns="0" tIns="0" rIns="0" bIns="0" rtlCol="0">
            <a:spAutoFit/>
          </a:bodyPr>
          <a:lstStyle/>
          <a:p>
            <a:pPr algn="l"/>
            <a:r>
              <a:rPr lang="en-US" sz="3600">
                <a:latin typeface="Times New Roman" panose="02020603050405020304" pitchFamily="18" charset="0"/>
                <a:cs typeface="Times New Roman" panose="02020603050405020304" pitchFamily="18" charset="0"/>
              </a:rPr>
              <a:t>Khi chơi, HS nêu 1 địa danh =&gt; bấm đồng hồ=&gt; bấm vào shape địa danh.</a:t>
            </a:r>
          </a:p>
        </p:txBody>
      </p:sp>
    </p:spTree>
    <p:extLst>
      <p:ext uri="{BB962C8B-B14F-4D97-AF65-F5344CB8AC3E}">
        <p14:creationId xmlns:p14="http://schemas.microsoft.com/office/powerpoint/2010/main" val="117496180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amond(in)">
                                      <p:cBhvr>
                                        <p:cTn id="7" dur="500"/>
                                        <p:tgtEl>
                                          <p:spTgt spid="1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0"/>
                                        </p:tgtEl>
                                        <p:attrNameLst>
                                          <p:attrName>style.visibility</p:attrName>
                                        </p:attrNameLst>
                                      </p:cBhvr>
                                      <p:to>
                                        <p:strVal val="visible"/>
                                      </p:to>
                                    </p:set>
                                  </p:childTnLst>
                                </p:cTn>
                              </p:par>
                            </p:childTnLst>
                          </p:cTn>
                        </p:par>
                        <p:par>
                          <p:cTn id="17" fill="hold">
                            <p:stCondLst>
                              <p:cond delay="0"/>
                            </p:stCondLst>
                            <p:childTnLst>
                              <p:par>
                                <p:cTn id="18" presetID="16" presetClass="entr" presetSubtype="21" fill="hold" grpId="0" nodeType="after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barn(inVertical)">
                                      <p:cBhvr>
                                        <p:cTn id="20" dur="500"/>
                                        <p:tgtEl>
                                          <p:spTgt spid="61"/>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grpId="2" nodeType="click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par>
                          <p:cTn id="28" fill="hold">
                            <p:stCondLst>
                              <p:cond delay="500"/>
                            </p:stCondLst>
                            <p:childTnLst>
                              <p:par>
                                <p:cTn id="29" presetID="53" presetClass="entr" presetSubtype="16" fill="hold" grpId="2" nodeType="afterEffect">
                                  <p:stCondLst>
                                    <p:cond delay="0"/>
                                  </p:stCondLst>
                                  <p:childTnLst>
                                    <p:set>
                                      <p:cBhvr>
                                        <p:cTn id="30" dur="1" fill="hold">
                                          <p:stCondLst>
                                            <p:cond delay="0"/>
                                          </p:stCondLst>
                                        </p:cTn>
                                        <p:tgtEl>
                                          <p:spTgt spid="48"/>
                                        </p:tgtEl>
                                        <p:attrNameLst>
                                          <p:attrName>style.visibility</p:attrName>
                                        </p:attrNameLst>
                                      </p:cBhvr>
                                      <p:to>
                                        <p:strVal val="visible"/>
                                      </p:to>
                                    </p:set>
                                    <p:anim calcmode="lin" valueType="num">
                                      <p:cBhvr>
                                        <p:cTn id="31" dur="500" fill="hold"/>
                                        <p:tgtEl>
                                          <p:spTgt spid="48"/>
                                        </p:tgtEl>
                                        <p:attrNameLst>
                                          <p:attrName>ppt_w</p:attrName>
                                        </p:attrNameLst>
                                      </p:cBhvr>
                                      <p:tavLst>
                                        <p:tav tm="0">
                                          <p:val>
                                            <p:fltVal val="0"/>
                                          </p:val>
                                        </p:tav>
                                        <p:tav tm="100000">
                                          <p:val>
                                            <p:strVal val="#ppt_w"/>
                                          </p:val>
                                        </p:tav>
                                      </p:tavLst>
                                    </p:anim>
                                    <p:anim calcmode="lin" valueType="num">
                                      <p:cBhvr>
                                        <p:cTn id="32" dur="500" fill="hold"/>
                                        <p:tgtEl>
                                          <p:spTgt spid="48"/>
                                        </p:tgtEl>
                                        <p:attrNameLst>
                                          <p:attrName>ppt_h</p:attrName>
                                        </p:attrNameLst>
                                      </p:cBhvr>
                                      <p:tavLst>
                                        <p:tav tm="0">
                                          <p:val>
                                            <p:fltVal val="0"/>
                                          </p:val>
                                        </p:tav>
                                        <p:tav tm="100000">
                                          <p:val>
                                            <p:strVal val="#ppt_h"/>
                                          </p:val>
                                        </p:tav>
                                      </p:tavLst>
                                    </p:anim>
                                    <p:animEffect transition="in" filter="fade">
                                      <p:cBhvr>
                                        <p:cTn id="33" dur="500"/>
                                        <p:tgtEl>
                                          <p:spTgt spid="48"/>
                                        </p:tgtEl>
                                      </p:cBhvr>
                                    </p:animEffect>
                                  </p:childTnLst>
                                </p:cTn>
                              </p:par>
                            </p:childTnLst>
                          </p:cTn>
                        </p:par>
                        <p:par>
                          <p:cTn id="34" fill="hold">
                            <p:stCondLst>
                              <p:cond delay="1000"/>
                            </p:stCondLst>
                            <p:childTnLst>
                              <p:par>
                                <p:cTn id="35" presetID="53" presetClass="entr" presetSubtype="16" fill="hold" grpId="2" nodeType="afterEffect">
                                  <p:stCondLst>
                                    <p:cond delay="0"/>
                                  </p:stCondLst>
                                  <p:childTnLst>
                                    <p:set>
                                      <p:cBhvr>
                                        <p:cTn id="36" dur="1" fill="hold">
                                          <p:stCondLst>
                                            <p:cond delay="0"/>
                                          </p:stCondLst>
                                        </p:cTn>
                                        <p:tgtEl>
                                          <p:spTgt spid="50"/>
                                        </p:tgtEl>
                                        <p:attrNameLst>
                                          <p:attrName>style.visibility</p:attrName>
                                        </p:attrNameLst>
                                      </p:cBhvr>
                                      <p:to>
                                        <p:strVal val="visible"/>
                                      </p:to>
                                    </p:set>
                                    <p:anim calcmode="lin" valueType="num">
                                      <p:cBhvr>
                                        <p:cTn id="37" dur="500" fill="hold"/>
                                        <p:tgtEl>
                                          <p:spTgt spid="50"/>
                                        </p:tgtEl>
                                        <p:attrNameLst>
                                          <p:attrName>ppt_w</p:attrName>
                                        </p:attrNameLst>
                                      </p:cBhvr>
                                      <p:tavLst>
                                        <p:tav tm="0">
                                          <p:val>
                                            <p:fltVal val="0"/>
                                          </p:val>
                                        </p:tav>
                                        <p:tav tm="100000">
                                          <p:val>
                                            <p:strVal val="#ppt_w"/>
                                          </p:val>
                                        </p:tav>
                                      </p:tavLst>
                                    </p:anim>
                                    <p:anim calcmode="lin" valueType="num">
                                      <p:cBhvr>
                                        <p:cTn id="38" dur="500" fill="hold"/>
                                        <p:tgtEl>
                                          <p:spTgt spid="50"/>
                                        </p:tgtEl>
                                        <p:attrNameLst>
                                          <p:attrName>ppt_h</p:attrName>
                                        </p:attrNameLst>
                                      </p:cBhvr>
                                      <p:tavLst>
                                        <p:tav tm="0">
                                          <p:val>
                                            <p:fltVal val="0"/>
                                          </p:val>
                                        </p:tav>
                                        <p:tav tm="100000">
                                          <p:val>
                                            <p:strVal val="#ppt_h"/>
                                          </p:val>
                                        </p:tav>
                                      </p:tavLst>
                                    </p:anim>
                                    <p:animEffect transition="in" filter="fade">
                                      <p:cBhvr>
                                        <p:cTn id="39" dur="500"/>
                                        <p:tgtEl>
                                          <p:spTgt spid="50"/>
                                        </p:tgtEl>
                                      </p:cBhvr>
                                    </p:animEffect>
                                  </p:childTnLst>
                                </p:cTn>
                              </p:par>
                            </p:childTnLst>
                          </p:cTn>
                        </p:par>
                        <p:par>
                          <p:cTn id="40" fill="hold">
                            <p:stCondLst>
                              <p:cond delay="1500"/>
                            </p:stCondLst>
                            <p:childTnLst>
                              <p:par>
                                <p:cTn id="41" presetID="53" presetClass="entr" presetSubtype="16" fill="hold" grpId="2" nodeType="afterEffect">
                                  <p:stCondLst>
                                    <p:cond delay="0"/>
                                  </p:stCondLst>
                                  <p:childTnLst>
                                    <p:set>
                                      <p:cBhvr>
                                        <p:cTn id="42" dur="1" fill="hold">
                                          <p:stCondLst>
                                            <p:cond delay="0"/>
                                          </p:stCondLst>
                                        </p:cTn>
                                        <p:tgtEl>
                                          <p:spTgt spid="52"/>
                                        </p:tgtEl>
                                        <p:attrNameLst>
                                          <p:attrName>style.visibility</p:attrName>
                                        </p:attrNameLst>
                                      </p:cBhvr>
                                      <p:to>
                                        <p:strVal val="visible"/>
                                      </p:to>
                                    </p:set>
                                    <p:anim calcmode="lin" valueType="num">
                                      <p:cBhvr>
                                        <p:cTn id="43" dur="500" fill="hold"/>
                                        <p:tgtEl>
                                          <p:spTgt spid="52"/>
                                        </p:tgtEl>
                                        <p:attrNameLst>
                                          <p:attrName>ppt_w</p:attrName>
                                        </p:attrNameLst>
                                      </p:cBhvr>
                                      <p:tavLst>
                                        <p:tav tm="0">
                                          <p:val>
                                            <p:fltVal val="0"/>
                                          </p:val>
                                        </p:tav>
                                        <p:tav tm="100000">
                                          <p:val>
                                            <p:strVal val="#ppt_w"/>
                                          </p:val>
                                        </p:tav>
                                      </p:tavLst>
                                    </p:anim>
                                    <p:anim calcmode="lin" valueType="num">
                                      <p:cBhvr>
                                        <p:cTn id="44" dur="500" fill="hold"/>
                                        <p:tgtEl>
                                          <p:spTgt spid="52"/>
                                        </p:tgtEl>
                                        <p:attrNameLst>
                                          <p:attrName>ppt_h</p:attrName>
                                        </p:attrNameLst>
                                      </p:cBhvr>
                                      <p:tavLst>
                                        <p:tav tm="0">
                                          <p:val>
                                            <p:fltVal val="0"/>
                                          </p:val>
                                        </p:tav>
                                        <p:tav tm="100000">
                                          <p:val>
                                            <p:strVal val="#ppt_h"/>
                                          </p:val>
                                        </p:tav>
                                      </p:tavLst>
                                    </p:anim>
                                    <p:animEffect transition="in" filter="fade">
                                      <p:cBhvr>
                                        <p:cTn id="45" dur="500"/>
                                        <p:tgtEl>
                                          <p:spTgt spid="52"/>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mediacall" presetSubtype="0" fill="hold" nodeType="clickEffect">
                                  <p:stCondLst>
                                    <p:cond delay="0"/>
                                  </p:stCondLst>
                                  <p:childTnLst>
                                    <p:cmd type="call" cmd="playFrom(0.0)">
                                      <p:cBhvr>
                                        <p:cTn id="49" dur="5061" fill="hold"/>
                                        <p:tgtEl>
                                          <p:spTgt spid="2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50" restart="whenNotActive" fill="hold" evtFilter="cancelBubble" nodeType="interactiveSeq">
                <p:stCondLst>
                  <p:cond evt="onClick" delay="0">
                    <p:tgtEl>
                      <p:spTgt spid="60"/>
                    </p:tgtEl>
                  </p:cond>
                </p:stCondLst>
                <p:endSync evt="end" delay="0">
                  <p:rtn val="all"/>
                </p:endSync>
                <p:childTnLst>
                  <p:par>
                    <p:cTn id="51" fill="hold">
                      <p:stCondLst>
                        <p:cond delay="0"/>
                      </p:stCondLst>
                      <p:childTnLst>
                        <p:par>
                          <p:cTn id="52" fill="hold">
                            <p:stCondLst>
                              <p:cond delay="0"/>
                            </p:stCondLst>
                            <p:childTnLst>
                              <p:par>
                                <p:cTn id="53" presetID="53" presetClass="entr" presetSubtype="16" fill="hold" grpId="0" nodeType="clickEffect">
                                  <p:stCondLst>
                                    <p:cond delay="0"/>
                                  </p:stCondLst>
                                  <p:childTnLst>
                                    <p:set>
                                      <p:cBhvr>
                                        <p:cTn id="54" dur="1" fill="hold">
                                          <p:stCondLst>
                                            <p:cond delay="0"/>
                                          </p:stCondLst>
                                        </p:cTn>
                                        <p:tgtEl>
                                          <p:spTgt spid="54"/>
                                        </p:tgtEl>
                                        <p:attrNameLst>
                                          <p:attrName>style.visibility</p:attrName>
                                        </p:attrNameLst>
                                      </p:cBhvr>
                                      <p:to>
                                        <p:strVal val="visible"/>
                                      </p:to>
                                    </p:set>
                                    <p:anim calcmode="lin" valueType="num">
                                      <p:cBhvr>
                                        <p:cTn id="55" dur="500" fill="hold"/>
                                        <p:tgtEl>
                                          <p:spTgt spid="54"/>
                                        </p:tgtEl>
                                        <p:attrNameLst>
                                          <p:attrName>ppt_w</p:attrName>
                                        </p:attrNameLst>
                                      </p:cBhvr>
                                      <p:tavLst>
                                        <p:tav tm="0">
                                          <p:val>
                                            <p:fltVal val="0"/>
                                          </p:val>
                                        </p:tav>
                                        <p:tav tm="100000">
                                          <p:val>
                                            <p:strVal val="#ppt_w"/>
                                          </p:val>
                                        </p:tav>
                                      </p:tavLst>
                                    </p:anim>
                                    <p:anim calcmode="lin" valueType="num">
                                      <p:cBhvr>
                                        <p:cTn id="56" dur="500" fill="hold"/>
                                        <p:tgtEl>
                                          <p:spTgt spid="54"/>
                                        </p:tgtEl>
                                        <p:attrNameLst>
                                          <p:attrName>ppt_h</p:attrName>
                                        </p:attrNameLst>
                                      </p:cBhvr>
                                      <p:tavLst>
                                        <p:tav tm="0">
                                          <p:val>
                                            <p:fltVal val="0"/>
                                          </p:val>
                                        </p:tav>
                                        <p:tav tm="100000">
                                          <p:val>
                                            <p:strVal val="#ppt_h"/>
                                          </p:val>
                                        </p:tav>
                                      </p:tavLst>
                                    </p:anim>
                                    <p:animEffect transition="in" filter="fade">
                                      <p:cBhvr>
                                        <p:cTn id="57" dur="500"/>
                                        <p:tgtEl>
                                          <p:spTgt spid="54"/>
                                        </p:tgtEl>
                                      </p:cBhvr>
                                    </p:animEffect>
                                  </p:childTnLst>
                                  <p:subTnLst>
                                    <p:audio>
                                      <p:cMediaNode>
                                        <p:cTn display="0" masterRel="sameClick">
                                          <p:stCondLst>
                                            <p:cond evt="begin" delay="0">
                                              <p:tn val="53"/>
                                            </p:cond>
                                          </p:stCondLst>
                                          <p:endCondLst>
                                            <p:cond evt="onStopAudio" delay="0">
                                              <p:tgtEl>
                                                <p:sldTgt/>
                                              </p:tgtEl>
                                            </p:cond>
                                          </p:endCondLst>
                                        </p:cTn>
                                        <p:tgtEl>
                                          <p:sndTgt r:embed="rId4" name="applause.wav"/>
                                        </p:tgtEl>
                                      </p:cMediaNode>
                                    </p:audio>
                                  </p:subTnLst>
                                </p:cTn>
                              </p:par>
                            </p:childTnLst>
                          </p:cTn>
                        </p:par>
                      </p:childTnLst>
                    </p:cTn>
                  </p:par>
                  <p:par>
                    <p:cTn id="58" fill="hold">
                      <p:stCondLst>
                        <p:cond delay="indefinite"/>
                      </p:stCondLst>
                      <p:childTnLst>
                        <p:par>
                          <p:cTn id="59" fill="hold">
                            <p:stCondLst>
                              <p:cond delay="0"/>
                            </p:stCondLst>
                            <p:childTnLst>
                              <p:par>
                                <p:cTn id="60" presetID="1" presetClass="exit" presetSubtype="0" fill="hold" grpId="1" nodeType="clickEffect">
                                  <p:stCondLst>
                                    <p:cond delay="0"/>
                                  </p:stCondLst>
                                  <p:childTnLst>
                                    <p:set>
                                      <p:cBhvr>
                                        <p:cTn id="61" dur="1" fill="hold">
                                          <p:stCondLst>
                                            <p:cond delay="0"/>
                                          </p:stCondLst>
                                        </p:cTn>
                                        <p:tgtEl>
                                          <p:spTgt spid="60"/>
                                        </p:tgtEl>
                                        <p:attrNameLst>
                                          <p:attrName>style.visibility</p:attrName>
                                        </p:attrNameLst>
                                      </p:cBhvr>
                                      <p:to>
                                        <p:strVal val="hidden"/>
                                      </p:to>
                                    </p:set>
                                  </p:childTnLst>
                                </p:cTn>
                              </p:par>
                            </p:childTnLst>
                          </p:cTn>
                        </p:par>
                      </p:childTnLst>
                    </p:cTn>
                  </p:par>
                </p:childTnLst>
              </p:cTn>
              <p:nextCondLst>
                <p:cond evt="onClick" delay="0">
                  <p:tgtEl>
                    <p:spTgt spid="60"/>
                  </p:tgtEl>
                </p:cond>
              </p:nextCondLst>
            </p:seq>
            <p:seq concurrent="1" nextAc="seek">
              <p:cTn id="62" restart="whenNotActive" fill="hold" evtFilter="cancelBubble" nodeType="interactiveSeq">
                <p:stCondLst>
                  <p:cond evt="onClick" delay="0">
                    <p:tgtEl>
                      <p:spTgt spid="61"/>
                    </p:tgtEl>
                  </p:cond>
                </p:stCondLst>
                <p:endSync evt="end" delay="0">
                  <p:rtn val="all"/>
                </p:endSync>
                <p:childTnLst>
                  <p:par>
                    <p:cTn id="63" fill="hold">
                      <p:stCondLst>
                        <p:cond delay="0"/>
                      </p:stCondLst>
                      <p:childTnLst>
                        <p:par>
                          <p:cTn id="64" fill="hold">
                            <p:stCondLst>
                              <p:cond delay="0"/>
                            </p:stCondLst>
                            <p:childTnLst>
                              <p:par>
                                <p:cTn id="65" presetID="53" presetClass="entr" presetSubtype="16" fill="hold" grpId="0" nodeType="clickEffect">
                                  <p:stCondLst>
                                    <p:cond delay="0"/>
                                  </p:stCondLst>
                                  <p:childTnLst>
                                    <p:set>
                                      <p:cBhvr>
                                        <p:cTn id="66" dur="1" fill="hold">
                                          <p:stCondLst>
                                            <p:cond delay="0"/>
                                          </p:stCondLst>
                                        </p:cTn>
                                        <p:tgtEl>
                                          <p:spTgt spid="55"/>
                                        </p:tgtEl>
                                        <p:attrNameLst>
                                          <p:attrName>style.visibility</p:attrName>
                                        </p:attrNameLst>
                                      </p:cBhvr>
                                      <p:to>
                                        <p:strVal val="visible"/>
                                      </p:to>
                                    </p:set>
                                    <p:anim calcmode="lin" valueType="num">
                                      <p:cBhvr>
                                        <p:cTn id="67" dur="500" fill="hold"/>
                                        <p:tgtEl>
                                          <p:spTgt spid="55"/>
                                        </p:tgtEl>
                                        <p:attrNameLst>
                                          <p:attrName>ppt_w</p:attrName>
                                        </p:attrNameLst>
                                      </p:cBhvr>
                                      <p:tavLst>
                                        <p:tav tm="0">
                                          <p:val>
                                            <p:fltVal val="0"/>
                                          </p:val>
                                        </p:tav>
                                        <p:tav tm="100000">
                                          <p:val>
                                            <p:strVal val="#ppt_w"/>
                                          </p:val>
                                        </p:tav>
                                      </p:tavLst>
                                    </p:anim>
                                    <p:anim calcmode="lin" valueType="num">
                                      <p:cBhvr>
                                        <p:cTn id="68" dur="500" fill="hold"/>
                                        <p:tgtEl>
                                          <p:spTgt spid="55"/>
                                        </p:tgtEl>
                                        <p:attrNameLst>
                                          <p:attrName>ppt_h</p:attrName>
                                        </p:attrNameLst>
                                      </p:cBhvr>
                                      <p:tavLst>
                                        <p:tav tm="0">
                                          <p:val>
                                            <p:fltVal val="0"/>
                                          </p:val>
                                        </p:tav>
                                        <p:tav tm="100000">
                                          <p:val>
                                            <p:strVal val="#ppt_h"/>
                                          </p:val>
                                        </p:tav>
                                      </p:tavLst>
                                    </p:anim>
                                    <p:animEffect transition="in" filter="fade">
                                      <p:cBhvr>
                                        <p:cTn id="69" dur="500"/>
                                        <p:tgtEl>
                                          <p:spTgt spid="55"/>
                                        </p:tgtEl>
                                      </p:cBhvr>
                                    </p:animEffect>
                                  </p:childTnLst>
                                  <p:subTnLst>
                                    <p:audio>
                                      <p:cMediaNode>
                                        <p:cTn display="0" masterRel="sameClick">
                                          <p:stCondLst>
                                            <p:cond evt="begin" delay="0">
                                              <p:tn val="65"/>
                                            </p:cond>
                                          </p:stCondLst>
                                          <p:endCondLst>
                                            <p:cond evt="onStopAudio" delay="0">
                                              <p:tgtEl>
                                                <p:sldTgt/>
                                              </p:tgtEl>
                                            </p:cond>
                                          </p:endCondLst>
                                        </p:cTn>
                                        <p:tgtEl>
                                          <p:sndTgt r:embed="rId4" name="applause.wav"/>
                                        </p:tgtEl>
                                      </p:cMediaNode>
                                    </p:audio>
                                  </p:subTnLst>
                                </p:cTn>
                              </p:par>
                            </p:childTnLst>
                          </p:cTn>
                        </p:par>
                        <p:par>
                          <p:cTn id="70" fill="hold">
                            <p:stCondLst>
                              <p:cond delay="500"/>
                            </p:stCondLst>
                            <p:childTnLst>
                              <p:par>
                                <p:cTn id="71" presetID="53" presetClass="entr" presetSubtype="16" fill="hold" grpId="0" nodeType="afterEffect">
                                  <p:stCondLst>
                                    <p:cond delay="0"/>
                                  </p:stCondLst>
                                  <p:childTnLst>
                                    <p:set>
                                      <p:cBhvr>
                                        <p:cTn id="72" dur="1" fill="hold">
                                          <p:stCondLst>
                                            <p:cond delay="0"/>
                                          </p:stCondLst>
                                        </p:cTn>
                                        <p:tgtEl>
                                          <p:spTgt spid="59"/>
                                        </p:tgtEl>
                                        <p:attrNameLst>
                                          <p:attrName>style.visibility</p:attrName>
                                        </p:attrNameLst>
                                      </p:cBhvr>
                                      <p:to>
                                        <p:strVal val="visible"/>
                                      </p:to>
                                    </p:set>
                                    <p:anim calcmode="lin" valueType="num">
                                      <p:cBhvr>
                                        <p:cTn id="73" dur="500" fill="hold"/>
                                        <p:tgtEl>
                                          <p:spTgt spid="59"/>
                                        </p:tgtEl>
                                        <p:attrNameLst>
                                          <p:attrName>ppt_w</p:attrName>
                                        </p:attrNameLst>
                                      </p:cBhvr>
                                      <p:tavLst>
                                        <p:tav tm="0">
                                          <p:val>
                                            <p:fltVal val="0"/>
                                          </p:val>
                                        </p:tav>
                                        <p:tav tm="100000">
                                          <p:val>
                                            <p:strVal val="#ppt_w"/>
                                          </p:val>
                                        </p:tav>
                                      </p:tavLst>
                                    </p:anim>
                                    <p:anim calcmode="lin" valueType="num">
                                      <p:cBhvr>
                                        <p:cTn id="74" dur="500" fill="hold"/>
                                        <p:tgtEl>
                                          <p:spTgt spid="59"/>
                                        </p:tgtEl>
                                        <p:attrNameLst>
                                          <p:attrName>ppt_h</p:attrName>
                                        </p:attrNameLst>
                                      </p:cBhvr>
                                      <p:tavLst>
                                        <p:tav tm="0">
                                          <p:val>
                                            <p:fltVal val="0"/>
                                          </p:val>
                                        </p:tav>
                                        <p:tav tm="100000">
                                          <p:val>
                                            <p:strVal val="#ppt_h"/>
                                          </p:val>
                                        </p:tav>
                                      </p:tavLst>
                                    </p:anim>
                                    <p:animEffect transition="in" filter="fade">
                                      <p:cBhvr>
                                        <p:cTn id="75" dur="500"/>
                                        <p:tgtEl>
                                          <p:spTgt spid="59"/>
                                        </p:tgtEl>
                                      </p:cBhvr>
                                    </p:animEffect>
                                  </p:childTnLst>
                                  <p:subTnLst>
                                    <p:audio>
                                      <p:cMediaNode>
                                        <p:cTn display="0" masterRel="sameClick">
                                          <p:stCondLst>
                                            <p:cond evt="begin" delay="0">
                                              <p:tn val="71"/>
                                            </p:cond>
                                          </p:stCondLst>
                                          <p:endCondLst>
                                            <p:cond evt="onStopAudio" delay="0">
                                              <p:tgtEl>
                                                <p:sldTgt/>
                                              </p:tgtEl>
                                            </p:cond>
                                          </p:endCondLst>
                                        </p:cTn>
                                        <p:tgtEl>
                                          <p:sndTgt r:embed="rId4" name="applause.wav"/>
                                        </p:tgtEl>
                                      </p:cMediaNode>
                                    </p:audio>
                                  </p:subTnLst>
                                </p:cTn>
                              </p:par>
                            </p:childTnLst>
                          </p:cTn>
                        </p:par>
                        <p:par>
                          <p:cTn id="76" fill="hold">
                            <p:stCondLst>
                              <p:cond delay="1000"/>
                            </p:stCondLst>
                            <p:childTnLst>
                              <p:par>
                                <p:cTn id="77" presetID="53" presetClass="entr" presetSubtype="16" fill="hold" grpId="0" nodeType="afterEffect">
                                  <p:stCondLst>
                                    <p:cond delay="0"/>
                                  </p:stCondLst>
                                  <p:childTnLst>
                                    <p:set>
                                      <p:cBhvr>
                                        <p:cTn id="78" dur="1" fill="hold">
                                          <p:stCondLst>
                                            <p:cond delay="0"/>
                                          </p:stCondLst>
                                        </p:cTn>
                                        <p:tgtEl>
                                          <p:spTgt spid="56"/>
                                        </p:tgtEl>
                                        <p:attrNameLst>
                                          <p:attrName>style.visibility</p:attrName>
                                        </p:attrNameLst>
                                      </p:cBhvr>
                                      <p:to>
                                        <p:strVal val="visible"/>
                                      </p:to>
                                    </p:set>
                                    <p:anim calcmode="lin" valueType="num">
                                      <p:cBhvr>
                                        <p:cTn id="79" dur="500" fill="hold"/>
                                        <p:tgtEl>
                                          <p:spTgt spid="56"/>
                                        </p:tgtEl>
                                        <p:attrNameLst>
                                          <p:attrName>ppt_w</p:attrName>
                                        </p:attrNameLst>
                                      </p:cBhvr>
                                      <p:tavLst>
                                        <p:tav tm="0">
                                          <p:val>
                                            <p:fltVal val="0"/>
                                          </p:val>
                                        </p:tav>
                                        <p:tav tm="100000">
                                          <p:val>
                                            <p:strVal val="#ppt_w"/>
                                          </p:val>
                                        </p:tav>
                                      </p:tavLst>
                                    </p:anim>
                                    <p:anim calcmode="lin" valueType="num">
                                      <p:cBhvr>
                                        <p:cTn id="80" dur="500" fill="hold"/>
                                        <p:tgtEl>
                                          <p:spTgt spid="56"/>
                                        </p:tgtEl>
                                        <p:attrNameLst>
                                          <p:attrName>ppt_h</p:attrName>
                                        </p:attrNameLst>
                                      </p:cBhvr>
                                      <p:tavLst>
                                        <p:tav tm="0">
                                          <p:val>
                                            <p:fltVal val="0"/>
                                          </p:val>
                                        </p:tav>
                                        <p:tav tm="100000">
                                          <p:val>
                                            <p:strVal val="#ppt_h"/>
                                          </p:val>
                                        </p:tav>
                                      </p:tavLst>
                                    </p:anim>
                                    <p:animEffect transition="in" filter="fade">
                                      <p:cBhvr>
                                        <p:cTn id="81" dur="500"/>
                                        <p:tgtEl>
                                          <p:spTgt spid="56"/>
                                        </p:tgtEl>
                                      </p:cBhvr>
                                    </p:animEffect>
                                  </p:childTnLst>
                                  <p:subTnLst>
                                    <p:audio>
                                      <p:cMediaNode>
                                        <p:cTn display="0" masterRel="sameClick">
                                          <p:stCondLst>
                                            <p:cond evt="begin" delay="0">
                                              <p:tn val="77"/>
                                            </p:cond>
                                          </p:stCondLst>
                                          <p:endCondLst>
                                            <p:cond evt="onStopAudio" delay="0">
                                              <p:tgtEl>
                                                <p:sldTgt/>
                                              </p:tgtEl>
                                            </p:cond>
                                          </p:endCondLst>
                                        </p:cTn>
                                        <p:tgtEl>
                                          <p:sndTgt r:embed="rId4" name="applause.wav"/>
                                        </p:tgtEl>
                                      </p:cMediaNode>
                                    </p:audio>
                                  </p:subTnLst>
                                </p:cTn>
                              </p:par>
                            </p:childTnLst>
                          </p:cTn>
                        </p:par>
                        <p:par>
                          <p:cTn id="82" fill="hold">
                            <p:stCondLst>
                              <p:cond delay="1500"/>
                            </p:stCondLst>
                            <p:childTnLst>
                              <p:par>
                                <p:cTn id="83" presetID="53" presetClass="entr" presetSubtype="16" fill="hold" grpId="0" nodeType="afterEffect">
                                  <p:stCondLst>
                                    <p:cond delay="0"/>
                                  </p:stCondLst>
                                  <p:childTnLst>
                                    <p:set>
                                      <p:cBhvr>
                                        <p:cTn id="84" dur="1" fill="hold">
                                          <p:stCondLst>
                                            <p:cond delay="0"/>
                                          </p:stCondLst>
                                        </p:cTn>
                                        <p:tgtEl>
                                          <p:spTgt spid="58"/>
                                        </p:tgtEl>
                                        <p:attrNameLst>
                                          <p:attrName>style.visibility</p:attrName>
                                        </p:attrNameLst>
                                      </p:cBhvr>
                                      <p:to>
                                        <p:strVal val="visible"/>
                                      </p:to>
                                    </p:set>
                                    <p:anim calcmode="lin" valueType="num">
                                      <p:cBhvr>
                                        <p:cTn id="85" dur="500" fill="hold"/>
                                        <p:tgtEl>
                                          <p:spTgt spid="58"/>
                                        </p:tgtEl>
                                        <p:attrNameLst>
                                          <p:attrName>ppt_w</p:attrName>
                                        </p:attrNameLst>
                                      </p:cBhvr>
                                      <p:tavLst>
                                        <p:tav tm="0">
                                          <p:val>
                                            <p:fltVal val="0"/>
                                          </p:val>
                                        </p:tav>
                                        <p:tav tm="100000">
                                          <p:val>
                                            <p:strVal val="#ppt_w"/>
                                          </p:val>
                                        </p:tav>
                                      </p:tavLst>
                                    </p:anim>
                                    <p:anim calcmode="lin" valueType="num">
                                      <p:cBhvr>
                                        <p:cTn id="86" dur="500" fill="hold"/>
                                        <p:tgtEl>
                                          <p:spTgt spid="58"/>
                                        </p:tgtEl>
                                        <p:attrNameLst>
                                          <p:attrName>ppt_h</p:attrName>
                                        </p:attrNameLst>
                                      </p:cBhvr>
                                      <p:tavLst>
                                        <p:tav tm="0">
                                          <p:val>
                                            <p:fltVal val="0"/>
                                          </p:val>
                                        </p:tav>
                                        <p:tav tm="100000">
                                          <p:val>
                                            <p:strVal val="#ppt_h"/>
                                          </p:val>
                                        </p:tav>
                                      </p:tavLst>
                                    </p:anim>
                                    <p:animEffect transition="in" filter="fade">
                                      <p:cBhvr>
                                        <p:cTn id="87" dur="500"/>
                                        <p:tgtEl>
                                          <p:spTgt spid="58"/>
                                        </p:tgtEl>
                                      </p:cBhvr>
                                    </p:animEffect>
                                  </p:childTnLst>
                                  <p:subTnLst>
                                    <p:audio>
                                      <p:cMediaNode>
                                        <p:cTn display="0" masterRel="sameClick">
                                          <p:stCondLst>
                                            <p:cond evt="begin" delay="0">
                                              <p:tn val="83"/>
                                            </p:cond>
                                          </p:stCondLst>
                                          <p:endCondLst>
                                            <p:cond evt="onStopAudio" delay="0">
                                              <p:tgtEl>
                                                <p:sldTgt/>
                                              </p:tgtEl>
                                            </p:cond>
                                          </p:endCondLst>
                                        </p:cTn>
                                        <p:tgtEl>
                                          <p:sndTgt r:embed="rId4" name="applause.wav"/>
                                        </p:tgtEl>
                                      </p:cMediaNode>
                                    </p:audio>
                                  </p:subTnLst>
                                </p:cTn>
                              </p:par>
                            </p:childTnLst>
                          </p:cTn>
                        </p:par>
                        <p:par>
                          <p:cTn id="88" fill="hold">
                            <p:stCondLst>
                              <p:cond delay="2000"/>
                            </p:stCondLst>
                            <p:childTnLst>
                              <p:par>
                                <p:cTn id="89" presetID="53" presetClass="entr" presetSubtype="16" fill="hold" grpId="0" nodeType="afterEffect">
                                  <p:stCondLst>
                                    <p:cond delay="0"/>
                                  </p:stCondLst>
                                  <p:childTnLst>
                                    <p:set>
                                      <p:cBhvr>
                                        <p:cTn id="90" dur="1" fill="hold">
                                          <p:stCondLst>
                                            <p:cond delay="0"/>
                                          </p:stCondLst>
                                        </p:cTn>
                                        <p:tgtEl>
                                          <p:spTgt spid="57"/>
                                        </p:tgtEl>
                                        <p:attrNameLst>
                                          <p:attrName>style.visibility</p:attrName>
                                        </p:attrNameLst>
                                      </p:cBhvr>
                                      <p:to>
                                        <p:strVal val="visible"/>
                                      </p:to>
                                    </p:set>
                                    <p:anim calcmode="lin" valueType="num">
                                      <p:cBhvr>
                                        <p:cTn id="91" dur="500" fill="hold"/>
                                        <p:tgtEl>
                                          <p:spTgt spid="57"/>
                                        </p:tgtEl>
                                        <p:attrNameLst>
                                          <p:attrName>ppt_w</p:attrName>
                                        </p:attrNameLst>
                                      </p:cBhvr>
                                      <p:tavLst>
                                        <p:tav tm="0">
                                          <p:val>
                                            <p:fltVal val="0"/>
                                          </p:val>
                                        </p:tav>
                                        <p:tav tm="100000">
                                          <p:val>
                                            <p:strVal val="#ppt_w"/>
                                          </p:val>
                                        </p:tav>
                                      </p:tavLst>
                                    </p:anim>
                                    <p:anim calcmode="lin" valueType="num">
                                      <p:cBhvr>
                                        <p:cTn id="92" dur="500" fill="hold"/>
                                        <p:tgtEl>
                                          <p:spTgt spid="57"/>
                                        </p:tgtEl>
                                        <p:attrNameLst>
                                          <p:attrName>ppt_h</p:attrName>
                                        </p:attrNameLst>
                                      </p:cBhvr>
                                      <p:tavLst>
                                        <p:tav tm="0">
                                          <p:val>
                                            <p:fltVal val="0"/>
                                          </p:val>
                                        </p:tav>
                                        <p:tav tm="100000">
                                          <p:val>
                                            <p:strVal val="#ppt_h"/>
                                          </p:val>
                                        </p:tav>
                                      </p:tavLst>
                                    </p:anim>
                                    <p:animEffect transition="in" filter="fade">
                                      <p:cBhvr>
                                        <p:cTn id="93" dur="500"/>
                                        <p:tgtEl>
                                          <p:spTgt spid="57"/>
                                        </p:tgtEl>
                                      </p:cBhvr>
                                    </p:animEffect>
                                  </p:childTnLst>
                                  <p:subTnLst>
                                    <p:audio>
                                      <p:cMediaNode>
                                        <p:cTn display="0" masterRel="sameClick">
                                          <p:stCondLst>
                                            <p:cond evt="begin" delay="0">
                                              <p:tn val="89"/>
                                            </p:cond>
                                          </p:stCondLst>
                                          <p:endCondLst>
                                            <p:cond evt="onStopAudio" delay="0">
                                              <p:tgtEl>
                                                <p:sldTgt/>
                                              </p:tgtEl>
                                            </p:cond>
                                          </p:endCondLst>
                                        </p:cTn>
                                        <p:tgtEl>
                                          <p:sndTgt r:embed="rId4" name="applause.wav"/>
                                        </p:tgtEl>
                                      </p:cMediaNode>
                                    </p:audio>
                                  </p:subTnLst>
                                </p:cTn>
                              </p:par>
                            </p:childTnLst>
                          </p:cTn>
                        </p:par>
                      </p:childTnLst>
                    </p:cTn>
                  </p:par>
                  <p:par>
                    <p:cTn id="94" fill="hold">
                      <p:stCondLst>
                        <p:cond delay="indefinite"/>
                      </p:stCondLst>
                      <p:childTnLst>
                        <p:par>
                          <p:cTn id="95" fill="hold">
                            <p:stCondLst>
                              <p:cond delay="0"/>
                            </p:stCondLst>
                            <p:childTnLst>
                              <p:par>
                                <p:cTn id="96" presetID="1" presetClass="exit" presetSubtype="0" fill="hold" grpId="1" nodeType="clickEffect">
                                  <p:stCondLst>
                                    <p:cond delay="0"/>
                                  </p:stCondLst>
                                  <p:childTnLst>
                                    <p:set>
                                      <p:cBhvr>
                                        <p:cTn id="97" dur="1" fill="hold">
                                          <p:stCondLst>
                                            <p:cond delay="0"/>
                                          </p:stCondLst>
                                        </p:cTn>
                                        <p:tgtEl>
                                          <p:spTgt spid="61"/>
                                        </p:tgtEl>
                                        <p:attrNameLst>
                                          <p:attrName>style.visibility</p:attrName>
                                        </p:attrNameLst>
                                      </p:cBhvr>
                                      <p:to>
                                        <p:strVal val="hidden"/>
                                      </p:to>
                                    </p:set>
                                  </p:childTnLst>
                                </p:cTn>
                              </p:par>
                            </p:childTnLst>
                          </p:cTn>
                        </p:par>
                      </p:childTnLst>
                    </p:cTn>
                  </p:par>
                </p:childTnLst>
              </p:cTn>
              <p:nextCondLst>
                <p:cond evt="onClick" delay="0">
                  <p:tgtEl>
                    <p:spTgt spid="61"/>
                  </p:tgtEl>
                </p:cond>
              </p:nextCondLst>
            </p:seq>
            <p:seq concurrent="1" nextAc="seek">
              <p:cTn id="98" restart="whenNotActive" fill="hold" evtFilter="cancelBubble" nodeType="interactiveSeq">
                <p:stCondLst>
                  <p:cond evt="onClick" delay="0">
                    <p:tgtEl>
                      <p:spTgt spid="24"/>
                    </p:tgtEl>
                  </p:cond>
                </p:stCondLst>
                <p:endSync evt="end" delay="0">
                  <p:rtn val="all"/>
                </p:endSync>
                <p:childTnLst>
                  <p:par>
                    <p:cTn id="99" fill="hold">
                      <p:stCondLst>
                        <p:cond delay="0"/>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43"/>
                                        </p:tgtEl>
                                        <p:attrNameLst>
                                          <p:attrName>style.visibility</p:attrName>
                                        </p:attrNameLst>
                                      </p:cBhvr>
                                      <p:to>
                                        <p:strVal val="visible"/>
                                      </p:to>
                                    </p:set>
                                    <p:anim calcmode="lin" valueType="num">
                                      <p:cBhvr>
                                        <p:cTn id="103" dur="500" fill="hold"/>
                                        <p:tgtEl>
                                          <p:spTgt spid="43"/>
                                        </p:tgtEl>
                                        <p:attrNameLst>
                                          <p:attrName>ppt_w</p:attrName>
                                        </p:attrNameLst>
                                      </p:cBhvr>
                                      <p:tavLst>
                                        <p:tav tm="0">
                                          <p:val>
                                            <p:fltVal val="0"/>
                                          </p:val>
                                        </p:tav>
                                        <p:tav tm="100000">
                                          <p:val>
                                            <p:strVal val="#ppt_w"/>
                                          </p:val>
                                        </p:tav>
                                      </p:tavLst>
                                    </p:anim>
                                    <p:anim calcmode="lin" valueType="num">
                                      <p:cBhvr>
                                        <p:cTn id="104" dur="500" fill="hold"/>
                                        <p:tgtEl>
                                          <p:spTgt spid="43"/>
                                        </p:tgtEl>
                                        <p:attrNameLst>
                                          <p:attrName>ppt_h</p:attrName>
                                        </p:attrNameLst>
                                      </p:cBhvr>
                                      <p:tavLst>
                                        <p:tav tm="0">
                                          <p:val>
                                            <p:fltVal val="0"/>
                                          </p:val>
                                        </p:tav>
                                        <p:tav tm="100000">
                                          <p:val>
                                            <p:strVal val="#ppt_h"/>
                                          </p:val>
                                        </p:tav>
                                      </p:tavLst>
                                    </p:anim>
                                    <p:animEffect transition="in" filter="fade">
                                      <p:cBhvr>
                                        <p:cTn id="105" dur="500"/>
                                        <p:tgtEl>
                                          <p:spTgt spid="43"/>
                                        </p:tgtEl>
                                      </p:cBhvr>
                                    </p:animEffect>
                                  </p:childTnLst>
                                  <p:subTnLst>
                                    <p:audio>
                                      <p:cMediaNode>
                                        <p:cTn display="0" masterRel="sameClick">
                                          <p:stCondLst>
                                            <p:cond evt="begin" delay="0">
                                              <p:tn val="101"/>
                                            </p:cond>
                                          </p:stCondLst>
                                          <p:endCondLst>
                                            <p:cond evt="onStopAudio" delay="0">
                                              <p:tgtEl>
                                                <p:sldTgt/>
                                              </p:tgtEl>
                                            </p:cond>
                                          </p:endCondLst>
                                        </p:cTn>
                                        <p:tgtEl>
                                          <p:sndTgt r:embed="rId4" name="applause.wav"/>
                                        </p:tgtEl>
                                      </p:cMediaNode>
                                    </p:audio>
                                  </p:subTnLst>
                                </p:cTn>
                              </p:par>
                            </p:childTnLst>
                          </p:cTn>
                        </p:par>
                      </p:childTnLst>
                    </p:cTn>
                  </p:par>
                  <p:par>
                    <p:cTn id="106" fill="hold">
                      <p:stCondLst>
                        <p:cond delay="indefinite"/>
                      </p:stCondLst>
                      <p:childTnLst>
                        <p:par>
                          <p:cTn id="107" fill="hold">
                            <p:stCondLst>
                              <p:cond delay="0"/>
                            </p:stCondLst>
                            <p:childTnLst>
                              <p:par>
                                <p:cTn id="108" presetID="10" presetClass="exit" presetSubtype="0" fill="hold" grpId="1" nodeType="clickEffect">
                                  <p:stCondLst>
                                    <p:cond delay="0"/>
                                  </p:stCondLst>
                                  <p:childTnLst>
                                    <p:animEffect transition="out" filter="fade">
                                      <p:cBhvr>
                                        <p:cTn id="109" dur="500"/>
                                        <p:tgtEl>
                                          <p:spTgt spid="24"/>
                                        </p:tgtEl>
                                      </p:cBhvr>
                                    </p:animEffect>
                                    <p:set>
                                      <p:cBhvr>
                                        <p:cTn id="110" dur="1" fill="hold">
                                          <p:stCondLst>
                                            <p:cond delay="499"/>
                                          </p:stCondLst>
                                        </p:cTn>
                                        <p:tgtEl>
                                          <p:spTgt spid="24"/>
                                        </p:tgtEl>
                                        <p:attrNameLst>
                                          <p:attrName>style.visibility</p:attrName>
                                        </p:attrNameLst>
                                      </p:cBhvr>
                                      <p:to>
                                        <p:strVal val="hidden"/>
                                      </p:to>
                                    </p:set>
                                  </p:childTnLst>
                                </p:cTn>
                              </p:par>
                            </p:childTnLst>
                          </p:cTn>
                        </p:par>
                      </p:childTnLst>
                    </p:cTn>
                  </p:par>
                </p:childTnLst>
              </p:cTn>
              <p:nextCondLst>
                <p:cond evt="onClick" delay="0">
                  <p:tgtEl>
                    <p:spTgt spid="24"/>
                  </p:tgtEl>
                </p:cond>
              </p:nextCondLst>
            </p:seq>
            <p:seq concurrent="1" nextAc="seek">
              <p:cTn id="111" restart="whenNotActive" fill="hold" evtFilter="cancelBubble" nodeType="interactiveSeq">
                <p:stCondLst>
                  <p:cond evt="onClick" delay="0">
                    <p:tgtEl>
                      <p:spTgt spid="48"/>
                    </p:tgtEl>
                  </p:cond>
                </p:stCondLst>
                <p:endSync evt="end" delay="0">
                  <p:rtn val="all"/>
                </p:endSync>
                <p:childTnLst>
                  <p:par>
                    <p:cTn id="112" fill="hold">
                      <p:stCondLst>
                        <p:cond delay="0"/>
                      </p:stCondLst>
                      <p:childTnLst>
                        <p:par>
                          <p:cTn id="113" fill="hold">
                            <p:stCondLst>
                              <p:cond delay="0"/>
                            </p:stCondLst>
                            <p:childTnLst>
                              <p:par>
                                <p:cTn id="114" presetID="53" presetClass="entr" presetSubtype="16" fill="hold" grpId="0" nodeType="clickEffect">
                                  <p:stCondLst>
                                    <p:cond delay="0"/>
                                  </p:stCondLst>
                                  <p:childTnLst>
                                    <p:set>
                                      <p:cBhvr>
                                        <p:cTn id="115" dur="1" fill="hold">
                                          <p:stCondLst>
                                            <p:cond delay="0"/>
                                          </p:stCondLst>
                                        </p:cTn>
                                        <p:tgtEl>
                                          <p:spTgt spid="44"/>
                                        </p:tgtEl>
                                        <p:attrNameLst>
                                          <p:attrName>style.visibility</p:attrName>
                                        </p:attrNameLst>
                                      </p:cBhvr>
                                      <p:to>
                                        <p:strVal val="visible"/>
                                      </p:to>
                                    </p:set>
                                    <p:anim calcmode="lin" valueType="num">
                                      <p:cBhvr>
                                        <p:cTn id="116" dur="500" fill="hold"/>
                                        <p:tgtEl>
                                          <p:spTgt spid="44"/>
                                        </p:tgtEl>
                                        <p:attrNameLst>
                                          <p:attrName>ppt_w</p:attrName>
                                        </p:attrNameLst>
                                      </p:cBhvr>
                                      <p:tavLst>
                                        <p:tav tm="0">
                                          <p:val>
                                            <p:fltVal val="0"/>
                                          </p:val>
                                        </p:tav>
                                        <p:tav tm="100000">
                                          <p:val>
                                            <p:strVal val="#ppt_w"/>
                                          </p:val>
                                        </p:tav>
                                      </p:tavLst>
                                    </p:anim>
                                    <p:anim calcmode="lin" valueType="num">
                                      <p:cBhvr>
                                        <p:cTn id="117" dur="500" fill="hold"/>
                                        <p:tgtEl>
                                          <p:spTgt spid="44"/>
                                        </p:tgtEl>
                                        <p:attrNameLst>
                                          <p:attrName>ppt_h</p:attrName>
                                        </p:attrNameLst>
                                      </p:cBhvr>
                                      <p:tavLst>
                                        <p:tav tm="0">
                                          <p:val>
                                            <p:fltVal val="0"/>
                                          </p:val>
                                        </p:tav>
                                        <p:tav tm="100000">
                                          <p:val>
                                            <p:strVal val="#ppt_h"/>
                                          </p:val>
                                        </p:tav>
                                      </p:tavLst>
                                    </p:anim>
                                    <p:animEffect transition="in" filter="fade">
                                      <p:cBhvr>
                                        <p:cTn id="118" dur="500"/>
                                        <p:tgtEl>
                                          <p:spTgt spid="44"/>
                                        </p:tgtEl>
                                      </p:cBhvr>
                                    </p:animEffect>
                                  </p:childTnLst>
                                  <p:subTnLst>
                                    <p:audio>
                                      <p:cMediaNode>
                                        <p:cTn display="0" masterRel="sameClick">
                                          <p:stCondLst>
                                            <p:cond evt="begin" delay="0">
                                              <p:tn val="114"/>
                                            </p:cond>
                                          </p:stCondLst>
                                          <p:endCondLst>
                                            <p:cond evt="onStopAudio" delay="0">
                                              <p:tgtEl>
                                                <p:sldTgt/>
                                              </p:tgtEl>
                                            </p:cond>
                                          </p:endCondLst>
                                        </p:cTn>
                                        <p:tgtEl>
                                          <p:sndTgt r:embed="rId4" name="applause.wav"/>
                                        </p:tgtEl>
                                      </p:cMediaNode>
                                    </p:audio>
                                  </p:subTnLst>
                                </p:cTn>
                              </p:par>
                            </p:childTnLst>
                          </p:cTn>
                        </p:par>
                      </p:childTnLst>
                    </p:cTn>
                  </p:par>
                  <p:par>
                    <p:cTn id="119" fill="hold">
                      <p:stCondLst>
                        <p:cond delay="indefinite"/>
                      </p:stCondLst>
                      <p:childTnLst>
                        <p:par>
                          <p:cTn id="120" fill="hold">
                            <p:stCondLst>
                              <p:cond delay="0"/>
                            </p:stCondLst>
                            <p:childTnLst>
                              <p:par>
                                <p:cTn id="121" presetID="10" presetClass="exit" presetSubtype="0" fill="hold" grpId="1" nodeType="clickEffect">
                                  <p:stCondLst>
                                    <p:cond delay="0"/>
                                  </p:stCondLst>
                                  <p:childTnLst>
                                    <p:animEffect transition="out" filter="fade">
                                      <p:cBhvr>
                                        <p:cTn id="122" dur="500"/>
                                        <p:tgtEl>
                                          <p:spTgt spid="48"/>
                                        </p:tgtEl>
                                      </p:cBhvr>
                                    </p:animEffect>
                                    <p:set>
                                      <p:cBhvr>
                                        <p:cTn id="123" dur="1" fill="hold">
                                          <p:stCondLst>
                                            <p:cond delay="499"/>
                                          </p:stCondLst>
                                        </p:cTn>
                                        <p:tgtEl>
                                          <p:spTgt spid="48"/>
                                        </p:tgtEl>
                                        <p:attrNameLst>
                                          <p:attrName>style.visibility</p:attrName>
                                        </p:attrNameLst>
                                      </p:cBhvr>
                                      <p:to>
                                        <p:strVal val="hidden"/>
                                      </p:to>
                                    </p:set>
                                  </p:childTnLst>
                                </p:cTn>
                              </p:par>
                            </p:childTnLst>
                          </p:cTn>
                        </p:par>
                      </p:childTnLst>
                    </p:cTn>
                  </p:par>
                </p:childTnLst>
              </p:cTn>
              <p:nextCondLst>
                <p:cond evt="onClick" delay="0">
                  <p:tgtEl>
                    <p:spTgt spid="48"/>
                  </p:tgtEl>
                </p:cond>
              </p:nextCondLst>
            </p:seq>
            <p:seq concurrent="1" nextAc="seek">
              <p:cTn id="124" restart="whenNotActive" fill="hold" evtFilter="cancelBubble" nodeType="interactiveSeq">
                <p:stCondLst>
                  <p:cond evt="onClick" delay="0">
                    <p:tgtEl>
                      <p:spTgt spid="50"/>
                    </p:tgtEl>
                  </p:cond>
                </p:stCondLst>
                <p:endSync evt="end" delay="0">
                  <p:rtn val="all"/>
                </p:endSync>
                <p:childTnLst>
                  <p:par>
                    <p:cTn id="125" fill="hold">
                      <p:stCondLst>
                        <p:cond delay="0"/>
                      </p:stCondLst>
                      <p:childTnLst>
                        <p:par>
                          <p:cTn id="126" fill="hold">
                            <p:stCondLst>
                              <p:cond delay="0"/>
                            </p:stCondLst>
                            <p:childTnLst>
                              <p:par>
                                <p:cTn id="127" presetID="53" presetClass="entr" presetSubtype="16" fill="hold" grpId="0" nodeType="clickEffect">
                                  <p:stCondLst>
                                    <p:cond delay="0"/>
                                  </p:stCondLst>
                                  <p:childTnLst>
                                    <p:set>
                                      <p:cBhvr>
                                        <p:cTn id="128" dur="1" fill="hold">
                                          <p:stCondLst>
                                            <p:cond delay="0"/>
                                          </p:stCondLst>
                                        </p:cTn>
                                        <p:tgtEl>
                                          <p:spTgt spid="45"/>
                                        </p:tgtEl>
                                        <p:attrNameLst>
                                          <p:attrName>style.visibility</p:attrName>
                                        </p:attrNameLst>
                                      </p:cBhvr>
                                      <p:to>
                                        <p:strVal val="visible"/>
                                      </p:to>
                                    </p:set>
                                    <p:anim calcmode="lin" valueType="num">
                                      <p:cBhvr>
                                        <p:cTn id="129" dur="500" fill="hold"/>
                                        <p:tgtEl>
                                          <p:spTgt spid="45"/>
                                        </p:tgtEl>
                                        <p:attrNameLst>
                                          <p:attrName>ppt_w</p:attrName>
                                        </p:attrNameLst>
                                      </p:cBhvr>
                                      <p:tavLst>
                                        <p:tav tm="0">
                                          <p:val>
                                            <p:fltVal val="0"/>
                                          </p:val>
                                        </p:tav>
                                        <p:tav tm="100000">
                                          <p:val>
                                            <p:strVal val="#ppt_w"/>
                                          </p:val>
                                        </p:tav>
                                      </p:tavLst>
                                    </p:anim>
                                    <p:anim calcmode="lin" valueType="num">
                                      <p:cBhvr>
                                        <p:cTn id="130" dur="500" fill="hold"/>
                                        <p:tgtEl>
                                          <p:spTgt spid="45"/>
                                        </p:tgtEl>
                                        <p:attrNameLst>
                                          <p:attrName>ppt_h</p:attrName>
                                        </p:attrNameLst>
                                      </p:cBhvr>
                                      <p:tavLst>
                                        <p:tav tm="0">
                                          <p:val>
                                            <p:fltVal val="0"/>
                                          </p:val>
                                        </p:tav>
                                        <p:tav tm="100000">
                                          <p:val>
                                            <p:strVal val="#ppt_h"/>
                                          </p:val>
                                        </p:tav>
                                      </p:tavLst>
                                    </p:anim>
                                    <p:animEffect transition="in" filter="fade">
                                      <p:cBhvr>
                                        <p:cTn id="131" dur="500"/>
                                        <p:tgtEl>
                                          <p:spTgt spid="45"/>
                                        </p:tgtEl>
                                      </p:cBhvr>
                                    </p:animEffect>
                                  </p:childTnLst>
                                  <p:subTnLst>
                                    <p:audio>
                                      <p:cMediaNode>
                                        <p:cTn display="0" masterRel="sameClick">
                                          <p:stCondLst>
                                            <p:cond evt="begin" delay="0">
                                              <p:tn val="127"/>
                                            </p:cond>
                                          </p:stCondLst>
                                          <p:endCondLst>
                                            <p:cond evt="onStopAudio" delay="0">
                                              <p:tgtEl>
                                                <p:sldTgt/>
                                              </p:tgtEl>
                                            </p:cond>
                                          </p:endCondLst>
                                        </p:cTn>
                                        <p:tgtEl>
                                          <p:sndTgt r:embed="rId4" name="applause.wav"/>
                                        </p:tgtEl>
                                      </p:cMediaNode>
                                    </p:audio>
                                  </p:subTnLst>
                                </p:cTn>
                              </p:par>
                            </p:childTnLst>
                          </p:cTn>
                        </p:par>
                      </p:childTnLst>
                    </p:cTn>
                  </p:par>
                  <p:par>
                    <p:cTn id="132" fill="hold">
                      <p:stCondLst>
                        <p:cond delay="indefinite"/>
                      </p:stCondLst>
                      <p:childTnLst>
                        <p:par>
                          <p:cTn id="133" fill="hold">
                            <p:stCondLst>
                              <p:cond delay="0"/>
                            </p:stCondLst>
                            <p:childTnLst>
                              <p:par>
                                <p:cTn id="134" presetID="10" presetClass="exit" presetSubtype="0" fill="hold" grpId="1" nodeType="clickEffect">
                                  <p:stCondLst>
                                    <p:cond delay="0"/>
                                  </p:stCondLst>
                                  <p:childTnLst>
                                    <p:animEffect transition="out" filter="fade">
                                      <p:cBhvr>
                                        <p:cTn id="135" dur="500"/>
                                        <p:tgtEl>
                                          <p:spTgt spid="50"/>
                                        </p:tgtEl>
                                      </p:cBhvr>
                                    </p:animEffect>
                                    <p:set>
                                      <p:cBhvr>
                                        <p:cTn id="136" dur="1" fill="hold">
                                          <p:stCondLst>
                                            <p:cond delay="499"/>
                                          </p:stCondLst>
                                        </p:cTn>
                                        <p:tgtEl>
                                          <p:spTgt spid="50"/>
                                        </p:tgtEl>
                                        <p:attrNameLst>
                                          <p:attrName>style.visibility</p:attrName>
                                        </p:attrNameLst>
                                      </p:cBhvr>
                                      <p:to>
                                        <p:strVal val="hidden"/>
                                      </p:to>
                                    </p:set>
                                  </p:childTnLst>
                                </p:cTn>
                              </p:par>
                            </p:childTnLst>
                          </p:cTn>
                        </p:par>
                      </p:childTnLst>
                    </p:cTn>
                  </p:par>
                </p:childTnLst>
              </p:cTn>
              <p:nextCondLst>
                <p:cond evt="onClick" delay="0">
                  <p:tgtEl>
                    <p:spTgt spid="50"/>
                  </p:tgtEl>
                </p:cond>
              </p:nextCondLst>
            </p:seq>
            <p:seq concurrent="1" nextAc="seek">
              <p:cTn id="137" restart="whenNotActive" fill="hold" evtFilter="cancelBubble" nodeType="interactiveSeq">
                <p:stCondLst>
                  <p:cond evt="onClick" delay="0">
                    <p:tgtEl>
                      <p:spTgt spid="52"/>
                    </p:tgtEl>
                  </p:cond>
                </p:stCondLst>
                <p:endSync evt="end" delay="0">
                  <p:rtn val="all"/>
                </p:endSync>
                <p:childTnLst>
                  <p:par>
                    <p:cTn id="138" fill="hold">
                      <p:stCondLst>
                        <p:cond delay="0"/>
                      </p:stCondLst>
                      <p:childTnLst>
                        <p:par>
                          <p:cTn id="139" fill="hold">
                            <p:stCondLst>
                              <p:cond delay="0"/>
                            </p:stCondLst>
                            <p:childTnLst>
                              <p:par>
                                <p:cTn id="140" presetID="53" presetClass="entr" presetSubtype="16" fill="hold" grpId="0" nodeType="clickEffect">
                                  <p:stCondLst>
                                    <p:cond delay="0"/>
                                  </p:stCondLst>
                                  <p:childTnLst>
                                    <p:set>
                                      <p:cBhvr>
                                        <p:cTn id="141" dur="1" fill="hold">
                                          <p:stCondLst>
                                            <p:cond delay="0"/>
                                          </p:stCondLst>
                                        </p:cTn>
                                        <p:tgtEl>
                                          <p:spTgt spid="46"/>
                                        </p:tgtEl>
                                        <p:attrNameLst>
                                          <p:attrName>style.visibility</p:attrName>
                                        </p:attrNameLst>
                                      </p:cBhvr>
                                      <p:to>
                                        <p:strVal val="visible"/>
                                      </p:to>
                                    </p:set>
                                    <p:anim calcmode="lin" valueType="num">
                                      <p:cBhvr>
                                        <p:cTn id="142" dur="500" fill="hold"/>
                                        <p:tgtEl>
                                          <p:spTgt spid="46"/>
                                        </p:tgtEl>
                                        <p:attrNameLst>
                                          <p:attrName>ppt_w</p:attrName>
                                        </p:attrNameLst>
                                      </p:cBhvr>
                                      <p:tavLst>
                                        <p:tav tm="0">
                                          <p:val>
                                            <p:fltVal val="0"/>
                                          </p:val>
                                        </p:tav>
                                        <p:tav tm="100000">
                                          <p:val>
                                            <p:strVal val="#ppt_w"/>
                                          </p:val>
                                        </p:tav>
                                      </p:tavLst>
                                    </p:anim>
                                    <p:anim calcmode="lin" valueType="num">
                                      <p:cBhvr>
                                        <p:cTn id="143" dur="500" fill="hold"/>
                                        <p:tgtEl>
                                          <p:spTgt spid="46"/>
                                        </p:tgtEl>
                                        <p:attrNameLst>
                                          <p:attrName>ppt_h</p:attrName>
                                        </p:attrNameLst>
                                      </p:cBhvr>
                                      <p:tavLst>
                                        <p:tav tm="0">
                                          <p:val>
                                            <p:fltVal val="0"/>
                                          </p:val>
                                        </p:tav>
                                        <p:tav tm="100000">
                                          <p:val>
                                            <p:strVal val="#ppt_h"/>
                                          </p:val>
                                        </p:tav>
                                      </p:tavLst>
                                    </p:anim>
                                    <p:animEffect transition="in" filter="fade">
                                      <p:cBhvr>
                                        <p:cTn id="144" dur="500"/>
                                        <p:tgtEl>
                                          <p:spTgt spid="46"/>
                                        </p:tgtEl>
                                      </p:cBhvr>
                                    </p:animEffect>
                                  </p:childTnLst>
                                  <p:subTnLst>
                                    <p:audio>
                                      <p:cMediaNode>
                                        <p:cTn display="0" masterRel="sameClick">
                                          <p:stCondLst>
                                            <p:cond evt="begin" delay="0">
                                              <p:tn val="140"/>
                                            </p:cond>
                                          </p:stCondLst>
                                          <p:endCondLst>
                                            <p:cond evt="onStopAudio" delay="0">
                                              <p:tgtEl>
                                                <p:sldTgt/>
                                              </p:tgtEl>
                                            </p:cond>
                                          </p:endCondLst>
                                        </p:cTn>
                                        <p:tgtEl>
                                          <p:sndTgt r:embed="rId4" name="applause.wav"/>
                                        </p:tgtEl>
                                      </p:cMediaNode>
                                    </p:audio>
                                  </p:subTnLst>
                                </p:cTn>
                              </p:par>
                            </p:childTnLst>
                          </p:cTn>
                        </p:par>
                      </p:childTnLst>
                    </p:cTn>
                  </p:par>
                  <p:par>
                    <p:cTn id="145" fill="hold">
                      <p:stCondLst>
                        <p:cond delay="indefinite"/>
                      </p:stCondLst>
                      <p:childTnLst>
                        <p:par>
                          <p:cTn id="146" fill="hold">
                            <p:stCondLst>
                              <p:cond delay="0"/>
                            </p:stCondLst>
                            <p:childTnLst>
                              <p:par>
                                <p:cTn id="147" presetID="10" presetClass="exit" presetSubtype="0" fill="hold" grpId="1" nodeType="clickEffect">
                                  <p:stCondLst>
                                    <p:cond delay="0"/>
                                  </p:stCondLst>
                                  <p:childTnLst>
                                    <p:animEffect transition="out" filter="fade">
                                      <p:cBhvr>
                                        <p:cTn id="148" dur="500"/>
                                        <p:tgtEl>
                                          <p:spTgt spid="52"/>
                                        </p:tgtEl>
                                      </p:cBhvr>
                                    </p:animEffect>
                                    <p:set>
                                      <p:cBhvr>
                                        <p:cTn id="149"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150" restart="whenNotActive" fill="hold" evtFilter="cancelBubble" nodeType="interactiveSeq">
                <p:stCondLst>
                  <p:cond evt="onClick" delay="0">
                    <p:tgtEl>
                      <p:spTgt spid="29"/>
                    </p:tgtEl>
                  </p:cond>
                </p:stCondLst>
                <p:endSync evt="end" delay="0">
                  <p:rtn val="all"/>
                </p:endSync>
                <p:childTnLst>
                  <p:par>
                    <p:cTn id="151" fill="hold">
                      <p:stCondLst>
                        <p:cond delay="0"/>
                      </p:stCondLst>
                      <p:childTnLst>
                        <p:par>
                          <p:cTn id="152" fill="hold">
                            <p:stCondLst>
                              <p:cond delay="0"/>
                            </p:stCondLst>
                            <p:childTnLst>
                              <p:par>
                                <p:cTn id="153" presetID="2" presetClass="mediacall" presetSubtype="0" fill="hold" nodeType="clickEffect">
                                  <p:stCondLst>
                                    <p:cond delay="0"/>
                                  </p:stCondLst>
                                  <p:childTnLst>
                                    <p:cmd type="call" cmd="togglePause">
                                      <p:cBhvr>
                                        <p:cTn id="154" dur="1" fill="hold"/>
                                        <p:tgtEl>
                                          <p:spTgt spid="29"/>
                                        </p:tgtEl>
                                      </p:cBhvr>
                                    </p:cmd>
                                  </p:childTnLst>
                                </p:cTn>
                              </p:par>
                            </p:childTnLst>
                          </p:cTn>
                        </p:par>
                      </p:childTnLst>
                    </p:cTn>
                  </p:par>
                </p:childTnLst>
              </p:cTn>
              <p:nextCondLst>
                <p:cond evt="onClick" delay="0">
                  <p:tgtEl>
                    <p:spTgt spid="29"/>
                  </p:tgtEl>
                </p:cond>
              </p:nextCondLst>
            </p:seq>
            <p:video>
              <p:cMediaNode vol="80000">
                <p:cTn id="155" fill="hold" display="0">
                  <p:stCondLst>
                    <p:cond delay="indefinite"/>
                  </p:stCondLst>
                </p:cTn>
                <p:tgtEl>
                  <p:spTgt spid="29"/>
                </p:tgtEl>
              </p:cMediaNode>
            </p:video>
          </p:childTnLst>
        </p:cTn>
      </p:par>
    </p:tnLst>
    <p:bldLst>
      <p:bldP spid="6" grpId="0"/>
      <p:bldP spid="24" grpId="1" animBg="1"/>
      <p:bldP spid="24" grpId="2" animBg="1"/>
      <p:bldP spid="43" grpId="0" animBg="1"/>
      <p:bldP spid="44" grpId="0" animBg="1"/>
      <p:bldP spid="45" grpId="0" animBg="1"/>
      <p:bldP spid="46" grpId="0" animBg="1"/>
      <p:bldP spid="48" grpId="1" animBg="1"/>
      <p:bldP spid="48" grpId="2" animBg="1"/>
      <p:bldP spid="50" grpId="1" animBg="1"/>
      <p:bldP spid="50" grpId="2" animBg="1"/>
      <p:bldP spid="52" grpId="1" animBg="1"/>
      <p:bldP spid="52" grpId="2" animBg="1"/>
      <p:bldP spid="54" grpId="0" animBg="1"/>
      <p:bldP spid="55" grpId="0" animBg="1"/>
      <p:bldP spid="56" grpId="0" animBg="1"/>
      <p:bldP spid="57" grpId="0" animBg="1"/>
      <p:bldP spid="58" grpId="0" animBg="1"/>
      <p:bldP spid="59" grpId="0" animBg="1"/>
      <p:bldP spid="60" grpId="0" animBg="1"/>
      <p:bldP spid="60" grpId="1" animBg="1"/>
      <p:bldP spid="61" grpId="0" animBg="1"/>
      <p:bldP spid="61"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2">
            <a:extLst>
              <a:ext uri="{FF2B5EF4-FFF2-40B4-BE49-F238E27FC236}">
                <a16:creationId xmlns:a16="http://schemas.microsoft.com/office/drawing/2014/main" id="{7C791DB0-D254-466D-8EF6-7CF812A84E1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116" t="1644" r="2500" b="5001"/>
          <a:stretch/>
        </p:blipFill>
        <p:spPr bwMode="auto">
          <a:xfrm>
            <a:off x="6667500" y="0"/>
            <a:ext cx="5529664" cy="6836225"/>
          </a:xfrm>
          <a:prstGeom prst="rect">
            <a:avLst/>
          </a:prstGeom>
          <a:noFill/>
          <a:ln w="76200" cmpd="tri">
            <a:noFill/>
            <a:miter lim="800000"/>
            <a:headEnd/>
            <a:tailEnd/>
          </a:ln>
          <a:extLst>
            <a:ext uri="{909E8E84-426E-40DD-AFC4-6F175D3DCCD1}">
              <a14:hiddenFill xmlns:a14="http://schemas.microsoft.com/office/drawing/2010/main">
                <a:solidFill>
                  <a:srgbClr val="FFFFFF"/>
                </a:solidFill>
              </a14:hiddenFill>
            </a:ext>
          </a:extLst>
        </p:spPr>
      </p:pic>
      <p:pic>
        <p:nvPicPr>
          <p:cNvPr id="19" name="Picture 21">
            <a:extLst>
              <a:ext uri="{FF2B5EF4-FFF2-40B4-BE49-F238E27FC236}">
                <a16:creationId xmlns:a16="http://schemas.microsoft.com/office/drawing/2014/main" id="{77CD653F-5ABF-4D01-9CA1-05FF5AFB3260}"/>
              </a:ext>
            </a:extLst>
          </p:cNvPr>
          <p:cNvPicPr>
            <a:picLocks noChangeAspect="1" noChangeArrowheads="1"/>
          </p:cNvPicPr>
          <p:nvPr/>
        </p:nvPicPr>
        <p:blipFill rotWithShape="1">
          <a:blip r:embed="rId5">
            <a:grayscl/>
            <a:extLst>
              <a:ext uri="{28A0092B-C50C-407E-A947-70E740481C1C}">
                <a14:useLocalDpi xmlns:a14="http://schemas.microsoft.com/office/drawing/2010/main" val="0"/>
              </a:ext>
            </a:extLst>
          </a:blip>
          <a:srcRect l="2116" t="1644" r="2500" b="5001"/>
          <a:stretch/>
        </p:blipFill>
        <p:spPr bwMode="auto">
          <a:xfrm>
            <a:off x="6667500" y="0"/>
            <a:ext cx="5524500" cy="6836225"/>
          </a:xfrm>
          <a:prstGeom prst="rect">
            <a:avLst/>
          </a:prstGeom>
          <a:noFill/>
          <a:ln w="76200" cmpd="tri">
            <a:noFill/>
            <a:miter lim="800000"/>
            <a:headEnd/>
            <a:tailEnd/>
          </a:ln>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50D1CAA-8FA7-47B8-9546-1277010DCCF5}"/>
              </a:ext>
            </a:extLst>
          </p:cNvPr>
          <p:cNvSpPr txBox="1"/>
          <p:nvPr/>
        </p:nvSpPr>
        <p:spPr>
          <a:xfrm>
            <a:off x="7010400" y="6517415"/>
            <a:ext cx="587936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Hình</a:t>
            </a:r>
            <a:r>
              <a:rPr lang="en-US">
                <a:solidFill>
                  <a:prstClr val="black"/>
                </a:solidFill>
                <a:latin typeface="Times New Roman" panose="02020603050405020304" pitchFamily="18" charset="0"/>
                <a:cs typeface="Times New Roman" panose="02020603050405020304" pitchFamily="18" charset="0"/>
              </a:rPr>
              <a:t>: </a:t>
            </a:r>
            <a:r>
              <a:rPr kumimoji="0" lang="en-US" sz="18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Lược đồ địa hình Việt Nam </a:t>
            </a:r>
          </a:p>
        </p:txBody>
      </p:sp>
      <p:pic>
        <p:nvPicPr>
          <p:cNvPr id="18" name="Picture 22">
            <a:extLst>
              <a:ext uri="{FF2B5EF4-FFF2-40B4-BE49-F238E27FC236}">
                <a16:creationId xmlns:a16="http://schemas.microsoft.com/office/drawing/2014/main" id="{C853143B-0D28-43FB-9268-F32B744A3EA2}"/>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3600" b="90400" l="23466" r="62816">
                        <a14:foregroundMark x1="34064" y1="19200" x2="34477" y2="20133"/>
                        <a14:foregroundMark x1="33652" y1="18267" x2="34064" y2="19200"/>
                        <a14:foregroundMark x1="32060" y1="14667" x2="33652" y2="18267"/>
                        <a14:foregroundMark x1="31765" y1="14000" x2="32060" y2="14667"/>
                        <a14:foregroundMark x1="31588" y1="13600" x2="31765" y2="14000"/>
                        <a14:foregroundMark x1="37044" y1="14667" x2="37545" y2="13600"/>
                        <a14:foregroundMark x1="34477" y1="20133" x2="37044" y2="14667"/>
                        <a14:foregroundMark x1="34054" y1="14667" x2="32310" y2="15200"/>
                        <a14:foregroundMark x1="36236" y1="14000" x2="34054" y2="14667"/>
                        <a14:foregroundMark x1="37545" y1="13600" x2="36236" y2="14000"/>
                        <a14:foregroundMark x1="43682" y1="18000" x2="43682" y2="18000"/>
                        <a14:foregroundMark x1="48195" y1="17467" x2="48195" y2="17467"/>
                        <a14:foregroundMark x1="50793" y1="14533" x2="51444" y2="13867"/>
                        <a14:foregroundMark x1="49097" y1="16267" x2="50793" y2="14533"/>
                        <a14:foregroundMark x1="51444" y1="14667" x2="53791" y2="14667"/>
                        <a14:foregroundMark x1="51083" y1="13733" x2="54152" y2="13600"/>
                        <a14:foregroundMark x1="32491" y1="78000" x2="28159" y2="84800"/>
                        <a14:foregroundMark x1="28159" y1="84800" x2="37365" y2="82000"/>
                        <a14:foregroundMark x1="37365" y1="82000" x2="39531" y2="80667"/>
                        <a14:foregroundMark x1="25451" y1="87733" x2="25451" y2="87733"/>
                        <a14:foregroundMark x1="24910" y1="88400" x2="24910" y2="88400"/>
                        <a14:foregroundMark x1="24368" y1="90400" x2="24368" y2="90400"/>
                        <a14:foregroundMark x1="23466" y1="79067" x2="23466" y2="79067"/>
                        <a14:foregroundMark x1="41977" y1="73879" x2="42238" y2="74400"/>
                        <a14:foregroundMark x1="40433" y1="70800" x2="41862" y2="73650"/>
                        <a14:foregroundMark x1="43321" y1="78533" x2="43321" y2="78533"/>
                        <a14:foregroundMark x1="44765" y1="79600" x2="44765" y2="79600"/>
                        <a14:foregroundMark x1="51264" y1="77200" x2="51264" y2="77200"/>
                        <a14:foregroundMark x1="35379" y1="21867" x2="35379" y2="21867"/>
                        <a14:foregroundMark x1="33394" y1="24667" x2="33394" y2="24667"/>
                        <a14:foregroundMark x1="33032" y1="26400" x2="33032" y2="26400"/>
                        <a14:foregroundMark x1="32671" y1="28133" x2="32671" y2="28133"/>
                        <a14:foregroundMark x1="31949" y1="29733" x2="31949" y2="29733"/>
                        <a14:foregroundMark x1="53069" y1="46133" x2="53069" y2="46133"/>
                        <a14:foregroundMark x1="55415" y1="49067" x2="55415" y2="49067"/>
                        <a14:foregroundMark x1="58025" y1="52533" x2="59206" y2="53867"/>
                        <a14:foregroundMark x1="53069" y1="46933" x2="58025" y2="52533"/>
                        <a14:foregroundMark x1="61168" y1="66800" x2="61552" y2="69333"/>
                        <a14:foregroundMark x1="60986" y1="65600" x2="61168" y2="66800"/>
                        <a14:foregroundMark x1="60359" y1="61467" x2="60885" y2="64933"/>
                        <a14:foregroundMark x1="60298" y1="61067" x2="60359" y2="61467"/>
                        <a14:foregroundMark x1="60136" y1="60000" x2="60217" y2="60533"/>
                        <a14:foregroundMark x1="60096" y1="59733" x2="60136" y2="60000"/>
                        <a14:foregroundMark x1="59914" y1="58533" x2="60096" y2="59733"/>
                        <a14:foregroundMark x1="59882" y1="58323" x2="59914" y2="58533"/>
                        <a14:foregroundMark x1="59469" y1="55600" x2="59812" y2="57864"/>
                        <a14:foregroundMark x1="59206" y1="53867" x2="59469" y2="55600"/>
                        <a14:foregroundMark x1="54036" y1="75067" x2="50542" y2="77733"/>
                        <a14:foregroundMark x1="55085" y1="74267" x2="54036" y2="75067"/>
                        <a14:foregroundMark x1="55749" y1="73760" x2="55085" y2="74267"/>
                        <a14:foregroundMark x1="60504" y1="70133" x2="59568" y2="70847"/>
                        <a14:foregroundMark x1="61552" y1="69333" x2="60504" y2="70133"/>
                        <a14:foregroundMark x1="51817" y1="45600" x2="52708" y2="46267"/>
                        <a14:foregroundMark x1="51460" y1="45333" x2="51817" y2="45600"/>
                        <a14:foregroundMark x1="40055" y1="36799" x2="51460" y2="45333"/>
                        <a14:foregroundMark x1="52708" y1="46267" x2="52708" y2="46267"/>
                        <a14:foregroundMark x1="61552" y1="58933" x2="62816" y2="65333"/>
                        <a14:foregroundMark x1="37979" y1="35113" x2="38299" y2="35432"/>
                        <a14:foregroundMark x1="36476" y1="33217" x2="37245" y2="34472"/>
                        <a14:foregroundMark x1="35464" y1="31566" x2="35668" y2="31898"/>
                        <a14:foregroundMark x1="33032" y1="27600" x2="34032" y2="29230"/>
                        <a14:foregroundMark x1="37365" y1="34667" x2="38087" y2="35333"/>
                        <a14:foregroundMark x1="30866" y1="31600" x2="30866" y2="31600"/>
                        <a14:foregroundMark x1="60469" y1="71733" x2="56498" y2="74667"/>
                        <a14:foregroundMark x1="27978" y1="14267" x2="27978" y2="14267"/>
                        <a14:foregroundMark x1="29242" y1="13867" x2="31769" y2="16400"/>
                        <a14:foregroundMark x1="29242" y1="17333" x2="31769" y2="20933"/>
                        <a14:foregroundMark x1="39350" y1="35867" x2="39350" y2="35867"/>
                        <a14:foregroundMark x1="39350" y1="36000" x2="39892" y2="37200"/>
                        <a14:foregroundMark x1="40614" y1="38400" x2="40614" y2="38400"/>
                        <a14:foregroundMark x1="39711" y1="37600" x2="39711" y2="37600"/>
                        <a14:foregroundMark x1="40433" y1="39067" x2="40433" y2="39067"/>
                        <a14:foregroundMark x1="43321" y1="40667" x2="43321" y2="40667"/>
                        <a14:foregroundMark x1="44224" y1="41200" x2="44224" y2="41200"/>
                        <a14:foregroundMark x1="45307" y1="42000" x2="45307" y2="42000"/>
                        <a14:foregroundMark x1="46209" y1="42533" x2="46209" y2="42533"/>
                        <a14:foregroundMark x1="46209" y1="42933" x2="46209" y2="42933"/>
                        <a14:foregroundMark x1="45848" y1="43067" x2="45848" y2="43067"/>
                        <a14:foregroundMark x1="46390" y1="43467" x2="46390" y2="43467"/>
                        <a14:foregroundMark x1="46931" y1="43600" x2="46931" y2="43600"/>
                        <a14:foregroundMark x1="47473" y1="43867" x2="47473" y2="43867"/>
                        <a14:foregroundMark x1="38628" y1="37600" x2="38628" y2="37600"/>
                        <a14:foregroundMark x1="39892" y1="38533" x2="39892" y2="38533"/>
                        <a14:foregroundMark x1="33213" y1="30933" x2="36101" y2="33867"/>
                        <a14:foregroundMark x1="37004" y1="35467" x2="37004" y2="35467"/>
                        <a14:foregroundMark x1="49458" y1="45200" x2="49458" y2="45200"/>
                        <a14:foregroundMark x1="42238" y1="40133" x2="42238" y2="40133"/>
                        <a14:foregroundMark x1="45848" y1="43333" x2="45848" y2="43333"/>
                        <a14:foregroundMark x1="43141" y1="41200" x2="43141" y2="41200"/>
                        <a14:backgroundMark x1="30505" y1="72267" x2="30505" y2="72267"/>
                        <a14:backgroundMark x1="24368" y1="68533" x2="33213" y2="67333"/>
                        <a14:backgroundMark x1="33213" y1="67333" x2="33574" y2="67200"/>
                        <a14:backgroundMark x1="44946" y1="60800" x2="44946" y2="60800"/>
                        <a14:backgroundMark x1="44574" y1="72530" x2="45848" y2="72933"/>
                        <a14:backgroundMark x1="44585" y1="69733" x2="44946" y2="73733"/>
                        <a14:backgroundMark x1="45848" y1="69867" x2="50000" y2="69467"/>
                        <a14:backgroundMark x1="33213" y1="70667" x2="33213" y2="70667"/>
                        <a14:backgroundMark x1="32310" y1="70800" x2="32310" y2="70800"/>
                        <a14:backgroundMark x1="33755" y1="75600" x2="33755" y2="75600"/>
                        <a14:backgroundMark x1="34838" y1="76133" x2="34838" y2="76133"/>
                        <a14:backgroundMark x1="28520" y1="32533" x2="38267" y2="40133"/>
                        <a14:backgroundMark x1="38267" y1="40133" x2="46209" y2="54933"/>
                        <a14:backgroundMark x1="46209" y1="54933" x2="46931" y2="62400"/>
                        <a14:backgroundMark x1="46931" y1="62400" x2="41877" y2="68000"/>
                        <a14:backgroundMark x1="41877" y1="68000" x2="33213" y2="69067"/>
                        <a14:backgroundMark x1="51444" y1="50533" x2="55957" y2="57067"/>
                        <a14:backgroundMark x1="56498" y1="64667" x2="56498" y2="71483"/>
                        <a14:backgroundMark x1="55689" y1="72080" x2="47834" y2="70267"/>
                        <a14:backgroundMark x1="48195" y1="74133" x2="50181" y2="74667"/>
                        <a14:backgroundMark x1="59386" y1="70133" x2="59386" y2="70133"/>
                        <a14:backgroundMark x1="58845" y1="66800" x2="58845" y2="66800"/>
                        <a14:backgroundMark x1="57942" y1="59733" x2="57942" y2="59733"/>
                        <a14:backgroundMark x1="57942" y1="61067" x2="57942" y2="61067"/>
                        <a14:backgroundMark x1="58484" y1="61067" x2="58484" y2="61067"/>
                        <a14:backgroundMark x1="57581" y1="55600" x2="57581" y2="55600"/>
                        <a14:backgroundMark x1="57581" y1="55733" x2="57581" y2="56133"/>
                        <a14:backgroundMark x1="57581" y1="57333" x2="57401" y2="57733"/>
                        <a14:backgroundMark x1="57040" y1="58533" x2="57040" y2="58533"/>
                        <a14:backgroundMark x1="46931" y1="45600" x2="46931" y2="45600"/>
                        <a14:backgroundMark x1="45487" y1="44933" x2="45487" y2="44933"/>
                        <a14:backgroundMark x1="44585" y1="44133" x2="44585" y2="44133"/>
                        <a14:backgroundMark x1="43141" y1="43200" x2="43141" y2="43200"/>
                        <a14:backgroundMark x1="41877" y1="42133" x2="41877" y2="42133"/>
                        <a14:backgroundMark x1="35921" y1="37333" x2="35921" y2="37333"/>
                        <a14:backgroundMark x1="37726" y1="38533" x2="37726" y2="38533"/>
                        <a14:backgroundMark x1="26534" y1="25067" x2="26534" y2="25067"/>
                        <a14:backgroundMark x1="26534" y1="25867" x2="26534" y2="25867"/>
                        <a14:backgroundMark x1="26354" y1="29067" x2="26354" y2="29067"/>
                        <a14:backgroundMark x1="39531" y1="13067" x2="39531" y2="13067"/>
                        <a14:backgroundMark x1="39892" y1="12133" x2="39892" y2="12133"/>
                        <a14:backgroundMark x1="43321" y1="13067" x2="43321" y2="13067"/>
                        <a14:backgroundMark x1="42419" y1="15467" x2="42419" y2="15467"/>
                        <a14:backgroundMark x1="43141" y1="16133" x2="43141" y2="16133"/>
                        <a14:backgroundMark x1="48375" y1="14533" x2="48375" y2="14533"/>
                        <a14:backgroundMark x1="36823" y1="12800" x2="36823" y2="12800"/>
                        <a14:backgroundMark x1="35560" y1="37333" x2="35560" y2="37333"/>
                        <a14:backgroundMark x1="50361" y1="46267" x2="50361" y2="46267"/>
                        <a14:backgroundMark x1="51264" y1="45333" x2="51264" y2="45333"/>
                        <a14:backgroundMark x1="51083" y1="46667" x2="51083" y2="46667"/>
                        <a14:backgroundMark x1="51444" y1="46667" x2="51444" y2="46667"/>
                        <a14:backgroundMark x1="50903" y1="46133" x2="50903" y2="46133"/>
                        <a14:backgroundMark x1="50542" y1="45600" x2="50542" y2="45600"/>
                        <a14:backgroundMark x1="56679" y1="52533" x2="56679" y2="52533"/>
                        <a14:backgroundMark x1="60108" y1="65600" x2="60108" y2="65600"/>
                        <a14:backgroundMark x1="60108" y1="65333" x2="60108" y2="65333"/>
                        <a14:backgroundMark x1="60830" y1="65200" x2="60830" y2="65200"/>
                        <a14:backgroundMark x1="61191" y1="65200" x2="61191" y2="65200"/>
                        <a14:backgroundMark x1="58484" y1="62133" x2="58845" y2="62267"/>
                        <a14:backgroundMark x1="40357" y1="41200" x2="44224" y2="45333"/>
                        <a14:backgroundMark x1="39359" y1="40133" x2="40357" y2="41200"/>
                        <a14:backgroundMark x1="38362" y1="39067" x2="39359" y2="40133"/>
                        <a14:backgroundMark x1="37863" y1="38533" x2="38362" y2="39067"/>
                        <a14:backgroundMark x1="37673" y1="38330" x2="37863" y2="38533"/>
                        <a14:backgroundMark x1="43615" y1="42533" x2="44043" y2="42933"/>
                        <a14:backgroundMark x1="43044" y1="42000" x2="43615" y2="42533"/>
                        <a14:backgroundMark x1="42188" y1="41200" x2="43044" y2="42000"/>
                        <a14:backgroundMark x1="41618" y1="40667" x2="42188" y2="41200"/>
                        <a14:backgroundMark x1="41046" y1="40133" x2="41618" y2="40667"/>
                        <a14:backgroundMark x1="39905" y1="39067" x2="41046" y2="40133"/>
                        <a14:backgroundMark x1="39191" y1="38400" x2="39905" y2="39067"/>
                        <a14:backgroundMark x1="38632" y1="37878" x2="39191" y2="38400"/>
                        <a14:backgroundMark x1="48866" y1="45200" x2="50000" y2="45733"/>
                        <a14:backgroundMark x1="46030" y1="43867" x2="48866" y2="45200"/>
                        <a14:backgroundMark x1="45179" y1="43467" x2="46030" y2="43867"/>
                        <a14:backgroundMark x1="44043" y1="42933" x2="45179" y2="43467"/>
                        <a14:backgroundMark x1="29302" y1="31600" x2="29603" y2="32000"/>
                        <a14:backgroundMark x1="29001" y1="31200" x2="29302" y2="31600"/>
                        <a14:backgroundMark x1="27798" y1="29600" x2="29001" y2="31200"/>
                        <a14:backgroundMark x1="35703" y1="35188" x2="35981" y2="35356"/>
                        <a14:backgroundMark x1="29783" y1="31600" x2="33494" y2="33849"/>
                        <a14:backgroundMark x1="37859" y1="37683" x2="38267" y2="38400"/>
                        <a14:backgroundMark x1="36823" y1="35867" x2="37192" y2="36513"/>
                        <a14:backgroundMark x1="58925" y1="70838" x2="59386" y2="70400"/>
                        <a14:backgroundMark x1="55054" y1="74267" x2="55054" y2="74267"/>
                        <a14:backgroundMark x1="51444" y1="75067" x2="51444" y2="75067"/>
                        <a14:backgroundMark x1="34116" y1="29200" x2="34822" y2="30186"/>
                        <a14:backgroundMark x1="34392" y1="35467" x2="34838" y2="35867"/>
                        <a14:backgroundMark x1="32310" y1="33600" x2="34392" y2="35467"/>
                      </a14:backgroundRemoval>
                    </a14:imgEffect>
                  </a14:imgLayer>
                </a14:imgProps>
              </a:ext>
              <a:ext uri="{28A0092B-C50C-407E-A947-70E740481C1C}">
                <a14:useLocalDpi xmlns:a14="http://schemas.microsoft.com/office/drawing/2010/main" val="0"/>
              </a:ext>
            </a:extLst>
          </a:blip>
          <a:srcRect l="21333" t="9174" r="35632" b="76010"/>
          <a:stretch/>
        </p:blipFill>
        <p:spPr bwMode="auto">
          <a:xfrm>
            <a:off x="7810501" y="505425"/>
            <a:ext cx="2514599" cy="1094774"/>
          </a:xfrm>
          <a:prstGeom prst="rect">
            <a:avLst/>
          </a:prstGeom>
          <a:noFill/>
          <a:ln w="76200" cmpd="tri">
            <a:noFill/>
            <a:miter lim="800000"/>
            <a:headEnd/>
            <a:tailEnd/>
          </a:ln>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B0AE2913-98D7-4E95-903D-DF9C325B09E5}"/>
              </a:ext>
            </a:extLst>
          </p:cNvPr>
          <p:cNvPicPr>
            <a:picLocks noChangeAspect="1" noChangeArrowheads="1"/>
          </p:cNvPicPr>
          <p:nvPr/>
        </p:nvPicPr>
        <p:blipFill rotWithShape="1">
          <a:blip r:embed="rId8">
            <a:extLst>
              <a:ext uri="{BEBA8EAE-BF5A-486C-A8C5-ECC9F3942E4B}">
                <a14:imgProps xmlns:a14="http://schemas.microsoft.com/office/drawing/2010/main">
                  <a14:imgLayer r:embed="rId7">
                    <a14:imgEffect>
                      <a14:backgroundRemoval t="13600" b="90400" l="23466" r="62816">
                        <a14:foregroundMark x1="34064" y1="19200" x2="34477" y2="20133"/>
                        <a14:foregroundMark x1="33652" y1="18267" x2="34064" y2="19200"/>
                        <a14:foregroundMark x1="32060" y1="14667" x2="33652" y2="18267"/>
                        <a14:foregroundMark x1="31765" y1="14000" x2="32060" y2="14667"/>
                        <a14:foregroundMark x1="31588" y1="13600" x2="31765" y2="14000"/>
                        <a14:foregroundMark x1="37044" y1="14667" x2="37545" y2="13600"/>
                        <a14:foregroundMark x1="34477" y1="20133" x2="37044" y2="14667"/>
                        <a14:foregroundMark x1="34054" y1="14667" x2="32310" y2="15200"/>
                        <a14:foregroundMark x1="36236" y1="14000" x2="34054" y2="14667"/>
                        <a14:foregroundMark x1="37545" y1="13600" x2="36236" y2="14000"/>
                        <a14:foregroundMark x1="43682" y1="18000" x2="43682" y2="18000"/>
                        <a14:foregroundMark x1="48195" y1="17467" x2="48195" y2="17467"/>
                        <a14:foregroundMark x1="50793" y1="14533" x2="51444" y2="13867"/>
                        <a14:foregroundMark x1="49097" y1="16267" x2="50793" y2="14533"/>
                        <a14:foregroundMark x1="51444" y1="14667" x2="53791" y2="14667"/>
                        <a14:foregroundMark x1="51083" y1="13733" x2="54152" y2="13600"/>
                        <a14:foregroundMark x1="32491" y1="78000" x2="28159" y2="84800"/>
                        <a14:foregroundMark x1="28159" y1="84800" x2="37365" y2="82000"/>
                        <a14:foregroundMark x1="37365" y1="82000" x2="39531" y2="80667"/>
                        <a14:foregroundMark x1="25451" y1="87733" x2="25451" y2="87733"/>
                        <a14:foregroundMark x1="24910" y1="88400" x2="24910" y2="88400"/>
                        <a14:foregroundMark x1="24368" y1="90400" x2="24368" y2="90400"/>
                        <a14:foregroundMark x1="23466" y1="79067" x2="23466" y2="79067"/>
                        <a14:foregroundMark x1="43321" y1="78533" x2="43321" y2="78533"/>
                        <a14:foregroundMark x1="44765" y1="79600" x2="44765" y2="79600"/>
                        <a14:foregroundMark x1="35379" y1="21867" x2="35379" y2="21867"/>
                        <a14:foregroundMark x1="33394" y1="24667" x2="33394" y2="24667"/>
                        <a14:foregroundMark x1="33032" y1="26400" x2="33032" y2="26400"/>
                        <a14:foregroundMark x1="32671" y1="28133" x2="32671" y2="28133"/>
                        <a14:foregroundMark x1="31949" y1="29733" x2="31949" y2="29733"/>
                        <a14:foregroundMark x1="53069" y1="46133" x2="53069" y2="46133"/>
                        <a14:foregroundMark x1="55415" y1="49067" x2="55415" y2="49067"/>
                        <a14:foregroundMark x1="58025" y1="52533" x2="59206" y2="53867"/>
                        <a14:foregroundMark x1="53069" y1="46933" x2="58025" y2="52533"/>
                        <a14:foregroundMark x1="61168" y1="66800" x2="61552" y2="69333"/>
                        <a14:foregroundMark x1="60986" y1="65600" x2="61168" y2="66800"/>
                        <a14:foregroundMark x1="60359" y1="61467" x2="60885" y2="64933"/>
                        <a14:foregroundMark x1="60298" y1="61067" x2="60359" y2="61467"/>
                        <a14:foregroundMark x1="60136" y1="60000" x2="60217" y2="60533"/>
                        <a14:foregroundMark x1="60096" y1="59733" x2="60136" y2="60000"/>
                        <a14:foregroundMark x1="59914" y1="58533" x2="60096" y2="59733"/>
                        <a14:foregroundMark x1="59882" y1="58323" x2="59914" y2="58533"/>
                        <a14:foregroundMark x1="59469" y1="55600" x2="59812" y2="57864"/>
                        <a14:foregroundMark x1="59206" y1="53867" x2="59469" y2="55600"/>
                        <a14:foregroundMark x1="55085" y1="74267" x2="54036" y2="75067"/>
                        <a14:foregroundMark x1="55749" y1="73760" x2="55085" y2="74267"/>
                        <a14:foregroundMark x1="60504" y1="70133" x2="59568" y2="70847"/>
                        <a14:foregroundMark x1="61552" y1="69333" x2="60504" y2="70133"/>
                        <a14:foregroundMark x1="51817" y1="45600" x2="52708" y2="46267"/>
                        <a14:foregroundMark x1="51460" y1="45333" x2="51817" y2="45600"/>
                        <a14:foregroundMark x1="40055" y1="36799" x2="51460" y2="45333"/>
                        <a14:foregroundMark x1="52708" y1="46267" x2="52708" y2="46267"/>
                        <a14:foregroundMark x1="61552" y1="58933" x2="62816" y2="65333"/>
                        <a14:foregroundMark x1="37979" y1="35113" x2="38299" y2="35432"/>
                        <a14:foregroundMark x1="36476" y1="33217" x2="37245" y2="34472"/>
                        <a14:foregroundMark x1="35464" y1="31566" x2="35668" y2="31898"/>
                        <a14:foregroundMark x1="33032" y1="27600" x2="34032" y2="29230"/>
                        <a14:foregroundMark x1="37365" y1="34667" x2="38087" y2="35333"/>
                        <a14:foregroundMark x1="30866" y1="31600" x2="30866" y2="31600"/>
                        <a14:foregroundMark x1="60469" y1="71733" x2="56498" y2="74667"/>
                        <a14:foregroundMark x1="27978" y1="14267" x2="27978" y2="14267"/>
                        <a14:foregroundMark x1="29242" y1="13867" x2="31769" y2="16400"/>
                        <a14:foregroundMark x1="29242" y1="17333" x2="31769" y2="20933"/>
                        <a14:foregroundMark x1="39350" y1="35867" x2="39350" y2="35867"/>
                        <a14:foregroundMark x1="39350" y1="36000" x2="39892" y2="37200"/>
                        <a14:foregroundMark x1="40614" y1="38400" x2="40614" y2="38400"/>
                        <a14:foregroundMark x1="39711" y1="37600" x2="39711" y2="37600"/>
                        <a14:foregroundMark x1="40433" y1="39067" x2="40433" y2="39067"/>
                        <a14:foregroundMark x1="43321" y1="40667" x2="43321" y2="40667"/>
                        <a14:foregroundMark x1="44224" y1="41200" x2="44224" y2="41200"/>
                        <a14:foregroundMark x1="45307" y1="42000" x2="45307" y2="42000"/>
                        <a14:foregroundMark x1="46209" y1="42533" x2="46209" y2="42533"/>
                        <a14:foregroundMark x1="46209" y1="42933" x2="46209" y2="42933"/>
                        <a14:foregroundMark x1="45848" y1="43067" x2="45848" y2="43067"/>
                        <a14:foregroundMark x1="46390" y1="43467" x2="46390" y2="43467"/>
                        <a14:foregroundMark x1="46931" y1="43600" x2="46931" y2="43600"/>
                        <a14:foregroundMark x1="47473" y1="43867" x2="47473" y2="43867"/>
                        <a14:foregroundMark x1="38628" y1="37600" x2="38628" y2="37600"/>
                        <a14:foregroundMark x1="39892" y1="38533" x2="39892" y2="38533"/>
                        <a14:foregroundMark x1="33213" y1="30933" x2="36101" y2="33867"/>
                        <a14:foregroundMark x1="37004" y1="35467" x2="37004" y2="35467"/>
                        <a14:foregroundMark x1="49458" y1="45200" x2="49458" y2="45200"/>
                        <a14:foregroundMark x1="42238" y1="40133" x2="42238" y2="40133"/>
                        <a14:foregroundMark x1="45848" y1="43333" x2="45848" y2="43333"/>
                        <a14:foregroundMark x1="43141" y1="41200" x2="43141" y2="41200"/>
                        <a14:backgroundMark x1="30505" y1="72267" x2="30505" y2="72267"/>
                        <a14:backgroundMark x1="24368" y1="68533" x2="33213" y2="67333"/>
                        <a14:backgroundMark x1="33213" y1="67333" x2="33574" y2="67200"/>
                        <a14:backgroundMark x1="44946" y1="60800" x2="44946" y2="60800"/>
                        <a14:backgroundMark x1="44574" y1="72530" x2="45848" y2="72933"/>
                        <a14:backgroundMark x1="44585" y1="69733" x2="44946" y2="73733"/>
                        <a14:backgroundMark x1="45848" y1="69867" x2="50000" y2="69467"/>
                        <a14:backgroundMark x1="33213" y1="70667" x2="33213" y2="70667"/>
                        <a14:backgroundMark x1="32310" y1="70800" x2="32310" y2="70800"/>
                        <a14:backgroundMark x1="33755" y1="75600" x2="33755" y2="75600"/>
                        <a14:backgroundMark x1="34838" y1="76133" x2="34838" y2="76133"/>
                        <a14:backgroundMark x1="28520" y1="32533" x2="38267" y2="40133"/>
                        <a14:backgroundMark x1="38267" y1="40133" x2="46209" y2="54933"/>
                        <a14:backgroundMark x1="46209" y1="54933" x2="46931" y2="62400"/>
                        <a14:backgroundMark x1="46931" y1="62400" x2="41877" y2="68000"/>
                        <a14:backgroundMark x1="41877" y1="68000" x2="33213" y2="69067"/>
                        <a14:backgroundMark x1="51444" y1="50533" x2="55957" y2="57067"/>
                        <a14:backgroundMark x1="56498" y1="64667" x2="56498" y2="71483"/>
                        <a14:backgroundMark x1="55689" y1="72080" x2="47834" y2="70267"/>
                        <a14:backgroundMark x1="48195" y1="74133" x2="50181" y2="74667"/>
                        <a14:backgroundMark x1="59386" y1="70133" x2="59386" y2="70133"/>
                        <a14:backgroundMark x1="58845" y1="66800" x2="58845" y2="66800"/>
                        <a14:backgroundMark x1="57942" y1="59733" x2="57942" y2="59733"/>
                        <a14:backgroundMark x1="57942" y1="61067" x2="57942" y2="61067"/>
                        <a14:backgroundMark x1="58484" y1="61067" x2="58484" y2="61067"/>
                        <a14:backgroundMark x1="57581" y1="55600" x2="57581" y2="55600"/>
                        <a14:backgroundMark x1="57581" y1="55733" x2="57581" y2="56133"/>
                        <a14:backgroundMark x1="57581" y1="57333" x2="57401" y2="57733"/>
                        <a14:backgroundMark x1="57040" y1="58533" x2="57040" y2="58533"/>
                        <a14:backgroundMark x1="46931" y1="45600" x2="46931" y2="45600"/>
                        <a14:backgroundMark x1="45487" y1="44933" x2="45487" y2="44933"/>
                        <a14:backgroundMark x1="44585" y1="44133" x2="44585" y2="44133"/>
                        <a14:backgroundMark x1="43141" y1="43200" x2="43141" y2="43200"/>
                        <a14:backgroundMark x1="41877" y1="42133" x2="41877" y2="42133"/>
                        <a14:backgroundMark x1="35921" y1="37333" x2="35921" y2="37333"/>
                        <a14:backgroundMark x1="37726" y1="38533" x2="37726" y2="38533"/>
                        <a14:backgroundMark x1="26534" y1="25067" x2="26534" y2="25067"/>
                        <a14:backgroundMark x1="26534" y1="25867" x2="26534" y2="25867"/>
                        <a14:backgroundMark x1="26354" y1="29067" x2="26354" y2="29067"/>
                        <a14:backgroundMark x1="39531" y1="13067" x2="39531" y2="13067"/>
                        <a14:backgroundMark x1="39892" y1="12133" x2="39892" y2="12133"/>
                        <a14:backgroundMark x1="43321" y1="13067" x2="43321" y2="13067"/>
                        <a14:backgroundMark x1="42419" y1="15467" x2="42419" y2="15467"/>
                        <a14:backgroundMark x1="43141" y1="16133" x2="43141" y2="16133"/>
                        <a14:backgroundMark x1="48375" y1="14533" x2="48375" y2="14533"/>
                        <a14:backgroundMark x1="36823" y1="12800" x2="36823" y2="12800"/>
                        <a14:backgroundMark x1="35560" y1="37333" x2="35560" y2="37333"/>
                        <a14:backgroundMark x1="50361" y1="46267" x2="50361" y2="46267"/>
                        <a14:backgroundMark x1="51264" y1="45333" x2="51264" y2="45333"/>
                        <a14:backgroundMark x1="51083" y1="46667" x2="51083" y2="46667"/>
                        <a14:backgroundMark x1="51444" y1="46667" x2="51444" y2="46667"/>
                        <a14:backgroundMark x1="50903" y1="46133" x2="50903" y2="46133"/>
                        <a14:backgroundMark x1="50542" y1="45600" x2="50542" y2="45600"/>
                        <a14:backgroundMark x1="56679" y1="52533" x2="56679" y2="52533"/>
                        <a14:backgroundMark x1="60108" y1="65600" x2="60108" y2="65600"/>
                        <a14:backgroundMark x1="60108" y1="65333" x2="60108" y2="65333"/>
                        <a14:backgroundMark x1="60830" y1="65200" x2="60830" y2="65200"/>
                        <a14:backgroundMark x1="61191" y1="65200" x2="61191" y2="65200"/>
                        <a14:backgroundMark x1="58484" y1="62133" x2="58845" y2="62267"/>
                        <a14:backgroundMark x1="40357" y1="41200" x2="44224" y2="45333"/>
                        <a14:backgroundMark x1="39359" y1="40133" x2="40357" y2="41200"/>
                        <a14:backgroundMark x1="38362" y1="39067" x2="39359" y2="40133"/>
                        <a14:backgroundMark x1="37863" y1="38533" x2="38362" y2="39067"/>
                        <a14:backgroundMark x1="37673" y1="38330" x2="37863" y2="38533"/>
                        <a14:backgroundMark x1="43615" y1="42533" x2="44043" y2="42933"/>
                        <a14:backgroundMark x1="43044" y1="42000" x2="43615" y2="42533"/>
                        <a14:backgroundMark x1="42188" y1="41200" x2="43044" y2="42000"/>
                        <a14:backgroundMark x1="41618" y1="40667" x2="42188" y2="41200"/>
                        <a14:backgroundMark x1="41046" y1="40133" x2="41618" y2="40667"/>
                        <a14:backgroundMark x1="39905" y1="39067" x2="41046" y2="40133"/>
                        <a14:backgroundMark x1="39191" y1="38400" x2="39905" y2="39067"/>
                        <a14:backgroundMark x1="38632" y1="37878" x2="39191" y2="38400"/>
                        <a14:backgroundMark x1="48866" y1="45200" x2="50000" y2="45733"/>
                        <a14:backgroundMark x1="46030" y1="43867" x2="48866" y2="45200"/>
                        <a14:backgroundMark x1="45179" y1="43467" x2="46030" y2="43867"/>
                        <a14:backgroundMark x1="44043" y1="42933" x2="45179" y2="43467"/>
                        <a14:backgroundMark x1="29302" y1="31600" x2="29603" y2="32000"/>
                        <a14:backgroundMark x1="29001" y1="31200" x2="29302" y2="31600"/>
                        <a14:backgroundMark x1="27798" y1="29600" x2="29001" y2="31200"/>
                        <a14:backgroundMark x1="35703" y1="35188" x2="35981" y2="35356"/>
                        <a14:backgroundMark x1="29783" y1="31600" x2="33494" y2="33849"/>
                        <a14:backgroundMark x1="37859" y1="37683" x2="38267" y2="38400"/>
                        <a14:backgroundMark x1="36823" y1="35867" x2="37192" y2="36513"/>
                        <a14:backgroundMark x1="58925" y1="70838" x2="59386" y2="70400"/>
                        <a14:backgroundMark x1="55054" y1="74267" x2="55054" y2="74267"/>
                        <a14:backgroundMark x1="51444" y1="75067" x2="51444" y2="75067"/>
                        <a14:backgroundMark x1="34116" y1="29200" x2="34822" y2="30186"/>
                        <a14:backgroundMark x1="34392" y1="35467" x2="34838" y2="35867"/>
                        <a14:backgroundMark x1="32310" y1="33600" x2="34392" y2="35467"/>
                        <a14:backgroundMark x1="38809" y1="70133" x2="48556" y2="74667"/>
                        <a14:backgroundMark x1="48556" y1="74667" x2="36462" y2="74533"/>
                        <a14:backgroundMark x1="36462" y1="74533" x2="45126" y2="75733"/>
                        <a14:backgroundMark x1="45126" y1="75733" x2="36643" y2="73067"/>
                        <a14:backgroundMark x1="36643" y1="73067" x2="42238" y2="72400"/>
                        <a14:backgroundMark x1="51083" y1="76400" x2="53791" y2="77333"/>
                        <a14:backgroundMark x1="36823" y1="75200" x2="44043" y2="75733"/>
                        <a14:backgroundMark x1="37365" y1="76000" x2="37726" y2="76000"/>
                      </a14:backgroundRemoval>
                    </a14:imgEffect>
                  </a14:imgLayer>
                </a14:imgProps>
              </a:ext>
              <a:ext uri="{28A0092B-C50C-407E-A947-70E740481C1C}">
                <a14:useLocalDpi xmlns:a14="http://schemas.microsoft.com/office/drawing/2010/main" val="0"/>
              </a:ext>
            </a:extLst>
          </a:blip>
          <a:srcRect l="27124" t="22061" r="35632" b="24123"/>
          <a:stretch/>
        </p:blipFill>
        <p:spPr bwMode="auto">
          <a:xfrm>
            <a:off x="8148868" y="1440608"/>
            <a:ext cx="2176232" cy="3976781"/>
          </a:xfrm>
          <a:prstGeom prst="rect">
            <a:avLst/>
          </a:prstGeom>
          <a:noFill/>
          <a:ln w="76200" cmpd="tri">
            <a:noFill/>
            <a:miter lim="800000"/>
            <a:headEnd/>
            <a:tailEnd/>
          </a:ln>
          <a:extLst>
            <a:ext uri="{909E8E84-426E-40DD-AFC4-6F175D3DCCD1}">
              <a14:hiddenFill xmlns:a14="http://schemas.microsoft.com/office/drawing/2010/main">
                <a:solidFill>
                  <a:srgbClr val="FFFFFF"/>
                </a:solidFill>
              </a14:hiddenFill>
            </a:ext>
          </a:extLst>
        </p:spPr>
      </p:pic>
      <p:pic>
        <p:nvPicPr>
          <p:cNvPr id="25" name="Picture 24">
            <a:extLst>
              <a:ext uri="{FF2B5EF4-FFF2-40B4-BE49-F238E27FC236}">
                <a16:creationId xmlns:a16="http://schemas.microsoft.com/office/drawing/2014/main" id="{4DFCC41B-CE55-45A3-9159-DDCBEB10AA07}"/>
              </a:ext>
            </a:extLst>
          </p:cNvPr>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13600" b="90400" l="23466" r="62816">
                        <a14:foregroundMark x1="34064" y1="19200" x2="34477" y2="20133"/>
                        <a14:foregroundMark x1="33652" y1="18267" x2="34064" y2="19200"/>
                        <a14:foregroundMark x1="32060" y1="14667" x2="33652" y2="18267"/>
                        <a14:foregroundMark x1="31765" y1="14000" x2="32060" y2="14667"/>
                        <a14:foregroundMark x1="31588" y1="13600" x2="31765" y2="14000"/>
                        <a14:foregroundMark x1="37044" y1="14667" x2="37545" y2="13600"/>
                        <a14:foregroundMark x1="34477" y1="20133" x2="37044" y2="14667"/>
                        <a14:foregroundMark x1="34054" y1="14667" x2="32310" y2="15200"/>
                        <a14:foregroundMark x1="36236" y1="14000" x2="34054" y2="14667"/>
                        <a14:foregroundMark x1="37545" y1="13600" x2="36236" y2="14000"/>
                        <a14:foregroundMark x1="43682" y1="18000" x2="43682" y2="18000"/>
                        <a14:foregroundMark x1="48195" y1="17467" x2="48195" y2="17467"/>
                        <a14:foregroundMark x1="50793" y1="14533" x2="51444" y2="13867"/>
                        <a14:foregroundMark x1="49097" y1="16267" x2="50793" y2="14533"/>
                        <a14:foregroundMark x1="51444" y1="14667" x2="53791" y2="14667"/>
                        <a14:foregroundMark x1="51083" y1="13733" x2="54152" y2="13600"/>
                        <a14:foregroundMark x1="32491" y1="78000" x2="28159" y2="84800"/>
                        <a14:foregroundMark x1="28159" y1="84800" x2="37365" y2="82000"/>
                        <a14:foregroundMark x1="37365" y1="82000" x2="39531" y2="80667"/>
                        <a14:foregroundMark x1="25451" y1="87733" x2="25451" y2="87733"/>
                        <a14:foregroundMark x1="24910" y1="88400" x2="24910" y2="88400"/>
                        <a14:foregroundMark x1="24368" y1="90400" x2="24368" y2="90400"/>
                        <a14:foregroundMark x1="23466" y1="79067" x2="23466" y2="79067"/>
                        <a14:foregroundMark x1="41977" y1="73879" x2="42238" y2="74400"/>
                        <a14:foregroundMark x1="40433" y1="70800" x2="41862" y2="73650"/>
                        <a14:foregroundMark x1="43321" y1="78533" x2="43321" y2="78533"/>
                        <a14:foregroundMark x1="44765" y1="79600" x2="44765" y2="79600"/>
                        <a14:foregroundMark x1="51264" y1="77200" x2="51264" y2="77200"/>
                        <a14:foregroundMark x1="35379" y1="21867" x2="35379" y2="21867"/>
                        <a14:foregroundMark x1="33394" y1="24667" x2="33394" y2="24667"/>
                        <a14:foregroundMark x1="33032" y1="26400" x2="33032" y2="26400"/>
                        <a14:foregroundMark x1="32671" y1="28133" x2="32671" y2="28133"/>
                        <a14:foregroundMark x1="31949" y1="29733" x2="31949" y2="29733"/>
                        <a14:foregroundMark x1="53069" y1="46133" x2="53069" y2="46133"/>
                        <a14:foregroundMark x1="55415" y1="49067" x2="55415" y2="49067"/>
                        <a14:foregroundMark x1="58025" y1="52533" x2="59206" y2="53867"/>
                        <a14:foregroundMark x1="53069" y1="46933" x2="58025" y2="52533"/>
                        <a14:foregroundMark x1="61168" y1="66800" x2="61552" y2="69333"/>
                        <a14:foregroundMark x1="60986" y1="65600" x2="61168" y2="66800"/>
                        <a14:foregroundMark x1="60359" y1="61467" x2="60885" y2="64933"/>
                        <a14:foregroundMark x1="60298" y1="61067" x2="60359" y2="61467"/>
                        <a14:foregroundMark x1="60136" y1="60000" x2="60217" y2="60533"/>
                        <a14:foregroundMark x1="60096" y1="59733" x2="60136" y2="60000"/>
                        <a14:foregroundMark x1="59914" y1="58533" x2="60096" y2="59733"/>
                        <a14:foregroundMark x1="59882" y1="58323" x2="59914" y2="58533"/>
                        <a14:foregroundMark x1="59469" y1="55600" x2="59812" y2="57864"/>
                        <a14:foregroundMark x1="59206" y1="53867" x2="59469" y2="55600"/>
                        <a14:foregroundMark x1="54036" y1="75067" x2="50542" y2="77733"/>
                        <a14:foregroundMark x1="55085" y1="74267" x2="54036" y2="75067"/>
                        <a14:foregroundMark x1="55749" y1="73760" x2="55085" y2="74267"/>
                        <a14:foregroundMark x1="60504" y1="70133" x2="59568" y2="70847"/>
                        <a14:foregroundMark x1="61552" y1="69333" x2="60504" y2="70133"/>
                        <a14:foregroundMark x1="51817" y1="45600" x2="52708" y2="46267"/>
                        <a14:foregroundMark x1="51460" y1="45333" x2="51817" y2="45600"/>
                        <a14:foregroundMark x1="40055" y1="36799" x2="51460" y2="45333"/>
                        <a14:foregroundMark x1="52708" y1="46267" x2="52708" y2="46267"/>
                        <a14:foregroundMark x1="61552" y1="58933" x2="62816" y2="65333"/>
                        <a14:foregroundMark x1="37979" y1="35113" x2="38299" y2="35432"/>
                        <a14:foregroundMark x1="36476" y1="33217" x2="37245" y2="34472"/>
                        <a14:foregroundMark x1="35464" y1="31566" x2="35668" y2="31898"/>
                        <a14:foregroundMark x1="33032" y1="27600" x2="34032" y2="29230"/>
                        <a14:foregroundMark x1="37365" y1="34667" x2="38087" y2="35333"/>
                        <a14:foregroundMark x1="30866" y1="31600" x2="30866" y2="31600"/>
                        <a14:foregroundMark x1="60469" y1="71733" x2="56498" y2="74667"/>
                        <a14:foregroundMark x1="27978" y1="14267" x2="27978" y2="14267"/>
                        <a14:foregroundMark x1="29242" y1="13867" x2="31769" y2="16400"/>
                        <a14:foregroundMark x1="29242" y1="17333" x2="31769" y2="20933"/>
                        <a14:foregroundMark x1="39350" y1="35867" x2="39350" y2="35867"/>
                        <a14:foregroundMark x1="39350" y1="36000" x2="39892" y2="37200"/>
                        <a14:foregroundMark x1="40614" y1="38400" x2="40614" y2="38400"/>
                        <a14:foregroundMark x1="39711" y1="37600" x2="39711" y2="37600"/>
                        <a14:foregroundMark x1="40433" y1="39067" x2="40433" y2="39067"/>
                        <a14:foregroundMark x1="43321" y1="40667" x2="43321" y2="40667"/>
                        <a14:foregroundMark x1="44224" y1="41200" x2="44224" y2="41200"/>
                        <a14:foregroundMark x1="45307" y1="42000" x2="45307" y2="42000"/>
                        <a14:foregroundMark x1="46209" y1="42533" x2="46209" y2="42533"/>
                        <a14:foregroundMark x1="46209" y1="42933" x2="46209" y2="42933"/>
                        <a14:foregroundMark x1="45848" y1="43067" x2="45848" y2="43067"/>
                        <a14:foregroundMark x1="46390" y1="43467" x2="46390" y2="43467"/>
                        <a14:foregroundMark x1="46931" y1="43600" x2="46931" y2="43600"/>
                        <a14:foregroundMark x1="47473" y1="43867" x2="47473" y2="43867"/>
                        <a14:foregroundMark x1="38628" y1="37600" x2="38628" y2="37600"/>
                        <a14:foregroundMark x1="39892" y1="38533" x2="39892" y2="38533"/>
                        <a14:foregroundMark x1="33213" y1="30933" x2="36101" y2="33867"/>
                        <a14:foregroundMark x1="37004" y1="35467" x2="37004" y2="35467"/>
                        <a14:foregroundMark x1="49458" y1="45200" x2="49458" y2="45200"/>
                        <a14:foregroundMark x1="42238" y1="40133" x2="42238" y2="40133"/>
                        <a14:foregroundMark x1="45848" y1="43333" x2="45848" y2="43333"/>
                        <a14:foregroundMark x1="43141" y1="41200" x2="43141" y2="41200"/>
                        <a14:backgroundMark x1="30505" y1="72267" x2="30505" y2="72267"/>
                        <a14:backgroundMark x1="24368" y1="68533" x2="33213" y2="67333"/>
                        <a14:backgroundMark x1="33213" y1="67333" x2="33574" y2="67200"/>
                        <a14:backgroundMark x1="44946" y1="60800" x2="44946" y2="60800"/>
                        <a14:backgroundMark x1="44574" y1="72530" x2="45848" y2="72933"/>
                        <a14:backgroundMark x1="44585" y1="69733" x2="44946" y2="73733"/>
                        <a14:backgroundMark x1="45848" y1="69867" x2="50000" y2="69467"/>
                        <a14:backgroundMark x1="33213" y1="70667" x2="33213" y2="70667"/>
                        <a14:backgroundMark x1="32310" y1="70800" x2="32310" y2="70800"/>
                        <a14:backgroundMark x1="33755" y1="75600" x2="33755" y2="75600"/>
                        <a14:backgroundMark x1="34838" y1="76133" x2="34838" y2="76133"/>
                        <a14:backgroundMark x1="28520" y1="32533" x2="38267" y2="40133"/>
                        <a14:backgroundMark x1="38267" y1="40133" x2="46209" y2="54933"/>
                        <a14:backgroundMark x1="46209" y1="54933" x2="46931" y2="62400"/>
                        <a14:backgroundMark x1="46931" y1="62400" x2="41877" y2="68000"/>
                        <a14:backgroundMark x1="41877" y1="68000" x2="33213" y2="69067"/>
                        <a14:backgroundMark x1="51444" y1="50533" x2="55957" y2="57067"/>
                        <a14:backgroundMark x1="56498" y1="64667" x2="56498" y2="71483"/>
                        <a14:backgroundMark x1="55689" y1="72080" x2="47834" y2="70267"/>
                        <a14:backgroundMark x1="48195" y1="74133" x2="50181" y2="74667"/>
                        <a14:backgroundMark x1="59386" y1="70133" x2="59386" y2="70133"/>
                        <a14:backgroundMark x1="58845" y1="66800" x2="58845" y2="66800"/>
                        <a14:backgroundMark x1="57942" y1="59733" x2="57942" y2="59733"/>
                        <a14:backgroundMark x1="57942" y1="61067" x2="57942" y2="61067"/>
                        <a14:backgroundMark x1="58484" y1="61067" x2="58484" y2="61067"/>
                        <a14:backgroundMark x1="57581" y1="55600" x2="57581" y2="55600"/>
                        <a14:backgroundMark x1="57581" y1="55733" x2="57581" y2="56133"/>
                        <a14:backgroundMark x1="57581" y1="57333" x2="57401" y2="57733"/>
                        <a14:backgroundMark x1="57040" y1="58533" x2="57040" y2="58533"/>
                        <a14:backgroundMark x1="46931" y1="45600" x2="46931" y2="45600"/>
                        <a14:backgroundMark x1="45487" y1="44933" x2="45487" y2="44933"/>
                        <a14:backgroundMark x1="44585" y1="44133" x2="44585" y2="44133"/>
                        <a14:backgroundMark x1="43141" y1="43200" x2="43141" y2="43200"/>
                        <a14:backgroundMark x1="41877" y1="42133" x2="41877" y2="42133"/>
                        <a14:backgroundMark x1="35921" y1="37333" x2="35921" y2="37333"/>
                        <a14:backgroundMark x1="37726" y1="38533" x2="37726" y2="38533"/>
                        <a14:backgroundMark x1="26534" y1="25067" x2="26534" y2="25067"/>
                        <a14:backgroundMark x1="26534" y1="25867" x2="26534" y2="25867"/>
                        <a14:backgroundMark x1="26354" y1="29067" x2="26354" y2="29067"/>
                        <a14:backgroundMark x1="39531" y1="13067" x2="39531" y2="13067"/>
                        <a14:backgroundMark x1="39892" y1="12133" x2="39892" y2="12133"/>
                        <a14:backgroundMark x1="43321" y1="13067" x2="43321" y2="13067"/>
                        <a14:backgroundMark x1="42419" y1="15467" x2="42419" y2="15467"/>
                        <a14:backgroundMark x1="43141" y1="16133" x2="43141" y2="16133"/>
                        <a14:backgroundMark x1="48375" y1="14533" x2="48375" y2="14533"/>
                        <a14:backgroundMark x1="36823" y1="12800" x2="36823" y2="12800"/>
                        <a14:backgroundMark x1="35560" y1="37333" x2="35560" y2="37333"/>
                        <a14:backgroundMark x1="50361" y1="46267" x2="50361" y2="46267"/>
                        <a14:backgroundMark x1="51264" y1="45333" x2="51264" y2="45333"/>
                        <a14:backgroundMark x1="51083" y1="46667" x2="51083" y2="46667"/>
                        <a14:backgroundMark x1="51444" y1="46667" x2="51444" y2="46667"/>
                        <a14:backgroundMark x1="50903" y1="46133" x2="50903" y2="46133"/>
                        <a14:backgroundMark x1="50542" y1="45600" x2="50542" y2="45600"/>
                        <a14:backgroundMark x1="56679" y1="52533" x2="56679" y2="52533"/>
                        <a14:backgroundMark x1="60108" y1="65600" x2="60108" y2="65600"/>
                        <a14:backgroundMark x1="60108" y1="65333" x2="60108" y2="65333"/>
                        <a14:backgroundMark x1="60830" y1="65200" x2="60830" y2="65200"/>
                        <a14:backgroundMark x1="61191" y1="65200" x2="61191" y2="65200"/>
                        <a14:backgroundMark x1="58484" y1="62133" x2="58845" y2="62267"/>
                        <a14:backgroundMark x1="40357" y1="41200" x2="44224" y2="45333"/>
                        <a14:backgroundMark x1="39359" y1="40133" x2="40357" y2="41200"/>
                        <a14:backgroundMark x1="38362" y1="39067" x2="39359" y2="40133"/>
                        <a14:backgroundMark x1="37863" y1="38533" x2="38362" y2="39067"/>
                        <a14:backgroundMark x1="37673" y1="38330" x2="37863" y2="38533"/>
                        <a14:backgroundMark x1="43615" y1="42533" x2="44043" y2="42933"/>
                        <a14:backgroundMark x1="43044" y1="42000" x2="43615" y2="42533"/>
                        <a14:backgroundMark x1="42188" y1="41200" x2="43044" y2="42000"/>
                        <a14:backgroundMark x1="41618" y1="40667" x2="42188" y2="41200"/>
                        <a14:backgroundMark x1="41046" y1="40133" x2="41618" y2="40667"/>
                        <a14:backgroundMark x1="39905" y1="39067" x2="41046" y2="40133"/>
                        <a14:backgroundMark x1="39191" y1="38400" x2="39905" y2="39067"/>
                        <a14:backgroundMark x1="38632" y1="37878" x2="39191" y2="38400"/>
                        <a14:backgroundMark x1="48866" y1="45200" x2="50000" y2="45733"/>
                        <a14:backgroundMark x1="46030" y1="43867" x2="48866" y2="45200"/>
                        <a14:backgroundMark x1="45179" y1="43467" x2="46030" y2="43867"/>
                        <a14:backgroundMark x1="44043" y1="42933" x2="45179" y2="43467"/>
                        <a14:backgroundMark x1="29302" y1="31600" x2="29603" y2="32000"/>
                        <a14:backgroundMark x1="29001" y1="31200" x2="29302" y2="31600"/>
                        <a14:backgroundMark x1="27798" y1="29600" x2="29001" y2="31200"/>
                        <a14:backgroundMark x1="35703" y1="35188" x2="35981" y2="35356"/>
                        <a14:backgroundMark x1="29783" y1="31600" x2="33494" y2="33849"/>
                        <a14:backgroundMark x1="37859" y1="37683" x2="38267" y2="38400"/>
                        <a14:backgroundMark x1="36823" y1="35867" x2="37192" y2="36513"/>
                        <a14:backgroundMark x1="58925" y1="70838" x2="59386" y2="70400"/>
                        <a14:backgroundMark x1="55054" y1="74267" x2="55054" y2="74267"/>
                        <a14:backgroundMark x1="51444" y1="75067" x2="51444" y2="75067"/>
                        <a14:backgroundMark x1="34116" y1="29200" x2="34822" y2="30186"/>
                        <a14:backgroundMark x1="34392" y1="35467" x2="34838" y2="35867"/>
                        <a14:backgroundMark x1="32310" y1="33600" x2="34392" y2="35467"/>
                      </a14:backgroundRemoval>
                    </a14:imgEffect>
                  </a14:imgLayer>
                </a14:imgProps>
              </a:ext>
              <a:ext uri="{28A0092B-C50C-407E-A947-70E740481C1C}">
                <a14:useLocalDpi xmlns:a14="http://schemas.microsoft.com/office/drawing/2010/main" val="0"/>
              </a:ext>
            </a:extLst>
          </a:blip>
          <a:srcRect l="21333" t="68511" r="46006" b="9215"/>
          <a:stretch/>
        </p:blipFill>
        <p:spPr bwMode="auto">
          <a:xfrm>
            <a:off x="7769482" y="4921979"/>
            <a:ext cx="1908431" cy="1645957"/>
          </a:xfrm>
          <a:prstGeom prst="rect">
            <a:avLst/>
          </a:prstGeom>
          <a:noFill/>
          <a:ln w="76200" cmpd="tri">
            <a:noFill/>
            <a:miter lim="800000"/>
            <a:headEnd/>
            <a:tailEnd/>
          </a:ln>
          <a:extLst>
            <a:ext uri="{909E8E84-426E-40DD-AFC4-6F175D3DCCD1}">
              <a14:hiddenFill xmlns:a14="http://schemas.microsoft.com/office/drawing/2010/main">
                <a:solidFill>
                  <a:srgbClr val="FFFFFF"/>
                </a:solidFill>
              </a14:hiddenFill>
            </a:ext>
          </a:extLst>
        </p:spPr>
      </p:pic>
      <p:sp>
        <p:nvSpPr>
          <p:cNvPr id="22" name="BB - 9Slide.vn">
            <a:extLst>
              <a:ext uri="{FF2B5EF4-FFF2-40B4-BE49-F238E27FC236}">
                <a16:creationId xmlns:a16="http://schemas.microsoft.com/office/drawing/2014/main" id="{E8BCF2A3-297D-4761-915B-A39E9218E83B}"/>
              </a:ext>
            </a:extLst>
          </p:cNvPr>
          <p:cNvSpPr txBox="1"/>
          <p:nvPr/>
        </p:nvSpPr>
        <p:spPr>
          <a:xfrm>
            <a:off x="1453063" y="1422465"/>
            <a:ext cx="4449519" cy="646331"/>
          </a:xfrm>
          <a:prstGeom prst="rect">
            <a:avLst/>
          </a:prstGeom>
          <a:solidFill>
            <a:srgbClr val="FCE2C0"/>
          </a:solidFill>
          <a:ln>
            <a:solidFill>
              <a:srgbClr val="FFAF2E"/>
            </a:solidFill>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6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Đồng bằng Bắc Bộ </a:t>
            </a:r>
          </a:p>
        </p:txBody>
      </p:sp>
      <p:sp>
        <p:nvSpPr>
          <p:cNvPr id="23" name="TB - 9Slide.vn">
            <a:extLst>
              <a:ext uri="{FF2B5EF4-FFF2-40B4-BE49-F238E27FC236}">
                <a16:creationId xmlns:a16="http://schemas.microsoft.com/office/drawing/2014/main" id="{92B8FAA9-08DE-4FDB-B039-1C7E0183A976}"/>
              </a:ext>
            </a:extLst>
          </p:cNvPr>
          <p:cNvSpPr txBox="1"/>
          <p:nvPr/>
        </p:nvSpPr>
        <p:spPr>
          <a:xfrm>
            <a:off x="1453064" y="2763479"/>
            <a:ext cx="4449519" cy="1200329"/>
          </a:xfrm>
          <a:prstGeom prst="rect">
            <a:avLst/>
          </a:prstGeom>
          <a:solidFill>
            <a:srgbClr val="FCE2C0"/>
          </a:solidFill>
          <a:ln>
            <a:solidFill>
              <a:srgbClr val="FFAF2E"/>
            </a:solidFill>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6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Đồng bằng Duyên hải miền Trung</a:t>
            </a:r>
          </a:p>
        </p:txBody>
      </p:sp>
      <p:sp>
        <p:nvSpPr>
          <p:cNvPr id="26" name="NB - 9Slide.vn">
            <a:extLst>
              <a:ext uri="{FF2B5EF4-FFF2-40B4-BE49-F238E27FC236}">
                <a16:creationId xmlns:a16="http://schemas.microsoft.com/office/drawing/2014/main" id="{8B22EF3D-44CF-4CE6-A2F1-755B03479BD6}"/>
              </a:ext>
            </a:extLst>
          </p:cNvPr>
          <p:cNvSpPr txBox="1"/>
          <p:nvPr/>
        </p:nvSpPr>
        <p:spPr>
          <a:xfrm>
            <a:off x="1453064" y="4596935"/>
            <a:ext cx="4449519" cy="646331"/>
          </a:xfrm>
          <a:prstGeom prst="rect">
            <a:avLst/>
          </a:prstGeom>
          <a:solidFill>
            <a:srgbClr val="FCE2C0"/>
          </a:solidFill>
          <a:ln>
            <a:solidFill>
              <a:srgbClr val="FFAF2E"/>
            </a:solidFill>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en-US" altLang="en-US" sz="3600" b="1" i="0" u="none" strike="noStrike" kern="1200" cap="none" spc="0" normalizeH="0" baseline="0" noProof="0">
                <a:ln>
                  <a:noFill/>
                </a:ln>
                <a:solidFill>
                  <a:srgbClr val="FF0000"/>
                </a:solidFill>
                <a:effectLst/>
                <a:uLnTx/>
                <a:uFillTx/>
                <a:latin typeface="Times New Roman" panose="02020603050405020304" pitchFamily="18" charset="0"/>
                <a:ea typeface="+mn-ea"/>
                <a:cs typeface="Times New Roman" panose="02020603050405020304" pitchFamily="18" charset="0"/>
              </a:rPr>
              <a:t>Đồng bằng Nam Bộ </a:t>
            </a:r>
          </a:p>
        </p:txBody>
      </p:sp>
      <p:pic>
        <p:nvPicPr>
          <p:cNvPr id="21" name="5 Second Countdown Intro video   YouTube">
            <a:hlinkClick r:id="" action="ppaction://media"/>
            <a:extLst>
              <a:ext uri="{FF2B5EF4-FFF2-40B4-BE49-F238E27FC236}">
                <a16:creationId xmlns:a16="http://schemas.microsoft.com/office/drawing/2014/main" id="{7F79D309-990A-47A3-A32B-0077A54D392D}"/>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9"/>
          <a:srcRect l="33582" t="19073" r="33194" b="21307"/>
          <a:stretch/>
        </p:blipFill>
        <p:spPr>
          <a:xfrm>
            <a:off x="54815" y="27806"/>
            <a:ext cx="1393084" cy="1406107"/>
          </a:xfrm>
          <a:prstGeom prst="ellipse">
            <a:avLst/>
          </a:prstGeom>
          <a:ln>
            <a:noFill/>
          </a:ln>
          <a:effectLst>
            <a:softEdge rad="112500"/>
          </a:effectLst>
        </p:spPr>
      </p:pic>
      <p:sp>
        <p:nvSpPr>
          <p:cNvPr id="2" name="TextBox 1">
            <a:extLst>
              <a:ext uri="{FF2B5EF4-FFF2-40B4-BE49-F238E27FC236}">
                <a16:creationId xmlns:a16="http://schemas.microsoft.com/office/drawing/2014/main" id="{78C9FA41-519E-41C6-8843-86608B829503}"/>
              </a:ext>
            </a:extLst>
          </p:cNvPr>
          <p:cNvSpPr txBox="1"/>
          <p:nvPr/>
        </p:nvSpPr>
        <p:spPr>
          <a:xfrm>
            <a:off x="-2590870" y="868467"/>
            <a:ext cx="2438469" cy="3877985"/>
          </a:xfrm>
          <a:prstGeom prst="rect">
            <a:avLst/>
          </a:prstGeom>
          <a:solidFill>
            <a:schemeClr val="accent2"/>
          </a:solidFill>
        </p:spPr>
        <p:txBody>
          <a:bodyPr wrap="square" lIns="0" tIns="0" rIns="0" bIns="0" rtlCol="0">
            <a:spAutoFit/>
          </a:bodyPr>
          <a:lstStyle/>
          <a:p>
            <a:pPr algn="l"/>
            <a:r>
              <a:rPr lang="en-US" sz="3600">
                <a:latin typeface="Times New Roman" panose="02020603050405020304" pitchFamily="18" charset="0"/>
                <a:cs typeface="Times New Roman" panose="02020603050405020304" pitchFamily="18" charset="0"/>
              </a:rPr>
              <a:t>Khi chơi, HS nêu 1 địa danh =&gt; bấm đồng hồ=&gt; bấm vào shape địa danh.</a:t>
            </a:r>
          </a:p>
        </p:txBody>
      </p:sp>
    </p:spTree>
    <p:extLst>
      <p:ext uri="{BB962C8B-B14F-4D97-AF65-F5344CB8AC3E}">
        <p14:creationId xmlns:p14="http://schemas.microsoft.com/office/powerpoint/2010/main" val="97986488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diamond(in)">
                                      <p:cBhvr>
                                        <p:cTn id="7" dur="500"/>
                                        <p:tgtEl>
                                          <p:spTgt spid="14"/>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diamond(in)">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barn(inVertical)">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barn(inVertical)">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barn(inVertical)">
                                      <p:cBhvr>
                                        <p:cTn id="32" dur="500"/>
                                        <p:tgtEl>
                                          <p:spTgt spid="26"/>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mediacall" presetSubtype="0" fill="hold" nodeType="clickEffect">
                                  <p:stCondLst>
                                    <p:cond delay="0"/>
                                  </p:stCondLst>
                                  <p:childTnLst>
                                    <p:cmd type="call" cmd="playFrom(0.0)">
                                      <p:cBhvr>
                                        <p:cTn id="36" dur="506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7" restart="whenNotActive" fill="hold" evtFilter="cancelBubble" nodeType="interactiveSeq">
                <p:stCondLst>
                  <p:cond evt="onClick" delay="0">
                    <p:tgtEl>
                      <p:spTgt spid="22"/>
                    </p:tgtEl>
                  </p:cond>
                </p:stCondLst>
                <p:endSync evt="end" delay="0">
                  <p:rtn val="all"/>
                </p:endSync>
                <p:childTnLst>
                  <p:par>
                    <p:cTn id="38" fill="hold">
                      <p:stCondLst>
                        <p:cond delay="0"/>
                      </p:stCondLst>
                      <p:childTnLst>
                        <p:par>
                          <p:cTn id="39" fill="hold">
                            <p:stCondLst>
                              <p:cond delay="0"/>
                            </p:stCondLst>
                            <p:childTnLst>
                              <p:par>
                                <p:cTn id="40" presetID="8" presetClass="entr" presetSubtype="16" fill="hold"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diamond(in)">
                                      <p:cBhvr>
                                        <p:cTn id="42" dur="500"/>
                                        <p:tgtEl>
                                          <p:spTgt spid="18"/>
                                        </p:tgtEl>
                                      </p:cBhvr>
                                    </p:animEffect>
                                  </p:childTnLst>
                                  <p:subTnLst>
                                    <p:audio>
                                      <p:cMediaNode>
                                        <p:cTn display="0" masterRel="sameClick">
                                          <p:stCondLst>
                                            <p:cond evt="begin" delay="0">
                                              <p:tn val="40"/>
                                            </p:cond>
                                          </p:stCondLst>
                                          <p:endCondLst>
                                            <p:cond evt="onStopAudio" delay="0">
                                              <p:tgtEl>
                                                <p:sldTgt/>
                                              </p:tgtEl>
                                            </p:cond>
                                          </p:endCondLst>
                                        </p:cTn>
                                        <p:tgtEl>
                                          <p:sndTgt r:embed="rId4" name="applause.wav"/>
                                        </p:tgtEl>
                                      </p:cMediaNode>
                                    </p:audio>
                                  </p:subTnLst>
                                </p:cTn>
                              </p:par>
                            </p:childTnLst>
                          </p:cTn>
                        </p:par>
                      </p:childTnLst>
                    </p:cTn>
                  </p:par>
                  <p:par>
                    <p:cTn id="43" fill="hold">
                      <p:stCondLst>
                        <p:cond delay="indefinite"/>
                      </p:stCondLst>
                      <p:childTnLst>
                        <p:par>
                          <p:cTn id="44" fill="hold">
                            <p:stCondLst>
                              <p:cond delay="0"/>
                            </p:stCondLst>
                            <p:childTnLst>
                              <p:par>
                                <p:cTn id="45" presetID="10" presetClass="exit" presetSubtype="0" fill="hold" grpId="1" nodeType="clickEffect">
                                  <p:stCondLst>
                                    <p:cond delay="0"/>
                                  </p:stCondLst>
                                  <p:childTnLst>
                                    <p:animEffect transition="out" filter="fade">
                                      <p:cBhvr>
                                        <p:cTn id="46" dur="500"/>
                                        <p:tgtEl>
                                          <p:spTgt spid="22"/>
                                        </p:tgtEl>
                                      </p:cBhvr>
                                    </p:animEffect>
                                    <p:set>
                                      <p:cBhvr>
                                        <p:cTn id="47" dur="1" fill="hold">
                                          <p:stCondLst>
                                            <p:cond delay="499"/>
                                          </p:stCondLst>
                                        </p:cTn>
                                        <p:tgtEl>
                                          <p:spTgt spid="22"/>
                                        </p:tgtEl>
                                        <p:attrNameLst>
                                          <p:attrName>style.visibility</p:attrName>
                                        </p:attrNameLst>
                                      </p:cBhvr>
                                      <p:to>
                                        <p:strVal val="hidden"/>
                                      </p:to>
                                    </p:set>
                                  </p:childTnLst>
                                </p:cTn>
                              </p:par>
                            </p:childTnLst>
                          </p:cTn>
                        </p:par>
                      </p:childTnLst>
                    </p:cTn>
                  </p:par>
                </p:childTnLst>
              </p:cTn>
              <p:nextCondLst>
                <p:cond evt="onClick" delay="0">
                  <p:tgtEl>
                    <p:spTgt spid="22"/>
                  </p:tgtEl>
                </p:cond>
              </p:nextCondLst>
            </p:seq>
            <p:seq concurrent="1" nextAc="seek">
              <p:cTn id="48" restart="whenNotActive" fill="hold" evtFilter="cancelBubble" nodeType="interactiveSeq">
                <p:stCondLst>
                  <p:cond evt="onClick" delay="0">
                    <p:tgtEl>
                      <p:spTgt spid="23"/>
                    </p:tgtEl>
                  </p:cond>
                </p:stCondLst>
                <p:endSync evt="end" delay="0">
                  <p:rtn val="all"/>
                </p:endSync>
                <p:childTnLst>
                  <p:par>
                    <p:cTn id="49" fill="hold">
                      <p:stCondLst>
                        <p:cond delay="0"/>
                      </p:stCondLst>
                      <p:childTnLst>
                        <p:par>
                          <p:cTn id="50" fill="hold">
                            <p:stCondLst>
                              <p:cond delay="0"/>
                            </p:stCondLst>
                            <p:childTnLst>
                              <p:par>
                                <p:cTn id="51" presetID="8" presetClass="entr" presetSubtype="16" fill="hold" nodeType="click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diamond(in)">
                                      <p:cBhvr>
                                        <p:cTn id="53" dur="500"/>
                                        <p:tgtEl>
                                          <p:spTgt spid="24"/>
                                        </p:tgtEl>
                                      </p:cBhvr>
                                    </p:animEffect>
                                  </p:childTnLst>
                                  <p:subTnLst>
                                    <p:audio>
                                      <p:cMediaNode>
                                        <p:cTn display="0" masterRel="sameClick">
                                          <p:stCondLst>
                                            <p:cond evt="begin" delay="0">
                                              <p:tn val="51"/>
                                            </p:cond>
                                          </p:stCondLst>
                                          <p:endCondLst>
                                            <p:cond evt="onStopAudio" delay="0">
                                              <p:tgtEl>
                                                <p:sldTgt/>
                                              </p:tgtEl>
                                            </p:cond>
                                          </p:endCondLst>
                                        </p:cTn>
                                        <p:tgtEl>
                                          <p:sndTgt r:embed="rId4" name="applause.wav"/>
                                        </p:tgtEl>
                                      </p:cMediaNode>
                                    </p:audio>
                                  </p:sub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23"/>
                                        </p:tgtEl>
                                      </p:cBhvr>
                                    </p:animEffect>
                                    <p:set>
                                      <p:cBhvr>
                                        <p:cTn id="58" dur="1" fill="hold">
                                          <p:stCondLst>
                                            <p:cond delay="499"/>
                                          </p:stCondLst>
                                        </p:cTn>
                                        <p:tgtEl>
                                          <p:spTgt spid="23"/>
                                        </p:tgtEl>
                                        <p:attrNameLst>
                                          <p:attrName>style.visibility</p:attrName>
                                        </p:attrNameLst>
                                      </p:cBhvr>
                                      <p:to>
                                        <p:strVal val="hidden"/>
                                      </p:to>
                                    </p:set>
                                  </p:childTnLst>
                                </p:cTn>
                              </p:par>
                            </p:childTnLst>
                          </p:cTn>
                        </p:par>
                      </p:childTnLst>
                    </p:cTn>
                  </p:par>
                </p:childTnLst>
              </p:cTn>
              <p:nextCondLst>
                <p:cond evt="onClick" delay="0">
                  <p:tgtEl>
                    <p:spTgt spid="23"/>
                  </p:tgtEl>
                </p:cond>
              </p:nextCondLst>
            </p:seq>
            <p:seq concurrent="1" nextAc="seek">
              <p:cTn id="59" restart="whenNotActive" fill="hold" evtFilter="cancelBubble" nodeType="interactiveSeq">
                <p:stCondLst>
                  <p:cond evt="onClick" delay="0">
                    <p:tgtEl>
                      <p:spTgt spid="26"/>
                    </p:tgtEl>
                  </p:cond>
                </p:stCondLst>
                <p:endSync evt="end" delay="0">
                  <p:rtn val="all"/>
                </p:endSync>
                <p:childTnLst>
                  <p:par>
                    <p:cTn id="60" fill="hold">
                      <p:stCondLst>
                        <p:cond delay="0"/>
                      </p:stCondLst>
                      <p:childTnLst>
                        <p:par>
                          <p:cTn id="61" fill="hold">
                            <p:stCondLst>
                              <p:cond delay="0"/>
                            </p:stCondLst>
                            <p:childTnLst>
                              <p:par>
                                <p:cTn id="62" presetID="8" presetClass="entr" presetSubtype="16" fill="hold" nodeType="clickEffect">
                                  <p:stCondLst>
                                    <p:cond delay="0"/>
                                  </p:stCondLst>
                                  <p:childTnLst>
                                    <p:set>
                                      <p:cBhvr>
                                        <p:cTn id="63" dur="1" fill="hold">
                                          <p:stCondLst>
                                            <p:cond delay="0"/>
                                          </p:stCondLst>
                                        </p:cTn>
                                        <p:tgtEl>
                                          <p:spTgt spid="25"/>
                                        </p:tgtEl>
                                        <p:attrNameLst>
                                          <p:attrName>style.visibility</p:attrName>
                                        </p:attrNameLst>
                                      </p:cBhvr>
                                      <p:to>
                                        <p:strVal val="visible"/>
                                      </p:to>
                                    </p:set>
                                    <p:animEffect transition="in" filter="diamond(in)">
                                      <p:cBhvr>
                                        <p:cTn id="64" dur="500"/>
                                        <p:tgtEl>
                                          <p:spTgt spid="25"/>
                                        </p:tgtEl>
                                      </p:cBhvr>
                                    </p:animEffect>
                                  </p:childTnLst>
                                  <p:subTnLst>
                                    <p:audio>
                                      <p:cMediaNode>
                                        <p:cTn display="0" masterRel="sameClick">
                                          <p:stCondLst>
                                            <p:cond evt="begin" delay="0">
                                              <p:tn val="62"/>
                                            </p:cond>
                                          </p:stCondLst>
                                          <p:endCondLst>
                                            <p:cond evt="onStopAudio" delay="0">
                                              <p:tgtEl>
                                                <p:sldTgt/>
                                              </p:tgtEl>
                                            </p:cond>
                                          </p:endCondLst>
                                        </p:cTn>
                                        <p:tgtEl>
                                          <p:sndTgt r:embed="rId4" name="applause.wav"/>
                                        </p:tgtEl>
                                      </p:cMediaNode>
                                    </p:audio>
                                  </p:subTnLst>
                                </p:cTn>
                              </p:par>
                            </p:childTnLst>
                          </p:cTn>
                        </p:par>
                      </p:childTnLst>
                    </p:cTn>
                  </p:par>
                  <p:par>
                    <p:cTn id="65" fill="hold">
                      <p:stCondLst>
                        <p:cond delay="indefinite"/>
                      </p:stCondLst>
                      <p:childTnLst>
                        <p:par>
                          <p:cTn id="66" fill="hold">
                            <p:stCondLst>
                              <p:cond delay="0"/>
                            </p:stCondLst>
                            <p:childTnLst>
                              <p:par>
                                <p:cTn id="67" presetID="10" presetClass="exit" presetSubtype="0" fill="hold" grpId="1" nodeType="clickEffect">
                                  <p:stCondLst>
                                    <p:cond delay="0"/>
                                  </p:stCondLst>
                                  <p:childTnLst>
                                    <p:animEffect transition="out" filter="fade">
                                      <p:cBhvr>
                                        <p:cTn id="68" dur="500"/>
                                        <p:tgtEl>
                                          <p:spTgt spid="26"/>
                                        </p:tgtEl>
                                      </p:cBhvr>
                                    </p:animEffect>
                                    <p:set>
                                      <p:cBhvr>
                                        <p:cTn id="69" dur="1" fill="hold">
                                          <p:stCondLst>
                                            <p:cond delay="499"/>
                                          </p:stCondLst>
                                        </p:cTn>
                                        <p:tgtEl>
                                          <p:spTgt spid="26"/>
                                        </p:tgtEl>
                                        <p:attrNameLst>
                                          <p:attrName>style.visibility</p:attrName>
                                        </p:attrNameLst>
                                      </p:cBhvr>
                                      <p:to>
                                        <p:strVal val="hidden"/>
                                      </p:to>
                                    </p:set>
                                  </p:childTnLst>
                                </p:cTn>
                              </p:par>
                            </p:childTnLst>
                          </p:cTn>
                        </p:par>
                      </p:childTnLst>
                    </p:cTn>
                  </p:par>
                </p:childTnLst>
              </p:cTn>
              <p:nextCondLst>
                <p:cond evt="onClick" delay="0">
                  <p:tgtEl>
                    <p:spTgt spid="26"/>
                  </p:tgtEl>
                </p:cond>
              </p:nextCondLst>
            </p:seq>
            <p:seq concurrent="1" nextAc="seek">
              <p:cTn id="70" restart="whenNotActive" fill="hold" evtFilter="cancelBubble" nodeType="interactiveSeq">
                <p:stCondLst>
                  <p:cond evt="onClick" delay="0">
                    <p:tgtEl>
                      <p:spTgt spid="21"/>
                    </p:tgtEl>
                  </p:cond>
                </p:stCondLst>
                <p:endSync evt="end" delay="0">
                  <p:rtn val="all"/>
                </p:endSync>
                <p:childTnLst>
                  <p:par>
                    <p:cTn id="71" fill="hold">
                      <p:stCondLst>
                        <p:cond delay="0"/>
                      </p:stCondLst>
                      <p:childTnLst>
                        <p:par>
                          <p:cTn id="72" fill="hold">
                            <p:stCondLst>
                              <p:cond delay="0"/>
                            </p:stCondLst>
                            <p:childTnLst>
                              <p:par>
                                <p:cTn id="73" presetID="2" presetClass="mediacall" presetSubtype="0" fill="hold" nodeType="clickEffect">
                                  <p:stCondLst>
                                    <p:cond delay="0"/>
                                  </p:stCondLst>
                                  <p:childTnLst>
                                    <p:cmd type="call" cmd="togglePause">
                                      <p:cBhvr>
                                        <p:cTn id="74" dur="1" fill="hold"/>
                                        <p:tgtEl>
                                          <p:spTgt spid="21"/>
                                        </p:tgtEl>
                                      </p:cBhvr>
                                    </p:cmd>
                                  </p:childTnLst>
                                </p:cTn>
                              </p:par>
                            </p:childTnLst>
                          </p:cTn>
                        </p:par>
                      </p:childTnLst>
                    </p:cTn>
                  </p:par>
                </p:childTnLst>
              </p:cTn>
              <p:nextCondLst>
                <p:cond evt="onClick" delay="0">
                  <p:tgtEl>
                    <p:spTgt spid="21"/>
                  </p:tgtEl>
                </p:cond>
              </p:nextCondLst>
            </p:seq>
            <p:video>
              <p:cMediaNode vol="80000">
                <p:cTn id="75" fill="hold" display="0">
                  <p:stCondLst>
                    <p:cond delay="indefinite"/>
                  </p:stCondLst>
                </p:cTn>
                <p:tgtEl>
                  <p:spTgt spid="21"/>
                </p:tgtEl>
              </p:cMediaNode>
            </p:video>
          </p:childTnLst>
        </p:cTn>
      </p:par>
    </p:tnLst>
    <p:bldLst>
      <p:bldP spid="6" grpId="0"/>
      <p:bldP spid="22" grpId="0" animBg="1"/>
      <p:bldP spid="22" grpId="1" animBg="1"/>
      <p:bldP spid="23" grpId="0" animBg="1"/>
      <p:bldP spid="23" grpId="1" animBg="1"/>
      <p:bldP spid="26" grpId="0" animBg="1"/>
      <p:bldP spid="26"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68554FC-8772-41A4-8068-9D0B7687F270}"/>
              </a:ext>
            </a:extLst>
          </p:cNvPr>
          <p:cNvPicPr>
            <a:picLocks noChangeAspect="1"/>
          </p:cNvPicPr>
          <p:nvPr/>
        </p:nvPicPr>
        <p:blipFill>
          <a:blip r:embed="rId6"/>
          <a:stretch>
            <a:fillRect/>
          </a:stretch>
        </p:blipFill>
        <p:spPr>
          <a:xfrm>
            <a:off x="6276699" y="0"/>
            <a:ext cx="5950078" cy="6858000"/>
          </a:xfrm>
          <a:prstGeom prst="rect">
            <a:avLst/>
          </a:prstGeom>
          <a:ln w="38100">
            <a:noFill/>
          </a:ln>
        </p:spPr>
      </p:pic>
      <p:sp>
        <p:nvSpPr>
          <p:cNvPr id="18" name="Freeform: Shape 17">
            <a:extLst>
              <a:ext uri="{FF2B5EF4-FFF2-40B4-BE49-F238E27FC236}">
                <a16:creationId xmlns:a16="http://schemas.microsoft.com/office/drawing/2014/main" id="{DA2E8515-5BBE-49EC-9103-F41588CE0B21}"/>
              </a:ext>
            </a:extLst>
          </p:cNvPr>
          <p:cNvSpPr/>
          <p:nvPr/>
        </p:nvSpPr>
        <p:spPr>
          <a:xfrm>
            <a:off x="6506588" y="389244"/>
            <a:ext cx="1508525" cy="892012"/>
          </a:xfrm>
          <a:custGeom>
            <a:avLst/>
            <a:gdLst>
              <a:gd name="connsiteX0" fmla="*/ 0 w 678180"/>
              <a:gd name="connsiteY0" fmla="*/ 0 h 640080"/>
              <a:gd name="connsiteX1" fmla="*/ 678180 w 678180"/>
              <a:gd name="connsiteY1" fmla="*/ 640080 h 640080"/>
              <a:gd name="connsiteX0" fmla="*/ 0 w 236220"/>
              <a:gd name="connsiteY0" fmla="*/ 0 h 213360"/>
              <a:gd name="connsiteX1" fmla="*/ 236220 w 236220"/>
              <a:gd name="connsiteY1" fmla="*/ 213360 h 213360"/>
              <a:gd name="connsiteX0" fmla="*/ 0 w 754380"/>
              <a:gd name="connsiteY0" fmla="*/ 0 h 495300"/>
              <a:gd name="connsiteX1" fmla="*/ 754380 w 754380"/>
              <a:gd name="connsiteY1" fmla="*/ 495300 h 495300"/>
              <a:gd name="connsiteX0" fmla="*/ 0 w 754380"/>
              <a:gd name="connsiteY0" fmla="*/ 0 h 495300"/>
              <a:gd name="connsiteX1" fmla="*/ 754380 w 754380"/>
              <a:gd name="connsiteY1" fmla="*/ 495300 h 495300"/>
              <a:gd name="connsiteX0" fmla="*/ 0 w 754380"/>
              <a:gd name="connsiteY0" fmla="*/ 0 h 495300"/>
              <a:gd name="connsiteX1" fmla="*/ 754380 w 754380"/>
              <a:gd name="connsiteY1" fmla="*/ 495300 h 495300"/>
              <a:gd name="connsiteX0" fmla="*/ 0 w 845820"/>
              <a:gd name="connsiteY0" fmla="*/ 0 h 647700"/>
              <a:gd name="connsiteX1" fmla="*/ 845820 w 845820"/>
              <a:gd name="connsiteY1" fmla="*/ 647700 h 647700"/>
              <a:gd name="connsiteX0" fmla="*/ 0 w 845820"/>
              <a:gd name="connsiteY0" fmla="*/ 0 h 647700"/>
              <a:gd name="connsiteX1" fmla="*/ 845820 w 845820"/>
              <a:gd name="connsiteY1" fmla="*/ 647700 h 647700"/>
              <a:gd name="connsiteX0" fmla="*/ 0 w 845820"/>
              <a:gd name="connsiteY0" fmla="*/ 0 h 647700"/>
              <a:gd name="connsiteX1" fmla="*/ 274320 w 845820"/>
              <a:gd name="connsiteY1" fmla="*/ 266283 h 647700"/>
              <a:gd name="connsiteX2" fmla="*/ 845820 w 845820"/>
              <a:gd name="connsiteY2" fmla="*/ 647700 h 647700"/>
              <a:gd name="connsiteX0" fmla="*/ 0 w 845820"/>
              <a:gd name="connsiteY0" fmla="*/ 0 h 647700"/>
              <a:gd name="connsiteX1" fmla="*/ 274320 w 845820"/>
              <a:gd name="connsiteY1" fmla="*/ 266283 h 647700"/>
              <a:gd name="connsiteX2" fmla="*/ 845820 w 845820"/>
              <a:gd name="connsiteY2" fmla="*/ 647700 h 647700"/>
              <a:gd name="connsiteX0" fmla="*/ 0 w 845820"/>
              <a:gd name="connsiteY0" fmla="*/ 0 h 647700"/>
              <a:gd name="connsiteX1" fmla="*/ 274320 w 845820"/>
              <a:gd name="connsiteY1" fmla="*/ 266283 h 647700"/>
              <a:gd name="connsiteX2" fmla="*/ 647700 w 845820"/>
              <a:gd name="connsiteY2" fmla="*/ 441543 h 647700"/>
              <a:gd name="connsiteX3" fmla="*/ 845820 w 845820"/>
              <a:gd name="connsiteY3" fmla="*/ 647700 h 647700"/>
              <a:gd name="connsiteX0" fmla="*/ 0 w 845820"/>
              <a:gd name="connsiteY0" fmla="*/ 0 h 647700"/>
              <a:gd name="connsiteX1" fmla="*/ 274320 w 845820"/>
              <a:gd name="connsiteY1" fmla="*/ 266283 h 647700"/>
              <a:gd name="connsiteX2" fmla="*/ 647700 w 845820"/>
              <a:gd name="connsiteY2" fmla="*/ 441543 h 647700"/>
              <a:gd name="connsiteX3" fmla="*/ 845820 w 845820"/>
              <a:gd name="connsiteY3" fmla="*/ 647700 h 647700"/>
              <a:gd name="connsiteX0" fmla="*/ 0 w 845820"/>
              <a:gd name="connsiteY0" fmla="*/ 0 h 647700"/>
              <a:gd name="connsiteX1" fmla="*/ 274320 w 845820"/>
              <a:gd name="connsiteY1" fmla="*/ 266283 h 647700"/>
              <a:gd name="connsiteX2" fmla="*/ 647700 w 845820"/>
              <a:gd name="connsiteY2" fmla="*/ 441543 h 647700"/>
              <a:gd name="connsiteX3" fmla="*/ 845820 w 845820"/>
              <a:gd name="connsiteY3" fmla="*/ 647700 h 647700"/>
              <a:gd name="connsiteX0" fmla="*/ 0 w 845820"/>
              <a:gd name="connsiteY0" fmla="*/ 0 h 647700"/>
              <a:gd name="connsiteX1" fmla="*/ 152400 w 845820"/>
              <a:gd name="connsiteY1" fmla="*/ 205323 h 647700"/>
              <a:gd name="connsiteX2" fmla="*/ 647700 w 845820"/>
              <a:gd name="connsiteY2" fmla="*/ 441543 h 647700"/>
              <a:gd name="connsiteX3" fmla="*/ 845820 w 845820"/>
              <a:gd name="connsiteY3" fmla="*/ 647700 h 647700"/>
              <a:gd name="connsiteX0" fmla="*/ 0 w 845820"/>
              <a:gd name="connsiteY0" fmla="*/ 0 h 647700"/>
              <a:gd name="connsiteX1" fmla="*/ 152400 w 845820"/>
              <a:gd name="connsiteY1" fmla="*/ 205323 h 647700"/>
              <a:gd name="connsiteX2" fmla="*/ 647700 w 845820"/>
              <a:gd name="connsiteY2" fmla="*/ 441543 h 647700"/>
              <a:gd name="connsiteX3" fmla="*/ 845820 w 845820"/>
              <a:gd name="connsiteY3" fmla="*/ 647700 h 647700"/>
              <a:gd name="connsiteX0" fmla="*/ 0 w 845820"/>
              <a:gd name="connsiteY0" fmla="*/ 0 h 647700"/>
              <a:gd name="connsiteX1" fmla="*/ 152400 w 845820"/>
              <a:gd name="connsiteY1" fmla="*/ 205323 h 647700"/>
              <a:gd name="connsiteX2" fmla="*/ 647700 w 845820"/>
              <a:gd name="connsiteY2" fmla="*/ 441543 h 647700"/>
              <a:gd name="connsiteX3" fmla="*/ 845820 w 845820"/>
              <a:gd name="connsiteY3" fmla="*/ 647700 h 647700"/>
              <a:gd name="connsiteX0" fmla="*/ 0 w 792480"/>
              <a:gd name="connsiteY0" fmla="*/ 0 h 632460"/>
              <a:gd name="connsiteX1" fmla="*/ 152400 w 792480"/>
              <a:gd name="connsiteY1" fmla="*/ 205323 h 632460"/>
              <a:gd name="connsiteX2" fmla="*/ 647700 w 792480"/>
              <a:gd name="connsiteY2" fmla="*/ 441543 h 632460"/>
              <a:gd name="connsiteX3" fmla="*/ 792480 w 792480"/>
              <a:gd name="connsiteY3" fmla="*/ 632460 h 632460"/>
              <a:gd name="connsiteX0" fmla="*/ 0 w 830580"/>
              <a:gd name="connsiteY0" fmla="*/ 0 h 655320"/>
              <a:gd name="connsiteX1" fmla="*/ 190500 w 830580"/>
              <a:gd name="connsiteY1" fmla="*/ 228183 h 655320"/>
              <a:gd name="connsiteX2" fmla="*/ 685800 w 830580"/>
              <a:gd name="connsiteY2" fmla="*/ 464403 h 655320"/>
              <a:gd name="connsiteX3" fmla="*/ 830580 w 830580"/>
              <a:gd name="connsiteY3" fmla="*/ 655320 h 655320"/>
              <a:gd name="connsiteX0" fmla="*/ 0 w 822960"/>
              <a:gd name="connsiteY0" fmla="*/ 0 h 655320"/>
              <a:gd name="connsiteX1" fmla="*/ 182880 w 822960"/>
              <a:gd name="connsiteY1" fmla="*/ 228183 h 655320"/>
              <a:gd name="connsiteX2" fmla="*/ 678180 w 822960"/>
              <a:gd name="connsiteY2" fmla="*/ 464403 h 655320"/>
              <a:gd name="connsiteX3" fmla="*/ 822960 w 822960"/>
              <a:gd name="connsiteY3" fmla="*/ 655320 h 655320"/>
              <a:gd name="connsiteX0" fmla="*/ 0 w 1318260"/>
              <a:gd name="connsiteY0" fmla="*/ 0 h 891540"/>
              <a:gd name="connsiteX1" fmla="*/ 678180 w 1318260"/>
              <a:gd name="connsiteY1" fmla="*/ 464403 h 891540"/>
              <a:gd name="connsiteX2" fmla="*/ 1173480 w 1318260"/>
              <a:gd name="connsiteY2" fmla="*/ 700623 h 891540"/>
              <a:gd name="connsiteX3" fmla="*/ 1318260 w 1318260"/>
              <a:gd name="connsiteY3" fmla="*/ 891540 h 891540"/>
              <a:gd name="connsiteX0" fmla="*/ 0 w 1318260"/>
              <a:gd name="connsiteY0" fmla="*/ 0 h 891540"/>
              <a:gd name="connsiteX1" fmla="*/ 510540 w 1318260"/>
              <a:gd name="connsiteY1" fmla="*/ 258663 h 891540"/>
              <a:gd name="connsiteX2" fmla="*/ 678180 w 1318260"/>
              <a:gd name="connsiteY2" fmla="*/ 464403 h 891540"/>
              <a:gd name="connsiteX3" fmla="*/ 1173480 w 1318260"/>
              <a:gd name="connsiteY3" fmla="*/ 700623 h 891540"/>
              <a:gd name="connsiteX4" fmla="*/ 1318260 w 1318260"/>
              <a:gd name="connsiteY4" fmla="*/ 891540 h 891540"/>
              <a:gd name="connsiteX0" fmla="*/ 0 w 1318260"/>
              <a:gd name="connsiteY0" fmla="*/ 0 h 891540"/>
              <a:gd name="connsiteX1" fmla="*/ 510540 w 1318260"/>
              <a:gd name="connsiteY1" fmla="*/ 258663 h 891540"/>
              <a:gd name="connsiteX2" fmla="*/ 678180 w 1318260"/>
              <a:gd name="connsiteY2" fmla="*/ 464403 h 891540"/>
              <a:gd name="connsiteX3" fmla="*/ 1173480 w 1318260"/>
              <a:gd name="connsiteY3" fmla="*/ 700623 h 891540"/>
              <a:gd name="connsiteX4" fmla="*/ 1318260 w 1318260"/>
              <a:gd name="connsiteY4" fmla="*/ 891540 h 891540"/>
              <a:gd name="connsiteX0" fmla="*/ 0 w 1318260"/>
              <a:gd name="connsiteY0" fmla="*/ 0 h 891540"/>
              <a:gd name="connsiteX1" fmla="*/ 510540 w 1318260"/>
              <a:gd name="connsiteY1" fmla="*/ 258663 h 891540"/>
              <a:gd name="connsiteX2" fmla="*/ 678180 w 1318260"/>
              <a:gd name="connsiteY2" fmla="*/ 464403 h 891540"/>
              <a:gd name="connsiteX3" fmla="*/ 1173480 w 1318260"/>
              <a:gd name="connsiteY3" fmla="*/ 700623 h 891540"/>
              <a:gd name="connsiteX4" fmla="*/ 1318260 w 1318260"/>
              <a:gd name="connsiteY4" fmla="*/ 891540 h 8915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8260" h="891540">
                <a:moveTo>
                  <a:pt x="0" y="0"/>
                </a:moveTo>
                <a:cubicBezTo>
                  <a:pt x="81280" y="54540"/>
                  <a:pt x="321310" y="265083"/>
                  <a:pt x="510540" y="258663"/>
                </a:cubicBezTo>
                <a:cubicBezTo>
                  <a:pt x="623570" y="336064"/>
                  <a:pt x="563880" y="402173"/>
                  <a:pt x="678180" y="464403"/>
                </a:cubicBezTo>
                <a:cubicBezTo>
                  <a:pt x="784860" y="545613"/>
                  <a:pt x="1032510" y="736114"/>
                  <a:pt x="1173480" y="700623"/>
                </a:cubicBezTo>
                <a:cubicBezTo>
                  <a:pt x="1268730" y="794672"/>
                  <a:pt x="1283970" y="864801"/>
                  <a:pt x="1318260" y="891540"/>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19" name="Freeform: Shape 18">
            <a:extLst>
              <a:ext uri="{FF2B5EF4-FFF2-40B4-BE49-F238E27FC236}">
                <a16:creationId xmlns:a16="http://schemas.microsoft.com/office/drawing/2014/main" id="{A5D12AE1-408E-4D97-A33C-2BB26FFEB124}"/>
              </a:ext>
            </a:extLst>
          </p:cNvPr>
          <p:cNvSpPr/>
          <p:nvPr/>
        </p:nvSpPr>
        <p:spPr>
          <a:xfrm>
            <a:off x="7692481" y="1308794"/>
            <a:ext cx="719383" cy="285910"/>
          </a:xfrm>
          <a:custGeom>
            <a:avLst/>
            <a:gdLst>
              <a:gd name="connsiteX0" fmla="*/ 0 w 628650"/>
              <a:gd name="connsiteY0" fmla="*/ 0 h 285759"/>
              <a:gd name="connsiteX1" fmla="*/ 127000 w 628650"/>
              <a:gd name="connsiteY1" fmla="*/ 12700 h 285759"/>
              <a:gd name="connsiteX2" fmla="*/ 203200 w 628650"/>
              <a:gd name="connsiteY2" fmla="*/ 6350 h 285759"/>
              <a:gd name="connsiteX3" fmla="*/ 266700 w 628650"/>
              <a:gd name="connsiteY3" fmla="*/ 88900 h 285759"/>
              <a:gd name="connsiteX4" fmla="*/ 330200 w 628650"/>
              <a:gd name="connsiteY4" fmla="*/ 107950 h 285759"/>
              <a:gd name="connsiteX5" fmla="*/ 393700 w 628650"/>
              <a:gd name="connsiteY5" fmla="*/ 165100 h 285759"/>
              <a:gd name="connsiteX6" fmla="*/ 520700 w 628650"/>
              <a:gd name="connsiteY6" fmla="*/ 266700 h 285759"/>
              <a:gd name="connsiteX7" fmla="*/ 628650 w 628650"/>
              <a:gd name="connsiteY7" fmla="*/ 285750 h 285759"/>
              <a:gd name="connsiteX8" fmla="*/ 628650 w 628650"/>
              <a:gd name="connsiteY8" fmla="*/ 285750 h 285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8650" h="285759">
                <a:moveTo>
                  <a:pt x="0" y="0"/>
                </a:moveTo>
                <a:cubicBezTo>
                  <a:pt x="46566" y="5821"/>
                  <a:pt x="93133" y="11642"/>
                  <a:pt x="127000" y="12700"/>
                </a:cubicBezTo>
                <a:cubicBezTo>
                  <a:pt x="160867" y="13758"/>
                  <a:pt x="179917" y="-6350"/>
                  <a:pt x="203200" y="6350"/>
                </a:cubicBezTo>
                <a:cubicBezTo>
                  <a:pt x="226483" y="19050"/>
                  <a:pt x="245533" y="71967"/>
                  <a:pt x="266700" y="88900"/>
                </a:cubicBezTo>
                <a:cubicBezTo>
                  <a:pt x="287867" y="105833"/>
                  <a:pt x="309033" y="95250"/>
                  <a:pt x="330200" y="107950"/>
                </a:cubicBezTo>
                <a:cubicBezTo>
                  <a:pt x="351367" y="120650"/>
                  <a:pt x="361950" y="138642"/>
                  <a:pt x="393700" y="165100"/>
                </a:cubicBezTo>
                <a:cubicBezTo>
                  <a:pt x="425450" y="191558"/>
                  <a:pt x="481542" y="246592"/>
                  <a:pt x="520700" y="266700"/>
                </a:cubicBezTo>
                <a:cubicBezTo>
                  <a:pt x="559858" y="286808"/>
                  <a:pt x="628650" y="285750"/>
                  <a:pt x="628650" y="285750"/>
                </a:cubicBezTo>
                <a:lnTo>
                  <a:pt x="628650" y="28575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20" name="Freeform: Shape 19">
            <a:extLst>
              <a:ext uri="{FF2B5EF4-FFF2-40B4-BE49-F238E27FC236}">
                <a16:creationId xmlns:a16="http://schemas.microsoft.com/office/drawing/2014/main" id="{1432F839-6B62-4E18-B465-81C348EB73D7}"/>
              </a:ext>
            </a:extLst>
          </p:cNvPr>
          <p:cNvSpPr/>
          <p:nvPr/>
        </p:nvSpPr>
        <p:spPr>
          <a:xfrm>
            <a:off x="7561684" y="1683643"/>
            <a:ext cx="733917" cy="463347"/>
          </a:xfrm>
          <a:custGeom>
            <a:avLst/>
            <a:gdLst>
              <a:gd name="connsiteX0" fmla="*/ 0 w 641350"/>
              <a:gd name="connsiteY0" fmla="*/ 0 h 463102"/>
              <a:gd name="connsiteX1" fmla="*/ 139700 w 641350"/>
              <a:gd name="connsiteY1" fmla="*/ 88900 h 463102"/>
              <a:gd name="connsiteX2" fmla="*/ 69850 w 641350"/>
              <a:gd name="connsiteY2" fmla="*/ 152400 h 463102"/>
              <a:gd name="connsiteX3" fmla="*/ 342900 w 641350"/>
              <a:gd name="connsiteY3" fmla="*/ 298450 h 463102"/>
              <a:gd name="connsiteX4" fmla="*/ 425450 w 641350"/>
              <a:gd name="connsiteY4" fmla="*/ 311150 h 463102"/>
              <a:gd name="connsiteX5" fmla="*/ 482600 w 641350"/>
              <a:gd name="connsiteY5" fmla="*/ 419100 h 463102"/>
              <a:gd name="connsiteX6" fmla="*/ 508000 w 641350"/>
              <a:gd name="connsiteY6" fmla="*/ 419100 h 463102"/>
              <a:gd name="connsiteX7" fmla="*/ 565150 w 641350"/>
              <a:gd name="connsiteY7" fmla="*/ 450850 h 463102"/>
              <a:gd name="connsiteX8" fmla="*/ 590550 w 641350"/>
              <a:gd name="connsiteY8" fmla="*/ 457200 h 463102"/>
              <a:gd name="connsiteX9" fmla="*/ 641350 w 641350"/>
              <a:gd name="connsiteY9" fmla="*/ 368300 h 463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41350" h="463102">
                <a:moveTo>
                  <a:pt x="0" y="0"/>
                </a:moveTo>
                <a:cubicBezTo>
                  <a:pt x="64029" y="31750"/>
                  <a:pt x="128058" y="63500"/>
                  <a:pt x="139700" y="88900"/>
                </a:cubicBezTo>
                <a:cubicBezTo>
                  <a:pt x="151342" y="114300"/>
                  <a:pt x="35983" y="117475"/>
                  <a:pt x="69850" y="152400"/>
                </a:cubicBezTo>
                <a:cubicBezTo>
                  <a:pt x="103717" y="187325"/>
                  <a:pt x="283633" y="271992"/>
                  <a:pt x="342900" y="298450"/>
                </a:cubicBezTo>
                <a:cubicBezTo>
                  <a:pt x="402167" y="324908"/>
                  <a:pt x="402167" y="291042"/>
                  <a:pt x="425450" y="311150"/>
                </a:cubicBezTo>
                <a:cubicBezTo>
                  <a:pt x="448733" y="331258"/>
                  <a:pt x="482600" y="419100"/>
                  <a:pt x="482600" y="419100"/>
                </a:cubicBezTo>
                <a:cubicBezTo>
                  <a:pt x="496358" y="437092"/>
                  <a:pt x="494242" y="413808"/>
                  <a:pt x="508000" y="419100"/>
                </a:cubicBezTo>
                <a:cubicBezTo>
                  <a:pt x="521758" y="424392"/>
                  <a:pt x="565150" y="450850"/>
                  <a:pt x="565150" y="450850"/>
                </a:cubicBezTo>
                <a:cubicBezTo>
                  <a:pt x="578908" y="457200"/>
                  <a:pt x="577850" y="470958"/>
                  <a:pt x="590550" y="457200"/>
                </a:cubicBezTo>
                <a:cubicBezTo>
                  <a:pt x="603250" y="443442"/>
                  <a:pt x="622300" y="405871"/>
                  <a:pt x="641350" y="36830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21" name="Freeform: Shape 20">
            <a:extLst>
              <a:ext uri="{FF2B5EF4-FFF2-40B4-BE49-F238E27FC236}">
                <a16:creationId xmlns:a16="http://schemas.microsoft.com/office/drawing/2014/main" id="{5BAF1D7C-E3A4-48EB-8EB8-1E8B3F87E6C0}"/>
              </a:ext>
            </a:extLst>
          </p:cNvPr>
          <p:cNvSpPr/>
          <p:nvPr/>
        </p:nvSpPr>
        <p:spPr>
          <a:xfrm>
            <a:off x="8273801" y="2389259"/>
            <a:ext cx="399657" cy="133027"/>
          </a:xfrm>
          <a:custGeom>
            <a:avLst/>
            <a:gdLst>
              <a:gd name="connsiteX0" fmla="*/ 0 w 349250"/>
              <a:gd name="connsiteY0" fmla="*/ 120257 h 132957"/>
              <a:gd name="connsiteX1" fmla="*/ 31750 w 349250"/>
              <a:gd name="connsiteY1" fmla="*/ 12307 h 132957"/>
              <a:gd name="connsiteX2" fmla="*/ 50800 w 349250"/>
              <a:gd name="connsiteY2" fmla="*/ 5957 h 132957"/>
              <a:gd name="connsiteX3" fmla="*/ 107950 w 349250"/>
              <a:gd name="connsiteY3" fmla="*/ 44057 h 132957"/>
              <a:gd name="connsiteX4" fmla="*/ 349250 w 349250"/>
              <a:gd name="connsiteY4" fmla="*/ 132957 h 1329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9250" h="132957">
                <a:moveTo>
                  <a:pt x="0" y="120257"/>
                </a:moveTo>
                <a:lnTo>
                  <a:pt x="31750" y="12307"/>
                </a:lnTo>
                <a:cubicBezTo>
                  <a:pt x="40217" y="-6743"/>
                  <a:pt x="38100" y="665"/>
                  <a:pt x="50800" y="5957"/>
                </a:cubicBezTo>
                <a:cubicBezTo>
                  <a:pt x="63500" y="11249"/>
                  <a:pt x="58208" y="22890"/>
                  <a:pt x="107950" y="44057"/>
                </a:cubicBezTo>
                <a:cubicBezTo>
                  <a:pt x="157692" y="65224"/>
                  <a:pt x="253471" y="99090"/>
                  <a:pt x="349250" y="132957"/>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22" name="Freeform: Shape 21">
            <a:extLst>
              <a:ext uri="{FF2B5EF4-FFF2-40B4-BE49-F238E27FC236}">
                <a16:creationId xmlns:a16="http://schemas.microsoft.com/office/drawing/2014/main" id="{5927DA37-E794-4DF9-8552-2253501A7DA4}"/>
              </a:ext>
            </a:extLst>
          </p:cNvPr>
          <p:cNvSpPr/>
          <p:nvPr/>
        </p:nvSpPr>
        <p:spPr>
          <a:xfrm>
            <a:off x="9436222" y="3214802"/>
            <a:ext cx="145549" cy="438382"/>
          </a:xfrm>
          <a:custGeom>
            <a:avLst/>
            <a:gdLst>
              <a:gd name="connsiteX0" fmla="*/ 57341 w 127191"/>
              <a:gd name="connsiteY0" fmla="*/ 438150 h 438150"/>
              <a:gd name="connsiteX1" fmla="*/ 57341 w 127191"/>
              <a:gd name="connsiteY1" fmla="*/ 323850 h 438150"/>
              <a:gd name="connsiteX2" fmla="*/ 76391 w 127191"/>
              <a:gd name="connsiteY2" fmla="*/ 304800 h 438150"/>
              <a:gd name="connsiteX3" fmla="*/ 70041 w 127191"/>
              <a:gd name="connsiteY3" fmla="*/ 266700 h 438150"/>
              <a:gd name="connsiteX4" fmla="*/ 70041 w 127191"/>
              <a:gd name="connsiteY4" fmla="*/ 215900 h 438150"/>
              <a:gd name="connsiteX5" fmla="*/ 25591 w 127191"/>
              <a:gd name="connsiteY5" fmla="*/ 196850 h 438150"/>
              <a:gd name="connsiteX6" fmla="*/ 191 w 127191"/>
              <a:gd name="connsiteY6" fmla="*/ 184150 h 438150"/>
              <a:gd name="connsiteX7" fmla="*/ 38291 w 127191"/>
              <a:gd name="connsiteY7" fmla="*/ 139700 h 438150"/>
              <a:gd name="connsiteX8" fmla="*/ 38291 w 127191"/>
              <a:gd name="connsiteY8" fmla="*/ 114300 h 438150"/>
              <a:gd name="connsiteX9" fmla="*/ 127191 w 127191"/>
              <a:gd name="connsiteY9" fmla="*/ 0 h 438150"/>
              <a:gd name="connsiteX10" fmla="*/ 127191 w 127191"/>
              <a:gd name="connsiteY10" fmla="*/ 0 h 438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7191" h="438150">
                <a:moveTo>
                  <a:pt x="57341" y="438150"/>
                </a:moveTo>
                <a:cubicBezTo>
                  <a:pt x="55753" y="392112"/>
                  <a:pt x="54166" y="346075"/>
                  <a:pt x="57341" y="323850"/>
                </a:cubicBezTo>
                <a:cubicBezTo>
                  <a:pt x="60516" y="301625"/>
                  <a:pt x="74274" y="314325"/>
                  <a:pt x="76391" y="304800"/>
                </a:cubicBezTo>
                <a:cubicBezTo>
                  <a:pt x="78508" y="295275"/>
                  <a:pt x="71099" y="281517"/>
                  <a:pt x="70041" y="266700"/>
                </a:cubicBezTo>
                <a:cubicBezTo>
                  <a:pt x="68983" y="251883"/>
                  <a:pt x="77449" y="227542"/>
                  <a:pt x="70041" y="215900"/>
                </a:cubicBezTo>
                <a:cubicBezTo>
                  <a:pt x="62633" y="204258"/>
                  <a:pt x="25591" y="196850"/>
                  <a:pt x="25591" y="196850"/>
                </a:cubicBezTo>
                <a:cubicBezTo>
                  <a:pt x="13949" y="191558"/>
                  <a:pt x="-1926" y="193675"/>
                  <a:pt x="191" y="184150"/>
                </a:cubicBezTo>
                <a:cubicBezTo>
                  <a:pt x="2308" y="174625"/>
                  <a:pt x="38291" y="139700"/>
                  <a:pt x="38291" y="139700"/>
                </a:cubicBezTo>
                <a:cubicBezTo>
                  <a:pt x="44641" y="128058"/>
                  <a:pt x="23474" y="137583"/>
                  <a:pt x="38291" y="114300"/>
                </a:cubicBezTo>
                <a:cubicBezTo>
                  <a:pt x="53108" y="91017"/>
                  <a:pt x="127191" y="0"/>
                  <a:pt x="127191" y="0"/>
                </a:cubicBezTo>
                <a:lnTo>
                  <a:pt x="127191" y="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23" name="Freeform: Shape 22">
            <a:extLst>
              <a:ext uri="{FF2B5EF4-FFF2-40B4-BE49-F238E27FC236}">
                <a16:creationId xmlns:a16="http://schemas.microsoft.com/office/drawing/2014/main" id="{84003AD8-B575-467A-9697-CF0D25EB3F0D}"/>
              </a:ext>
            </a:extLst>
          </p:cNvPr>
          <p:cNvSpPr/>
          <p:nvPr/>
        </p:nvSpPr>
        <p:spPr>
          <a:xfrm>
            <a:off x="9639903" y="3831078"/>
            <a:ext cx="537721" cy="652120"/>
          </a:xfrm>
          <a:custGeom>
            <a:avLst/>
            <a:gdLst>
              <a:gd name="connsiteX0" fmla="*/ 0 w 444500"/>
              <a:gd name="connsiteY0" fmla="*/ 0 h 651775"/>
              <a:gd name="connsiteX1" fmla="*/ 107950 w 444500"/>
              <a:gd name="connsiteY1" fmla="*/ 228600 h 651775"/>
              <a:gd name="connsiteX2" fmla="*/ 114300 w 444500"/>
              <a:gd name="connsiteY2" fmla="*/ 247650 h 651775"/>
              <a:gd name="connsiteX3" fmla="*/ 69850 w 444500"/>
              <a:gd name="connsiteY3" fmla="*/ 273050 h 651775"/>
              <a:gd name="connsiteX4" fmla="*/ 31750 w 444500"/>
              <a:gd name="connsiteY4" fmla="*/ 298450 h 651775"/>
              <a:gd name="connsiteX5" fmla="*/ 57150 w 444500"/>
              <a:gd name="connsiteY5" fmla="*/ 355600 h 651775"/>
              <a:gd name="connsiteX6" fmla="*/ 19050 w 444500"/>
              <a:gd name="connsiteY6" fmla="*/ 419100 h 651775"/>
              <a:gd name="connsiteX7" fmla="*/ 19050 w 444500"/>
              <a:gd name="connsiteY7" fmla="*/ 463550 h 651775"/>
              <a:gd name="connsiteX8" fmla="*/ 38100 w 444500"/>
              <a:gd name="connsiteY8" fmla="*/ 514350 h 651775"/>
              <a:gd name="connsiteX9" fmla="*/ 95250 w 444500"/>
              <a:gd name="connsiteY9" fmla="*/ 552450 h 651775"/>
              <a:gd name="connsiteX10" fmla="*/ 190500 w 444500"/>
              <a:gd name="connsiteY10" fmla="*/ 647700 h 651775"/>
              <a:gd name="connsiteX11" fmla="*/ 241300 w 444500"/>
              <a:gd name="connsiteY11" fmla="*/ 635000 h 651775"/>
              <a:gd name="connsiteX12" fmla="*/ 311150 w 444500"/>
              <a:gd name="connsiteY12" fmla="*/ 641350 h 651775"/>
              <a:gd name="connsiteX13" fmla="*/ 330200 w 444500"/>
              <a:gd name="connsiteY13" fmla="*/ 647700 h 651775"/>
              <a:gd name="connsiteX14" fmla="*/ 444500 w 444500"/>
              <a:gd name="connsiteY14" fmla="*/ 609600 h 651775"/>
              <a:gd name="connsiteX0" fmla="*/ 0 w 469900"/>
              <a:gd name="connsiteY0" fmla="*/ 0 h 651775"/>
              <a:gd name="connsiteX1" fmla="*/ 133350 w 469900"/>
              <a:gd name="connsiteY1" fmla="*/ 228600 h 651775"/>
              <a:gd name="connsiteX2" fmla="*/ 139700 w 469900"/>
              <a:gd name="connsiteY2" fmla="*/ 247650 h 651775"/>
              <a:gd name="connsiteX3" fmla="*/ 95250 w 469900"/>
              <a:gd name="connsiteY3" fmla="*/ 273050 h 651775"/>
              <a:gd name="connsiteX4" fmla="*/ 57150 w 469900"/>
              <a:gd name="connsiteY4" fmla="*/ 298450 h 651775"/>
              <a:gd name="connsiteX5" fmla="*/ 82550 w 469900"/>
              <a:gd name="connsiteY5" fmla="*/ 355600 h 651775"/>
              <a:gd name="connsiteX6" fmla="*/ 44450 w 469900"/>
              <a:gd name="connsiteY6" fmla="*/ 419100 h 651775"/>
              <a:gd name="connsiteX7" fmla="*/ 44450 w 469900"/>
              <a:gd name="connsiteY7" fmla="*/ 463550 h 651775"/>
              <a:gd name="connsiteX8" fmla="*/ 63500 w 469900"/>
              <a:gd name="connsiteY8" fmla="*/ 514350 h 651775"/>
              <a:gd name="connsiteX9" fmla="*/ 120650 w 469900"/>
              <a:gd name="connsiteY9" fmla="*/ 552450 h 651775"/>
              <a:gd name="connsiteX10" fmla="*/ 215900 w 469900"/>
              <a:gd name="connsiteY10" fmla="*/ 647700 h 651775"/>
              <a:gd name="connsiteX11" fmla="*/ 266700 w 469900"/>
              <a:gd name="connsiteY11" fmla="*/ 635000 h 651775"/>
              <a:gd name="connsiteX12" fmla="*/ 336550 w 469900"/>
              <a:gd name="connsiteY12" fmla="*/ 641350 h 651775"/>
              <a:gd name="connsiteX13" fmla="*/ 355600 w 469900"/>
              <a:gd name="connsiteY13" fmla="*/ 647700 h 651775"/>
              <a:gd name="connsiteX14" fmla="*/ 469900 w 469900"/>
              <a:gd name="connsiteY14" fmla="*/ 609600 h 651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69900" h="651775">
                <a:moveTo>
                  <a:pt x="0" y="0"/>
                </a:moveTo>
                <a:cubicBezTo>
                  <a:pt x="35983" y="76200"/>
                  <a:pt x="97367" y="152400"/>
                  <a:pt x="133350" y="228600"/>
                </a:cubicBezTo>
                <a:cubicBezTo>
                  <a:pt x="152400" y="269875"/>
                  <a:pt x="146050" y="240242"/>
                  <a:pt x="139700" y="247650"/>
                </a:cubicBezTo>
                <a:cubicBezTo>
                  <a:pt x="133350" y="255058"/>
                  <a:pt x="109008" y="264583"/>
                  <a:pt x="95250" y="273050"/>
                </a:cubicBezTo>
                <a:cubicBezTo>
                  <a:pt x="81492" y="281517"/>
                  <a:pt x="59267" y="284692"/>
                  <a:pt x="57150" y="298450"/>
                </a:cubicBezTo>
                <a:cubicBezTo>
                  <a:pt x="55033" y="312208"/>
                  <a:pt x="84667" y="335492"/>
                  <a:pt x="82550" y="355600"/>
                </a:cubicBezTo>
                <a:cubicBezTo>
                  <a:pt x="80433" y="375708"/>
                  <a:pt x="50800" y="401108"/>
                  <a:pt x="44450" y="419100"/>
                </a:cubicBezTo>
                <a:cubicBezTo>
                  <a:pt x="38100" y="437092"/>
                  <a:pt x="41275" y="447675"/>
                  <a:pt x="44450" y="463550"/>
                </a:cubicBezTo>
                <a:cubicBezTo>
                  <a:pt x="47625" y="479425"/>
                  <a:pt x="50800" y="499533"/>
                  <a:pt x="63500" y="514350"/>
                </a:cubicBezTo>
                <a:cubicBezTo>
                  <a:pt x="76200" y="529167"/>
                  <a:pt x="95250" y="530225"/>
                  <a:pt x="120650" y="552450"/>
                </a:cubicBezTo>
                <a:cubicBezTo>
                  <a:pt x="146050" y="574675"/>
                  <a:pt x="191558" y="633942"/>
                  <a:pt x="215900" y="647700"/>
                </a:cubicBezTo>
                <a:cubicBezTo>
                  <a:pt x="240242" y="661458"/>
                  <a:pt x="246592" y="636058"/>
                  <a:pt x="266700" y="635000"/>
                </a:cubicBezTo>
                <a:cubicBezTo>
                  <a:pt x="286808" y="633942"/>
                  <a:pt x="336550" y="641350"/>
                  <a:pt x="336550" y="641350"/>
                </a:cubicBezTo>
                <a:cubicBezTo>
                  <a:pt x="351367" y="643467"/>
                  <a:pt x="333375" y="652992"/>
                  <a:pt x="355600" y="647700"/>
                </a:cubicBezTo>
                <a:cubicBezTo>
                  <a:pt x="377825" y="642408"/>
                  <a:pt x="423862" y="626004"/>
                  <a:pt x="469900" y="60960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24" name="Freeform: Shape 23">
            <a:extLst>
              <a:ext uri="{FF2B5EF4-FFF2-40B4-BE49-F238E27FC236}">
                <a16:creationId xmlns:a16="http://schemas.microsoft.com/office/drawing/2014/main" id="{B9EFDEA3-AC5E-4236-A29E-EFDB18C7BCCE}"/>
              </a:ext>
            </a:extLst>
          </p:cNvPr>
          <p:cNvSpPr/>
          <p:nvPr/>
        </p:nvSpPr>
        <p:spPr>
          <a:xfrm>
            <a:off x="9062298" y="4945980"/>
            <a:ext cx="692960" cy="371912"/>
          </a:xfrm>
          <a:custGeom>
            <a:avLst/>
            <a:gdLst>
              <a:gd name="connsiteX0" fmla="*/ 605559 w 605559"/>
              <a:gd name="connsiteY0" fmla="*/ 52501 h 371715"/>
              <a:gd name="connsiteX1" fmla="*/ 526978 w 605559"/>
              <a:gd name="connsiteY1" fmla="*/ 76313 h 371715"/>
              <a:gd name="connsiteX2" fmla="*/ 493641 w 605559"/>
              <a:gd name="connsiteY2" fmla="*/ 116794 h 371715"/>
              <a:gd name="connsiteX3" fmla="*/ 481734 w 605559"/>
              <a:gd name="connsiteY3" fmla="*/ 119176 h 371715"/>
              <a:gd name="connsiteX4" fmla="*/ 453159 w 605559"/>
              <a:gd name="connsiteY4" fmla="*/ 97744 h 371715"/>
              <a:gd name="connsiteX5" fmla="*/ 438872 w 605559"/>
              <a:gd name="connsiteY5" fmla="*/ 109651 h 371715"/>
              <a:gd name="connsiteX6" fmla="*/ 391247 w 605559"/>
              <a:gd name="connsiteY6" fmla="*/ 109651 h 371715"/>
              <a:gd name="connsiteX7" fmla="*/ 360291 w 605559"/>
              <a:gd name="connsiteY7" fmla="*/ 88219 h 371715"/>
              <a:gd name="connsiteX8" fmla="*/ 348384 w 605559"/>
              <a:gd name="connsiteY8" fmla="*/ 92982 h 371715"/>
              <a:gd name="connsiteX9" fmla="*/ 307903 w 605559"/>
              <a:gd name="connsiteY9" fmla="*/ 47738 h 371715"/>
              <a:gd name="connsiteX10" fmla="*/ 284091 w 605559"/>
              <a:gd name="connsiteY10" fmla="*/ 47738 h 371715"/>
              <a:gd name="connsiteX11" fmla="*/ 291234 w 605559"/>
              <a:gd name="connsiteY11" fmla="*/ 28688 h 371715"/>
              <a:gd name="connsiteX12" fmla="*/ 262659 w 605559"/>
              <a:gd name="connsiteY12" fmla="*/ 23926 h 371715"/>
              <a:gd name="connsiteX13" fmla="*/ 203128 w 605559"/>
              <a:gd name="connsiteY13" fmla="*/ 23926 h 371715"/>
              <a:gd name="connsiteX14" fmla="*/ 203128 w 605559"/>
              <a:gd name="connsiteY14" fmla="*/ 113 h 371715"/>
              <a:gd name="connsiteX15" fmla="*/ 179316 w 605559"/>
              <a:gd name="connsiteY15" fmla="*/ 16782 h 371715"/>
              <a:gd name="connsiteX16" fmla="*/ 131691 w 605559"/>
              <a:gd name="connsiteY16" fmla="*/ 57263 h 371715"/>
              <a:gd name="connsiteX17" fmla="*/ 110259 w 605559"/>
              <a:gd name="connsiteY17" fmla="*/ 54882 h 371715"/>
              <a:gd name="connsiteX18" fmla="*/ 98353 w 605559"/>
              <a:gd name="connsiteY18" fmla="*/ 71551 h 371715"/>
              <a:gd name="connsiteX19" fmla="*/ 34059 w 605559"/>
              <a:gd name="connsiteY19" fmla="*/ 69169 h 371715"/>
              <a:gd name="connsiteX20" fmla="*/ 5484 w 605559"/>
              <a:gd name="connsiteY20" fmla="*/ 90601 h 371715"/>
              <a:gd name="connsiteX21" fmla="*/ 722 w 605559"/>
              <a:gd name="connsiteY21" fmla="*/ 133463 h 371715"/>
              <a:gd name="connsiteX22" fmla="*/ 15009 w 605559"/>
              <a:gd name="connsiteY22" fmla="*/ 166801 h 371715"/>
              <a:gd name="connsiteX23" fmla="*/ 38822 w 605559"/>
              <a:gd name="connsiteY23" fmla="*/ 164419 h 371715"/>
              <a:gd name="connsiteX24" fmla="*/ 45966 w 605559"/>
              <a:gd name="connsiteY24" fmla="*/ 169182 h 371715"/>
              <a:gd name="connsiteX25" fmla="*/ 69778 w 605559"/>
              <a:gd name="connsiteY25" fmla="*/ 183469 h 371715"/>
              <a:gd name="connsiteX26" fmla="*/ 81684 w 605559"/>
              <a:gd name="connsiteY26" fmla="*/ 197757 h 371715"/>
              <a:gd name="connsiteX27" fmla="*/ 57872 w 605559"/>
              <a:gd name="connsiteY27" fmla="*/ 219188 h 371715"/>
              <a:gd name="connsiteX28" fmla="*/ 34059 w 605559"/>
              <a:gd name="connsiteY28" fmla="*/ 238238 h 371715"/>
              <a:gd name="connsiteX29" fmla="*/ 34059 w 605559"/>
              <a:gd name="connsiteY29" fmla="*/ 257288 h 371715"/>
              <a:gd name="connsiteX30" fmla="*/ 7866 w 605559"/>
              <a:gd name="connsiteY30" fmla="*/ 312057 h 371715"/>
              <a:gd name="connsiteX31" fmla="*/ 15009 w 605559"/>
              <a:gd name="connsiteY31" fmla="*/ 359682 h 371715"/>
              <a:gd name="connsiteX32" fmla="*/ 43584 w 605559"/>
              <a:gd name="connsiteY32" fmla="*/ 371588 h 371715"/>
              <a:gd name="connsiteX33" fmla="*/ 69778 w 605559"/>
              <a:gd name="connsiteY33" fmla="*/ 354919 h 371715"/>
              <a:gd name="connsiteX34" fmla="*/ 86447 w 605559"/>
              <a:gd name="connsiteY34" fmla="*/ 312057 h 371715"/>
              <a:gd name="connsiteX35" fmla="*/ 110259 w 605559"/>
              <a:gd name="connsiteY35" fmla="*/ 288244 h 371715"/>
              <a:gd name="connsiteX36" fmla="*/ 143597 w 605559"/>
              <a:gd name="connsiteY36" fmla="*/ 312057 h 371715"/>
              <a:gd name="connsiteX37" fmla="*/ 191222 w 605559"/>
              <a:gd name="connsiteY37" fmla="*/ 338251 h 371715"/>
              <a:gd name="connsiteX38" fmla="*/ 267422 w 605559"/>
              <a:gd name="connsiteY38" fmla="*/ 319201 h 371715"/>
              <a:gd name="connsiteX39" fmla="*/ 322191 w 605559"/>
              <a:gd name="connsiteY39" fmla="*/ 288244 h 371715"/>
              <a:gd name="connsiteX40" fmla="*/ 319809 w 605559"/>
              <a:gd name="connsiteY40" fmla="*/ 259669 h 371715"/>
              <a:gd name="connsiteX41" fmla="*/ 276947 w 605559"/>
              <a:gd name="connsiteY41" fmla="*/ 190613 h 371715"/>
              <a:gd name="connsiteX42" fmla="*/ 276947 w 605559"/>
              <a:gd name="connsiteY42" fmla="*/ 169182 h 371715"/>
              <a:gd name="connsiteX43" fmla="*/ 319809 w 605559"/>
              <a:gd name="connsiteY43" fmla="*/ 162038 h 371715"/>
              <a:gd name="connsiteX44" fmla="*/ 376959 w 605559"/>
              <a:gd name="connsiteY44" fmla="*/ 145369 h 371715"/>
              <a:gd name="connsiteX45" fmla="*/ 405534 w 605559"/>
              <a:gd name="connsiteY45" fmla="*/ 185851 h 371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605559" h="371715">
                <a:moveTo>
                  <a:pt x="605559" y="52501"/>
                </a:moveTo>
                <a:cubicBezTo>
                  <a:pt x="575595" y="59049"/>
                  <a:pt x="545631" y="65598"/>
                  <a:pt x="526978" y="76313"/>
                </a:cubicBezTo>
                <a:cubicBezTo>
                  <a:pt x="508325" y="87028"/>
                  <a:pt x="501182" y="109650"/>
                  <a:pt x="493641" y="116794"/>
                </a:cubicBezTo>
                <a:cubicBezTo>
                  <a:pt x="486100" y="123938"/>
                  <a:pt x="488481" y="122351"/>
                  <a:pt x="481734" y="119176"/>
                </a:cubicBezTo>
                <a:cubicBezTo>
                  <a:pt x="474987" y="116001"/>
                  <a:pt x="460303" y="99332"/>
                  <a:pt x="453159" y="97744"/>
                </a:cubicBezTo>
                <a:cubicBezTo>
                  <a:pt x="446015" y="96157"/>
                  <a:pt x="449191" y="107667"/>
                  <a:pt x="438872" y="109651"/>
                </a:cubicBezTo>
                <a:cubicBezTo>
                  <a:pt x="428553" y="111635"/>
                  <a:pt x="404344" y="113223"/>
                  <a:pt x="391247" y="109651"/>
                </a:cubicBezTo>
                <a:cubicBezTo>
                  <a:pt x="378150" y="106079"/>
                  <a:pt x="367435" y="90997"/>
                  <a:pt x="360291" y="88219"/>
                </a:cubicBezTo>
                <a:cubicBezTo>
                  <a:pt x="353147" y="85441"/>
                  <a:pt x="357115" y="99729"/>
                  <a:pt x="348384" y="92982"/>
                </a:cubicBezTo>
                <a:cubicBezTo>
                  <a:pt x="339653" y="86235"/>
                  <a:pt x="318618" y="55279"/>
                  <a:pt x="307903" y="47738"/>
                </a:cubicBezTo>
                <a:cubicBezTo>
                  <a:pt x="297188" y="40197"/>
                  <a:pt x="286869" y="50913"/>
                  <a:pt x="284091" y="47738"/>
                </a:cubicBezTo>
                <a:cubicBezTo>
                  <a:pt x="281313" y="44563"/>
                  <a:pt x="294806" y="32656"/>
                  <a:pt x="291234" y="28688"/>
                </a:cubicBezTo>
                <a:cubicBezTo>
                  <a:pt x="287662" y="24720"/>
                  <a:pt x="277343" y="24720"/>
                  <a:pt x="262659" y="23926"/>
                </a:cubicBezTo>
                <a:cubicBezTo>
                  <a:pt x="247975" y="23132"/>
                  <a:pt x="213050" y="27895"/>
                  <a:pt x="203128" y="23926"/>
                </a:cubicBezTo>
                <a:cubicBezTo>
                  <a:pt x="193206" y="19957"/>
                  <a:pt x="207097" y="1304"/>
                  <a:pt x="203128" y="113"/>
                </a:cubicBezTo>
                <a:cubicBezTo>
                  <a:pt x="199159" y="-1078"/>
                  <a:pt x="191222" y="7257"/>
                  <a:pt x="179316" y="16782"/>
                </a:cubicBezTo>
                <a:cubicBezTo>
                  <a:pt x="167410" y="26307"/>
                  <a:pt x="143200" y="50913"/>
                  <a:pt x="131691" y="57263"/>
                </a:cubicBezTo>
                <a:cubicBezTo>
                  <a:pt x="120181" y="63613"/>
                  <a:pt x="115815" y="52501"/>
                  <a:pt x="110259" y="54882"/>
                </a:cubicBezTo>
                <a:cubicBezTo>
                  <a:pt x="104703" y="57263"/>
                  <a:pt x="111053" y="69170"/>
                  <a:pt x="98353" y="71551"/>
                </a:cubicBezTo>
                <a:cubicBezTo>
                  <a:pt x="85653" y="73932"/>
                  <a:pt x="49537" y="65994"/>
                  <a:pt x="34059" y="69169"/>
                </a:cubicBezTo>
                <a:cubicBezTo>
                  <a:pt x="18581" y="72344"/>
                  <a:pt x="11040" y="79885"/>
                  <a:pt x="5484" y="90601"/>
                </a:cubicBezTo>
                <a:cubicBezTo>
                  <a:pt x="-72" y="101317"/>
                  <a:pt x="-865" y="120763"/>
                  <a:pt x="722" y="133463"/>
                </a:cubicBezTo>
                <a:cubicBezTo>
                  <a:pt x="2309" y="146163"/>
                  <a:pt x="8659" y="161642"/>
                  <a:pt x="15009" y="166801"/>
                </a:cubicBezTo>
                <a:cubicBezTo>
                  <a:pt x="21359" y="171960"/>
                  <a:pt x="38822" y="164419"/>
                  <a:pt x="38822" y="164419"/>
                </a:cubicBezTo>
                <a:cubicBezTo>
                  <a:pt x="43981" y="164816"/>
                  <a:pt x="40807" y="166007"/>
                  <a:pt x="45966" y="169182"/>
                </a:cubicBezTo>
                <a:cubicBezTo>
                  <a:pt x="51125" y="172357"/>
                  <a:pt x="63825" y="178707"/>
                  <a:pt x="69778" y="183469"/>
                </a:cubicBezTo>
                <a:cubicBezTo>
                  <a:pt x="75731" y="188231"/>
                  <a:pt x="83668" y="191804"/>
                  <a:pt x="81684" y="197757"/>
                </a:cubicBezTo>
                <a:cubicBezTo>
                  <a:pt x="79700" y="203710"/>
                  <a:pt x="65809" y="212441"/>
                  <a:pt x="57872" y="219188"/>
                </a:cubicBezTo>
                <a:cubicBezTo>
                  <a:pt x="49934" y="225935"/>
                  <a:pt x="38028" y="231888"/>
                  <a:pt x="34059" y="238238"/>
                </a:cubicBezTo>
                <a:cubicBezTo>
                  <a:pt x="30090" y="244588"/>
                  <a:pt x="38424" y="244985"/>
                  <a:pt x="34059" y="257288"/>
                </a:cubicBezTo>
                <a:cubicBezTo>
                  <a:pt x="29693" y="269591"/>
                  <a:pt x="11041" y="294991"/>
                  <a:pt x="7866" y="312057"/>
                </a:cubicBezTo>
                <a:cubicBezTo>
                  <a:pt x="4691" y="329123"/>
                  <a:pt x="9056" y="349760"/>
                  <a:pt x="15009" y="359682"/>
                </a:cubicBezTo>
                <a:cubicBezTo>
                  <a:pt x="20962" y="369604"/>
                  <a:pt x="34456" y="372382"/>
                  <a:pt x="43584" y="371588"/>
                </a:cubicBezTo>
                <a:cubicBezTo>
                  <a:pt x="52712" y="370794"/>
                  <a:pt x="62634" y="364841"/>
                  <a:pt x="69778" y="354919"/>
                </a:cubicBezTo>
                <a:cubicBezTo>
                  <a:pt x="76922" y="344997"/>
                  <a:pt x="79700" y="323169"/>
                  <a:pt x="86447" y="312057"/>
                </a:cubicBezTo>
                <a:cubicBezTo>
                  <a:pt x="93194" y="300945"/>
                  <a:pt x="100734" y="288244"/>
                  <a:pt x="110259" y="288244"/>
                </a:cubicBezTo>
                <a:cubicBezTo>
                  <a:pt x="119784" y="288244"/>
                  <a:pt x="130103" y="303723"/>
                  <a:pt x="143597" y="312057"/>
                </a:cubicBezTo>
                <a:cubicBezTo>
                  <a:pt x="157091" y="320392"/>
                  <a:pt x="170585" y="337060"/>
                  <a:pt x="191222" y="338251"/>
                </a:cubicBezTo>
                <a:cubicBezTo>
                  <a:pt x="211859" y="339442"/>
                  <a:pt x="245594" y="327536"/>
                  <a:pt x="267422" y="319201"/>
                </a:cubicBezTo>
                <a:cubicBezTo>
                  <a:pt x="289250" y="310867"/>
                  <a:pt x="313460" y="298166"/>
                  <a:pt x="322191" y="288244"/>
                </a:cubicBezTo>
                <a:cubicBezTo>
                  <a:pt x="330922" y="278322"/>
                  <a:pt x="327350" y="275941"/>
                  <a:pt x="319809" y="259669"/>
                </a:cubicBezTo>
                <a:cubicBezTo>
                  <a:pt x="312268" y="243397"/>
                  <a:pt x="284091" y="205694"/>
                  <a:pt x="276947" y="190613"/>
                </a:cubicBezTo>
                <a:cubicBezTo>
                  <a:pt x="269803" y="175532"/>
                  <a:pt x="269803" y="173944"/>
                  <a:pt x="276947" y="169182"/>
                </a:cubicBezTo>
                <a:cubicBezTo>
                  <a:pt x="284091" y="164420"/>
                  <a:pt x="303140" y="166007"/>
                  <a:pt x="319809" y="162038"/>
                </a:cubicBezTo>
                <a:cubicBezTo>
                  <a:pt x="336478" y="158069"/>
                  <a:pt x="362672" y="141400"/>
                  <a:pt x="376959" y="145369"/>
                </a:cubicBezTo>
                <a:cubicBezTo>
                  <a:pt x="391246" y="149338"/>
                  <a:pt x="398390" y="167594"/>
                  <a:pt x="405534" y="185851"/>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grpSp>
        <p:nvGrpSpPr>
          <p:cNvPr id="25" name="Group 24">
            <a:extLst>
              <a:ext uri="{FF2B5EF4-FFF2-40B4-BE49-F238E27FC236}">
                <a16:creationId xmlns:a16="http://schemas.microsoft.com/office/drawing/2014/main" id="{16AD4AD9-E601-4CE9-A830-393ED2DDDC83}"/>
              </a:ext>
            </a:extLst>
          </p:cNvPr>
          <p:cNvGrpSpPr/>
          <p:nvPr/>
        </p:nvGrpSpPr>
        <p:grpSpPr>
          <a:xfrm>
            <a:off x="7946809" y="5365416"/>
            <a:ext cx="852827" cy="454265"/>
            <a:chOff x="8451850" y="5362575"/>
            <a:chExt cx="745263" cy="454025"/>
          </a:xfrm>
        </p:grpSpPr>
        <p:sp>
          <p:nvSpPr>
            <p:cNvPr id="26" name="Freeform: Shape 25">
              <a:extLst>
                <a:ext uri="{FF2B5EF4-FFF2-40B4-BE49-F238E27FC236}">
                  <a16:creationId xmlns:a16="http://schemas.microsoft.com/office/drawing/2014/main" id="{25821F8A-BE14-47C1-8350-72681A2709FA}"/>
                </a:ext>
              </a:extLst>
            </p:cNvPr>
            <p:cNvSpPr/>
            <p:nvPr/>
          </p:nvSpPr>
          <p:spPr>
            <a:xfrm>
              <a:off x="8451850" y="5362575"/>
              <a:ext cx="745263" cy="311427"/>
            </a:xfrm>
            <a:custGeom>
              <a:avLst/>
              <a:gdLst>
                <a:gd name="connsiteX0" fmla="*/ 0 w 745263"/>
                <a:gd name="connsiteY0" fmla="*/ 0 h 311427"/>
                <a:gd name="connsiteX1" fmla="*/ 66675 w 745263"/>
                <a:gd name="connsiteY1" fmla="*/ 38100 h 311427"/>
                <a:gd name="connsiteX2" fmla="*/ 101600 w 745263"/>
                <a:gd name="connsiteY2" fmla="*/ 117475 h 311427"/>
                <a:gd name="connsiteX3" fmla="*/ 120650 w 745263"/>
                <a:gd name="connsiteY3" fmla="*/ 155575 h 311427"/>
                <a:gd name="connsiteX4" fmla="*/ 152400 w 745263"/>
                <a:gd name="connsiteY4" fmla="*/ 146050 h 311427"/>
                <a:gd name="connsiteX5" fmla="*/ 184150 w 745263"/>
                <a:gd name="connsiteY5" fmla="*/ 190500 h 311427"/>
                <a:gd name="connsiteX6" fmla="*/ 184150 w 745263"/>
                <a:gd name="connsiteY6" fmla="*/ 209550 h 311427"/>
                <a:gd name="connsiteX7" fmla="*/ 238125 w 745263"/>
                <a:gd name="connsiteY7" fmla="*/ 219075 h 311427"/>
                <a:gd name="connsiteX8" fmla="*/ 288925 w 745263"/>
                <a:gd name="connsiteY8" fmla="*/ 260350 h 311427"/>
                <a:gd name="connsiteX9" fmla="*/ 339725 w 745263"/>
                <a:gd name="connsiteY9" fmla="*/ 263525 h 311427"/>
                <a:gd name="connsiteX10" fmla="*/ 390525 w 745263"/>
                <a:gd name="connsiteY10" fmla="*/ 241300 h 311427"/>
                <a:gd name="connsiteX11" fmla="*/ 412750 w 745263"/>
                <a:gd name="connsiteY11" fmla="*/ 273050 h 311427"/>
                <a:gd name="connsiteX12" fmla="*/ 485775 w 745263"/>
                <a:gd name="connsiteY12" fmla="*/ 260350 h 311427"/>
                <a:gd name="connsiteX13" fmla="*/ 565150 w 745263"/>
                <a:gd name="connsiteY13" fmla="*/ 244475 h 311427"/>
                <a:gd name="connsiteX14" fmla="*/ 644525 w 745263"/>
                <a:gd name="connsiteY14" fmla="*/ 257175 h 311427"/>
                <a:gd name="connsiteX15" fmla="*/ 714375 w 745263"/>
                <a:gd name="connsiteY15" fmla="*/ 263525 h 311427"/>
                <a:gd name="connsiteX16" fmla="*/ 742950 w 745263"/>
                <a:gd name="connsiteY16" fmla="*/ 288925 h 311427"/>
                <a:gd name="connsiteX17" fmla="*/ 730250 w 745263"/>
                <a:gd name="connsiteY17" fmla="*/ 311150 h 311427"/>
                <a:gd name="connsiteX18" fmla="*/ 625475 w 745263"/>
                <a:gd name="connsiteY18" fmla="*/ 273050 h 311427"/>
                <a:gd name="connsiteX19" fmla="*/ 593725 w 745263"/>
                <a:gd name="connsiteY19" fmla="*/ 263525 h 311427"/>
                <a:gd name="connsiteX20" fmla="*/ 593725 w 745263"/>
                <a:gd name="connsiteY20" fmla="*/ 263525 h 3114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45263" h="311427">
                  <a:moveTo>
                    <a:pt x="0" y="0"/>
                  </a:moveTo>
                  <a:cubicBezTo>
                    <a:pt x="24871" y="9260"/>
                    <a:pt x="49742" y="18521"/>
                    <a:pt x="66675" y="38100"/>
                  </a:cubicBezTo>
                  <a:cubicBezTo>
                    <a:pt x="83608" y="57679"/>
                    <a:pt x="92604" y="97896"/>
                    <a:pt x="101600" y="117475"/>
                  </a:cubicBezTo>
                  <a:cubicBezTo>
                    <a:pt x="110596" y="137054"/>
                    <a:pt x="112183" y="150812"/>
                    <a:pt x="120650" y="155575"/>
                  </a:cubicBezTo>
                  <a:cubicBezTo>
                    <a:pt x="129117" y="160338"/>
                    <a:pt x="141817" y="140229"/>
                    <a:pt x="152400" y="146050"/>
                  </a:cubicBezTo>
                  <a:cubicBezTo>
                    <a:pt x="162983" y="151871"/>
                    <a:pt x="178858" y="179917"/>
                    <a:pt x="184150" y="190500"/>
                  </a:cubicBezTo>
                  <a:cubicBezTo>
                    <a:pt x="189442" y="201083"/>
                    <a:pt x="175154" y="204788"/>
                    <a:pt x="184150" y="209550"/>
                  </a:cubicBezTo>
                  <a:cubicBezTo>
                    <a:pt x="193146" y="214312"/>
                    <a:pt x="220663" y="210608"/>
                    <a:pt x="238125" y="219075"/>
                  </a:cubicBezTo>
                  <a:cubicBezTo>
                    <a:pt x="255587" y="227542"/>
                    <a:pt x="271992" y="252942"/>
                    <a:pt x="288925" y="260350"/>
                  </a:cubicBezTo>
                  <a:cubicBezTo>
                    <a:pt x="305858" y="267758"/>
                    <a:pt x="322792" y="266700"/>
                    <a:pt x="339725" y="263525"/>
                  </a:cubicBezTo>
                  <a:cubicBezTo>
                    <a:pt x="356658" y="260350"/>
                    <a:pt x="378354" y="239713"/>
                    <a:pt x="390525" y="241300"/>
                  </a:cubicBezTo>
                  <a:cubicBezTo>
                    <a:pt x="402696" y="242887"/>
                    <a:pt x="396875" y="269875"/>
                    <a:pt x="412750" y="273050"/>
                  </a:cubicBezTo>
                  <a:cubicBezTo>
                    <a:pt x="428625" y="276225"/>
                    <a:pt x="460375" y="265112"/>
                    <a:pt x="485775" y="260350"/>
                  </a:cubicBezTo>
                  <a:cubicBezTo>
                    <a:pt x="511175" y="255588"/>
                    <a:pt x="538692" y="245004"/>
                    <a:pt x="565150" y="244475"/>
                  </a:cubicBezTo>
                  <a:cubicBezTo>
                    <a:pt x="591608" y="243946"/>
                    <a:pt x="619654" y="254000"/>
                    <a:pt x="644525" y="257175"/>
                  </a:cubicBezTo>
                  <a:cubicBezTo>
                    <a:pt x="669396" y="260350"/>
                    <a:pt x="697971" y="258233"/>
                    <a:pt x="714375" y="263525"/>
                  </a:cubicBezTo>
                  <a:cubicBezTo>
                    <a:pt x="730779" y="268817"/>
                    <a:pt x="740304" y="280988"/>
                    <a:pt x="742950" y="288925"/>
                  </a:cubicBezTo>
                  <a:cubicBezTo>
                    <a:pt x="745596" y="296862"/>
                    <a:pt x="749829" y="313796"/>
                    <a:pt x="730250" y="311150"/>
                  </a:cubicBezTo>
                  <a:cubicBezTo>
                    <a:pt x="710671" y="308504"/>
                    <a:pt x="648229" y="280988"/>
                    <a:pt x="625475" y="273050"/>
                  </a:cubicBezTo>
                  <a:cubicBezTo>
                    <a:pt x="602721" y="265113"/>
                    <a:pt x="593725" y="263525"/>
                    <a:pt x="593725" y="263525"/>
                  </a:cubicBezTo>
                  <a:lnTo>
                    <a:pt x="593725" y="263525"/>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27" name="Freeform: Shape 26">
              <a:extLst>
                <a:ext uri="{FF2B5EF4-FFF2-40B4-BE49-F238E27FC236}">
                  <a16:creationId xmlns:a16="http://schemas.microsoft.com/office/drawing/2014/main" id="{F239E390-C574-40A7-8FB1-D408DB6FFA51}"/>
                </a:ext>
              </a:extLst>
            </p:cNvPr>
            <p:cNvSpPr/>
            <p:nvPr/>
          </p:nvSpPr>
          <p:spPr>
            <a:xfrm>
              <a:off x="8883650" y="5645150"/>
              <a:ext cx="180975" cy="171450"/>
            </a:xfrm>
            <a:custGeom>
              <a:avLst/>
              <a:gdLst>
                <a:gd name="connsiteX0" fmla="*/ 180975 w 180975"/>
                <a:gd name="connsiteY0" fmla="*/ 171450 h 171450"/>
                <a:gd name="connsiteX1" fmla="*/ 0 w 180975"/>
                <a:gd name="connsiteY1" fmla="*/ 0 h 171450"/>
              </a:gdLst>
              <a:ahLst/>
              <a:cxnLst>
                <a:cxn ang="0">
                  <a:pos x="connsiteX0" y="connsiteY0"/>
                </a:cxn>
                <a:cxn ang="0">
                  <a:pos x="connsiteX1" y="connsiteY1"/>
                </a:cxn>
              </a:cxnLst>
              <a:rect l="l" t="t" r="r" b="b"/>
              <a:pathLst>
                <a:path w="180975" h="171450">
                  <a:moveTo>
                    <a:pt x="180975" y="171450"/>
                  </a:moveTo>
                  <a:lnTo>
                    <a:pt x="0" y="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28" name="Freeform: Shape 27">
              <a:extLst>
                <a:ext uri="{FF2B5EF4-FFF2-40B4-BE49-F238E27FC236}">
                  <a16:creationId xmlns:a16="http://schemas.microsoft.com/office/drawing/2014/main" id="{FAABDB9C-978A-49BF-8DFE-176BFAAAA161}"/>
                </a:ext>
              </a:extLst>
            </p:cNvPr>
            <p:cNvSpPr/>
            <p:nvPr/>
          </p:nvSpPr>
          <p:spPr>
            <a:xfrm>
              <a:off x="8909050" y="5638800"/>
              <a:ext cx="215900" cy="123825"/>
            </a:xfrm>
            <a:custGeom>
              <a:avLst/>
              <a:gdLst>
                <a:gd name="connsiteX0" fmla="*/ 0 w 215900"/>
                <a:gd name="connsiteY0" fmla="*/ 0 h 123825"/>
                <a:gd name="connsiteX1" fmla="*/ 85725 w 215900"/>
                <a:gd name="connsiteY1" fmla="*/ 9525 h 123825"/>
                <a:gd name="connsiteX2" fmla="*/ 114300 w 215900"/>
                <a:gd name="connsiteY2" fmla="*/ 57150 h 123825"/>
                <a:gd name="connsiteX3" fmla="*/ 149225 w 215900"/>
                <a:gd name="connsiteY3" fmla="*/ 95250 h 123825"/>
                <a:gd name="connsiteX4" fmla="*/ 215900 w 215900"/>
                <a:gd name="connsiteY4" fmla="*/ 123825 h 1238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5900" h="123825">
                  <a:moveTo>
                    <a:pt x="0" y="0"/>
                  </a:moveTo>
                  <a:cubicBezTo>
                    <a:pt x="33337" y="0"/>
                    <a:pt x="66675" y="0"/>
                    <a:pt x="85725" y="9525"/>
                  </a:cubicBezTo>
                  <a:cubicBezTo>
                    <a:pt x="104775" y="19050"/>
                    <a:pt x="103717" y="42863"/>
                    <a:pt x="114300" y="57150"/>
                  </a:cubicBezTo>
                  <a:cubicBezTo>
                    <a:pt x="124883" y="71438"/>
                    <a:pt x="132292" y="84138"/>
                    <a:pt x="149225" y="95250"/>
                  </a:cubicBezTo>
                  <a:cubicBezTo>
                    <a:pt x="166158" y="106362"/>
                    <a:pt x="191029" y="115093"/>
                    <a:pt x="215900" y="12382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29" name="Group 28">
            <a:extLst>
              <a:ext uri="{FF2B5EF4-FFF2-40B4-BE49-F238E27FC236}">
                <a16:creationId xmlns:a16="http://schemas.microsoft.com/office/drawing/2014/main" id="{70242638-A893-4BDA-BDE1-88D5B7DD4AEC}"/>
              </a:ext>
            </a:extLst>
          </p:cNvPr>
          <p:cNvGrpSpPr/>
          <p:nvPr/>
        </p:nvGrpSpPr>
        <p:grpSpPr>
          <a:xfrm>
            <a:off x="7877777" y="5359062"/>
            <a:ext cx="679418" cy="597216"/>
            <a:chOff x="8391525" y="5356225"/>
            <a:chExt cx="593725" cy="596900"/>
          </a:xfrm>
        </p:grpSpPr>
        <p:sp>
          <p:nvSpPr>
            <p:cNvPr id="30" name="Freeform: Shape 29">
              <a:extLst>
                <a:ext uri="{FF2B5EF4-FFF2-40B4-BE49-F238E27FC236}">
                  <a16:creationId xmlns:a16="http://schemas.microsoft.com/office/drawing/2014/main" id="{E49E7157-51E9-4560-8643-2E8B648CED04}"/>
                </a:ext>
              </a:extLst>
            </p:cNvPr>
            <p:cNvSpPr/>
            <p:nvPr/>
          </p:nvSpPr>
          <p:spPr>
            <a:xfrm>
              <a:off x="8391525" y="5356225"/>
              <a:ext cx="533400" cy="596900"/>
            </a:xfrm>
            <a:custGeom>
              <a:avLst/>
              <a:gdLst>
                <a:gd name="connsiteX0" fmla="*/ 0 w 533400"/>
                <a:gd name="connsiteY0" fmla="*/ 0 h 596900"/>
                <a:gd name="connsiteX1" fmla="*/ 34925 w 533400"/>
                <a:gd name="connsiteY1" fmla="*/ 73025 h 596900"/>
                <a:gd name="connsiteX2" fmla="*/ 60325 w 533400"/>
                <a:gd name="connsiteY2" fmla="*/ 92075 h 596900"/>
                <a:gd name="connsiteX3" fmla="*/ 73025 w 533400"/>
                <a:gd name="connsiteY3" fmla="*/ 104775 h 596900"/>
                <a:gd name="connsiteX4" fmla="*/ 92075 w 533400"/>
                <a:gd name="connsiteY4" fmla="*/ 136525 h 596900"/>
                <a:gd name="connsiteX5" fmla="*/ 117475 w 533400"/>
                <a:gd name="connsiteY5" fmla="*/ 142875 h 596900"/>
                <a:gd name="connsiteX6" fmla="*/ 142875 w 533400"/>
                <a:gd name="connsiteY6" fmla="*/ 180975 h 596900"/>
                <a:gd name="connsiteX7" fmla="*/ 139700 w 533400"/>
                <a:gd name="connsiteY7" fmla="*/ 203200 h 596900"/>
                <a:gd name="connsiteX8" fmla="*/ 177800 w 533400"/>
                <a:gd name="connsiteY8" fmla="*/ 212725 h 596900"/>
                <a:gd name="connsiteX9" fmla="*/ 196850 w 533400"/>
                <a:gd name="connsiteY9" fmla="*/ 250825 h 596900"/>
                <a:gd name="connsiteX10" fmla="*/ 238125 w 533400"/>
                <a:gd name="connsiteY10" fmla="*/ 263525 h 596900"/>
                <a:gd name="connsiteX11" fmla="*/ 244475 w 533400"/>
                <a:gd name="connsiteY11" fmla="*/ 269875 h 596900"/>
                <a:gd name="connsiteX12" fmla="*/ 276225 w 533400"/>
                <a:gd name="connsiteY12" fmla="*/ 314325 h 596900"/>
                <a:gd name="connsiteX13" fmla="*/ 342900 w 533400"/>
                <a:gd name="connsiteY13" fmla="*/ 365125 h 596900"/>
                <a:gd name="connsiteX14" fmla="*/ 406400 w 533400"/>
                <a:gd name="connsiteY14" fmla="*/ 412750 h 596900"/>
                <a:gd name="connsiteX15" fmla="*/ 476250 w 533400"/>
                <a:gd name="connsiteY15" fmla="*/ 520700 h 596900"/>
                <a:gd name="connsiteX16" fmla="*/ 533400 w 533400"/>
                <a:gd name="connsiteY16" fmla="*/ 596900 h 596900"/>
                <a:gd name="connsiteX17" fmla="*/ 533400 w 533400"/>
                <a:gd name="connsiteY17" fmla="*/ 596900 h 596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33400" h="596900">
                  <a:moveTo>
                    <a:pt x="0" y="0"/>
                  </a:moveTo>
                  <a:cubicBezTo>
                    <a:pt x="12435" y="28839"/>
                    <a:pt x="24871" y="57679"/>
                    <a:pt x="34925" y="73025"/>
                  </a:cubicBezTo>
                  <a:cubicBezTo>
                    <a:pt x="44979" y="88371"/>
                    <a:pt x="60325" y="92075"/>
                    <a:pt x="60325" y="92075"/>
                  </a:cubicBezTo>
                  <a:cubicBezTo>
                    <a:pt x="66675" y="97367"/>
                    <a:pt x="67733" y="97367"/>
                    <a:pt x="73025" y="104775"/>
                  </a:cubicBezTo>
                  <a:cubicBezTo>
                    <a:pt x="78317" y="112183"/>
                    <a:pt x="84667" y="130175"/>
                    <a:pt x="92075" y="136525"/>
                  </a:cubicBezTo>
                  <a:cubicBezTo>
                    <a:pt x="99483" y="142875"/>
                    <a:pt x="109008" y="135467"/>
                    <a:pt x="117475" y="142875"/>
                  </a:cubicBezTo>
                  <a:cubicBezTo>
                    <a:pt x="125942" y="150283"/>
                    <a:pt x="139171" y="170921"/>
                    <a:pt x="142875" y="180975"/>
                  </a:cubicBezTo>
                  <a:cubicBezTo>
                    <a:pt x="146579" y="191029"/>
                    <a:pt x="133879" y="197908"/>
                    <a:pt x="139700" y="203200"/>
                  </a:cubicBezTo>
                  <a:cubicBezTo>
                    <a:pt x="145521" y="208492"/>
                    <a:pt x="168275" y="204788"/>
                    <a:pt x="177800" y="212725"/>
                  </a:cubicBezTo>
                  <a:cubicBezTo>
                    <a:pt x="187325" y="220662"/>
                    <a:pt x="186796" y="242358"/>
                    <a:pt x="196850" y="250825"/>
                  </a:cubicBezTo>
                  <a:cubicBezTo>
                    <a:pt x="206904" y="259292"/>
                    <a:pt x="238125" y="263525"/>
                    <a:pt x="238125" y="263525"/>
                  </a:cubicBezTo>
                  <a:cubicBezTo>
                    <a:pt x="246063" y="266700"/>
                    <a:pt x="238125" y="261408"/>
                    <a:pt x="244475" y="269875"/>
                  </a:cubicBezTo>
                  <a:cubicBezTo>
                    <a:pt x="250825" y="278342"/>
                    <a:pt x="259821" y="298450"/>
                    <a:pt x="276225" y="314325"/>
                  </a:cubicBezTo>
                  <a:cubicBezTo>
                    <a:pt x="292629" y="330200"/>
                    <a:pt x="342900" y="365125"/>
                    <a:pt x="342900" y="365125"/>
                  </a:cubicBezTo>
                  <a:cubicBezTo>
                    <a:pt x="364596" y="381529"/>
                    <a:pt x="384175" y="386821"/>
                    <a:pt x="406400" y="412750"/>
                  </a:cubicBezTo>
                  <a:cubicBezTo>
                    <a:pt x="428625" y="438679"/>
                    <a:pt x="455083" y="490008"/>
                    <a:pt x="476250" y="520700"/>
                  </a:cubicBezTo>
                  <a:cubicBezTo>
                    <a:pt x="497417" y="551392"/>
                    <a:pt x="533400" y="596900"/>
                    <a:pt x="533400" y="596900"/>
                  </a:cubicBezTo>
                  <a:lnTo>
                    <a:pt x="533400" y="59690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31" name="Freeform: Shape 30">
              <a:extLst>
                <a:ext uri="{FF2B5EF4-FFF2-40B4-BE49-F238E27FC236}">
                  <a16:creationId xmlns:a16="http://schemas.microsoft.com/office/drawing/2014/main" id="{DFD9AC31-D6B5-402C-BD39-485336E4DFAB}"/>
                </a:ext>
              </a:extLst>
            </p:cNvPr>
            <p:cNvSpPr/>
            <p:nvPr/>
          </p:nvSpPr>
          <p:spPr>
            <a:xfrm>
              <a:off x="8829675" y="5807075"/>
              <a:ext cx="155575" cy="123825"/>
            </a:xfrm>
            <a:custGeom>
              <a:avLst/>
              <a:gdLst>
                <a:gd name="connsiteX0" fmla="*/ 155575 w 155575"/>
                <a:gd name="connsiteY0" fmla="*/ 123825 h 123825"/>
                <a:gd name="connsiteX1" fmla="*/ 0 w 155575"/>
                <a:gd name="connsiteY1" fmla="*/ 0 h 123825"/>
              </a:gdLst>
              <a:ahLst/>
              <a:cxnLst>
                <a:cxn ang="0">
                  <a:pos x="connsiteX0" y="connsiteY0"/>
                </a:cxn>
                <a:cxn ang="0">
                  <a:pos x="connsiteX1" y="connsiteY1"/>
                </a:cxn>
              </a:cxnLst>
              <a:rect l="l" t="t" r="r" b="b"/>
              <a:pathLst>
                <a:path w="155575" h="123825">
                  <a:moveTo>
                    <a:pt x="155575" y="123825"/>
                  </a:moveTo>
                  <a:lnTo>
                    <a:pt x="0" y="0"/>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grpSp>
      <p:sp>
        <p:nvSpPr>
          <p:cNvPr id="32" name="Freeform: Shape 31">
            <a:extLst>
              <a:ext uri="{FF2B5EF4-FFF2-40B4-BE49-F238E27FC236}">
                <a16:creationId xmlns:a16="http://schemas.microsoft.com/office/drawing/2014/main" id="{FD7DEB84-62AF-44EA-B7C8-DDB5574A3FD1}"/>
              </a:ext>
            </a:extLst>
          </p:cNvPr>
          <p:cNvSpPr/>
          <p:nvPr/>
        </p:nvSpPr>
        <p:spPr>
          <a:xfrm>
            <a:off x="7403639" y="481269"/>
            <a:ext cx="1302519" cy="953004"/>
          </a:xfrm>
          <a:custGeom>
            <a:avLst/>
            <a:gdLst>
              <a:gd name="connsiteX0" fmla="*/ 1138237 w 1138237"/>
              <a:gd name="connsiteY0" fmla="*/ 952500 h 952500"/>
              <a:gd name="connsiteX1" fmla="*/ 1052512 w 1138237"/>
              <a:gd name="connsiteY1" fmla="*/ 938212 h 952500"/>
              <a:gd name="connsiteX2" fmla="*/ 1004887 w 1138237"/>
              <a:gd name="connsiteY2" fmla="*/ 947737 h 952500"/>
              <a:gd name="connsiteX3" fmla="*/ 1009650 w 1138237"/>
              <a:gd name="connsiteY3" fmla="*/ 923925 h 952500"/>
              <a:gd name="connsiteX4" fmla="*/ 957262 w 1138237"/>
              <a:gd name="connsiteY4" fmla="*/ 819150 h 952500"/>
              <a:gd name="connsiteX5" fmla="*/ 923925 w 1138237"/>
              <a:gd name="connsiteY5" fmla="*/ 833437 h 952500"/>
              <a:gd name="connsiteX6" fmla="*/ 852487 w 1138237"/>
              <a:gd name="connsiteY6" fmla="*/ 704850 h 952500"/>
              <a:gd name="connsiteX7" fmla="*/ 847725 w 1138237"/>
              <a:gd name="connsiteY7" fmla="*/ 661987 h 952500"/>
              <a:gd name="connsiteX8" fmla="*/ 785812 w 1138237"/>
              <a:gd name="connsiteY8" fmla="*/ 609600 h 952500"/>
              <a:gd name="connsiteX9" fmla="*/ 747712 w 1138237"/>
              <a:gd name="connsiteY9" fmla="*/ 585787 h 952500"/>
              <a:gd name="connsiteX10" fmla="*/ 690562 w 1138237"/>
              <a:gd name="connsiteY10" fmla="*/ 585787 h 952500"/>
              <a:gd name="connsiteX11" fmla="*/ 642937 w 1138237"/>
              <a:gd name="connsiteY11" fmla="*/ 557212 h 952500"/>
              <a:gd name="connsiteX12" fmla="*/ 633412 w 1138237"/>
              <a:gd name="connsiteY12" fmla="*/ 523875 h 952500"/>
              <a:gd name="connsiteX13" fmla="*/ 619125 w 1138237"/>
              <a:gd name="connsiteY13" fmla="*/ 514350 h 952500"/>
              <a:gd name="connsiteX14" fmla="*/ 604837 w 1138237"/>
              <a:gd name="connsiteY14" fmla="*/ 542925 h 952500"/>
              <a:gd name="connsiteX15" fmla="*/ 600075 w 1138237"/>
              <a:gd name="connsiteY15" fmla="*/ 547687 h 952500"/>
              <a:gd name="connsiteX16" fmla="*/ 581025 w 1138237"/>
              <a:gd name="connsiteY16" fmla="*/ 528637 h 952500"/>
              <a:gd name="connsiteX17" fmla="*/ 571500 w 1138237"/>
              <a:gd name="connsiteY17" fmla="*/ 495300 h 952500"/>
              <a:gd name="connsiteX18" fmla="*/ 547687 w 1138237"/>
              <a:gd name="connsiteY18" fmla="*/ 504825 h 952500"/>
              <a:gd name="connsiteX19" fmla="*/ 438150 w 1138237"/>
              <a:gd name="connsiteY19" fmla="*/ 390525 h 952500"/>
              <a:gd name="connsiteX20" fmla="*/ 433387 w 1138237"/>
              <a:gd name="connsiteY20" fmla="*/ 361950 h 952500"/>
              <a:gd name="connsiteX21" fmla="*/ 404812 w 1138237"/>
              <a:gd name="connsiteY21" fmla="*/ 347662 h 952500"/>
              <a:gd name="connsiteX22" fmla="*/ 0 w 1138237"/>
              <a:gd name="connsiteY22" fmla="*/ 0 h 952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38237" h="952500">
                <a:moveTo>
                  <a:pt x="1138237" y="952500"/>
                </a:moveTo>
                <a:cubicBezTo>
                  <a:pt x="1106487" y="945753"/>
                  <a:pt x="1074737" y="939006"/>
                  <a:pt x="1052512" y="938212"/>
                </a:cubicBezTo>
                <a:cubicBezTo>
                  <a:pt x="1030287" y="937418"/>
                  <a:pt x="1012031" y="950118"/>
                  <a:pt x="1004887" y="947737"/>
                </a:cubicBezTo>
                <a:cubicBezTo>
                  <a:pt x="997743" y="945356"/>
                  <a:pt x="1017587" y="945356"/>
                  <a:pt x="1009650" y="923925"/>
                </a:cubicBezTo>
                <a:cubicBezTo>
                  <a:pt x="1001713" y="902494"/>
                  <a:pt x="971549" y="834231"/>
                  <a:pt x="957262" y="819150"/>
                </a:cubicBezTo>
                <a:cubicBezTo>
                  <a:pt x="942974" y="804069"/>
                  <a:pt x="941387" y="852487"/>
                  <a:pt x="923925" y="833437"/>
                </a:cubicBezTo>
                <a:cubicBezTo>
                  <a:pt x="906463" y="814387"/>
                  <a:pt x="865187" y="733425"/>
                  <a:pt x="852487" y="704850"/>
                </a:cubicBezTo>
                <a:cubicBezTo>
                  <a:pt x="839787" y="676275"/>
                  <a:pt x="858837" y="677862"/>
                  <a:pt x="847725" y="661987"/>
                </a:cubicBezTo>
                <a:cubicBezTo>
                  <a:pt x="836612" y="646112"/>
                  <a:pt x="802481" y="622300"/>
                  <a:pt x="785812" y="609600"/>
                </a:cubicBezTo>
                <a:cubicBezTo>
                  <a:pt x="769143" y="596900"/>
                  <a:pt x="763587" y="589756"/>
                  <a:pt x="747712" y="585787"/>
                </a:cubicBezTo>
                <a:cubicBezTo>
                  <a:pt x="731837" y="581818"/>
                  <a:pt x="708025" y="590550"/>
                  <a:pt x="690562" y="585787"/>
                </a:cubicBezTo>
                <a:cubicBezTo>
                  <a:pt x="673099" y="581024"/>
                  <a:pt x="652462" y="567531"/>
                  <a:pt x="642937" y="557212"/>
                </a:cubicBezTo>
                <a:cubicBezTo>
                  <a:pt x="633412" y="546893"/>
                  <a:pt x="637381" y="531019"/>
                  <a:pt x="633412" y="523875"/>
                </a:cubicBezTo>
                <a:cubicBezTo>
                  <a:pt x="629443" y="516731"/>
                  <a:pt x="623887" y="511175"/>
                  <a:pt x="619125" y="514350"/>
                </a:cubicBezTo>
                <a:cubicBezTo>
                  <a:pt x="614363" y="517525"/>
                  <a:pt x="604837" y="542925"/>
                  <a:pt x="604837" y="542925"/>
                </a:cubicBezTo>
                <a:cubicBezTo>
                  <a:pt x="601662" y="548481"/>
                  <a:pt x="600075" y="547687"/>
                  <a:pt x="600075" y="547687"/>
                </a:cubicBezTo>
                <a:cubicBezTo>
                  <a:pt x="596106" y="545306"/>
                  <a:pt x="585787" y="537368"/>
                  <a:pt x="581025" y="528637"/>
                </a:cubicBezTo>
                <a:cubicBezTo>
                  <a:pt x="576263" y="519906"/>
                  <a:pt x="577056" y="499269"/>
                  <a:pt x="571500" y="495300"/>
                </a:cubicBezTo>
                <a:cubicBezTo>
                  <a:pt x="565944" y="491331"/>
                  <a:pt x="569912" y="522287"/>
                  <a:pt x="547687" y="504825"/>
                </a:cubicBezTo>
                <a:cubicBezTo>
                  <a:pt x="525462" y="487363"/>
                  <a:pt x="457200" y="414337"/>
                  <a:pt x="438150" y="390525"/>
                </a:cubicBezTo>
                <a:cubicBezTo>
                  <a:pt x="419100" y="366713"/>
                  <a:pt x="438943" y="369094"/>
                  <a:pt x="433387" y="361950"/>
                </a:cubicBezTo>
                <a:cubicBezTo>
                  <a:pt x="427831" y="354806"/>
                  <a:pt x="477043" y="407987"/>
                  <a:pt x="404812" y="347662"/>
                </a:cubicBezTo>
                <a:cubicBezTo>
                  <a:pt x="332581" y="287337"/>
                  <a:pt x="166290" y="143668"/>
                  <a:pt x="0" y="0"/>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33" name="Freeform: Shape 32">
            <a:extLst>
              <a:ext uri="{FF2B5EF4-FFF2-40B4-BE49-F238E27FC236}">
                <a16:creationId xmlns:a16="http://schemas.microsoft.com/office/drawing/2014/main" id="{886713B9-F42E-419F-A6A5-122CAA748A17}"/>
              </a:ext>
            </a:extLst>
          </p:cNvPr>
          <p:cNvSpPr/>
          <p:nvPr/>
        </p:nvSpPr>
        <p:spPr>
          <a:xfrm>
            <a:off x="8569911" y="1095956"/>
            <a:ext cx="185296" cy="219191"/>
          </a:xfrm>
          <a:custGeom>
            <a:avLst/>
            <a:gdLst>
              <a:gd name="connsiteX0" fmla="*/ 0 w 161925"/>
              <a:gd name="connsiteY0" fmla="*/ 0 h 219075"/>
              <a:gd name="connsiteX1" fmla="*/ 33337 w 161925"/>
              <a:gd name="connsiteY1" fmla="*/ 80963 h 219075"/>
              <a:gd name="connsiteX2" fmla="*/ 80962 w 161925"/>
              <a:gd name="connsiteY2" fmla="*/ 138113 h 219075"/>
              <a:gd name="connsiteX3" fmla="*/ 90487 w 161925"/>
              <a:gd name="connsiteY3" fmla="*/ 171450 h 219075"/>
              <a:gd name="connsiteX4" fmla="*/ 95250 w 161925"/>
              <a:gd name="connsiteY4" fmla="*/ 185738 h 219075"/>
              <a:gd name="connsiteX5" fmla="*/ 147637 w 161925"/>
              <a:gd name="connsiteY5" fmla="*/ 200025 h 219075"/>
              <a:gd name="connsiteX6" fmla="*/ 161925 w 161925"/>
              <a:gd name="connsiteY6" fmla="*/ 219075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1925" h="219075">
                <a:moveTo>
                  <a:pt x="0" y="0"/>
                </a:moveTo>
                <a:cubicBezTo>
                  <a:pt x="9921" y="28972"/>
                  <a:pt x="19843" y="57944"/>
                  <a:pt x="33337" y="80963"/>
                </a:cubicBezTo>
                <a:cubicBezTo>
                  <a:pt x="46831" y="103982"/>
                  <a:pt x="71437" y="123032"/>
                  <a:pt x="80962" y="138113"/>
                </a:cubicBezTo>
                <a:cubicBezTo>
                  <a:pt x="90487" y="153194"/>
                  <a:pt x="90487" y="171450"/>
                  <a:pt x="90487" y="171450"/>
                </a:cubicBezTo>
                <a:cubicBezTo>
                  <a:pt x="92868" y="179387"/>
                  <a:pt x="85725" y="180975"/>
                  <a:pt x="95250" y="185738"/>
                </a:cubicBezTo>
                <a:cubicBezTo>
                  <a:pt x="104775" y="190501"/>
                  <a:pt x="147637" y="200025"/>
                  <a:pt x="147637" y="200025"/>
                </a:cubicBezTo>
                <a:cubicBezTo>
                  <a:pt x="158750" y="205581"/>
                  <a:pt x="160337" y="212328"/>
                  <a:pt x="161925" y="219075"/>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white"/>
              </a:solidFill>
              <a:effectLst/>
              <a:uLnTx/>
              <a:uFillTx/>
              <a:latin typeface="Calibri"/>
              <a:ea typeface="+mn-ea"/>
              <a:cs typeface="+mn-cs"/>
            </a:endParaRPr>
          </a:p>
        </p:txBody>
      </p:sp>
      <p:sp>
        <p:nvSpPr>
          <p:cNvPr id="34" name="TB - 9Slide.vn">
            <a:extLst>
              <a:ext uri="{FF2B5EF4-FFF2-40B4-BE49-F238E27FC236}">
                <a16:creationId xmlns:a16="http://schemas.microsoft.com/office/drawing/2014/main" id="{894402C3-94FF-4585-BE9F-D989B3C8291A}"/>
              </a:ext>
            </a:extLst>
          </p:cNvPr>
          <p:cNvSpPr txBox="1">
            <a:spLocks noChangeAspect="1" noChangeArrowheads="1"/>
          </p:cNvSpPr>
          <p:nvPr/>
        </p:nvSpPr>
        <p:spPr bwMode="auto">
          <a:xfrm>
            <a:off x="183942" y="2546597"/>
            <a:ext cx="2791762" cy="715089"/>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nchor="ctr">
            <a:spAutoFit/>
          </a:bodyPr>
          <a:lstStyle/>
          <a:p>
            <a:pPr marL="0" marR="0" lvl="0" indent="0" algn="just"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600" b="1" i="0" u="none" strike="noStrike" kern="1200" cap="none" spc="-32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Sông</a:t>
            </a:r>
            <a:r>
              <a:rPr kumimoji="0" lang="en-US" sz="3600" b="1" i="0" u="none" strike="noStrike" kern="1200" cap="none" spc="-320" normalizeH="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Thái Bình</a:t>
            </a:r>
            <a:endParaRPr kumimoji="0" lang="en-US" sz="3600" b="1" i="0" u="none" strike="noStrike" kern="1200" cap="none" spc="-32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sp>
        <p:nvSpPr>
          <p:cNvPr id="36" name="M - 9Slide.vn">
            <a:extLst>
              <a:ext uri="{FF2B5EF4-FFF2-40B4-BE49-F238E27FC236}">
                <a16:creationId xmlns:a16="http://schemas.microsoft.com/office/drawing/2014/main" id="{0DE30779-6223-4098-B2FA-33AB38C08C9C}"/>
              </a:ext>
            </a:extLst>
          </p:cNvPr>
          <p:cNvSpPr txBox="1">
            <a:spLocks noChangeAspect="1" noChangeArrowheads="1"/>
          </p:cNvSpPr>
          <p:nvPr/>
        </p:nvSpPr>
        <p:spPr bwMode="auto">
          <a:xfrm>
            <a:off x="201209" y="3580444"/>
            <a:ext cx="2791762" cy="715089"/>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6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Sông</a:t>
            </a:r>
            <a:r>
              <a:rPr kumimoji="0" lang="en-US" sz="3600" b="1" i="0" u="none" strike="noStrike" kern="1200" cap="none" spc="0" normalizeH="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Mã</a:t>
            </a:r>
            <a:endParaRPr kumimoji="0" lang="en-US" sz="36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sp>
        <p:nvSpPr>
          <p:cNvPr id="37" name="C - 9Slide.vn">
            <a:extLst>
              <a:ext uri="{FF2B5EF4-FFF2-40B4-BE49-F238E27FC236}">
                <a16:creationId xmlns:a16="http://schemas.microsoft.com/office/drawing/2014/main" id="{1ED9C8A8-1935-4712-9672-41CF97CF950D}"/>
              </a:ext>
            </a:extLst>
          </p:cNvPr>
          <p:cNvSpPr txBox="1">
            <a:spLocks noChangeAspect="1" noChangeArrowheads="1"/>
          </p:cNvSpPr>
          <p:nvPr/>
        </p:nvSpPr>
        <p:spPr bwMode="auto">
          <a:xfrm>
            <a:off x="183942" y="4614291"/>
            <a:ext cx="2791762" cy="715089"/>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3222625" rtl="0" eaLnBrk="1" fontAlgn="auto" latinLnBrk="0" hangingPunct="1">
              <a:lnSpc>
                <a:spcPct val="100000"/>
              </a:lnSpc>
              <a:spcBef>
                <a:spcPct val="50000"/>
              </a:spcBef>
              <a:spcAft>
                <a:spcPts val="0"/>
              </a:spcAft>
              <a:buClrTx/>
              <a:buSzTx/>
              <a:buFont typeface="Wingdings" pitchFamily="2" charset="2"/>
              <a:buNone/>
              <a:defRPr/>
            </a:pPr>
            <a:r>
              <a:rPr kumimoji="0" lang="en-US" sz="36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Sông</a:t>
            </a:r>
            <a:r>
              <a:rPr kumimoji="0" lang="en-US" sz="3600" b="1" i="0" u="none" strike="noStrike" kern="1200" cap="none" spc="0" normalizeH="0" noProof="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 Cả</a:t>
            </a:r>
            <a:endParaRPr kumimoji="0" lang="en-US" sz="36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endParaRPr>
          </a:p>
        </p:txBody>
      </p:sp>
      <p:sp>
        <p:nvSpPr>
          <p:cNvPr id="38" name="DR - 9Slide.vn">
            <a:extLst>
              <a:ext uri="{FF2B5EF4-FFF2-40B4-BE49-F238E27FC236}">
                <a16:creationId xmlns:a16="http://schemas.microsoft.com/office/drawing/2014/main" id="{BE08203A-8BA3-47D9-AEEE-AE1064010EF5}"/>
              </a:ext>
            </a:extLst>
          </p:cNvPr>
          <p:cNvSpPr txBox="1">
            <a:spLocks noChangeAspect="1" noChangeArrowheads="1"/>
          </p:cNvSpPr>
          <p:nvPr/>
        </p:nvSpPr>
        <p:spPr bwMode="auto">
          <a:xfrm>
            <a:off x="122343" y="5648140"/>
            <a:ext cx="2865781" cy="715089"/>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600" b="1" i="0" u="none" strike="noStrike" kern="1200" cap="none" spc="-16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Sông</a:t>
            </a:r>
            <a:r>
              <a:rPr kumimoji="0" lang="en-US" sz="3600" b="1" i="0" u="none" strike="noStrike" kern="1200" cap="none" spc="-160" normalizeH="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Đà Rằng</a:t>
            </a:r>
            <a:endParaRPr kumimoji="0" lang="en-US" sz="3600" b="1" i="0" u="none" strike="noStrike" kern="1200" cap="none" spc="-16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sp>
        <p:nvSpPr>
          <p:cNvPr id="39" name="HỒNG - 9Slide.vn - 9Slide.vn">
            <a:extLst>
              <a:ext uri="{FF2B5EF4-FFF2-40B4-BE49-F238E27FC236}">
                <a16:creationId xmlns:a16="http://schemas.microsoft.com/office/drawing/2014/main" id="{9FA4354A-6D40-4255-80A3-E2976F0D5E37}"/>
              </a:ext>
            </a:extLst>
          </p:cNvPr>
          <p:cNvSpPr txBox="1">
            <a:spLocks noChangeAspect="1" noChangeArrowheads="1"/>
          </p:cNvSpPr>
          <p:nvPr/>
        </p:nvSpPr>
        <p:spPr bwMode="auto">
          <a:xfrm>
            <a:off x="183942" y="616419"/>
            <a:ext cx="2791762" cy="646331"/>
          </a:xfrm>
          <a:prstGeom prst="rect">
            <a:avLst/>
          </a:prstGeom>
          <a:solidFill>
            <a:srgbClr val="F9DBA5"/>
          </a:solidFill>
          <a:ln w="38100" algn="ctr">
            <a:solidFill>
              <a:srgbClr val="F9DBA5"/>
            </a:solidFill>
            <a:miter lim="800000"/>
            <a:headEnd/>
            <a:tailEnd/>
          </a:ln>
          <a:effectLst/>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 typeface="Wingdings" pitchFamily="2" charset="2"/>
              <a:buNone/>
              <a:tabLst/>
              <a:defRPr/>
            </a:pPr>
            <a:r>
              <a:rPr lang="en-US" sz="3600" b="1">
                <a:solidFill>
                  <a:srgbClr val="FF0000"/>
                </a:solidFill>
                <a:effectLst>
                  <a:outerShdw blurRad="38100" dist="38100" dir="2700000" algn="tl">
                    <a:srgbClr val="C0C0C0"/>
                  </a:outerShdw>
                </a:effectLst>
                <a:latin typeface="Times New Roman" panose="02020603050405020304" pitchFamily="18" charset="0"/>
                <a:cs typeface="Times New Roman" panose="02020603050405020304" pitchFamily="18" charset="0"/>
              </a:rPr>
              <a:t>Sông Hồng</a:t>
            </a:r>
            <a:endParaRPr kumimoji="0" lang="en-US" sz="36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endParaRPr>
          </a:p>
        </p:txBody>
      </p:sp>
      <p:sp>
        <p:nvSpPr>
          <p:cNvPr id="40" name="ĐÀ - 9Slide.vn">
            <a:extLst>
              <a:ext uri="{FF2B5EF4-FFF2-40B4-BE49-F238E27FC236}">
                <a16:creationId xmlns:a16="http://schemas.microsoft.com/office/drawing/2014/main" id="{1AB49F48-8904-4003-A84A-3CAA471D971D}"/>
              </a:ext>
            </a:extLst>
          </p:cNvPr>
          <p:cNvSpPr txBox="1">
            <a:spLocks noChangeAspect="1" noChangeArrowheads="1"/>
          </p:cNvSpPr>
          <p:nvPr/>
        </p:nvSpPr>
        <p:spPr bwMode="auto">
          <a:xfrm>
            <a:off x="183942" y="1581508"/>
            <a:ext cx="2791762" cy="646331"/>
          </a:xfrm>
          <a:prstGeom prst="rect">
            <a:avLst/>
          </a:prstGeom>
          <a:solidFill>
            <a:srgbClr val="F9DBA5"/>
          </a:solidFill>
          <a:ln w="38100" algn="ctr">
            <a:solidFill>
              <a:srgbClr val="F9DBA5"/>
            </a:solidFill>
            <a:miter lim="800000"/>
            <a:headEnd/>
            <a:tailEnd/>
          </a:ln>
          <a:effectLst/>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6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Sông</a:t>
            </a:r>
            <a:r>
              <a:rPr kumimoji="0" lang="en-US" sz="3600" b="1" i="0" u="none" strike="noStrike" kern="1200" cap="none" spc="0" normalizeH="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Đà</a:t>
            </a:r>
            <a:endParaRPr kumimoji="0" lang="en-US" sz="36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sp>
        <p:nvSpPr>
          <p:cNvPr id="41" name="T - 9Slide.vn">
            <a:extLst>
              <a:ext uri="{FF2B5EF4-FFF2-40B4-BE49-F238E27FC236}">
                <a16:creationId xmlns:a16="http://schemas.microsoft.com/office/drawing/2014/main" id="{F6F63047-0547-4CCC-9CF1-EF56BCB7ECE3}"/>
              </a:ext>
            </a:extLst>
          </p:cNvPr>
          <p:cNvSpPr txBox="1">
            <a:spLocks noChangeAspect="1" noChangeArrowheads="1"/>
          </p:cNvSpPr>
          <p:nvPr/>
        </p:nvSpPr>
        <p:spPr bwMode="auto">
          <a:xfrm>
            <a:off x="3164620" y="594012"/>
            <a:ext cx="3060000" cy="715089"/>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6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Sông</a:t>
            </a:r>
            <a:r>
              <a:rPr kumimoji="0" lang="en-US" sz="3600" b="1" i="0" u="none" strike="noStrike" kern="1200" cap="none" spc="0" normalizeH="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Tiền</a:t>
            </a:r>
            <a:endParaRPr kumimoji="0" lang="en-US" sz="36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sp>
        <p:nvSpPr>
          <p:cNvPr id="42" name="H - 9Slide.vn1">
            <a:extLst>
              <a:ext uri="{FF2B5EF4-FFF2-40B4-BE49-F238E27FC236}">
                <a16:creationId xmlns:a16="http://schemas.microsoft.com/office/drawing/2014/main" id="{8BA79CD3-9AA6-4F2C-ADAA-B458B8F59DEE}"/>
              </a:ext>
            </a:extLst>
          </p:cNvPr>
          <p:cNvSpPr txBox="1">
            <a:spLocks noChangeAspect="1" noChangeArrowheads="1"/>
          </p:cNvSpPr>
          <p:nvPr/>
        </p:nvSpPr>
        <p:spPr bwMode="auto">
          <a:xfrm>
            <a:off x="3164620" y="1768576"/>
            <a:ext cx="3060000" cy="715089"/>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3222625" rtl="0" eaLnBrk="1" fontAlgn="auto" latinLnBrk="0" hangingPunct="1">
              <a:lnSpc>
                <a:spcPct val="100000"/>
              </a:lnSpc>
              <a:spcBef>
                <a:spcPct val="50000"/>
              </a:spcBef>
              <a:spcAft>
                <a:spcPts val="0"/>
              </a:spcAft>
              <a:buClrTx/>
              <a:buSzTx/>
              <a:buFont typeface="Wingdings" pitchFamily="2" charset="2"/>
              <a:buNone/>
              <a:defRPr/>
            </a:pPr>
            <a:r>
              <a:rPr kumimoji="0" lang="en-US" sz="36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Sông</a:t>
            </a:r>
            <a:r>
              <a:rPr kumimoji="0" lang="en-US" sz="3600" b="1" i="0" u="none" strike="noStrike" kern="1200" cap="none" spc="0" normalizeH="0" noProof="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 Hậu</a:t>
            </a:r>
            <a:endParaRPr kumimoji="0" lang="en-US" sz="36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endParaRPr>
          </a:p>
        </p:txBody>
      </p:sp>
      <p:sp>
        <p:nvSpPr>
          <p:cNvPr id="43" name="DN - 9Slide.vn">
            <a:extLst>
              <a:ext uri="{FF2B5EF4-FFF2-40B4-BE49-F238E27FC236}">
                <a16:creationId xmlns:a16="http://schemas.microsoft.com/office/drawing/2014/main" id="{2495E41D-105A-4755-8460-A381BBB5B9E3}"/>
              </a:ext>
            </a:extLst>
          </p:cNvPr>
          <p:cNvSpPr txBox="1">
            <a:spLocks noChangeAspect="1" noChangeArrowheads="1"/>
          </p:cNvSpPr>
          <p:nvPr/>
        </p:nvSpPr>
        <p:spPr bwMode="auto">
          <a:xfrm>
            <a:off x="3164620" y="2943140"/>
            <a:ext cx="3060000" cy="715089"/>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600" b="1" i="0" u="none" strike="noStrike" kern="1200" cap="none" spc="-16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Sông</a:t>
            </a:r>
            <a:r>
              <a:rPr kumimoji="0" lang="en-US" sz="3600" b="1" i="0" u="none" strike="noStrike" kern="1200" cap="none" spc="-160" normalizeH="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Đồng Nai</a:t>
            </a:r>
            <a:endParaRPr kumimoji="0" lang="en-US" sz="3600" b="1" i="0" u="none" strike="noStrike" kern="1200" cap="none" spc="-16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sp>
        <p:nvSpPr>
          <p:cNvPr id="44" name="G - 9Slide.vn">
            <a:extLst>
              <a:ext uri="{FF2B5EF4-FFF2-40B4-BE49-F238E27FC236}">
                <a16:creationId xmlns:a16="http://schemas.microsoft.com/office/drawing/2014/main" id="{ACA792C0-72F9-4B27-9559-8E658A3BD59B}"/>
              </a:ext>
            </a:extLst>
          </p:cNvPr>
          <p:cNvSpPr txBox="1">
            <a:spLocks noChangeAspect="1" noChangeArrowheads="1"/>
          </p:cNvSpPr>
          <p:nvPr/>
        </p:nvSpPr>
        <p:spPr bwMode="auto">
          <a:xfrm>
            <a:off x="3182343" y="4117703"/>
            <a:ext cx="3060000" cy="715089"/>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3222625" rtl="0" eaLnBrk="1" fontAlgn="auto" latinLnBrk="0" hangingPunct="1">
              <a:lnSpc>
                <a:spcPct val="100000"/>
              </a:lnSpc>
              <a:spcBef>
                <a:spcPct val="50000"/>
              </a:spcBef>
              <a:spcAft>
                <a:spcPts val="0"/>
              </a:spcAft>
              <a:buClrTx/>
              <a:buSzTx/>
              <a:buFont typeface="Wingdings" pitchFamily="2" charset="2"/>
              <a:buNone/>
              <a:defRPr/>
            </a:pPr>
            <a:r>
              <a:rPr kumimoji="0" lang="en-US" sz="36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Sông</a:t>
            </a:r>
            <a:r>
              <a:rPr kumimoji="0" lang="en-US" sz="3600" b="1" i="0" u="none" strike="noStrike" kern="1200" cap="none" spc="0" normalizeH="0" noProof="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rPr>
              <a:t> Gianh</a:t>
            </a:r>
            <a:endParaRPr kumimoji="0" lang="en-US" sz="36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cs typeface="Times New Roman" panose="02020603050405020304" pitchFamily="18" charset="0"/>
            </a:endParaRPr>
          </a:p>
        </p:txBody>
      </p:sp>
      <p:sp>
        <p:nvSpPr>
          <p:cNvPr id="45" name="Thu bồn - 9Slide.vn">
            <a:extLst>
              <a:ext uri="{FF2B5EF4-FFF2-40B4-BE49-F238E27FC236}">
                <a16:creationId xmlns:a16="http://schemas.microsoft.com/office/drawing/2014/main" id="{57EF6FB8-A0B9-44AB-9734-0A4EB4B23B54}"/>
              </a:ext>
            </a:extLst>
          </p:cNvPr>
          <p:cNvSpPr txBox="1">
            <a:spLocks noChangeAspect="1" noChangeArrowheads="1"/>
          </p:cNvSpPr>
          <p:nvPr/>
        </p:nvSpPr>
        <p:spPr bwMode="auto">
          <a:xfrm>
            <a:off x="3147987" y="5292266"/>
            <a:ext cx="3060000" cy="715089"/>
          </a:xfrm>
          <a:prstGeom prst="roundRect">
            <a:avLst/>
          </a:prstGeom>
          <a:solidFill>
            <a:schemeClr val="bg2">
              <a:lumMod val="90000"/>
            </a:schemeClr>
          </a:solidFill>
          <a:ln w="19050" algn="ctr">
            <a:solidFill>
              <a:schemeClr val="accent4">
                <a:lumMod val="60000"/>
                <a:lumOff val="40000"/>
              </a:schemeClr>
            </a:solidFill>
            <a:miter lim="800000"/>
            <a:headEnd/>
            <a:tailEnd/>
          </a:ln>
          <a:effectLst/>
        </p:spPr>
        <p:txBody>
          <a:bodyPr wrap="square">
            <a:spAutoFit/>
          </a:bodyPr>
          <a:lstStyle/>
          <a:p>
            <a:pPr marL="0" marR="0" lvl="0" indent="0" algn="just" defTabSz="914400" rtl="0" eaLnBrk="1" fontAlgn="auto" latinLnBrk="0" hangingPunct="1">
              <a:lnSpc>
                <a:spcPct val="100000"/>
              </a:lnSpc>
              <a:spcBef>
                <a:spcPct val="50000"/>
              </a:spcBef>
              <a:spcAft>
                <a:spcPts val="0"/>
              </a:spcAft>
              <a:buClrTx/>
              <a:buSzTx/>
              <a:buFont typeface="Wingdings" pitchFamily="2" charset="2"/>
              <a:buNone/>
              <a:tabLst/>
              <a:defRPr/>
            </a:pPr>
            <a:r>
              <a:rPr kumimoji="0" lang="en-US" sz="3600" b="1" i="0" u="none" strike="noStrike" kern="1200" cap="none" spc="0" normalizeH="0" baseline="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Sông</a:t>
            </a:r>
            <a:r>
              <a:rPr kumimoji="0" lang="en-US" sz="3600" b="1" i="0" u="none" strike="noStrike" kern="1200" cap="none" spc="0" normalizeH="0" noProof="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rPr>
              <a:t> Thu Bồn</a:t>
            </a:r>
            <a:endParaRPr kumimoji="0" lang="en-US" sz="3600" b="1" i="0" u="none" strike="noStrike" kern="1200" cap="none" spc="0" normalizeH="0" baseline="0" noProof="0" dirty="0">
              <a:ln>
                <a:noFill/>
              </a:ln>
              <a:solidFill>
                <a:srgbClr val="FF0000"/>
              </a:solidFill>
              <a:effectLst>
                <a:outerShdw blurRad="38100" dist="38100" dir="2700000" algn="tl">
                  <a:srgbClr val="C0C0C0"/>
                </a:outerShdw>
              </a:effectLst>
              <a:uLnTx/>
              <a:uFillTx/>
              <a:latin typeface="Times New Roman" panose="02020603050405020304" pitchFamily="18" charset="0"/>
              <a:ea typeface="+mn-ea"/>
              <a:cs typeface="Times New Roman" panose="02020603050405020304" pitchFamily="18" charset="0"/>
            </a:endParaRPr>
          </a:p>
        </p:txBody>
      </p:sp>
      <p:pic>
        <p:nvPicPr>
          <p:cNvPr id="46" name="5 Second Countdown Intro video   YouTube">
            <a:hlinkClick r:id="" action="ppaction://media"/>
            <a:extLst>
              <a:ext uri="{FF2B5EF4-FFF2-40B4-BE49-F238E27FC236}">
                <a16:creationId xmlns:a16="http://schemas.microsoft.com/office/drawing/2014/main" id="{CBD317EB-560E-43CC-9259-7CE4F9AA99A1}"/>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l="33582" t="19073" r="33194" b="21307"/>
          <a:stretch/>
        </p:blipFill>
        <p:spPr>
          <a:xfrm>
            <a:off x="10906840" y="91806"/>
            <a:ext cx="1212011" cy="1223341"/>
          </a:xfrm>
          <a:prstGeom prst="ellipse">
            <a:avLst/>
          </a:prstGeom>
          <a:ln>
            <a:noFill/>
          </a:ln>
          <a:effectLst>
            <a:softEdge rad="112500"/>
          </a:effectLst>
        </p:spPr>
      </p:pic>
      <p:sp>
        <p:nvSpPr>
          <p:cNvPr id="35" name="TextBox 34">
            <a:extLst>
              <a:ext uri="{FF2B5EF4-FFF2-40B4-BE49-F238E27FC236}">
                <a16:creationId xmlns:a16="http://schemas.microsoft.com/office/drawing/2014/main" id="{D772AF8E-BD13-482F-929F-7404011D65FA}"/>
              </a:ext>
            </a:extLst>
          </p:cNvPr>
          <p:cNvSpPr txBox="1"/>
          <p:nvPr/>
        </p:nvSpPr>
        <p:spPr>
          <a:xfrm>
            <a:off x="-2590870" y="868467"/>
            <a:ext cx="2438469" cy="3877985"/>
          </a:xfrm>
          <a:prstGeom prst="rect">
            <a:avLst/>
          </a:prstGeom>
          <a:solidFill>
            <a:schemeClr val="accent2"/>
          </a:solidFill>
        </p:spPr>
        <p:txBody>
          <a:bodyPr wrap="square" lIns="0" tIns="0" rIns="0" bIns="0" rtlCol="0">
            <a:spAutoFit/>
          </a:bodyPr>
          <a:lstStyle/>
          <a:p>
            <a:pPr algn="l"/>
            <a:r>
              <a:rPr lang="en-US" sz="3600">
                <a:latin typeface="Times New Roman" panose="02020603050405020304" pitchFamily="18" charset="0"/>
                <a:cs typeface="Times New Roman" panose="02020603050405020304" pitchFamily="18" charset="0"/>
              </a:rPr>
              <a:t>Khi chơi, HS nêu 1 địa danh =&gt; bấm đồng hồ=&gt; bấm vào shape địa danh.</a:t>
            </a:r>
          </a:p>
        </p:txBody>
      </p:sp>
    </p:spTree>
    <p:extLst>
      <p:ext uri="{BB962C8B-B14F-4D97-AF65-F5344CB8AC3E}">
        <p14:creationId xmlns:p14="http://schemas.microsoft.com/office/powerpoint/2010/main" val="232395363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childTnLst>
                          </p:cTn>
                        </p:par>
                        <p:par>
                          <p:cTn id="7" fill="hold">
                            <p:stCondLst>
                              <p:cond delay="0"/>
                            </p:stCondLst>
                            <p:childTnLst>
                              <p:par>
                                <p:cTn id="8" presetID="16" presetClass="entr" presetSubtype="21" fill="hold" grpId="0" nodeType="afterEffect">
                                  <p:stCondLst>
                                    <p:cond delay="0"/>
                                  </p:stCondLst>
                                  <p:childTnLst>
                                    <p:set>
                                      <p:cBhvr>
                                        <p:cTn id="9" dur="1" fill="hold">
                                          <p:stCondLst>
                                            <p:cond delay="0"/>
                                          </p:stCondLst>
                                        </p:cTn>
                                        <p:tgtEl>
                                          <p:spTgt spid="40"/>
                                        </p:tgtEl>
                                        <p:attrNameLst>
                                          <p:attrName>style.visibility</p:attrName>
                                        </p:attrNameLst>
                                      </p:cBhvr>
                                      <p:to>
                                        <p:strVal val="visible"/>
                                      </p:to>
                                    </p:set>
                                    <p:animEffect transition="in" filter="barn(inVertical)">
                                      <p:cBhvr>
                                        <p:cTn id="10" dur="500"/>
                                        <p:tgtEl>
                                          <p:spTgt spid="40"/>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1" nodeType="clickEffect">
                                  <p:stCondLst>
                                    <p:cond delay="0"/>
                                  </p:stCondLst>
                                  <p:childTnLst>
                                    <p:set>
                                      <p:cBhvr>
                                        <p:cTn id="14" dur="1" fill="hold">
                                          <p:stCondLst>
                                            <p:cond delay="0"/>
                                          </p:stCondLst>
                                        </p:cTn>
                                        <p:tgtEl>
                                          <p:spTgt spid="34"/>
                                        </p:tgtEl>
                                        <p:attrNameLst>
                                          <p:attrName>style.visibility</p:attrName>
                                        </p:attrNameLst>
                                      </p:cBhvr>
                                      <p:to>
                                        <p:strVal val="visible"/>
                                      </p:to>
                                    </p:set>
                                    <p:anim calcmode="lin" valueType="num">
                                      <p:cBhvr>
                                        <p:cTn id="15" dur="500" fill="hold"/>
                                        <p:tgtEl>
                                          <p:spTgt spid="34"/>
                                        </p:tgtEl>
                                        <p:attrNameLst>
                                          <p:attrName>ppt_w</p:attrName>
                                        </p:attrNameLst>
                                      </p:cBhvr>
                                      <p:tavLst>
                                        <p:tav tm="0">
                                          <p:val>
                                            <p:fltVal val="0"/>
                                          </p:val>
                                        </p:tav>
                                        <p:tav tm="100000">
                                          <p:val>
                                            <p:strVal val="#ppt_w"/>
                                          </p:val>
                                        </p:tav>
                                      </p:tavLst>
                                    </p:anim>
                                    <p:anim calcmode="lin" valueType="num">
                                      <p:cBhvr>
                                        <p:cTn id="16" dur="500" fill="hold"/>
                                        <p:tgtEl>
                                          <p:spTgt spid="34"/>
                                        </p:tgtEl>
                                        <p:attrNameLst>
                                          <p:attrName>ppt_h</p:attrName>
                                        </p:attrNameLst>
                                      </p:cBhvr>
                                      <p:tavLst>
                                        <p:tav tm="0">
                                          <p:val>
                                            <p:fltVal val="0"/>
                                          </p:val>
                                        </p:tav>
                                        <p:tav tm="100000">
                                          <p:val>
                                            <p:strVal val="#ppt_h"/>
                                          </p:val>
                                        </p:tav>
                                      </p:tavLst>
                                    </p:anim>
                                    <p:animEffect transition="in" filter="fade">
                                      <p:cBhvr>
                                        <p:cTn id="17" dur="500"/>
                                        <p:tgtEl>
                                          <p:spTgt spid="34"/>
                                        </p:tgtEl>
                                      </p:cBhvr>
                                    </p:animEffect>
                                  </p:childTnLst>
                                </p:cTn>
                              </p:par>
                            </p:childTnLst>
                          </p:cTn>
                        </p:par>
                        <p:par>
                          <p:cTn id="18" fill="hold">
                            <p:stCondLst>
                              <p:cond delay="500"/>
                            </p:stCondLst>
                            <p:childTnLst>
                              <p:par>
                                <p:cTn id="19" presetID="53" presetClass="entr" presetSubtype="16" fill="hold" grpId="1"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Effect transition="in" filter="fade">
                                      <p:cBhvr>
                                        <p:cTn id="23" dur="500"/>
                                        <p:tgtEl>
                                          <p:spTgt spid="36"/>
                                        </p:tgtEl>
                                      </p:cBhvr>
                                    </p:animEffect>
                                  </p:childTnLst>
                                </p:cTn>
                              </p:par>
                            </p:childTnLst>
                          </p:cTn>
                        </p:par>
                        <p:par>
                          <p:cTn id="24" fill="hold">
                            <p:stCondLst>
                              <p:cond delay="1000"/>
                            </p:stCondLst>
                            <p:childTnLst>
                              <p:par>
                                <p:cTn id="25" presetID="53" presetClass="entr" presetSubtype="16" fill="hold" grpId="1" nodeType="afterEffect">
                                  <p:stCondLst>
                                    <p:cond delay="0"/>
                                  </p:stCondLst>
                                  <p:childTnLst>
                                    <p:set>
                                      <p:cBhvr>
                                        <p:cTn id="26" dur="1" fill="hold">
                                          <p:stCondLst>
                                            <p:cond delay="0"/>
                                          </p:stCondLst>
                                        </p:cTn>
                                        <p:tgtEl>
                                          <p:spTgt spid="37"/>
                                        </p:tgtEl>
                                        <p:attrNameLst>
                                          <p:attrName>style.visibility</p:attrName>
                                        </p:attrNameLst>
                                      </p:cBhvr>
                                      <p:to>
                                        <p:strVal val="visible"/>
                                      </p:to>
                                    </p:set>
                                    <p:anim calcmode="lin" valueType="num">
                                      <p:cBhvr>
                                        <p:cTn id="27" dur="500" fill="hold"/>
                                        <p:tgtEl>
                                          <p:spTgt spid="37"/>
                                        </p:tgtEl>
                                        <p:attrNameLst>
                                          <p:attrName>ppt_w</p:attrName>
                                        </p:attrNameLst>
                                      </p:cBhvr>
                                      <p:tavLst>
                                        <p:tav tm="0">
                                          <p:val>
                                            <p:fltVal val="0"/>
                                          </p:val>
                                        </p:tav>
                                        <p:tav tm="100000">
                                          <p:val>
                                            <p:strVal val="#ppt_w"/>
                                          </p:val>
                                        </p:tav>
                                      </p:tavLst>
                                    </p:anim>
                                    <p:anim calcmode="lin" valueType="num">
                                      <p:cBhvr>
                                        <p:cTn id="28" dur="500" fill="hold"/>
                                        <p:tgtEl>
                                          <p:spTgt spid="37"/>
                                        </p:tgtEl>
                                        <p:attrNameLst>
                                          <p:attrName>ppt_h</p:attrName>
                                        </p:attrNameLst>
                                      </p:cBhvr>
                                      <p:tavLst>
                                        <p:tav tm="0">
                                          <p:val>
                                            <p:fltVal val="0"/>
                                          </p:val>
                                        </p:tav>
                                        <p:tav tm="100000">
                                          <p:val>
                                            <p:strVal val="#ppt_h"/>
                                          </p:val>
                                        </p:tav>
                                      </p:tavLst>
                                    </p:anim>
                                    <p:animEffect transition="in" filter="fade">
                                      <p:cBhvr>
                                        <p:cTn id="29" dur="500"/>
                                        <p:tgtEl>
                                          <p:spTgt spid="37"/>
                                        </p:tgtEl>
                                      </p:cBhvr>
                                    </p:animEffect>
                                  </p:childTnLst>
                                </p:cTn>
                              </p:par>
                            </p:childTnLst>
                          </p:cTn>
                        </p:par>
                        <p:par>
                          <p:cTn id="30" fill="hold">
                            <p:stCondLst>
                              <p:cond delay="1500"/>
                            </p:stCondLst>
                            <p:childTnLst>
                              <p:par>
                                <p:cTn id="31" presetID="53" presetClass="entr" presetSubtype="16" fill="hold" grpId="1" nodeType="afterEffect">
                                  <p:stCondLst>
                                    <p:cond delay="0"/>
                                  </p:stCondLst>
                                  <p:childTnLst>
                                    <p:set>
                                      <p:cBhvr>
                                        <p:cTn id="32" dur="1" fill="hold">
                                          <p:stCondLst>
                                            <p:cond delay="0"/>
                                          </p:stCondLst>
                                        </p:cTn>
                                        <p:tgtEl>
                                          <p:spTgt spid="38"/>
                                        </p:tgtEl>
                                        <p:attrNameLst>
                                          <p:attrName>style.visibility</p:attrName>
                                        </p:attrNameLst>
                                      </p:cBhvr>
                                      <p:to>
                                        <p:strVal val="visible"/>
                                      </p:to>
                                    </p:set>
                                    <p:anim calcmode="lin" valueType="num">
                                      <p:cBhvr>
                                        <p:cTn id="33" dur="500" fill="hold"/>
                                        <p:tgtEl>
                                          <p:spTgt spid="38"/>
                                        </p:tgtEl>
                                        <p:attrNameLst>
                                          <p:attrName>ppt_w</p:attrName>
                                        </p:attrNameLst>
                                      </p:cBhvr>
                                      <p:tavLst>
                                        <p:tav tm="0">
                                          <p:val>
                                            <p:fltVal val="0"/>
                                          </p:val>
                                        </p:tav>
                                        <p:tav tm="100000">
                                          <p:val>
                                            <p:strVal val="#ppt_w"/>
                                          </p:val>
                                        </p:tav>
                                      </p:tavLst>
                                    </p:anim>
                                    <p:anim calcmode="lin" valueType="num">
                                      <p:cBhvr>
                                        <p:cTn id="34" dur="500" fill="hold"/>
                                        <p:tgtEl>
                                          <p:spTgt spid="38"/>
                                        </p:tgtEl>
                                        <p:attrNameLst>
                                          <p:attrName>ppt_h</p:attrName>
                                        </p:attrNameLst>
                                      </p:cBhvr>
                                      <p:tavLst>
                                        <p:tav tm="0">
                                          <p:val>
                                            <p:fltVal val="0"/>
                                          </p:val>
                                        </p:tav>
                                        <p:tav tm="100000">
                                          <p:val>
                                            <p:strVal val="#ppt_h"/>
                                          </p:val>
                                        </p:tav>
                                      </p:tavLst>
                                    </p:anim>
                                    <p:animEffect transition="in" filter="fade">
                                      <p:cBhvr>
                                        <p:cTn id="35" dur="500"/>
                                        <p:tgtEl>
                                          <p:spTgt spid="38"/>
                                        </p:tgtEl>
                                      </p:cBhvr>
                                    </p:animEffect>
                                  </p:childTnLst>
                                </p:cTn>
                              </p:par>
                            </p:childTnLst>
                          </p:cTn>
                        </p:par>
                        <p:par>
                          <p:cTn id="36" fill="hold">
                            <p:stCondLst>
                              <p:cond delay="2000"/>
                            </p:stCondLst>
                            <p:childTnLst>
                              <p:par>
                                <p:cTn id="37" presetID="53" presetClass="entr" presetSubtype="16" fill="hold" grpId="1" nodeType="afterEffect">
                                  <p:stCondLst>
                                    <p:cond delay="0"/>
                                  </p:stCondLst>
                                  <p:childTnLst>
                                    <p:set>
                                      <p:cBhvr>
                                        <p:cTn id="38" dur="1" fill="hold">
                                          <p:stCondLst>
                                            <p:cond delay="0"/>
                                          </p:stCondLst>
                                        </p:cTn>
                                        <p:tgtEl>
                                          <p:spTgt spid="41"/>
                                        </p:tgtEl>
                                        <p:attrNameLst>
                                          <p:attrName>style.visibility</p:attrName>
                                        </p:attrNameLst>
                                      </p:cBhvr>
                                      <p:to>
                                        <p:strVal val="visible"/>
                                      </p:to>
                                    </p:set>
                                    <p:anim calcmode="lin" valueType="num">
                                      <p:cBhvr>
                                        <p:cTn id="39" dur="500" fill="hold"/>
                                        <p:tgtEl>
                                          <p:spTgt spid="41"/>
                                        </p:tgtEl>
                                        <p:attrNameLst>
                                          <p:attrName>ppt_w</p:attrName>
                                        </p:attrNameLst>
                                      </p:cBhvr>
                                      <p:tavLst>
                                        <p:tav tm="0">
                                          <p:val>
                                            <p:fltVal val="0"/>
                                          </p:val>
                                        </p:tav>
                                        <p:tav tm="100000">
                                          <p:val>
                                            <p:strVal val="#ppt_w"/>
                                          </p:val>
                                        </p:tav>
                                      </p:tavLst>
                                    </p:anim>
                                    <p:anim calcmode="lin" valueType="num">
                                      <p:cBhvr>
                                        <p:cTn id="40" dur="500" fill="hold"/>
                                        <p:tgtEl>
                                          <p:spTgt spid="41"/>
                                        </p:tgtEl>
                                        <p:attrNameLst>
                                          <p:attrName>ppt_h</p:attrName>
                                        </p:attrNameLst>
                                      </p:cBhvr>
                                      <p:tavLst>
                                        <p:tav tm="0">
                                          <p:val>
                                            <p:fltVal val="0"/>
                                          </p:val>
                                        </p:tav>
                                        <p:tav tm="100000">
                                          <p:val>
                                            <p:strVal val="#ppt_h"/>
                                          </p:val>
                                        </p:tav>
                                      </p:tavLst>
                                    </p:anim>
                                    <p:animEffect transition="in" filter="fade">
                                      <p:cBhvr>
                                        <p:cTn id="41" dur="500"/>
                                        <p:tgtEl>
                                          <p:spTgt spid="41"/>
                                        </p:tgtEl>
                                      </p:cBhvr>
                                    </p:animEffect>
                                  </p:childTnLst>
                                </p:cTn>
                              </p:par>
                            </p:childTnLst>
                          </p:cTn>
                        </p:par>
                        <p:par>
                          <p:cTn id="42" fill="hold">
                            <p:stCondLst>
                              <p:cond delay="2500"/>
                            </p:stCondLst>
                            <p:childTnLst>
                              <p:par>
                                <p:cTn id="43" presetID="53" presetClass="entr" presetSubtype="16" fill="hold" grpId="1" nodeType="afterEffect">
                                  <p:stCondLst>
                                    <p:cond delay="0"/>
                                  </p:stCondLst>
                                  <p:childTnLst>
                                    <p:set>
                                      <p:cBhvr>
                                        <p:cTn id="44" dur="1" fill="hold">
                                          <p:stCondLst>
                                            <p:cond delay="0"/>
                                          </p:stCondLst>
                                        </p:cTn>
                                        <p:tgtEl>
                                          <p:spTgt spid="42"/>
                                        </p:tgtEl>
                                        <p:attrNameLst>
                                          <p:attrName>style.visibility</p:attrName>
                                        </p:attrNameLst>
                                      </p:cBhvr>
                                      <p:to>
                                        <p:strVal val="visible"/>
                                      </p:to>
                                    </p:set>
                                    <p:anim calcmode="lin" valueType="num">
                                      <p:cBhvr>
                                        <p:cTn id="45" dur="500" fill="hold"/>
                                        <p:tgtEl>
                                          <p:spTgt spid="42"/>
                                        </p:tgtEl>
                                        <p:attrNameLst>
                                          <p:attrName>ppt_w</p:attrName>
                                        </p:attrNameLst>
                                      </p:cBhvr>
                                      <p:tavLst>
                                        <p:tav tm="0">
                                          <p:val>
                                            <p:fltVal val="0"/>
                                          </p:val>
                                        </p:tav>
                                        <p:tav tm="100000">
                                          <p:val>
                                            <p:strVal val="#ppt_w"/>
                                          </p:val>
                                        </p:tav>
                                      </p:tavLst>
                                    </p:anim>
                                    <p:anim calcmode="lin" valueType="num">
                                      <p:cBhvr>
                                        <p:cTn id="46" dur="500" fill="hold"/>
                                        <p:tgtEl>
                                          <p:spTgt spid="42"/>
                                        </p:tgtEl>
                                        <p:attrNameLst>
                                          <p:attrName>ppt_h</p:attrName>
                                        </p:attrNameLst>
                                      </p:cBhvr>
                                      <p:tavLst>
                                        <p:tav tm="0">
                                          <p:val>
                                            <p:fltVal val="0"/>
                                          </p:val>
                                        </p:tav>
                                        <p:tav tm="100000">
                                          <p:val>
                                            <p:strVal val="#ppt_h"/>
                                          </p:val>
                                        </p:tav>
                                      </p:tavLst>
                                    </p:anim>
                                    <p:animEffect transition="in" filter="fade">
                                      <p:cBhvr>
                                        <p:cTn id="47" dur="500"/>
                                        <p:tgtEl>
                                          <p:spTgt spid="42"/>
                                        </p:tgtEl>
                                      </p:cBhvr>
                                    </p:animEffect>
                                  </p:childTnLst>
                                </p:cTn>
                              </p:par>
                            </p:childTnLst>
                          </p:cTn>
                        </p:par>
                        <p:par>
                          <p:cTn id="48" fill="hold">
                            <p:stCondLst>
                              <p:cond delay="3000"/>
                            </p:stCondLst>
                            <p:childTnLst>
                              <p:par>
                                <p:cTn id="49" presetID="53" presetClass="entr" presetSubtype="16" fill="hold" grpId="1" nodeType="afterEffect">
                                  <p:stCondLst>
                                    <p:cond delay="0"/>
                                  </p:stCondLst>
                                  <p:childTnLst>
                                    <p:set>
                                      <p:cBhvr>
                                        <p:cTn id="50" dur="1" fill="hold">
                                          <p:stCondLst>
                                            <p:cond delay="0"/>
                                          </p:stCondLst>
                                        </p:cTn>
                                        <p:tgtEl>
                                          <p:spTgt spid="43"/>
                                        </p:tgtEl>
                                        <p:attrNameLst>
                                          <p:attrName>style.visibility</p:attrName>
                                        </p:attrNameLst>
                                      </p:cBhvr>
                                      <p:to>
                                        <p:strVal val="visible"/>
                                      </p:to>
                                    </p:set>
                                    <p:anim calcmode="lin" valueType="num">
                                      <p:cBhvr>
                                        <p:cTn id="51" dur="500" fill="hold"/>
                                        <p:tgtEl>
                                          <p:spTgt spid="43"/>
                                        </p:tgtEl>
                                        <p:attrNameLst>
                                          <p:attrName>ppt_w</p:attrName>
                                        </p:attrNameLst>
                                      </p:cBhvr>
                                      <p:tavLst>
                                        <p:tav tm="0">
                                          <p:val>
                                            <p:fltVal val="0"/>
                                          </p:val>
                                        </p:tav>
                                        <p:tav tm="100000">
                                          <p:val>
                                            <p:strVal val="#ppt_w"/>
                                          </p:val>
                                        </p:tav>
                                      </p:tavLst>
                                    </p:anim>
                                    <p:anim calcmode="lin" valueType="num">
                                      <p:cBhvr>
                                        <p:cTn id="52" dur="500" fill="hold"/>
                                        <p:tgtEl>
                                          <p:spTgt spid="43"/>
                                        </p:tgtEl>
                                        <p:attrNameLst>
                                          <p:attrName>ppt_h</p:attrName>
                                        </p:attrNameLst>
                                      </p:cBhvr>
                                      <p:tavLst>
                                        <p:tav tm="0">
                                          <p:val>
                                            <p:fltVal val="0"/>
                                          </p:val>
                                        </p:tav>
                                        <p:tav tm="100000">
                                          <p:val>
                                            <p:strVal val="#ppt_h"/>
                                          </p:val>
                                        </p:tav>
                                      </p:tavLst>
                                    </p:anim>
                                    <p:animEffect transition="in" filter="fade">
                                      <p:cBhvr>
                                        <p:cTn id="53" dur="500"/>
                                        <p:tgtEl>
                                          <p:spTgt spid="43"/>
                                        </p:tgtEl>
                                      </p:cBhvr>
                                    </p:animEffect>
                                  </p:childTnLst>
                                </p:cTn>
                              </p:par>
                            </p:childTnLst>
                          </p:cTn>
                        </p:par>
                        <p:par>
                          <p:cTn id="54" fill="hold">
                            <p:stCondLst>
                              <p:cond delay="3500"/>
                            </p:stCondLst>
                            <p:childTnLst>
                              <p:par>
                                <p:cTn id="55" presetID="53" presetClass="entr" presetSubtype="16" fill="hold" grpId="1" nodeType="afterEffect">
                                  <p:stCondLst>
                                    <p:cond delay="0"/>
                                  </p:stCondLst>
                                  <p:childTnLst>
                                    <p:set>
                                      <p:cBhvr>
                                        <p:cTn id="56" dur="1" fill="hold">
                                          <p:stCondLst>
                                            <p:cond delay="0"/>
                                          </p:stCondLst>
                                        </p:cTn>
                                        <p:tgtEl>
                                          <p:spTgt spid="44"/>
                                        </p:tgtEl>
                                        <p:attrNameLst>
                                          <p:attrName>style.visibility</p:attrName>
                                        </p:attrNameLst>
                                      </p:cBhvr>
                                      <p:to>
                                        <p:strVal val="visible"/>
                                      </p:to>
                                    </p:set>
                                    <p:anim calcmode="lin" valueType="num">
                                      <p:cBhvr>
                                        <p:cTn id="57" dur="500" fill="hold"/>
                                        <p:tgtEl>
                                          <p:spTgt spid="44"/>
                                        </p:tgtEl>
                                        <p:attrNameLst>
                                          <p:attrName>ppt_w</p:attrName>
                                        </p:attrNameLst>
                                      </p:cBhvr>
                                      <p:tavLst>
                                        <p:tav tm="0">
                                          <p:val>
                                            <p:fltVal val="0"/>
                                          </p:val>
                                        </p:tav>
                                        <p:tav tm="100000">
                                          <p:val>
                                            <p:strVal val="#ppt_w"/>
                                          </p:val>
                                        </p:tav>
                                      </p:tavLst>
                                    </p:anim>
                                    <p:anim calcmode="lin" valueType="num">
                                      <p:cBhvr>
                                        <p:cTn id="58" dur="500" fill="hold"/>
                                        <p:tgtEl>
                                          <p:spTgt spid="44"/>
                                        </p:tgtEl>
                                        <p:attrNameLst>
                                          <p:attrName>ppt_h</p:attrName>
                                        </p:attrNameLst>
                                      </p:cBhvr>
                                      <p:tavLst>
                                        <p:tav tm="0">
                                          <p:val>
                                            <p:fltVal val="0"/>
                                          </p:val>
                                        </p:tav>
                                        <p:tav tm="100000">
                                          <p:val>
                                            <p:strVal val="#ppt_h"/>
                                          </p:val>
                                        </p:tav>
                                      </p:tavLst>
                                    </p:anim>
                                    <p:animEffect transition="in" filter="fade">
                                      <p:cBhvr>
                                        <p:cTn id="59" dur="500"/>
                                        <p:tgtEl>
                                          <p:spTgt spid="44"/>
                                        </p:tgtEl>
                                      </p:cBhvr>
                                    </p:animEffect>
                                  </p:childTnLst>
                                </p:cTn>
                              </p:par>
                            </p:childTnLst>
                          </p:cTn>
                        </p:par>
                        <p:par>
                          <p:cTn id="60" fill="hold">
                            <p:stCondLst>
                              <p:cond delay="4000"/>
                            </p:stCondLst>
                            <p:childTnLst>
                              <p:par>
                                <p:cTn id="61" presetID="53" presetClass="entr" presetSubtype="16" fill="hold" grpId="1" nodeType="afterEffect">
                                  <p:stCondLst>
                                    <p:cond delay="0"/>
                                  </p:stCondLst>
                                  <p:childTnLst>
                                    <p:set>
                                      <p:cBhvr>
                                        <p:cTn id="62" dur="1" fill="hold">
                                          <p:stCondLst>
                                            <p:cond delay="0"/>
                                          </p:stCondLst>
                                        </p:cTn>
                                        <p:tgtEl>
                                          <p:spTgt spid="45"/>
                                        </p:tgtEl>
                                        <p:attrNameLst>
                                          <p:attrName>style.visibility</p:attrName>
                                        </p:attrNameLst>
                                      </p:cBhvr>
                                      <p:to>
                                        <p:strVal val="visible"/>
                                      </p:to>
                                    </p:set>
                                    <p:anim calcmode="lin" valueType="num">
                                      <p:cBhvr>
                                        <p:cTn id="63" dur="500" fill="hold"/>
                                        <p:tgtEl>
                                          <p:spTgt spid="45"/>
                                        </p:tgtEl>
                                        <p:attrNameLst>
                                          <p:attrName>ppt_w</p:attrName>
                                        </p:attrNameLst>
                                      </p:cBhvr>
                                      <p:tavLst>
                                        <p:tav tm="0">
                                          <p:val>
                                            <p:fltVal val="0"/>
                                          </p:val>
                                        </p:tav>
                                        <p:tav tm="100000">
                                          <p:val>
                                            <p:strVal val="#ppt_w"/>
                                          </p:val>
                                        </p:tav>
                                      </p:tavLst>
                                    </p:anim>
                                    <p:anim calcmode="lin" valueType="num">
                                      <p:cBhvr>
                                        <p:cTn id="64" dur="500" fill="hold"/>
                                        <p:tgtEl>
                                          <p:spTgt spid="45"/>
                                        </p:tgtEl>
                                        <p:attrNameLst>
                                          <p:attrName>ppt_h</p:attrName>
                                        </p:attrNameLst>
                                      </p:cBhvr>
                                      <p:tavLst>
                                        <p:tav tm="0">
                                          <p:val>
                                            <p:fltVal val="0"/>
                                          </p:val>
                                        </p:tav>
                                        <p:tav tm="100000">
                                          <p:val>
                                            <p:strVal val="#ppt_h"/>
                                          </p:val>
                                        </p:tav>
                                      </p:tavLst>
                                    </p:anim>
                                    <p:animEffect transition="in" filter="fade">
                                      <p:cBhvr>
                                        <p:cTn id="65" dur="500"/>
                                        <p:tgtEl>
                                          <p:spTgt spid="45"/>
                                        </p:tgtEl>
                                      </p:cBhvr>
                                    </p:animEffect>
                                  </p:childTnLst>
                                </p:cTn>
                              </p:par>
                            </p:childTnLst>
                          </p:cTn>
                        </p:par>
                      </p:childTnLst>
                    </p:cTn>
                  </p:par>
                  <p:par>
                    <p:cTn id="66" fill="hold">
                      <p:stCondLst>
                        <p:cond delay="indefinite"/>
                      </p:stCondLst>
                      <p:childTnLst>
                        <p:par>
                          <p:cTn id="67" fill="hold">
                            <p:stCondLst>
                              <p:cond delay="0"/>
                            </p:stCondLst>
                            <p:childTnLst>
                              <p:par>
                                <p:cTn id="68" presetID="1" presetClass="mediacall" presetSubtype="0" fill="hold" nodeType="clickEffect">
                                  <p:stCondLst>
                                    <p:cond delay="0"/>
                                  </p:stCondLst>
                                  <p:childTnLst>
                                    <p:cmd type="call" cmd="playFrom(0.0)">
                                      <p:cBhvr>
                                        <p:cTn id="69" dur="5061" fill="hold"/>
                                        <p:tgtEl>
                                          <p:spTgt spid="4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0" restart="whenNotActive" fill="hold" evtFilter="cancelBubble" nodeType="interactiveSeq">
                <p:stCondLst>
                  <p:cond evt="onClick" delay="0">
                    <p:tgtEl>
                      <p:spTgt spid="39"/>
                    </p:tgtEl>
                  </p:cond>
                </p:stCondLst>
                <p:endSync evt="end" delay="0">
                  <p:rtn val="all"/>
                </p:endSync>
                <p:childTnLst>
                  <p:par>
                    <p:cTn id="71" fill="hold">
                      <p:stCondLst>
                        <p:cond delay="0"/>
                      </p:stCondLst>
                      <p:childTnLst>
                        <p:par>
                          <p:cTn id="72" fill="hold">
                            <p:stCondLst>
                              <p:cond delay="0"/>
                            </p:stCondLst>
                            <p:childTnLst>
                              <p:par>
                                <p:cTn id="73" presetID="22" presetClass="entr" presetSubtype="1" fill="hold" grpId="0" nodeType="click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wipe(up)">
                                      <p:cBhvr>
                                        <p:cTn id="75" dur="500"/>
                                        <p:tgtEl>
                                          <p:spTgt spid="32"/>
                                        </p:tgtEl>
                                      </p:cBhvr>
                                    </p:animEffect>
                                  </p:childTnLst>
                                  <p:subTnLst>
                                    <p:audio>
                                      <p:cMediaNode>
                                        <p:cTn display="0" masterRel="sameClick">
                                          <p:stCondLst>
                                            <p:cond evt="begin" delay="0">
                                              <p:tn val="73"/>
                                            </p:cond>
                                          </p:stCondLst>
                                          <p:endCondLst>
                                            <p:cond evt="onStopAudio" delay="0">
                                              <p:tgtEl>
                                                <p:sldTgt/>
                                              </p:tgtEl>
                                            </p:cond>
                                          </p:endCondLst>
                                        </p:cTn>
                                        <p:tgtEl>
                                          <p:sndTgt r:embed="rId5" name="applause.wav"/>
                                        </p:tgtEl>
                                      </p:cMediaNode>
                                    </p:audio>
                                  </p:subTnLst>
                                </p:cTn>
                              </p:par>
                            </p:childTnLst>
                          </p:cTn>
                        </p:par>
                      </p:childTnLst>
                    </p:cTn>
                  </p:par>
                  <p:par>
                    <p:cTn id="76" fill="hold">
                      <p:stCondLst>
                        <p:cond delay="indefinite"/>
                      </p:stCondLst>
                      <p:childTnLst>
                        <p:par>
                          <p:cTn id="77" fill="hold">
                            <p:stCondLst>
                              <p:cond delay="0"/>
                            </p:stCondLst>
                            <p:childTnLst>
                              <p:par>
                                <p:cTn id="78" presetID="1" presetClass="exit" presetSubtype="0" fill="hold" grpId="1" nodeType="clickEffect">
                                  <p:stCondLst>
                                    <p:cond delay="0"/>
                                  </p:stCondLst>
                                  <p:childTnLst>
                                    <p:set>
                                      <p:cBhvr>
                                        <p:cTn id="79" dur="1" fill="hold">
                                          <p:stCondLst>
                                            <p:cond delay="0"/>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seq concurrent="1" nextAc="seek">
              <p:cTn id="80" restart="whenNotActive" fill="hold" evtFilter="cancelBubble" nodeType="interactiveSeq">
                <p:stCondLst>
                  <p:cond evt="onClick" delay="0">
                    <p:tgtEl>
                      <p:spTgt spid="40"/>
                    </p:tgtEl>
                  </p:cond>
                </p:stCondLst>
                <p:endSync evt="end" delay="0">
                  <p:rtn val="all"/>
                </p:endSync>
                <p:childTnLst>
                  <p:par>
                    <p:cTn id="81" fill="hold">
                      <p:stCondLst>
                        <p:cond delay="0"/>
                      </p:stCondLst>
                      <p:childTnLst>
                        <p:par>
                          <p:cTn id="82" fill="hold">
                            <p:stCondLst>
                              <p:cond delay="0"/>
                            </p:stCondLst>
                            <p:childTnLst>
                              <p:par>
                                <p:cTn id="83" presetID="22" presetClass="entr" presetSubtype="1" fill="hold" grpId="0" nodeType="clickEffect">
                                  <p:stCondLst>
                                    <p:cond delay="0"/>
                                  </p:stCondLst>
                                  <p:childTnLst>
                                    <p:set>
                                      <p:cBhvr>
                                        <p:cTn id="84" dur="1" fill="hold">
                                          <p:stCondLst>
                                            <p:cond delay="0"/>
                                          </p:stCondLst>
                                        </p:cTn>
                                        <p:tgtEl>
                                          <p:spTgt spid="18"/>
                                        </p:tgtEl>
                                        <p:attrNameLst>
                                          <p:attrName>style.visibility</p:attrName>
                                        </p:attrNameLst>
                                      </p:cBhvr>
                                      <p:to>
                                        <p:strVal val="visible"/>
                                      </p:to>
                                    </p:set>
                                    <p:animEffect transition="in" filter="wipe(up)">
                                      <p:cBhvr>
                                        <p:cTn id="85" dur="500"/>
                                        <p:tgtEl>
                                          <p:spTgt spid="18"/>
                                        </p:tgtEl>
                                      </p:cBhvr>
                                    </p:animEffect>
                                  </p:childTnLst>
                                  <p:subTnLst>
                                    <p:audio>
                                      <p:cMediaNode>
                                        <p:cTn display="0" masterRel="sameClick">
                                          <p:stCondLst>
                                            <p:cond evt="begin" delay="0">
                                              <p:tn val="83"/>
                                            </p:cond>
                                          </p:stCondLst>
                                          <p:endCondLst>
                                            <p:cond evt="onStopAudio" delay="0">
                                              <p:tgtEl>
                                                <p:sldTgt/>
                                              </p:tgtEl>
                                            </p:cond>
                                          </p:endCondLst>
                                        </p:cTn>
                                        <p:tgtEl>
                                          <p:sndTgt r:embed="rId5" name="applause.wav"/>
                                        </p:tgtEl>
                                      </p:cMediaNode>
                                    </p:audio>
                                  </p:subTnLst>
                                </p:cTn>
                              </p:par>
                            </p:childTnLst>
                          </p:cTn>
                        </p:par>
                      </p:childTnLst>
                    </p:cTn>
                  </p:par>
                  <p:par>
                    <p:cTn id="86" fill="hold">
                      <p:stCondLst>
                        <p:cond delay="indefinite"/>
                      </p:stCondLst>
                      <p:childTnLst>
                        <p:par>
                          <p:cTn id="87" fill="hold">
                            <p:stCondLst>
                              <p:cond delay="0"/>
                            </p:stCondLst>
                            <p:childTnLst>
                              <p:par>
                                <p:cTn id="88" presetID="1" presetClass="exit" presetSubtype="0" fill="hold" grpId="1" nodeType="clickEffect">
                                  <p:stCondLst>
                                    <p:cond delay="0"/>
                                  </p:stCondLst>
                                  <p:childTnLst>
                                    <p:set>
                                      <p:cBhvr>
                                        <p:cTn id="89" dur="1" fill="hold">
                                          <p:stCondLst>
                                            <p:cond delay="0"/>
                                          </p:stCondLst>
                                        </p:cTn>
                                        <p:tgtEl>
                                          <p:spTgt spid="40"/>
                                        </p:tgtEl>
                                        <p:attrNameLst>
                                          <p:attrName>style.visibility</p:attrName>
                                        </p:attrNameLst>
                                      </p:cBhvr>
                                      <p:to>
                                        <p:strVal val="hidden"/>
                                      </p:to>
                                    </p:set>
                                  </p:childTnLst>
                                </p:cTn>
                              </p:par>
                            </p:childTnLst>
                          </p:cTn>
                        </p:par>
                      </p:childTnLst>
                    </p:cTn>
                  </p:par>
                </p:childTnLst>
              </p:cTn>
              <p:nextCondLst>
                <p:cond evt="onClick" delay="0">
                  <p:tgtEl>
                    <p:spTgt spid="40"/>
                  </p:tgtEl>
                </p:cond>
              </p:nextCondLst>
            </p:seq>
            <p:seq concurrent="1" nextAc="seek">
              <p:cTn id="90" restart="whenNotActive" fill="hold" evtFilter="cancelBubble" nodeType="interactiveSeq">
                <p:stCondLst>
                  <p:cond evt="onClick" delay="0">
                    <p:tgtEl>
                      <p:spTgt spid="34"/>
                    </p:tgtEl>
                  </p:cond>
                </p:stCondLst>
                <p:endSync evt="end" delay="0">
                  <p:rtn val="all"/>
                </p:endSync>
                <p:childTnLst>
                  <p:par>
                    <p:cTn id="91" fill="hold">
                      <p:stCondLst>
                        <p:cond delay="0"/>
                      </p:stCondLst>
                      <p:childTnLst>
                        <p:par>
                          <p:cTn id="92" fill="hold">
                            <p:stCondLst>
                              <p:cond delay="0"/>
                            </p:stCondLst>
                            <p:childTnLst>
                              <p:par>
                                <p:cTn id="93" presetID="22" presetClass="entr" presetSubtype="1" fill="hold" grpId="0" nodeType="clickEffect">
                                  <p:stCondLst>
                                    <p:cond delay="0"/>
                                  </p:stCondLst>
                                  <p:childTnLst>
                                    <p:set>
                                      <p:cBhvr>
                                        <p:cTn id="94" dur="1" fill="hold">
                                          <p:stCondLst>
                                            <p:cond delay="0"/>
                                          </p:stCondLst>
                                        </p:cTn>
                                        <p:tgtEl>
                                          <p:spTgt spid="33"/>
                                        </p:tgtEl>
                                        <p:attrNameLst>
                                          <p:attrName>style.visibility</p:attrName>
                                        </p:attrNameLst>
                                      </p:cBhvr>
                                      <p:to>
                                        <p:strVal val="visible"/>
                                      </p:to>
                                    </p:set>
                                    <p:animEffect transition="in" filter="wipe(up)">
                                      <p:cBhvr>
                                        <p:cTn id="95" dur="500"/>
                                        <p:tgtEl>
                                          <p:spTgt spid="33"/>
                                        </p:tgtEl>
                                      </p:cBhvr>
                                    </p:animEffect>
                                  </p:childTnLst>
                                  <p:subTnLst>
                                    <p:audio>
                                      <p:cMediaNode>
                                        <p:cTn display="0" masterRel="sameClick">
                                          <p:stCondLst>
                                            <p:cond evt="begin" delay="0">
                                              <p:tn val="93"/>
                                            </p:cond>
                                          </p:stCondLst>
                                          <p:endCondLst>
                                            <p:cond evt="onStopAudio" delay="0">
                                              <p:tgtEl>
                                                <p:sldTgt/>
                                              </p:tgtEl>
                                            </p:cond>
                                          </p:endCondLst>
                                        </p:cTn>
                                        <p:tgtEl>
                                          <p:sndTgt r:embed="rId5" name="applause.wav"/>
                                        </p:tgtEl>
                                      </p:cMediaNode>
                                    </p:audio>
                                  </p:subTnLst>
                                </p:cTn>
                              </p:par>
                            </p:childTnLst>
                          </p:cTn>
                        </p:par>
                      </p:childTnLst>
                    </p:cTn>
                  </p:par>
                  <p:par>
                    <p:cTn id="96" fill="hold">
                      <p:stCondLst>
                        <p:cond delay="indefinite"/>
                      </p:stCondLst>
                      <p:childTnLst>
                        <p:par>
                          <p:cTn id="97" fill="hold">
                            <p:stCondLst>
                              <p:cond delay="0"/>
                            </p:stCondLst>
                            <p:childTnLst>
                              <p:par>
                                <p:cTn id="98" presetID="10" presetClass="exit" presetSubtype="0" fill="hold" grpId="0" nodeType="clickEffect">
                                  <p:stCondLst>
                                    <p:cond delay="0"/>
                                  </p:stCondLst>
                                  <p:childTnLst>
                                    <p:animEffect transition="out" filter="fade">
                                      <p:cBhvr>
                                        <p:cTn id="99" dur="500"/>
                                        <p:tgtEl>
                                          <p:spTgt spid="34"/>
                                        </p:tgtEl>
                                      </p:cBhvr>
                                    </p:animEffect>
                                    <p:set>
                                      <p:cBhvr>
                                        <p:cTn id="100" dur="1" fill="hold">
                                          <p:stCondLst>
                                            <p:cond delay="499"/>
                                          </p:stCondLst>
                                        </p:cTn>
                                        <p:tgtEl>
                                          <p:spTgt spid="34"/>
                                        </p:tgtEl>
                                        <p:attrNameLst>
                                          <p:attrName>style.visibility</p:attrName>
                                        </p:attrNameLst>
                                      </p:cBhvr>
                                      <p:to>
                                        <p:strVal val="hidden"/>
                                      </p:to>
                                    </p:set>
                                  </p:childTnLst>
                                </p:cTn>
                              </p:par>
                            </p:childTnLst>
                          </p:cTn>
                        </p:par>
                      </p:childTnLst>
                    </p:cTn>
                  </p:par>
                </p:childTnLst>
              </p:cTn>
              <p:nextCondLst>
                <p:cond evt="onClick" delay="0">
                  <p:tgtEl>
                    <p:spTgt spid="34"/>
                  </p:tgtEl>
                </p:cond>
              </p:nextCondLst>
            </p:seq>
            <p:seq concurrent="1" nextAc="seek">
              <p:cTn id="101" restart="whenNotActive" fill="hold" evtFilter="cancelBubble" nodeType="interactiveSeq">
                <p:stCondLst>
                  <p:cond evt="onClick" delay="0">
                    <p:tgtEl>
                      <p:spTgt spid="36"/>
                    </p:tgtEl>
                  </p:cond>
                </p:stCondLst>
                <p:endSync evt="end" delay="0">
                  <p:rtn val="all"/>
                </p:endSync>
                <p:childTnLst>
                  <p:par>
                    <p:cTn id="102" fill="hold">
                      <p:stCondLst>
                        <p:cond delay="0"/>
                      </p:stCondLst>
                      <p:childTnLst>
                        <p:par>
                          <p:cTn id="103" fill="hold">
                            <p:stCondLst>
                              <p:cond delay="0"/>
                            </p:stCondLst>
                            <p:childTnLst>
                              <p:par>
                                <p:cTn id="104" presetID="22" presetClass="entr" presetSubtype="1" fill="hold" grpId="0" nodeType="clickEffect">
                                  <p:stCondLst>
                                    <p:cond delay="0"/>
                                  </p:stCondLst>
                                  <p:childTnLst>
                                    <p:set>
                                      <p:cBhvr>
                                        <p:cTn id="105" dur="1" fill="hold">
                                          <p:stCondLst>
                                            <p:cond delay="0"/>
                                          </p:stCondLst>
                                        </p:cTn>
                                        <p:tgtEl>
                                          <p:spTgt spid="19"/>
                                        </p:tgtEl>
                                        <p:attrNameLst>
                                          <p:attrName>style.visibility</p:attrName>
                                        </p:attrNameLst>
                                      </p:cBhvr>
                                      <p:to>
                                        <p:strVal val="visible"/>
                                      </p:to>
                                    </p:set>
                                    <p:animEffect transition="in" filter="wipe(up)">
                                      <p:cBhvr>
                                        <p:cTn id="106" dur="500"/>
                                        <p:tgtEl>
                                          <p:spTgt spid="19"/>
                                        </p:tgtEl>
                                      </p:cBhvr>
                                    </p:animEffect>
                                  </p:childTnLst>
                                  <p:subTnLst>
                                    <p:audio>
                                      <p:cMediaNode>
                                        <p:cTn display="0" masterRel="sameClick">
                                          <p:stCondLst>
                                            <p:cond evt="begin" delay="0">
                                              <p:tn val="104"/>
                                            </p:cond>
                                          </p:stCondLst>
                                          <p:endCondLst>
                                            <p:cond evt="onStopAudio" delay="0">
                                              <p:tgtEl>
                                                <p:sldTgt/>
                                              </p:tgtEl>
                                            </p:cond>
                                          </p:endCondLst>
                                        </p:cTn>
                                        <p:tgtEl>
                                          <p:sndTgt r:embed="rId5" name="applause.wav"/>
                                        </p:tgtEl>
                                      </p:cMediaNode>
                                    </p:audio>
                                  </p:subTnLst>
                                </p:cTn>
                              </p:par>
                            </p:childTnLst>
                          </p:cTn>
                        </p:par>
                      </p:childTnLst>
                    </p:cTn>
                  </p:par>
                  <p:par>
                    <p:cTn id="107" fill="hold">
                      <p:stCondLst>
                        <p:cond delay="indefinite"/>
                      </p:stCondLst>
                      <p:childTnLst>
                        <p:par>
                          <p:cTn id="108" fill="hold">
                            <p:stCondLst>
                              <p:cond delay="0"/>
                            </p:stCondLst>
                            <p:childTnLst>
                              <p:par>
                                <p:cTn id="109" presetID="10" presetClass="exit" presetSubtype="0" fill="hold" grpId="0" nodeType="clickEffect">
                                  <p:stCondLst>
                                    <p:cond delay="0"/>
                                  </p:stCondLst>
                                  <p:childTnLst>
                                    <p:animEffect transition="out" filter="fade">
                                      <p:cBhvr>
                                        <p:cTn id="110" dur="500"/>
                                        <p:tgtEl>
                                          <p:spTgt spid="36"/>
                                        </p:tgtEl>
                                      </p:cBhvr>
                                    </p:animEffect>
                                    <p:set>
                                      <p:cBhvr>
                                        <p:cTn id="111"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12" restart="whenNotActive" fill="hold" evtFilter="cancelBubble" nodeType="interactiveSeq">
                <p:stCondLst>
                  <p:cond evt="onClick" delay="0">
                    <p:tgtEl>
                      <p:spTgt spid="37"/>
                    </p:tgtEl>
                  </p:cond>
                </p:stCondLst>
                <p:endSync evt="end" delay="0">
                  <p:rtn val="all"/>
                </p:endSync>
                <p:childTnLst>
                  <p:par>
                    <p:cTn id="113" fill="hold">
                      <p:stCondLst>
                        <p:cond delay="0"/>
                      </p:stCondLst>
                      <p:childTnLst>
                        <p:par>
                          <p:cTn id="114" fill="hold">
                            <p:stCondLst>
                              <p:cond delay="0"/>
                            </p:stCondLst>
                            <p:childTnLst>
                              <p:par>
                                <p:cTn id="115" presetID="22" presetClass="entr" presetSubtype="1" fill="hold" grpId="0" nodeType="clickEffect">
                                  <p:stCondLst>
                                    <p:cond delay="0"/>
                                  </p:stCondLst>
                                  <p:childTnLst>
                                    <p:set>
                                      <p:cBhvr>
                                        <p:cTn id="116" dur="1" fill="hold">
                                          <p:stCondLst>
                                            <p:cond delay="0"/>
                                          </p:stCondLst>
                                        </p:cTn>
                                        <p:tgtEl>
                                          <p:spTgt spid="20"/>
                                        </p:tgtEl>
                                        <p:attrNameLst>
                                          <p:attrName>style.visibility</p:attrName>
                                        </p:attrNameLst>
                                      </p:cBhvr>
                                      <p:to>
                                        <p:strVal val="visible"/>
                                      </p:to>
                                    </p:set>
                                    <p:animEffect transition="in" filter="wipe(up)">
                                      <p:cBhvr>
                                        <p:cTn id="117" dur="500"/>
                                        <p:tgtEl>
                                          <p:spTgt spid="20"/>
                                        </p:tgtEl>
                                      </p:cBhvr>
                                    </p:animEffect>
                                  </p:childTnLst>
                                  <p:subTnLst>
                                    <p:audio>
                                      <p:cMediaNode>
                                        <p:cTn display="0" masterRel="sameClick">
                                          <p:stCondLst>
                                            <p:cond evt="begin" delay="0">
                                              <p:tn val="115"/>
                                            </p:cond>
                                          </p:stCondLst>
                                          <p:endCondLst>
                                            <p:cond evt="onStopAudio" delay="0">
                                              <p:tgtEl>
                                                <p:sldTgt/>
                                              </p:tgtEl>
                                            </p:cond>
                                          </p:endCondLst>
                                        </p:cTn>
                                        <p:tgtEl>
                                          <p:sndTgt r:embed="rId5" name="applause.wav"/>
                                        </p:tgtEl>
                                      </p:cMediaNode>
                                    </p:audio>
                                  </p:subTnLst>
                                </p:cTn>
                              </p:par>
                            </p:childTnLst>
                          </p:cTn>
                        </p:par>
                      </p:childTnLst>
                    </p:cTn>
                  </p:par>
                  <p:par>
                    <p:cTn id="118" fill="hold">
                      <p:stCondLst>
                        <p:cond delay="indefinite"/>
                      </p:stCondLst>
                      <p:childTnLst>
                        <p:par>
                          <p:cTn id="119" fill="hold">
                            <p:stCondLst>
                              <p:cond delay="0"/>
                            </p:stCondLst>
                            <p:childTnLst>
                              <p:par>
                                <p:cTn id="120" presetID="10" presetClass="exit" presetSubtype="0" fill="hold" grpId="0" nodeType="clickEffect">
                                  <p:stCondLst>
                                    <p:cond delay="0"/>
                                  </p:stCondLst>
                                  <p:childTnLst>
                                    <p:animEffect transition="out" filter="fade">
                                      <p:cBhvr>
                                        <p:cTn id="121" dur="500"/>
                                        <p:tgtEl>
                                          <p:spTgt spid="37"/>
                                        </p:tgtEl>
                                      </p:cBhvr>
                                    </p:animEffect>
                                    <p:set>
                                      <p:cBhvr>
                                        <p:cTn id="122" dur="1" fill="hold">
                                          <p:stCondLst>
                                            <p:cond delay="499"/>
                                          </p:stCondLst>
                                        </p:cTn>
                                        <p:tgtEl>
                                          <p:spTgt spid="37"/>
                                        </p:tgtEl>
                                        <p:attrNameLst>
                                          <p:attrName>style.visibility</p:attrName>
                                        </p:attrNameLst>
                                      </p:cBhvr>
                                      <p:to>
                                        <p:strVal val="hidden"/>
                                      </p:to>
                                    </p:set>
                                  </p:childTnLst>
                                </p:cTn>
                              </p:par>
                            </p:childTnLst>
                          </p:cTn>
                        </p:par>
                      </p:childTnLst>
                    </p:cTn>
                  </p:par>
                </p:childTnLst>
              </p:cTn>
              <p:nextCondLst>
                <p:cond evt="onClick" delay="0">
                  <p:tgtEl>
                    <p:spTgt spid="37"/>
                  </p:tgtEl>
                </p:cond>
              </p:nextCondLst>
            </p:seq>
            <p:seq concurrent="1" nextAc="seek">
              <p:cTn id="123" restart="whenNotActive" fill="hold" evtFilter="cancelBubble" nodeType="interactiveSeq">
                <p:stCondLst>
                  <p:cond evt="onClick" delay="0">
                    <p:tgtEl>
                      <p:spTgt spid="38"/>
                    </p:tgtEl>
                  </p:cond>
                </p:stCondLst>
                <p:endSync evt="end" delay="0">
                  <p:rtn val="all"/>
                </p:endSync>
                <p:childTnLst>
                  <p:par>
                    <p:cTn id="124" fill="hold">
                      <p:stCondLst>
                        <p:cond delay="0"/>
                      </p:stCondLst>
                      <p:childTnLst>
                        <p:par>
                          <p:cTn id="125" fill="hold">
                            <p:stCondLst>
                              <p:cond delay="0"/>
                            </p:stCondLst>
                            <p:childTnLst>
                              <p:par>
                                <p:cTn id="126" presetID="22" presetClass="entr" presetSubtype="1" fill="hold" grpId="0" nodeType="clickEffect">
                                  <p:stCondLst>
                                    <p:cond delay="0"/>
                                  </p:stCondLst>
                                  <p:childTnLst>
                                    <p:set>
                                      <p:cBhvr>
                                        <p:cTn id="127" dur="1" fill="hold">
                                          <p:stCondLst>
                                            <p:cond delay="0"/>
                                          </p:stCondLst>
                                        </p:cTn>
                                        <p:tgtEl>
                                          <p:spTgt spid="23"/>
                                        </p:tgtEl>
                                        <p:attrNameLst>
                                          <p:attrName>style.visibility</p:attrName>
                                        </p:attrNameLst>
                                      </p:cBhvr>
                                      <p:to>
                                        <p:strVal val="visible"/>
                                      </p:to>
                                    </p:set>
                                    <p:animEffect transition="in" filter="wipe(up)">
                                      <p:cBhvr>
                                        <p:cTn id="128" dur="500"/>
                                        <p:tgtEl>
                                          <p:spTgt spid="23"/>
                                        </p:tgtEl>
                                      </p:cBhvr>
                                    </p:animEffect>
                                  </p:childTnLst>
                                  <p:subTnLst>
                                    <p:audio>
                                      <p:cMediaNode>
                                        <p:cTn display="0" masterRel="sameClick">
                                          <p:stCondLst>
                                            <p:cond evt="begin" delay="0">
                                              <p:tn val="126"/>
                                            </p:cond>
                                          </p:stCondLst>
                                          <p:endCondLst>
                                            <p:cond evt="onStopAudio" delay="0">
                                              <p:tgtEl>
                                                <p:sldTgt/>
                                              </p:tgtEl>
                                            </p:cond>
                                          </p:endCondLst>
                                        </p:cTn>
                                        <p:tgtEl>
                                          <p:sndTgt r:embed="rId5" name="applause.wav"/>
                                        </p:tgtEl>
                                      </p:cMediaNode>
                                    </p:audio>
                                  </p:subTnLst>
                                </p:cTn>
                              </p:par>
                            </p:childTnLst>
                          </p:cTn>
                        </p:par>
                      </p:childTnLst>
                    </p:cTn>
                  </p:par>
                  <p:par>
                    <p:cTn id="129" fill="hold">
                      <p:stCondLst>
                        <p:cond delay="indefinite"/>
                      </p:stCondLst>
                      <p:childTnLst>
                        <p:par>
                          <p:cTn id="130" fill="hold">
                            <p:stCondLst>
                              <p:cond delay="0"/>
                            </p:stCondLst>
                            <p:childTnLst>
                              <p:par>
                                <p:cTn id="131" presetID="10" presetClass="exit" presetSubtype="0" fill="hold" grpId="0" nodeType="clickEffect">
                                  <p:stCondLst>
                                    <p:cond delay="0"/>
                                  </p:stCondLst>
                                  <p:childTnLst>
                                    <p:animEffect transition="out" filter="fade">
                                      <p:cBhvr>
                                        <p:cTn id="132" dur="500"/>
                                        <p:tgtEl>
                                          <p:spTgt spid="38"/>
                                        </p:tgtEl>
                                      </p:cBhvr>
                                    </p:animEffect>
                                    <p:set>
                                      <p:cBhvr>
                                        <p:cTn id="133" dur="1" fill="hold">
                                          <p:stCondLst>
                                            <p:cond delay="499"/>
                                          </p:stCondLst>
                                        </p:cTn>
                                        <p:tgtEl>
                                          <p:spTgt spid="38"/>
                                        </p:tgtEl>
                                        <p:attrNameLst>
                                          <p:attrName>style.visibility</p:attrName>
                                        </p:attrNameLst>
                                      </p:cBhvr>
                                      <p:to>
                                        <p:strVal val="hidden"/>
                                      </p:to>
                                    </p:set>
                                  </p:childTnLst>
                                </p:cTn>
                              </p:par>
                            </p:childTnLst>
                          </p:cTn>
                        </p:par>
                      </p:childTnLst>
                    </p:cTn>
                  </p:par>
                </p:childTnLst>
              </p:cTn>
              <p:nextCondLst>
                <p:cond evt="onClick" delay="0">
                  <p:tgtEl>
                    <p:spTgt spid="38"/>
                  </p:tgtEl>
                </p:cond>
              </p:nextCondLst>
            </p:seq>
            <p:seq concurrent="1" nextAc="seek">
              <p:cTn id="134" restart="whenNotActive" fill="hold" evtFilter="cancelBubble" nodeType="interactiveSeq">
                <p:stCondLst>
                  <p:cond evt="onClick" delay="0">
                    <p:tgtEl>
                      <p:spTgt spid="41"/>
                    </p:tgtEl>
                  </p:cond>
                </p:stCondLst>
                <p:endSync evt="end" delay="0">
                  <p:rtn val="all"/>
                </p:endSync>
                <p:childTnLst>
                  <p:par>
                    <p:cTn id="135" fill="hold">
                      <p:stCondLst>
                        <p:cond delay="0"/>
                      </p:stCondLst>
                      <p:childTnLst>
                        <p:par>
                          <p:cTn id="136" fill="hold">
                            <p:stCondLst>
                              <p:cond delay="0"/>
                            </p:stCondLst>
                            <p:childTnLst>
                              <p:par>
                                <p:cTn id="137" presetID="22" presetClass="entr" presetSubtype="1" fill="hold" nodeType="clickEffect">
                                  <p:stCondLst>
                                    <p:cond delay="0"/>
                                  </p:stCondLst>
                                  <p:childTnLst>
                                    <p:set>
                                      <p:cBhvr>
                                        <p:cTn id="138" dur="1" fill="hold">
                                          <p:stCondLst>
                                            <p:cond delay="0"/>
                                          </p:stCondLst>
                                        </p:cTn>
                                        <p:tgtEl>
                                          <p:spTgt spid="25"/>
                                        </p:tgtEl>
                                        <p:attrNameLst>
                                          <p:attrName>style.visibility</p:attrName>
                                        </p:attrNameLst>
                                      </p:cBhvr>
                                      <p:to>
                                        <p:strVal val="visible"/>
                                      </p:to>
                                    </p:set>
                                    <p:animEffect transition="in" filter="wipe(up)">
                                      <p:cBhvr>
                                        <p:cTn id="139" dur="500"/>
                                        <p:tgtEl>
                                          <p:spTgt spid="25"/>
                                        </p:tgtEl>
                                      </p:cBhvr>
                                    </p:animEffect>
                                  </p:childTnLst>
                                  <p:subTnLst>
                                    <p:audio>
                                      <p:cMediaNode>
                                        <p:cTn display="0" masterRel="sameClick">
                                          <p:stCondLst>
                                            <p:cond evt="begin" delay="0">
                                              <p:tn val="137"/>
                                            </p:cond>
                                          </p:stCondLst>
                                          <p:endCondLst>
                                            <p:cond evt="onStopAudio" delay="0">
                                              <p:tgtEl>
                                                <p:sldTgt/>
                                              </p:tgtEl>
                                            </p:cond>
                                          </p:endCondLst>
                                        </p:cTn>
                                        <p:tgtEl>
                                          <p:sndTgt r:embed="rId5" name="applause.wav"/>
                                        </p:tgtEl>
                                      </p:cMediaNode>
                                    </p:audio>
                                  </p:subTnLst>
                                </p:cTn>
                              </p:par>
                            </p:childTnLst>
                          </p:cTn>
                        </p:par>
                      </p:childTnLst>
                    </p:cTn>
                  </p:par>
                  <p:par>
                    <p:cTn id="140" fill="hold">
                      <p:stCondLst>
                        <p:cond delay="indefinite"/>
                      </p:stCondLst>
                      <p:childTnLst>
                        <p:par>
                          <p:cTn id="141" fill="hold">
                            <p:stCondLst>
                              <p:cond delay="0"/>
                            </p:stCondLst>
                            <p:childTnLst>
                              <p:par>
                                <p:cTn id="142" presetID="10" presetClass="exit" presetSubtype="0" fill="hold" grpId="0" nodeType="clickEffect">
                                  <p:stCondLst>
                                    <p:cond delay="0"/>
                                  </p:stCondLst>
                                  <p:childTnLst>
                                    <p:animEffect transition="out" filter="fade">
                                      <p:cBhvr>
                                        <p:cTn id="143" dur="500"/>
                                        <p:tgtEl>
                                          <p:spTgt spid="41"/>
                                        </p:tgtEl>
                                      </p:cBhvr>
                                    </p:animEffect>
                                    <p:set>
                                      <p:cBhvr>
                                        <p:cTn id="144" dur="1" fill="hold">
                                          <p:stCondLst>
                                            <p:cond delay="499"/>
                                          </p:stCondLst>
                                        </p:cTn>
                                        <p:tgtEl>
                                          <p:spTgt spid="41"/>
                                        </p:tgtEl>
                                        <p:attrNameLst>
                                          <p:attrName>style.visibility</p:attrName>
                                        </p:attrNameLst>
                                      </p:cBhvr>
                                      <p:to>
                                        <p:strVal val="hidden"/>
                                      </p:to>
                                    </p:set>
                                  </p:childTnLst>
                                </p:cTn>
                              </p:par>
                            </p:childTnLst>
                          </p:cTn>
                        </p:par>
                      </p:childTnLst>
                    </p:cTn>
                  </p:par>
                </p:childTnLst>
              </p:cTn>
              <p:nextCondLst>
                <p:cond evt="onClick" delay="0">
                  <p:tgtEl>
                    <p:spTgt spid="41"/>
                  </p:tgtEl>
                </p:cond>
              </p:nextCondLst>
            </p:seq>
            <p:seq concurrent="1" nextAc="seek">
              <p:cTn id="145" restart="whenNotActive" fill="hold" evtFilter="cancelBubble" nodeType="interactiveSeq">
                <p:stCondLst>
                  <p:cond evt="onClick" delay="0">
                    <p:tgtEl>
                      <p:spTgt spid="42"/>
                    </p:tgtEl>
                  </p:cond>
                </p:stCondLst>
                <p:endSync evt="end" delay="0">
                  <p:rtn val="all"/>
                </p:endSync>
                <p:childTnLst>
                  <p:par>
                    <p:cTn id="146" fill="hold">
                      <p:stCondLst>
                        <p:cond delay="0"/>
                      </p:stCondLst>
                      <p:childTnLst>
                        <p:par>
                          <p:cTn id="147" fill="hold">
                            <p:stCondLst>
                              <p:cond delay="0"/>
                            </p:stCondLst>
                            <p:childTnLst>
                              <p:par>
                                <p:cTn id="148" presetID="22" presetClass="entr" presetSubtype="1" fill="hold" nodeType="clickEffect">
                                  <p:stCondLst>
                                    <p:cond delay="0"/>
                                  </p:stCondLst>
                                  <p:childTnLst>
                                    <p:set>
                                      <p:cBhvr>
                                        <p:cTn id="149" dur="1" fill="hold">
                                          <p:stCondLst>
                                            <p:cond delay="0"/>
                                          </p:stCondLst>
                                        </p:cTn>
                                        <p:tgtEl>
                                          <p:spTgt spid="29"/>
                                        </p:tgtEl>
                                        <p:attrNameLst>
                                          <p:attrName>style.visibility</p:attrName>
                                        </p:attrNameLst>
                                      </p:cBhvr>
                                      <p:to>
                                        <p:strVal val="visible"/>
                                      </p:to>
                                    </p:set>
                                    <p:animEffect transition="in" filter="wipe(up)">
                                      <p:cBhvr>
                                        <p:cTn id="150" dur="500"/>
                                        <p:tgtEl>
                                          <p:spTgt spid="29"/>
                                        </p:tgtEl>
                                      </p:cBhvr>
                                    </p:animEffect>
                                  </p:childTnLst>
                                  <p:subTnLst>
                                    <p:audio>
                                      <p:cMediaNode>
                                        <p:cTn display="0" masterRel="sameClick">
                                          <p:stCondLst>
                                            <p:cond evt="begin" delay="0">
                                              <p:tn val="148"/>
                                            </p:cond>
                                          </p:stCondLst>
                                          <p:endCondLst>
                                            <p:cond evt="onStopAudio" delay="0">
                                              <p:tgtEl>
                                                <p:sldTgt/>
                                              </p:tgtEl>
                                            </p:cond>
                                          </p:endCondLst>
                                        </p:cTn>
                                        <p:tgtEl>
                                          <p:sndTgt r:embed="rId5" name="applause.wav"/>
                                        </p:tgtEl>
                                      </p:cMediaNode>
                                    </p:audio>
                                  </p:subTnLst>
                                </p:cTn>
                              </p:par>
                            </p:childTnLst>
                          </p:cTn>
                        </p:par>
                      </p:childTnLst>
                    </p:cTn>
                  </p:par>
                  <p:par>
                    <p:cTn id="151" fill="hold">
                      <p:stCondLst>
                        <p:cond delay="indefinite"/>
                      </p:stCondLst>
                      <p:childTnLst>
                        <p:par>
                          <p:cTn id="152" fill="hold">
                            <p:stCondLst>
                              <p:cond delay="0"/>
                            </p:stCondLst>
                            <p:childTnLst>
                              <p:par>
                                <p:cTn id="153" presetID="10" presetClass="exit" presetSubtype="0" fill="hold" grpId="0" nodeType="clickEffect">
                                  <p:stCondLst>
                                    <p:cond delay="0"/>
                                  </p:stCondLst>
                                  <p:childTnLst>
                                    <p:animEffect transition="out" filter="fade">
                                      <p:cBhvr>
                                        <p:cTn id="154" dur="500"/>
                                        <p:tgtEl>
                                          <p:spTgt spid="42"/>
                                        </p:tgtEl>
                                      </p:cBhvr>
                                    </p:animEffect>
                                    <p:set>
                                      <p:cBhvr>
                                        <p:cTn id="155" dur="1" fill="hold">
                                          <p:stCondLst>
                                            <p:cond delay="499"/>
                                          </p:stCondLst>
                                        </p:cTn>
                                        <p:tgtEl>
                                          <p:spTgt spid="42"/>
                                        </p:tgtEl>
                                        <p:attrNameLst>
                                          <p:attrName>style.visibility</p:attrName>
                                        </p:attrNameLst>
                                      </p:cBhvr>
                                      <p:to>
                                        <p:strVal val="hidden"/>
                                      </p:to>
                                    </p:set>
                                  </p:childTnLst>
                                </p:cTn>
                              </p:par>
                            </p:childTnLst>
                          </p:cTn>
                        </p:par>
                      </p:childTnLst>
                    </p:cTn>
                  </p:par>
                </p:childTnLst>
              </p:cTn>
              <p:nextCondLst>
                <p:cond evt="onClick" delay="0">
                  <p:tgtEl>
                    <p:spTgt spid="42"/>
                  </p:tgtEl>
                </p:cond>
              </p:nextCondLst>
            </p:seq>
            <p:seq concurrent="1" nextAc="seek">
              <p:cTn id="156" restart="whenNotActive" fill="hold" evtFilter="cancelBubble" nodeType="interactiveSeq">
                <p:stCondLst>
                  <p:cond evt="onClick" delay="0">
                    <p:tgtEl>
                      <p:spTgt spid="43"/>
                    </p:tgtEl>
                  </p:cond>
                </p:stCondLst>
                <p:endSync evt="end" delay="0">
                  <p:rtn val="all"/>
                </p:endSync>
                <p:childTnLst>
                  <p:par>
                    <p:cTn id="157" fill="hold">
                      <p:stCondLst>
                        <p:cond delay="0"/>
                      </p:stCondLst>
                      <p:childTnLst>
                        <p:par>
                          <p:cTn id="158" fill="hold">
                            <p:stCondLst>
                              <p:cond delay="0"/>
                            </p:stCondLst>
                            <p:childTnLst>
                              <p:par>
                                <p:cTn id="159" presetID="22" presetClass="entr" presetSubtype="1" fill="hold" grpId="0" nodeType="clickEffect">
                                  <p:stCondLst>
                                    <p:cond delay="0"/>
                                  </p:stCondLst>
                                  <p:childTnLst>
                                    <p:set>
                                      <p:cBhvr>
                                        <p:cTn id="160" dur="1" fill="hold">
                                          <p:stCondLst>
                                            <p:cond delay="0"/>
                                          </p:stCondLst>
                                        </p:cTn>
                                        <p:tgtEl>
                                          <p:spTgt spid="24"/>
                                        </p:tgtEl>
                                        <p:attrNameLst>
                                          <p:attrName>style.visibility</p:attrName>
                                        </p:attrNameLst>
                                      </p:cBhvr>
                                      <p:to>
                                        <p:strVal val="visible"/>
                                      </p:to>
                                    </p:set>
                                    <p:animEffect transition="in" filter="wipe(up)">
                                      <p:cBhvr>
                                        <p:cTn id="161" dur="500"/>
                                        <p:tgtEl>
                                          <p:spTgt spid="24"/>
                                        </p:tgtEl>
                                      </p:cBhvr>
                                    </p:animEffect>
                                  </p:childTnLst>
                                  <p:subTnLst>
                                    <p:audio>
                                      <p:cMediaNode>
                                        <p:cTn display="0" masterRel="sameClick">
                                          <p:stCondLst>
                                            <p:cond evt="begin" delay="0">
                                              <p:tn val="159"/>
                                            </p:cond>
                                          </p:stCondLst>
                                          <p:endCondLst>
                                            <p:cond evt="onStopAudio" delay="0">
                                              <p:tgtEl>
                                                <p:sldTgt/>
                                              </p:tgtEl>
                                            </p:cond>
                                          </p:endCondLst>
                                        </p:cTn>
                                        <p:tgtEl>
                                          <p:sndTgt r:embed="rId5" name="applause.wav"/>
                                        </p:tgtEl>
                                      </p:cMediaNode>
                                    </p:audio>
                                  </p:subTnLst>
                                </p:cTn>
                              </p:par>
                            </p:childTnLst>
                          </p:cTn>
                        </p:par>
                      </p:childTnLst>
                    </p:cTn>
                  </p:par>
                  <p:par>
                    <p:cTn id="162" fill="hold">
                      <p:stCondLst>
                        <p:cond delay="indefinite"/>
                      </p:stCondLst>
                      <p:childTnLst>
                        <p:par>
                          <p:cTn id="163" fill="hold">
                            <p:stCondLst>
                              <p:cond delay="0"/>
                            </p:stCondLst>
                            <p:childTnLst>
                              <p:par>
                                <p:cTn id="164" presetID="10" presetClass="exit" presetSubtype="0" fill="hold" grpId="0" nodeType="clickEffect">
                                  <p:stCondLst>
                                    <p:cond delay="0"/>
                                  </p:stCondLst>
                                  <p:childTnLst>
                                    <p:animEffect transition="out" filter="fade">
                                      <p:cBhvr>
                                        <p:cTn id="165" dur="500"/>
                                        <p:tgtEl>
                                          <p:spTgt spid="43"/>
                                        </p:tgtEl>
                                      </p:cBhvr>
                                    </p:animEffect>
                                    <p:set>
                                      <p:cBhvr>
                                        <p:cTn id="166" dur="1" fill="hold">
                                          <p:stCondLst>
                                            <p:cond delay="499"/>
                                          </p:stCondLst>
                                        </p:cTn>
                                        <p:tgtEl>
                                          <p:spTgt spid="43"/>
                                        </p:tgtEl>
                                        <p:attrNameLst>
                                          <p:attrName>style.visibility</p:attrName>
                                        </p:attrNameLst>
                                      </p:cBhvr>
                                      <p:to>
                                        <p:strVal val="hidden"/>
                                      </p:to>
                                    </p:set>
                                  </p:childTnLst>
                                </p:cTn>
                              </p:par>
                            </p:childTnLst>
                          </p:cTn>
                        </p:par>
                      </p:childTnLst>
                    </p:cTn>
                  </p:par>
                </p:childTnLst>
              </p:cTn>
              <p:nextCondLst>
                <p:cond evt="onClick" delay="0">
                  <p:tgtEl>
                    <p:spTgt spid="43"/>
                  </p:tgtEl>
                </p:cond>
              </p:nextCondLst>
            </p:seq>
            <p:seq concurrent="1" nextAc="seek">
              <p:cTn id="167" restart="whenNotActive" fill="hold" evtFilter="cancelBubble" nodeType="interactiveSeq">
                <p:stCondLst>
                  <p:cond evt="onClick" delay="0">
                    <p:tgtEl>
                      <p:spTgt spid="44"/>
                    </p:tgtEl>
                  </p:cond>
                </p:stCondLst>
                <p:endSync evt="end" delay="0">
                  <p:rtn val="all"/>
                </p:endSync>
                <p:childTnLst>
                  <p:par>
                    <p:cTn id="168" fill="hold">
                      <p:stCondLst>
                        <p:cond delay="0"/>
                      </p:stCondLst>
                      <p:childTnLst>
                        <p:par>
                          <p:cTn id="169" fill="hold">
                            <p:stCondLst>
                              <p:cond delay="0"/>
                            </p:stCondLst>
                            <p:childTnLst>
                              <p:par>
                                <p:cTn id="170" presetID="22" presetClass="entr" presetSubtype="1" fill="hold" grpId="0" nodeType="clickEffect">
                                  <p:stCondLst>
                                    <p:cond delay="0"/>
                                  </p:stCondLst>
                                  <p:childTnLst>
                                    <p:set>
                                      <p:cBhvr>
                                        <p:cTn id="171" dur="1" fill="hold">
                                          <p:stCondLst>
                                            <p:cond delay="0"/>
                                          </p:stCondLst>
                                        </p:cTn>
                                        <p:tgtEl>
                                          <p:spTgt spid="21"/>
                                        </p:tgtEl>
                                        <p:attrNameLst>
                                          <p:attrName>style.visibility</p:attrName>
                                        </p:attrNameLst>
                                      </p:cBhvr>
                                      <p:to>
                                        <p:strVal val="visible"/>
                                      </p:to>
                                    </p:set>
                                    <p:animEffect transition="in" filter="wipe(up)">
                                      <p:cBhvr>
                                        <p:cTn id="172" dur="500"/>
                                        <p:tgtEl>
                                          <p:spTgt spid="21"/>
                                        </p:tgtEl>
                                      </p:cBhvr>
                                    </p:animEffect>
                                  </p:childTnLst>
                                  <p:subTnLst>
                                    <p:audio>
                                      <p:cMediaNode>
                                        <p:cTn display="0" masterRel="sameClick">
                                          <p:stCondLst>
                                            <p:cond evt="begin" delay="0">
                                              <p:tn val="170"/>
                                            </p:cond>
                                          </p:stCondLst>
                                          <p:endCondLst>
                                            <p:cond evt="onStopAudio" delay="0">
                                              <p:tgtEl>
                                                <p:sldTgt/>
                                              </p:tgtEl>
                                            </p:cond>
                                          </p:endCondLst>
                                        </p:cTn>
                                        <p:tgtEl>
                                          <p:sndTgt r:embed="rId5" name="applause.wav"/>
                                        </p:tgtEl>
                                      </p:cMediaNode>
                                    </p:audio>
                                  </p:subTnLst>
                                </p:cTn>
                              </p:par>
                            </p:childTnLst>
                          </p:cTn>
                        </p:par>
                      </p:childTnLst>
                    </p:cTn>
                  </p:par>
                  <p:par>
                    <p:cTn id="173" fill="hold">
                      <p:stCondLst>
                        <p:cond delay="indefinite"/>
                      </p:stCondLst>
                      <p:childTnLst>
                        <p:par>
                          <p:cTn id="174" fill="hold">
                            <p:stCondLst>
                              <p:cond delay="0"/>
                            </p:stCondLst>
                            <p:childTnLst>
                              <p:par>
                                <p:cTn id="175" presetID="10" presetClass="exit" presetSubtype="0" fill="hold" grpId="0" nodeType="clickEffect">
                                  <p:stCondLst>
                                    <p:cond delay="0"/>
                                  </p:stCondLst>
                                  <p:childTnLst>
                                    <p:animEffect transition="out" filter="fade">
                                      <p:cBhvr>
                                        <p:cTn id="176" dur="500"/>
                                        <p:tgtEl>
                                          <p:spTgt spid="44"/>
                                        </p:tgtEl>
                                      </p:cBhvr>
                                    </p:animEffect>
                                    <p:set>
                                      <p:cBhvr>
                                        <p:cTn id="177"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178" restart="whenNotActive" fill="hold" evtFilter="cancelBubble" nodeType="interactiveSeq">
                <p:stCondLst>
                  <p:cond evt="onClick" delay="0">
                    <p:tgtEl>
                      <p:spTgt spid="45"/>
                    </p:tgtEl>
                  </p:cond>
                </p:stCondLst>
                <p:endSync evt="end" delay="0">
                  <p:rtn val="all"/>
                </p:endSync>
                <p:childTnLst>
                  <p:par>
                    <p:cTn id="179" fill="hold">
                      <p:stCondLst>
                        <p:cond delay="0"/>
                      </p:stCondLst>
                      <p:childTnLst>
                        <p:par>
                          <p:cTn id="180" fill="hold">
                            <p:stCondLst>
                              <p:cond delay="0"/>
                            </p:stCondLst>
                            <p:childTnLst>
                              <p:par>
                                <p:cTn id="181" presetID="22" presetClass="entr" presetSubtype="1" fill="hold" grpId="0" nodeType="clickEffect">
                                  <p:stCondLst>
                                    <p:cond delay="0"/>
                                  </p:stCondLst>
                                  <p:childTnLst>
                                    <p:set>
                                      <p:cBhvr>
                                        <p:cTn id="182" dur="1" fill="hold">
                                          <p:stCondLst>
                                            <p:cond delay="0"/>
                                          </p:stCondLst>
                                        </p:cTn>
                                        <p:tgtEl>
                                          <p:spTgt spid="22"/>
                                        </p:tgtEl>
                                        <p:attrNameLst>
                                          <p:attrName>style.visibility</p:attrName>
                                        </p:attrNameLst>
                                      </p:cBhvr>
                                      <p:to>
                                        <p:strVal val="visible"/>
                                      </p:to>
                                    </p:set>
                                    <p:animEffect transition="in" filter="wipe(up)">
                                      <p:cBhvr>
                                        <p:cTn id="183" dur="500"/>
                                        <p:tgtEl>
                                          <p:spTgt spid="22"/>
                                        </p:tgtEl>
                                      </p:cBhvr>
                                    </p:animEffect>
                                  </p:childTnLst>
                                  <p:subTnLst>
                                    <p:audio>
                                      <p:cMediaNode>
                                        <p:cTn display="0" masterRel="sameClick">
                                          <p:stCondLst>
                                            <p:cond evt="begin" delay="0">
                                              <p:tn val="181"/>
                                            </p:cond>
                                          </p:stCondLst>
                                          <p:endCondLst>
                                            <p:cond evt="onStopAudio" delay="0">
                                              <p:tgtEl>
                                                <p:sldTgt/>
                                              </p:tgtEl>
                                            </p:cond>
                                          </p:endCondLst>
                                        </p:cTn>
                                        <p:tgtEl>
                                          <p:sndTgt r:embed="rId5" name="applause.wav"/>
                                        </p:tgtEl>
                                      </p:cMediaNode>
                                    </p:audio>
                                  </p:subTnLst>
                                </p:cTn>
                              </p:par>
                            </p:childTnLst>
                          </p:cTn>
                        </p:par>
                      </p:childTnLst>
                    </p:cTn>
                  </p:par>
                  <p:par>
                    <p:cTn id="184" fill="hold">
                      <p:stCondLst>
                        <p:cond delay="indefinite"/>
                      </p:stCondLst>
                      <p:childTnLst>
                        <p:par>
                          <p:cTn id="185" fill="hold">
                            <p:stCondLst>
                              <p:cond delay="0"/>
                            </p:stCondLst>
                            <p:childTnLst>
                              <p:par>
                                <p:cTn id="186" presetID="10" presetClass="exit" presetSubtype="0" fill="hold" grpId="0" nodeType="clickEffect">
                                  <p:stCondLst>
                                    <p:cond delay="0"/>
                                  </p:stCondLst>
                                  <p:childTnLst>
                                    <p:animEffect transition="out" filter="fade">
                                      <p:cBhvr>
                                        <p:cTn id="187" dur="500"/>
                                        <p:tgtEl>
                                          <p:spTgt spid="45"/>
                                        </p:tgtEl>
                                      </p:cBhvr>
                                    </p:animEffect>
                                    <p:set>
                                      <p:cBhvr>
                                        <p:cTn id="188"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189" restart="whenNotActive" fill="hold" evtFilter="cancelBubble" nodeType="interactiveSeq">
                <p:stCondLst>
                  <p:cond evt="onClick" delay="0">
                    <p:tgtEl>
                      <p:spTgt spid="46"/>
                    </p:tgtEl>
                  </p:cond>
                </p:stCondLst>
                <p:endSync evt="end" delay="0">
                  <p:rtn val="all"/>
                </p:endSync>
                <p:childTnLst>
                  <p:par>
                    <p:cTn id="190" fill="hold">
                      <p:stCondLst>
                        <p:cond delay="0"/>
                      </p:stCondLst>
                      <p:childTnLst>
                        <p:par>
                          <p:cTn id="191" fill="hold">
                            <p:stCondLst>
                              <p:cond delay="0"/>
                            </p:stCondLst>
                            <p:childTnLst>
                              <p:par>
                                <p:cTn id="192" presetID="2" presetClass="mediacall" presetSubtype="0" fill="hold" nodeType="clickEffect">
                                  <p:stCondLst>
                                    <p:cond delay="0"/>
                                  </p:stCondLst>
                                  <p:childTnLst>
                                    <p:cmd type="call" cmd="togglePause">
                                      <p:cBhvr>
                                        <p:cTn id="193" dur="1" fill="hold"/>
                                        <p:tgtEl>
                                          <p:spTgt spid="46"/>
                                        </p:tgtEl>
                                      </p:cBhvr>
                                    </p:cmd>
                                  </p:childTnLst>
                                </p:cTn>
                              </p:par>
                            </p:childTnLst>
                          </p:cTn>
                        </p:par>
                      </p:childTnLst>
                    </p:cTn>
                  </p:par>
                </p:childTnLst>
              </p:cTn>
              <p:nextCondLst>
                <p:cond evt="onClick" delay="0">
                  <p:tgtEl>
                    <p:spTgt spid="46"/>
                  </p:tgtEl>
                </p:cond>
              </p:nextCondLst>
            </p:seq>
            <p:video>
              <p:cMediaNode vol="80000">
                <p:cTn id="194" fill="hold" display="0">
                  <p:stCondLst>
                    <p:cond delay="indefinite"/>
                  </p:stCondLst>
                </p:cTn>
                <p:tgtEl>
                  <p:spTgt spid="46"/>
                </p:tgtEl>
              </p:cMediaNode>
            </p:video>
          </p:childTnLst>
        </p:cTn>
      </p:par>
    </p:tnLst>
    <p:bldLst>
      <p:bldP spid="18" grpId="0" animBg="1"/>
      <p:bldP spid="19" grpId="0" animBg="1"/>
      <p:bldP spid="20" grpId="0" animBg="1"/>
      <p:bldP spid="21" grpId="0" animBg="1"/>
      <p:bldP spid="22" grpId="0" animBg="1"/>
      <p:bldP spid="23" grpId="0" animBg="1"/>
      <p:bldP spid="24" grpId="0" animBg="1"/>
      <p:bldP spid="32" grpId="0" animBg="1"/>
      <p:bldP spid="33" grpId="0" animBg="1"/>
      <p:bldP spid="34" grpId="0" animBg="1"/>
      <p:bldP spid="34" grpId="1" animBg="1"/>
      <p:bldP spid="36" grpId="0" animBg="1"/>
      <p:bldP spid="36" grpId="1" animBg="1"/>
      <p:bldP spid="37" grpId="0" animBg="1"/>
      <p:bldP spid="37" grpId="1" animBg="1"/>
      <p:bldP spid="38" grpId="0" animBg="1"/>
      <p:bldP spid="38" grpId="1" animBg="1"/>
      <p:bldP spid="39" grpId="0" animBg="1"/>
      <p:bldP spid="39" grpId="1" animBg="1"/>
      <p:bldP spid="40" grpId="0" animBg="1"/>
      <p:bldP spid="40" grpId="1" animBg="1"/>
      <p:bldP spid="41" grpId="0" animBg="1"/>
      <p:bldP spid="41" grpId="1" animBg="1"/>
      <p:bldP spid="42" grpId="0" animBg="1"/>
      <p:bldP spid="42" grpId="1" animBg="1"/>
      <p:bldP spid="43" grpId="0" animBg="1"/>
      <p:bldP spid="43" grpId="1" animBg="1"/>
      <p:bldP spid="44" grpId="0" animBg="1"/>
      <p:bldP spid="44" grpId="1" animBg="1"/>
      <p:bldP spid="45" grpId="0" animBg="1"/>
      <p:bldP spid="45"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C3C67FF-2FB6-470B-A638-9E5CD0E05AE3}"/>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5000" b="96625" l="10000" r="90000">
                        <a14:foregroundMark x1="34556" y1="5375" x2="65444" y2="7750"/>
                        <a14:foregroundMark x1="68556" y1="6125" x2="55778" y2="750"/>
                        <a14:foregroundMark x1="55778" y1="750" x2="38333" y2="1500"/>
                        <a14:foregroundMark x1="34802" y1="3418" x2="31889" y2="5000"/>
                        <a14:foregroundMark x1="38333" y1="1500" x2="36190" y2="2664"/>
                        <a14:foregroundMark x1="31889" y1="5000" x2="31889" y2="5000"/>
                        <a14:foregroundMark x1="14889" y1="6875" x2="26735" y2="8024"/>
                        <a14:foregroundMark x1="29705" y1="12656" x2="30111" y2="13375"/>
                        <a14:foregroundMark x1="42111" y1="85375" x2="45111" y2="96625"/>
                        <a14:foregroundMark x1="53667" y1="86500" x2="54444" y2="91500"/>
                        <a14:backgroundMark x1="27667" y1="7625" x2="29222" y2="12000"/>
                        <a14:backgroundMark x1="29333" y1="11375" x2="29778" y2="12625"/>
                        <a14:backgroundMark x1="35444" y1="1625" x2="36778" y2="1625"/>
                        <a14:backgroundMark x1="64667" y1="2250" x2="61444" y2="1250"/>
                      </a14:backgroundRemoval>
                    </a14:imgEffect>
                  </a14:imgLayer>
                </a14:imgProps>
              </a:ext>
            </a:extLst>
          </a:blip>
          <a:stretch>
            <a:fillRect/>
          </a:stretch>
        </p:blipFill>
        <p:spPr>
          <a:xfrm>
            <a:off x="3714751" y="1542735"/>
            <a:ext cx="5344688" cy="4750833"/>
          </a:xfrm>
          <a:prstGeom prst="rect">
            <a:avLst/>
          </a:prstGeom>
        </p:spPr>
      </p:pic>
      <p:pic>
        <p:nvPicPr>
          <p:cNvPr id="3" name="Picture 2">
            <a:extLst>
              <a:ext uri="{FF2B5EF4-FFF2-40B4-BE49-F238E27FC236}">
                <a16:creationId xmlns:a16="http://schemas.microsoft.com/office/drawing/2014/main" id="{6CE736AA-6EA0-4897-98CC-AD8DCF405B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5326" y="1151440"/>
            <a:ext cx="3362326" cy="5533424"/>
          </a:xfrm>
          <a:prstGeom prst="rect">
            <a:avLst/>
          </a:prstGeom>
        </p:spPr>
      </p:pic>
      <p:pic>
        <p:nvPicPr>
          <p:cNvPr id="4" name="Picture 3">
            <a:extLst>
              <a:ext uri="{FF2B5EF4-FFF2-40B4-BE49-F238E27FC236}">
                <a16:creationId xmlns:a16="http://schemas.microsoft.com/office/drawing/2014/main" id="{8D82ECE2-C681-4BDD-9337-F1B97843D31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58200" y="679146"/>
            <a:ext cx="2738474" cy="5967618"/>
          </a:xfrm>
          <a:prstGeom prst="rect">
            <a:avLst/>
          </a:prstGeom>
        </p:spPr>
      </p:pic>
    </p:spTree>
    <p:extLst>
      <p:ext uri="{BB962C8B-B14F-4D97-AF65-F5344CB8AC3E}">
        <p14:creationId xmlns:p14="http://schemas.microsoft.com/office/powerpoint/2010/main" val="2481714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500" fill="hold"/>
                                        <p:tgtEl>
                                          <p:spTgt spid="2"/>
                                        </p:tgtEl>
                                        <p:attrNameLst>
                                          <p:attrName>ppt_w</p:attrName>
                                        </p:attrNameLst>
                                      </p:cBhvr>
                                      <p:tavLst>
                                        <p:tav tm="0">
                                          <p:val>
                                            <p:fltVal val="0"/>
                                          </p:val>
                                        </p:tav>
                                        <p:tav tm="100000">
                                          <p:val>
                                            <p:strVal val="#ppt_w"/>
                                          </p:val>
                                        </p:tav>
                                      </p:tavLst>
                                    </p:anim>
                                    <p:anim calcmode="lin" valueType="num">
                                      <p:cBhvr>
                                        <p:cTn id="20" dur="500" fill="hold"/>
                                        <p:tgtEl>
                                          <p:spTgt spid="2"/>
                                        </p:tgtEl>
                                        <p:attrNameLst>
                                          <p:attrName>ppt_h</p:attrName>
                                        </p:attrNameLst>
                                      </p:cBhvr>
                                      <p:tavLst>
                                        <p:tav tm="0">
                                          <p:val>
                                            <p:fltVal val="0"/>
                                          </p:val>
                                        </p:tav>
                                        <p:tav tm="100000">
                                          <p:val>
                                            <p:strVal val="#ppt_h"/>
                                          </p:val>
                                        </p:tav>
                                      </p:tavLst>
                                    </p:anim>
                                    <p:animEffect transition="in" filter="fade">
                                      <p:cBhvr>
                                        <p:cTn id="21" dur="500"/>
                                        <p:tgtEl>
                                          <p:spTgt spid="2"/>
                                        </p:tgtEl>
                                      </p:cBhvr>
                                    </p:animEffect>
                                  </p:childTnLst>
                                </p:cTn>
                              </p:par>
                              <p:par>
                                <p:cTn id="22" presetID="32" presetClass="emph" presetSubtype="0" fill="hold" nodeType="withEffect">
                                  <p:stCondLst>
                                    <p:cond delay="0"/>
                                  </p:stCondLst>
                                  <p:childTnLst>
                                    <p:animRot by="120000">
                                      <p:cBhvr>
                                        <p:cTn id="23" dur="100" fill="hold">
                                          <p:stCondLst>
                                            <p:cond delay="0"/>
                                          </p:stCondLst>
                                        </p:cTn>
                                        <p:tgtEl>
                                          <p:spTgt spid="2"/>
                                        </p:tgtEl>
                                        <p:attrNameLst>
                                          <p:attrName>r</p:attrName>
                                        </p:attrNameLst>
                                      </p:cBhvr>
                                    </p:animRot>
                                    <p:animRot by="-240000">
                                      <p:cBhvr>
                                        <p:cTn id="24" dur="200" fill="hold">
                                          <p:stCondLst>
                                            <p:cond delay="200"/>
                                          </p:stCondLst>
                                        </p:cTn>
                                        <p:tgtEl>
                                          <p:spTgt spid="2"/>
                                        </p:tgtEl>
                                        <p:attrNameLst>
                                          <p:attrName>r</p:attrName>
                                        </p:attrNameLst>
                                      </p:cBhvr>
                                    </p:animRot>
                                    <p:animRot by="240000">
                                      <p:cBhvr>
                                        <p:cTn id="25" dur="200" fill="hold">
                                          <p:stCondLst>
                                            <p:cond delay="400"/>
                                          </p:stCondLst>
                                        </p:cTn>
                                        <p:tgtEl>
                                          <p:spTgt spid="2"/>
                                        </p:tgtEl>
                                        <p:attrNameLst>
                                          <p:attrName>r</p:attrName>
                                        </p:attrNameLst>
                                      </p:cBhvr>
                                    </p:animRot>
                                    <p:animRot by="-240000">
                                      <p:cBhvr>
                                        <p:cTn id="26" dur="200" fill="hold">
                                          <p:stCondLst>
                                            <p:cond delay="600"/>
                                          </p:stCondLst>
                                        </p:cTn>
                                        <p:tgtEl>
                                          <p:spTgt spid="2"/>
                                        </p:tgtEl>
                                        <p:attrNameLst>
                                          <p:attrName>r</p:attrName>
                                        </p:attrNameLst>
                                      </p:cBhvr>
                                    </p:animRot>
                                    <p:animRot by="120000">
                                      <p:cBhvr>
                                        <p:cTn id="27" dur="200" fill="hold">
                                          <p:stCondLst>
                                            <p:cond delay="800"/>
                                          </p:stCondLst>
                                        </p:cTn>
                                        <p:tgtEl>
                                          <p:spTgt spid="2"/>
                                        </p:tgtEl>
                                        <p:attrNameLst>
                                          <p:attrName>r</p:attrName>
                                        </p:attrNameLst>
                                      </p:cBhvr>
                                    </p:animRot>
                                  </p:childTnLst>
                                  <p:subTnLst>
                                    <p:audio>
                                      <p:cMediaNode>
                                        <p:cTn display="0" masterRel="sameClick">
                                          <p:stCondLst>
                                            <p:cond evt="begin" delay="0">
                                              <p:tn val="22"/>
                                            </p:cond>
                                          </p:stCondLst>
                                          <p:endCondLst>
                                            <p:cond evt="onStopAudio" delay="0">
                                              <p:tgtEl>
                                                <p:sldTgt/>
                                              </p:tgtEl>
                                            </p:cond>
                                          </p:endCondLst>
                                        </p:cTn>
                                        <p:tgtEl>
                                          <p:sndTgt r:embed="rId2" name="applause.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7B2BA84-B66F-4266-AEE9-FB2D67B101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FE2E4FBB-51E8-49B5-869E-EF9EFC56CB02}"/>
              </a:ext>
            </a:extLst>
          </p:cNvPr>
          <p:cNvSpPr txBox="1"/>
          <p:nvPr/>
        </p:nvSpPr>
        <p:spPr>
          <a:xfrm>
            <a:off x="-1219200" y="1740228"/>
            <a:ext cx="830317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Vòng cung núi đá vôi Bắc Sơn</a:t>
            </a:r>
            <a:endParaRPr kumimoji="0" lang="en-US" sz="2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custDataLst>
      <p:tags r:id="rId1"/>
    </p:custDataLst>
    <p:extLst>
      <p:ext uri="{BB962C8B-B14F-4D97-AF65-F5344CB8AC3E}">
        <p14:creationId xmlns:p14="http://schemas.microsoft.com/office/powerpoint/2010/main" val="201181822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 presetClass="entr" presetSubtype="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childTnLst>
                                </p:cTn>
                              </p:par>
                            </p:childTnLst>
                          </p:cTn>
                        </p:par>
                        <p:par>
                          <p:cTn id="12" fill="hold">
                            <p:stCondLst>
                              <p:cond delay="500"/>
                            </p:stCondLst>
                            <p:childTnLst>
                              <p:par>
                                <p:cTn id="13" presetID="6" presetClass="emph" presetSubtype="0" fill="hold" nodeType="afterEffect">
                                  <p:stCondLst>
                                    <p:cond delay="0"/>
                                  </p:stCondLst>
                                  <p:childTnLst>
                                    <p:animScale>
                                      <p:cBhvr>
                                        <p:cTn id="14" dur="2000" fill="hold"/>
                                        <p:tgtEl>
                                          <p:spTgt spid="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F3C59C32-7D8A-42ED-85E3-7E09C591086C}"/>
              </a:ext>
            </a:extLst>
          </p:cNvPr>
          <p:cNvPicPr>
            <a:picLocks noGrp="1" noChangeAspect="1"/>
          </p:cNvPicPr>
          <p:nvPr>
            <p:ph idx="4294967295"/>
          </p:nvPr>
        </p:nvPicPr>
        <p:blipFill>
          <a:blip r:embed="rId4">
            <a:extLst>
              <a:ext uri="{28A0092B-C50C-407E-A947-70E740481C1C}">
                <a14:useLocalDpi xmlns:a14="http://schemas.microsoft.com/office/drawing/2010/main" val="0"/>
              </a:ext>
            </a:extLst>
          </a:blip>
          <a:stretch>
            <a:fillRect/>
          </a:stretch>
        </p:blipFill>
        <p:spPr>
          <a:xfrm>
            <a:off x="0" y="0"/>
            <a:ext cx="12192000" cy="6934200"/>
          </a:xfrm>
          <a:prstGeom prst="rect">
            <a:avLst/>
          </a:prstGeom>
        </p:spPr>
      </p:pic>
      <p:pic>
        <p:nvPicPr>
          <p:cNvPr id="6" name="Picture 5">
            <a:extLst>
              <a:ext uri="{FF2B5EF4-FFF2-40B4-BE49-F238E27FC236}">
                <a16:creationId xmlns:a16="http://schemas.microsoft.com/office/drawing/2014/main" id="{5F379BC2-B948-4363-A8E6-425EF7DE23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38100"/>
            <a:ext cx="12191999" cy="6934200"/>
          </a:xfrm>
          <a:prstGeom prst="rect">
            <a:avLst/>
          </a:prstGeom>
        </p:spPr>
      </p:pic>
      <p:sp>
        <p:nvSpPr>
          <p:cNvPr id="8" name="TextBox 7">
            <a:extLst>
              <a:ext uri="{FF2B5EF4-FFF2-40B4-BE49-F238E27FC236}">
                <a16:creationId xmlns:a16="http://schemas.microsoft.com/office/drawing/2014/main" id="{79671EB8-69FF-4C08-9753-E0A077662295}"/>
              </a:ext>
            </a:extLst>
          </p:cNvPr>
          <p:cNvSpPr txBox="1"/>
          <p:nvPr/>
        </p:nvSpPr>
        <p:spPr>
          <a:xfrm>
            <a:off x="-533400" y="6312368"/>
            <a:ext cx="830317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Dãy núi Hoàng Liên Sơn</a:t>
            </a:r>
          </a:p>
        </p:txBody>
      </p:sp>
    </p:spTree>
    <p:custDataLst>
      <p:tags r:id="rId1"/>
    </p:custDataLst>
    <p:extLst>
      <p:ext uri="{BB962C8B-B14F-4D97-AF65-F5344CB8AC3E}">
        <p14:creationId xmlns:p14="http://schemas.microsoft.com/office/powerpoint/2010/main" val="3597165270"/>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par>
                          <p:cTn id="11" fill="hold">
                            <p:stCondLst>
                              <p:cond delay="500"/>
                            </p:stCondLst>
                            <p:childTnLst>
                              <p:par>
                                <p:cTn id="12" presetID="55" presetClass="exit" presetSubtype="0" fill="hold" nodeType="afterEffect">
                                  <p:stCondLst>
                                    <p:cond delay="0"/>
                                  </p:stCondLst>
                                  <p:childTnLst>
                                    <p:anim calcmode="lin" valueType="num">
                                      <p:cBhvr>
                                        <p:cTn id="13" dur="2000"/>
                                        <p:tgtEl>
                                          <p:spTgt spid="6"/>
                                        </p:tgtEl>
                                        <p:attrNameLst>
                                          <p:attrName>ppt_w</p:attrName>
                                        </p:attrNameLst>
                                      </p:cBhvr>
                                      <p:tavLst>
                                        <p:tav tm="0">
                                          <p:val>
                                            <p:strVal val="ppt_w"/>
                                          </p:val>
                                        </p:tav>
                                        <p:tav tm="100000">
                                          <p:val>
                                            <p:strVal val="ppt_w*0.70"/>
                                          </p:val>
                                        </p:tav>
                                      </p:tavLst>
                                    </p:anim>
                                    <p:anim calcmode="lin" valueType="num">
                                      <p:cBhvr>
                                        <p:cTn id="14" dur="2000"/>
                                        <p:tgtEl>
                                          <p:spTgt spid="6"/>
                                        </p:tgtEl>
                                        <p:attrNameLst>
                                          <p:attrName>ppt_h</p:attrName>
                                        </p:attrNameLst>
                                      </p:cBhvr>
                                      <p:tavLst>
                                        <p:tav tm="0">
                                          <p:val>
                                            <p:strVal val="ppt_h"/>
                                          </p:val>
                                        </p:tav>
                                        <p:tav tm="100000">
                                          <p:val>
                                            <p:strVal val="ppt_h"/>
                                          </p:val>
                                        </p:tav>
                                      </p:tavLst>
                                    </p:anim>
                                    <p:animEffect transition="out" filter="fade">
                                      <p:cBhvr>
                                        <p:cTn id="15" dur="2000"/>
                                        <p:tgtEl>
                                          <p:spTgt spid="6"/>
                                        </p:tgtEl>
                                      </p:cBhvr>
                                    </p:animEffect>
                                    <p:set>
                                      <p:cBhvr>
                                        <p:cTn id="16" dur="1" fill="hold">
                                          <p:stCondLst>
                                            <p:cond delay="1999"/>
                                          </p:stCondLst>
                                        </p:cTn>
                                        <p:tgtEl>
                                          <p:spTgt spid="6"/>
                                        </p:tgtEl>
                                        <p:attrNameLst>
                                          <p:attrName>style.visibility</p:attrName>
                                        </p:attrNameLst>
                                      </p:cBhvr>
                                      <p:to>
                                        <p:strVal val="hidden"/>
                                      </p:to>
                                    </p:set>
                                  </p:childTnLst>
                                </p:cTn>
                              </p:par>
                            </p:childTnLst>
                          </p:cTn>
                        </p:par>
                        <p:par>
                          <p:cTn id="17" fill="hold">
                            <p:stCondLst>
                              <p:cond delay="2500"/>
                            </p:stCondLst>
                            <p:childTnLst>
                              <p:par>
                                <p:cTn id="18" presetID="21" presetClass="entr" presetSubtype="1"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heel(1)">
                                      <p:cBhvr>
                                        <p:cTn id="20"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31D8004A-78EF-4A63-89AB-82E897068D35}"/>
              </a:ext>
            </a:extLst>
          </p:cNvPr>
          <p:cNvPicPr>
            <a:picLocks noGrp="1" noChangeAspect="1"/>
          </p:cNvPicPr>
          <p:nvPr>
            <p:ph idx="4294967295"/>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34BAAAE-5FF6-4567-91D5-E33B35179C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8286"/>
            <a:ext cx="12573000" cy="6886286"/>
          </a:xfrm>
          <a:prstGeom prst="rect">
            <a:avLst/>
          </a:prstGeom>
        </p:spPr>
      </p:pic>
      <p:sp>
        <p:nvSpPr>
          <p:cNvPr id="5" name="TextBox 4">
            <a:extLst>
              <a:ext uri="{FF2B5EF4-FFF2-40B4-BE49-F238E27FC236}">
                <a16:creationId xmlns:a16="http://schemas.microsoft.com/office/drawing/2014/main" id="{EE7D0EFE-2C96-4B0A-A1CA-17A956EAEF58}"/>
              </a:ext>
            </a:extLst>
          </p:cNvPr>
          <p:cNvSpPr txBox="1"/>
          <p:nvPr/>
        </p:nvSpPr>
        <p:spPr>
          <a:xfrm>
            <a:off x="-533400" y="6312368"/>
            <a:ext cx="830317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Times New Roman" panose="02020603050405020304" pitchFamily="18" charset="0"/>
                <a:ea typeface="+mn-ea"/>
                <a:cs typeface="Times New Roman" panose="02020603050405020304" pitchFamily="18" charset="0"/>
              </a:rPr>
              <a:t>Đỉnh Fansipan</a:t>
            </a:r>
          </a:p>
        </p:txBody>
      </p:sp>
    </p:spTree>
    <p:custDataLst>
      <p:tags r:id="rId1"/>
    </p:custDataLst>
    <p:extLst>
      <p:ext uri="{BB962C8B-B14F-4D97-AF65-F5344CB8AC3E}">
        <p14:creationId xmlns:p14="http://schemas.microsoft.com/office/powerpoint/2010/main" val="1121855240"/>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9" presetClass="exit" presetSubtype="0" fill="hold" nodeType="afterEffect">
                                  <p:stCondLst>
                                    <p:cond delay="0"/>
                                  </p:stCondLst>
                                  <p:childTnLst>
                                    <p:animEffect transition="out" filter="dissolve">
                                      <p:cBhvr>
                                        <p:cTn id="16" dur="2000"/>
                                        <p:tgtEl>
                                          <p:spTgt spid="4"/>
                                        </p:tgtEl>
                                      </p:cBhvr>
                                    </p:animEffect>
                                    <p:set>
                                      <p:cBhvr>
                                        <p:cTn id="17" dur="1" fill="hold">
                                          <p:stCondLst>
                                            <p:cond delay="1999"/>
                                          </p:stCondLst>
                                        </p:cTn>
                                        <p:tgtEl>
                                          <p:spTgt spid="4"/>
                                        </p:tgtEl>
                                        <p:attrNameLst>
                                          <p:attrName>style.visibility</p:attrName>
                                        </p:attrNameLst>
                                      </p:cBhvr>
                                      <p:to>
                                        <p:strVal val="hidden"/>
                                      </p:to>
                                    </p:set>
                                  </p:childTnLst>
                                </p:cTn>
                              </p:par>
                            </p:childTnLst>
                          </p:cTn>
                        </p:par>
                        <p:par>
                          <p:cTn id="18" fill="hold">
                            <p:stCondLst>
                              <p:cond delay="3000"/>
                            </p:stCondLst>
                            <p:childTnLst>
                              <p:par>
                                <p:cTn id="19" presetID="14" presetClass="entr" presetSubtype="1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randombar(horizontal)">
                                      <p:cBhvr>
                                        <p:cTn id="21" dur="500"/>
                                        <p:tgtEl>
                                          <p:spTgt spid="6"/>
                                        </p:tgtEl>
                                      </p:cBhvr>
                                    </p:animEffect>
                                  </p:childTnLst>
                                </p:cTn>
                              </p:par>
                            </p:childTnLst>
                          </p:cTn>
                        </p:par>
                        <p:par>
                          <p:cTn id="22" fill="hold">
                            <p:stCondLst>
                              <p:cond delay="3500"/>
                            </p:stCondLst>
                            <p:childTnLst>
                              <p:par>
                                <p:cTn id="23" presetID="4" presetClass="exit" presetSubtype="32" fill="hold" nodeType="afterEffect">
                                  <p:stCondLst>
                                    <p:cond delay="0"/>
                                  </p:stCondLst>
                                  <p:childTnLst>
                                    <p:animEffect transition="out" filter="box(out)">
                                      <p:cBhvr>
                                        <p:cTn id="24" dur="2000"/>
                                        <p:tgtEl>
                                          <p:spTgt spid="6"/>
                                        </p:tgtEl>
                                      </p:cBhvr>
                                    </p:animEffect>
                                    <p:set>
                                      <p:cBhvr>
                                        <p:cTn id="25" dur="1" fill="hold">
                                          <p:stCondLst>
                                            <p:cond delay="1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EC033B3-3E87-4531-81AE-3B9F60C16E28}"/>
              </a:ext>
            </a:extLst>
          </p:cNvPr>
          <p:cNvPicPr>
            <a:picLocks noChangeAspect="1"/>
          </p:cNvPicPr>
          <p:nvPr/>
        </p:nvPicPr>
        <p:blipFill>
          <a:blip r:embed="rId2"/>
          <a:stretch>
            <a:fillRect/>
          </a:stretch>
        </p:blipFill>
        <p:spPr>
          <a:xfrm>
            <a:off x="171450" y="386998"/>
            <a:ext cx="6477000" cy="3564201"/>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E203EDC1-3507-4B27-85FB-A50F8F6E1752}"/>
              </a:ext>
            </a:extLst>
          </p:cNvPr>
          <p:cNvPicPr>
            <a:picLocks noChangeAspect="1"/>
          </p:cNvPicPr>
          <p:nvPr/>
        </p:nvPicPr>
        <p:blipFill>
          <a:blip r:embed="rId3"/>
          <a:stretch>
            <a:fillRect/>
          </a:stretch>
        </p:blipFill>
        <p:spPr>
          <a:xfrm>
            <a:off x="5962650" y="2784652"/>
            <a:ext cx="5848350" cy="375117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5" name="TextBox 4">
            <a:extLst>
              <a:ext uri="{FF2B5EF4-FFF2-40B4-BE49-F238E27FC236}">
                <a16:creationId xmlns:a16="http://schemas.microsoft.com/office/drawing/2014/main" id="{BE92BF50-848B-4C2F-8414-E724091B5EAE}"/>
              </a:ext>
            </a:extLst>
          </p:cNvPr>
          <p:cNvSpPr txBox="1"/>
          <p:nvPr/>
        </p:nvSpPr>
        <p:spPr>
          <a:xfrm>
            <a:off x="1400175" y="4044686"/>
            <a:ext cx="3581400" cy="615553"/>
          </a:xfrm>
          <a:prstGeom prst="rect">
            <a:avLst/>
          </a:prstGeom>
          <a:noFill/>
        </p:spPr>
        <p:txBody>
          <a:bodyPr wrap="square" lIns="0" tIns="0" rIns="0" bIns="0" rtlCol="0">
            <a:spAutoFit/>
          </a:bodyPr>
          <a:lstStyle/>
          <a:p>
            <a:pPr algn="ctr"/>
            <a:r>
              <a:rPr lang="en-US" sz="4000" b="1">
                <a:solidFill>
                  <a:srgbClr val="995601"/>
                </a:solidFill>
                <a:latin typeface="UTM Diana" panose="02040603050506020204" pitchFamily="18" charset="0"/>
              </a:rPr>
              <a:t>Sông Hồng</a:t>
            </a:r>
          </a:p>
        </p:txBody>
      </p:sp>
      <p:sp>
        <p:nvSpPr>
          <p:cNvPr id="6" name="TextBox 5">
            <a:extLst>
              <a:ext uri="{FF2B5EF4-FFF2-40B4-BE49-F238E27FC236}">
                <a16:creationId xmlns:a16="http://schemas.microsoft.com/office/drawing/2014/main" id="{6F7251A4-798A-413A-921F-16378DBB90A0}"/>
              </a:ext>
            </a:extLst>
          </p:cNvPr>
          <p:cNvSpPr txBox="1"/>
          <p:nvPr/>
        </p:nvSpPr>
        <p:spPr>
          <a:xfrm>
            <a:off x="7086600" y="2169099"/>
            <a:ext cx="4953000" cy="615553"/>
          </a:xfrm>
          <a:prstGeom prst="rect">
            <a:avLst/>
          </a:prstGeom>
          <a:noFill/>
        </p:spPr>
        <p:txBody>
          <a:bodyPr wrap="square" lIns="0" tIns="0" rIns="0" bIns="0" rtlCol="0">
            <a:spAutoFit/>
          </a:bodyPr>
          <a:lstStyle/>
          <a:p>
            <a:pPr algn="ctr"/>
            <a:r>
              <a:rPr lang="en-US" sz="4000" b="1">
                <a:solidFill>
                  <a:srgbClr val="995601"/>
                </a:solidFill>
                <a:latin typeface="UTM Diana" panose="02040603050506020204" pitchFamily="18" charset="0"/>
              </a:rPr>
              <a:t>Sông Dồng Nai</a:t>
            </a:r>
          </a:p>
        </p:txBody>
      </p:sp>
    </p:spTree>
    <p:extLst>
      <p:ext uri="{BB962C8B-B14F-4D97-AF65-F5344CB8AC3E}">
        <p14:creationId xmlns:p14="http://schemas.microsoft.com/office/powerpoint/2010/main" val="168642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par>
                                <p:cTn id="20" presetID="16" presetClass="entr" presetSubtype="21"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barn(inVertical)">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F0527-C95E-425B-9009-54E8DEDB686F}"/>
              </a:ext>
            </a:extLst>
          </p:cNvPr>
          <p:cNvSpPr>
            <a:spLocks noGrp="1"/>
          </p:cNvSpPr>
          <p:nvPr>
            <p:ph type="title"/>
          </p:nvPr>
        </p:nvSpPr>
        <p:spPr>
          <a:xfrm rot="16200000">
            <a:off x="4422836" y="-2929897"/>
            <a:ext cx="923330" cy="9710992"/>
          </a:xfrm>
        </p:spPr>
        <p:txBody>
          <a:bodyPr/>
          <a:lstStyle/>
          <a:p>
            <a:r>
              <a:rPr lang="en-US" sz="6000">
                <a:solidFill>
                  <a:srgbClr val="9F5901"/>
                </a:solidFill>
                <a:latin typeface="UVN Mang Cau Nang" panose="03060902050402020B05" pitchFamily="66" charset="0"/>
                <a:ea typeface="字魂108号-新潮卡通体" panose="00000500000000000000" pitchFamily="2" charset="-122"/>
              </a:rPr>
              <a:t>ĐẶC ĐIỂM TỰ NHIÊN</a:t>
            </a:r>
          </a:p>
        </p:txBody>
      </p:sp>
      <p:sp>
        <p:nvSpPr>
          <p:cNvPr id="3" name="Text Placeholder 2">
            <a:extLst>
              <a:ext uri="{FF2B5EF4-FFF2-40B4-BE49-F238E27FC236}">
                <a16:creationId xmlns:a16="http://schemas.microsoft.com/office/drawing/2014/main" id="{AB6995CD-9C07-4425-BBF5-CE5AF0D1C3B0}"/>
              </a:ext>
            </a:extLst>
          </p:cNvPr>
          <p:cNvSpPr>
            <a:spLocks noGrp="1"/>
          </p:cNvSpPr>
          <p:nvPr>
            <p:ph type="body" sz="quarter" idx="10"/>
          </p:nvPr>
        </p:nvSpPr>
        <p:spPr>
          <a:xfrm rot="16200000">
            <a:off x="4453868" y="675921"/>
            <a:ext cx="861268" cy="652422"/>
          </a:xfrm>
        </p:spPr>
        <p:txBody>
          <a:bodyPr/>
          <a:lstStyle/>
          <a:p>
            <a:r>
              <a:rPr lang="en-US" sz="6000">
                <a:solidFill>
                  <a:srgbClr val="9F5901"/>
                </a:solidFill>
                <a:latin typeface="UVN Mang Cau Nang" panose="03060902050402020B05" pitchFamily="66" charset="0"/>
                <a:ea typeface="字魂108号-新潮卡通体" panose="00000500000000000000" pitchFamily="2" charset="-122"/>
              </a:rPr>
              <a:t>2.</a:t>
            </a:r>
          </a:p>
        </p:txBody>
      </p:sp>
      <p:grpSp>
        <p:nvGrpSpPr>
          <p:cNvPr id="4" name="Group 3">
            <a:extLst>
              <a:ext uri="{FF2B5EF4-FFF2-40B4-BE49-F238E27FC236}">
                <a16:creationId xmlns:a16="http://schemas.microsoft.com/office/drawing/2014/main" id="{CA0F76D5-7C62-4407-9EA6-B3D82ED615F3}"/>
              </a:ext>
            </a:extLst>
          </p:cNvPr>
          <p:cNvGrpSpPr/>
          <p:nvPr/>
        </p:nvGrpSpPr>
        <p:grpSpPr>
          <a:xfrm rot="20798715">
            <a:off x="12980499" y="-1898508"/>
            <a:ext cx="2389624" cy="1828800"/>
            <a:chOff x="-6557034" y="4459518"/>
            <a:chExt cx="12879718" cy="9856963"/>
          </a:xfrm>
        </p:grpSpPr>
        <p:pic>
          <p:nvPicPr>
            <p:cNvPr id="5" name="Picture 4">
              <a:extLst>
                <a:ext uri="{FF2B5EF4-FFF2-40B4-BE49-F238E27FC236}">
                  <a16:creationId xmlns:a16="http://schemas.microsoft.com/office/drawing/2014/main" id="{ABB789A0-0B62-4A5D-807C-422175865806}"/>
                </a:ext>
              </a:extLst>
            </p:cNvPr>
            <p:cNvPicPr>
              <a:picLocks noChangeAspect="1"/>
            </p:cNvPicPr>
            <p:nvPr/>
          </p:nvPicPr>
          <p:blipFill>
            <a:blip r:embed="rId2" cstate="hqprint">
              <a:extLst>
                <a:ext uri="{BEBA8EAE-BF5A-486C-A8C5-ECC9F3942E4B}">
                  <a14:imgProps xmlns:a14="http://schemas.microsoft.com/office/drawing/2010/main">
                    <a14:imgLayer r:embed="rId3">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6557034" y="5501287"/>
              <a:ext cx="12879718" cy="8729586"/>
            </a:xfrm>
            <a:prstGeom prst="rect">
              <a:avLst/>
            </a:prstGeom>
          </p:spPr>
        </p:pic>
        <p:grpSp>
          <p:nvGrpSpPr>
            <p:cNvPr id="6" name="Group 5">
              <a:extLst>
                <a:ext uri="{FF2B5EF4-FFF2-40B4-BE49-F238E27FC236}">
                  <a16:creationId xmlns:a16="http://schemas.microsoft.com/office/drawing/2014/main" id="{0B0AE4EF-B227-4532-A0E9-1369ED9A38D9}"/>
                </a:ext>
              </a:extLst>
            </p:cNvPr>
            <p:cNvGrpSpPr/>
            <p:nvPr/>
          </p:nvGrpSpPr>
          <p:grpSpPr>
            <a:xfrm>
              <a:off x="-6557034" y="4459518"/>
              <a:ext cx="12879718" cy="9856963"/>
              <a:chOff x="7734422" y="3779597"/>
              <a:chExt cx="12879718" cy="9856963"/>
            </a:xfrm>
          </p:grpSpPr>
          <p:pic>
            <p:nvPicPr>
              <p:cNvPr id="7" name="Picture 6">
                <a:extLst>
                  <a:ext uri="{FF2B5EF4-FFF2-40B4-BE49-F238E27FC236}">
                    <a16:creationId xmlns:a16="http://schemas.microsoft.com/office/drawing/2014/main" id="{560A6AF9-C814-45BC-B512-02ED3875BDAC}"/>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10974810" y="4227053"/>
                <a:ext cx="3631941" cy="6858000"/>
              </a:xfrm>
              <a:prstGeom prst="rect">
                <a:avLst/>
              </a:prstGeom>
            </p:spPr>
          </p:pic>
          <p:pic>
            <p:nvPicPr>
              <p:cNvPr id="8" name="Picture 7">
                <a:extLst>
                  <a:ext uri="{FF2B5EF4-FFF2-40B4-BE49-F238E27FC236}">
                    <a16:creationId xmlns:a16="http://schemas.microsoft.com/office/drawing/2014/main" id="{8CC97A5C-7693-408C-9778-920BF286C14E}"/>
                  </a:ext>
                </a:extLst>
              </p:cNvPr>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flipH="1">
                <a:off x="12790780" y="3779597"/>
                <a:ext cx="4135158" cy="6858000"/>
              </a:xfrm>
              <a:prstGeom prst="rect">
                <a:avLst/>
              </a:prstGeom>
            </p:spPr>
          </p:pic>
          <p:pic>
            <p:nvPicPr>
              <p:cNvPr id="9" name="Picture 8">
                <a:extLst>
                  <a:ext uri="{FF2B5EF4-FFF2-40B4-BE49-F238E27FC236}">
                    <a16:creationId xmlns:a16="http://schemas.microsoft.com/office/drawing/2014/main" id="{8900D5CB-AFC2-4296-B81F-23EB9716737B}"/>
                  </a:ext>
                </a:extLst>
              </p:cNvPr>
              <p:cNvPicPr>
                <a:picLocks noChangeAspect="1"/>
              </p:cNvPicPr>
              <p:nvPr/>
            </p:nvPicPr>
            <p:blipFill>
              <a:blip r:embed="rId6" cstate="hqprint">
                <a:extLst>
                  <a:ext uri="{BEBA8EAE-BF5A-486C-A8C5-ECC9F3942E4B}">
                    <a14:imgProps xmlns:a14="http://schemas.microsoft.com/office/drawing/2010/main">
                      <a14:imgLayer r:embed="rId3">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0820" x2="39778" y2="37049"/>
                            <a14:backgroundMark x1="39778" y1="37049" x2="47111" y2="38361"/>
                            <a14:backgroundMark x1="47111" y1="38361" x2="56000" y2="37705"/>
                            <a14:backgroundMark x1="56000" y1="37705" x2="65333" y2="30492"/>
                          </a14:backgroundRemoval>
                        </a14:imgEffect>
                      </a14:imgLayer>
                    </a14:imgProps>
                  </a:ext>
                  <a:ext uri="{28A0092B-C50C-407E-A947-70E740481C1C}">
                    <a14:useLocalDpi xmlns:a14="http://schemas.microsoft.com/office/drawing/2010/main" val="0"/>
                  </a:ext>
                </a:extLst>
              </a:blip>
              <a:stretch>
                <a:fillRect/>
              </a:stretch>
            </p:blipFill>
            <p:spPr>
              <a:xfrm>
                <a:off x="7734422" y="4906974"/>
                <a:ext cx="12879718" cy="8729586"/>
              </a:xfrm>
              <a:prstGeom prst="rect">
                <a:avLst/>
              </a:prstGeom>
            </p:spPr>
          </p:pic>
        </p:grpSp>
      </p:grpSp>
      <p:pic>
        <p:nvPicPr>
          <p:cNvPr id="14" name="Picture 13">
            <a:extLst>
              <a:ext uri="{FF2B5EF4-FFF2-40B4-BE49-F238E27FC236}">
                <a16:creationId xmlns:a16="http://schemas.microsoft.com/office/drawing/2014/main" id="{8F45E9E9-D1FC-4D70-837A-5763ADBBD6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58816" y="3699046"/>
            <a:ext cx="1904750" cy="3158954"/>
          </a:xfrm>
          <a:prstGeom prst="rect">
            <a:avLst/>
          </a:prstGeom>
        </p:spPr>
      </p:pic>
      <p:pic>
        <p:nvPicPr>
          <p:cNvPr id="15" name="Picture 14">
            <a:extLst>
              <a:ext uri="{FF2B5EF4-FFF2-40B4-BE49-F238E27FC236}">
                <a16:creationId xmlns:a16="http://schemas.microsoft.com/office/drawing/2014/main" id="{B82738F2-08A3-4506-A59D-41D9BF193CF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flipH="1">
            <a:off x="2701278" y="3699045"/>
            <a:ext cx="1672957" cy="3158955"/>
          </a:xfrm>
          <a:prstGeom prst="rect">
            <a:avLst/>
          </a:prstGeom>
        </p:spPr>
      </p:pic>
      <p:pic>
        <p:nvPicPr>
          <p:cNvPr id="16" name="Picture 15">
            <a:extLst>
              <a:ext uri="{FF2B5EF4-FFF2-40B4-BE49-F238E27FC236}">
                <a16:creationId xmlns:a16="http://schemas.microsoft.com/office/drawing/2014/main" id="{5D52BC18-68D4-4503-8B4B-7F89925909EB}"/>
              </a:ext>
            </a:extLst>
          </p:cNvPr>
          <p:cNvPicPr>
            <a:picLocks noChangeAspect="1"/>
          </p:cNvPicPr>
          <p:nvPr/>
        </p:nvPicPr>
        <p:blipFill>
          <a:blip r:embed="rId9">
            <a:extLst>
              <a:ext uri="{BEBA8EAE-BF5A-486C-A8C5-ECC9F3942E4B}">
                <a14:imgProps xmlns:a14="http://schemas.microsoft.com/office/drawing/2010/main">
                  <a14:imgLayer r:embed="rId3">
                    <a14:imgEffect>
                      <a14:backgroundRemoval t="820" b="98361" l="3222" r="98778">
                        <a14:foregroundMark x1="32278" y1="5396" x2="35222" y2="38197"/>
                        <a14:foregroundMark x1="89556" y1="22459" x2="94889" y2="51148"/>
                        <a14:foregroundMark x1="53111" y1="83770" x2="65000" y2="92623"/>
                        <a14:foregroundMark x1="65000" y1="92623" x2="72111" y2="92623"/>
                        <a14:foregroundMark x1="72111" y1="92623" x2="72778" y2="92295"/>
                        <a14:foregroundMark x1="98556" y1="46721" x2="98778" y2="51475"/>
                        <a14:foregroundMark x1="67667" y1="98361" x2="76222" y2="98361"/>
                        <a14:foregroundMark x1="5159" y1="40589" x2="6191" y2="51309"/>
                        <a14:foregroundMark x1="3444" y1="22787" x2="4873" y2="37626"/>
                        <a14:foregroundMark x1="3717" y1="53336" x2="4111" y2="70328"/>
                        <a14:foregroundMark x1="3682" y1="51803" x2="3704" y2="52743"/>
                        <a14:foregroundMark x1="3667" y1="51148" x2="3682" y2="51803"/>
                        <a14:foregroundMark x1="32047" y1="2569" x2="34778" y2="18689"/>
                        <a14:foregroundMark x1="36222" y1="12623" x2="33444" y2="4262"/>
                        <a14:foregroundMark x1="33444" y1="4262" x2="31111" y2="820"/>
                        <a14:foregroundMark x1="33556" y1="4426" x2="31667" y2="1148"/>
                        <a14:foregroundMark x1="31556" y1="820" x2="31556" y2="820"/>
                        <a14:backgroundMark x1="5333" y1="51803" x2="5333" y2="51803"/>
                        <a14:backgroundMark x1="5333" y1="51803" x2="6889" y2="57377"/>
                        <a14:backgroundMark x1="6000" y1="38525" x2="5333" y2="40164"/>
                        <a14:backgroundMark x1="5778" y1="38197" x2="5333" y2="40656"/>
                        <a14:backgroundMark x1="34333" y1="820" x2="33825" y2="1570"/>
                        <a14:backgroundMark x1="36111" y1="3934" x2="34160" y2="3551"/>
                        <a14:backgroundMark x1="32508" y1="820" x2="31882" y2="479"/>
                        <a14:backgroundMark x1="33111" y1="1148" x2="32508" y2="820"/>
                      </a14:backgroundRemoval>
                    </a14:imgEffect>
                  </a14:imgLayer>
                </a14:imgProps>
              </a:ext>
              <a:ext uri="{28A0092B-C50C-407E-A947-70E740481C1C}">
                <a14:useLocalDpi xmlns:a14="http://schemas.microsoft.com/office/drawing/2010/main" val="0"/>
              </a:ext>
            </a:extLst>
          </a:blip>
          <a:stretch>
            <a:fillRect/>
          </a:stretch>
        </p:blipFill>
        <p:spPr>
          <a:xfrm>
            <a:off x="169703" y="5017415"/>
            <a:ext cx="2682976" cy="1818462"/>
          </a:xfrm>
          <a:prstGeom prst="rect">
            <a:avLst/>
          </a:prstGeom>
        </p:spPr>
      </p:pic>
    </p:spTree>
    <p:extLst>
      <p:ext uri="{BB962C8B-B14F-4D97-AF65-F5344CB8AC3E}">
        <p14:creationId xmlns:p14="http://schemas.microsoft.com/office/powerpoint/2010/main" val="4186301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0.00312 0.0081 L -0.00312 0.0081 C -0.00716 0.01042 -0.0112 0.01181 -0.0151 0.01458 C -0.0194 0.01759 -0.022 0.02292 -0.02578 0.02732 C -0.02891 0.03102 -0.03203 0.03449 -0.03529 0.03773 C -0.03763 0.04028 -0.04023 0.04167 -0.04245 0.04421 C -0.04505 0.04722 -0.047 0.05185 -0.04961 0.05486 C -0.05221 0.05764 -0.05534 0.05857 -0.05794 0.06111 C -0.0612 0.06435 -0.06419 0.06875 -0.06745 0.07176 C -0.06966 0.07361 -0.07227 0.07431 -0.07461 0.07593 C -0.07825 0.07847 -0.08177 0.08148 -0.08529 0.08449 C -0.11029 0.10533 -0.08464 0.0838 -0.10794 0.10764 C -0.11732 0.11736 -0.12695 0.12616 -0.13659 0.13519 C -0.14245 0.14097 -0.14883 0.14514 -0.15443 0.15185 L -0.17578 0.17732 C -0.17891 0.18102 -0.18229 0.18403 -0.18529 0.18796 C -0.19271 0.19699 -0.19909 0.20579 -0.20677 0.2132 C -0.21315 0.21968 -0.21016 0.21574 -0.21745 0.22176 C -0.21992 0.22361 -0.22227 0.2257 -0.22461 0.22801 C -0.24818 0.25093 -0.25156 0.25602 -0.27109 0.27246 C -0.27539 0.27616 -0.27969 0.27986 -0.28411 0.2831 C -0.28815 0.28588 -0.29219 0.28843 -0.29609 0.29167 C -0.30247 0.29676 -0.30859 0.30347 -0.3151 0.30857 C -0.31771 0.31065 -0.3207 0.31111 -0.32344 0.31273 C -0.32708 0.31482 -0.33047 0.31736 -0.33411 0.31898 C -0.34714 0.32523 -0.36068 0.32847 -0.37344 0.33611 C -0.38424 0.34236 -0.38711 0.34491 -0.39727 0.34861 C -0.41172 0.35417 -0.39648 0.34699 -0.41393 0.35301 C -0.41914 0.35463 -0.42422 0.35718 -0.42943 0.35926 C -0.44727 0.35857 -0.4651 0.35972 -0.48294 0.35718 C -0.48568 0.35671 -0.48763 0.35232 -0.4901 0.35093 C -0.49206 0.34954 -0.49401 0.34931 -0.49609 0.34861 C -0.49805 0.34653 -0.50013 0.34491 -0.50195 0.34236 C -0.50339 0.34051 -0.50443 0.3382 -0.5056 0.33611 C -0.51055 0.32593 -0.51081 0.325 -0.51393 0.31273 C -0.51484 0.30926 -0.51562 0.30579 -0.51628 0.30208 C -0.51771 0.2956 -0.51914 0.28796 -0.51992 0.28102 C -0.52031 0.27685 -0.52057 0.27246 -0.52109 0.26829 C -0.52135 0.26482 -0.52187 0.26111 -0.52227 0.25764 C -0.52148 0.24421 -0.52174 0.23056 -0.51992 0.21759 C -0.51888 0.21065 -0.51172 0.20255 -0.50911 0.19838 C -0.50742 0.19583 -0.50625 0.19236 -0.50443 0.19005 C -0.49727 0.18079 -0.49727 0.18195 -0.4901 0.1794 C -0.48737 0.17732 -0.48437 0.1757 -0.48177 0.17315 C -0.48008 0.1713 -0.47878 0.16806 -0.47695 0.16667 C -0.47266 0.1632 -0.46628 0.16181 -0.46159 0.16042 C -0.45833 0.15833 -0.45521 0.15579 -0.45195 0.15394 C -0.45013 0.15301 -0.44805 0.15278 -0.44609 0.15185 C -0.44323 0.1507 -0.44049 0.14908 -0.43776 0.14769 L -0.36992 0.14977 C -0.36602 0.15023 -0.36289 0.15602 -0.35911 0.15833 C -0.35612 0.16019 -0.35286 0.16111 -0.34961 0.1625 C -0.34648 0.16667 -0.34336 0.17107 -0.3401 0.17523 C -0.33776 0.17801 -0.33516 0.18056 -0.33294 0.18357 C -0.32969 0.1882 -0.32656 0.19329 -0.32344 0.19838 C -0.32214 0.20046 -0.32083 0.20232 -0.31992 0.20486 C -0.31797 0.20949 -0.31654 0.21458 -0.3151 0.21968 C -0.31263 0.22824 -0.3099 0.24236 -0.30794 0.25139 C -0.30443 0.29607 -0.30365 0.29792 -0.31159 0.37199 C -0.31302 0.38565 -0.32331 0.40463 -0.32943 0.41435 C -0.33906 0.4294 -0.34648 0.43958 -0.35794 0.45023 C -0.37682 0.46783 -0.39557 0.48588 -0.4151 0.50116 C -0.43854 0.51945 -0.4612 0.54121 -0.48529 0.55602 C -0.49687 0.5632 -0.50859 0.56898 -0.51992 0.57732 C -0.53086 0.58519 -0.54089 0.59722 -0.55195 0.60486 C -0.56354 0.61273 -0.57591 0.61667 -0.58776 0.62384 C -0.6125 0.63866 -0.63633 0.6581 -0.66159 0.67037 L -0.73529 0.70625 C -0.74883 0.71273 -0.7625 0.71806 -0.77578 0.72546 C -0.78854 0.73241 -0.8013 0.73889 -0.81393 0.74653 C -0.82318 0.75232 -0.83203 0.75996 -0.84128 0.76551 C -0.8901 0.79537 -0.88307 0.79144 -0.91745 0.80579 C -0.94661 0.83403 -0.91406 0.80347 -0.94492 0.82917 C -0.95208 0.83519 -0.95872 0.84375 -0.96628 0.84815 L -0.97695 0.8544 L -0.9806 0.85648 C -0.98529 0.86227 -0.98724 0.86482 -0.99362 0.86921 C -0.99714 0.87176 -0.99883 0.8713 -1.00195 0.8713 L -1.00195 0.8713 " pathEditMode="relative" ptsTypes="AAAAAAAAAAAAAAAAAAAAAAAAAAAAAAAAAAAAAAAAAAAAAAAAAAAAAAAAAAAAAAAAAAAAAAAAAAAAAAA">
                                      <p:cBhvr>
                                        <p:cTn id="6" dur="4000" fill="hold"/>
                                        <p:tgtEl>
                                          <p:spTgt spid="4"/>
                                        </p:tgtEl>
                                        <p:attrNameLst>
                                          <p:attrName>ppt_x</p:attrName>
                                          <p:attrName>ppt_y</p:attrName>
                                        </p:attrNameLst>
                                      </p:cBhvr>
                                    </p:animMotion>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4"/>
                                        </p:tgtEl>
                                      </p:cBhvr>
                                    </p:animEffect>
                                    <p:set>
                                      <p:cBhvr>
                                        <p:cTn id="11" dur="1" fill="hold">
                                          <p:stCondLst>
                                            <p:cond delay="499"/>
                                          </p:stCondLst>
                                        </p:cTn>
                                        <p:tgtEl>
                                          <p:spTgt spid="4"/>
                                        </p:tgtEl>
                                        <p:attrNameLst>
                                          <p:attrName>style.visibility</p:attrName>
                                        </p:attrNameLst>
                                      </p:cBhvr>
                                      <p:to>
                                        <p:strVal val="hidden"/>
                                      </p:to>
                                    </p:set>
                                  </p:childTnLst>
                                </p:cTn>
                              </p:par>
                              <p:par>
                                <p:cTn id="12" presetID="10" presetClass="entr" presetSubtype="0"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par>
                          <p:cTn id="23" fill="hold">
                            <p:stCondLst>
                              <p:cond delay="500"/>
                            </p:stCondLst>
                            <p:childTnLst>
                              <p:par>
                                <p:cTn id="24" presetID="63" presetClass="path" presetSubtype="0" accel="50000" decel="50000" fill="hold" nodeType="afterEffect">
                                  <p:stCondLst>
                                    <p:cond delay="0"/>
                                  </p:stCondLst>
                                  <p:childTnLst>
                                    <p:animMotion origin="layout" path="M 1.66667E-6 4.07407E-6 L 0.25 4.07407E-6 " pathEditMode="relative" rAng="0" ptsTypes="AA">
                                      <p:cBhvr>
                                        <p:cTn id="25" dur="2000" fill="hold"/>
                                        <p:tgtEl>
                                          <p:spTgt spid="14"/>
                                        </p:tgtEl>
                                        <p:attrNameLst>
                                          <p:attrName>ppt_x</p:attrName>
                                          <p:attrName>ppt_y</p:attrName>
                                        </p:attrNameLst>
                                      </p:cBhvr>
                                      <p:rCtr x="12500" y="0"/>
                                    </p:animMotion>
                                  </p:childTnLst>
                                </p:cTn>
                              </p:par>
                              <p:par>
                                <p:cTn id="26" presetID="63" presetClass="path" presetSubtype="0" accel="50000" decel="50000" fill="hold" nodeType="withEffect">
                                  <p:stCondLst>
                                    <p:cond delay="0"/>
                                  </p:stCondLst>
                                  <p:childTnLst>
                                    <p:animMotion origin="layout" path="M -4.16667E-6 4.07407E-6 L 0.25 4.07407E-6 " pathEditMode="relative" rAng="0" ptsTypes="AA">
                                      <p:cBhvr>
                                        <p:cTn id="27" dur="2000" fill="hold"/>
                                        <p:tgtEl>
                                          <p:spTgt spid="15"/>
                                        </p:tgtEl>
                                        <p:attrNameLst>
                                          <p:attrName>ppt_x</p:attrName>
                                          <p:attrName>ppt_y</p:attrName>
                                        </p:attrNameLst>
                                      </p:cBhvr>
                                      <p:rCtr x="1250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3">
            <a:extLst>
              <a:ext uri="{FF2B5EF4-FFF2-40B4-BE49-F238E27FC236}">
                <a16:creationId xmlns:a16="http://schemas.microsoft.com/office/drawing/2014/main" id="{7DD8C138-46A1-4A38-8F5D-83AA6B62A682}"/>
              </a:ext>
            </a:extLst>
          </p:cNvPr>
          <p:cNvGraphicFramePr>
            <a:graphicFrameLocks noGrp="1"/>
          </p:cNvGraphicFramePr>
          <p:nvPr>
            <p:extLst>
              <p:ext uri="{D42A27DB-BD31-4B8C-83A1-F6EECF244321}">
                <p14:modId xmlns:p14="http://schemas.microsoft.com/office/powerpoint/2010/main" val="546760763"/>
              </p:ext>
            </p:extLst>
          </p:nvPr>
        </p:nvGraphicFramePr>
        <p:xfrm>
          <a:off x="516000" y="1364782"/>
          <a:ext cx="11160000" cy="5483386"/>
        </p:xfrm>
        <a:graphic>
          <a:graphicData uri="http://schemas.openxmlformats.org/drawingml/2006/table">
            <a:tbl>
              <a:tblPr firstRow="1" bandRow="1">
                <a:tableStyleId>{1FECB4D8-DB02-4DC6-A0A2-4F2EBAE1DC90}</a:tableStyleId>
              </a:tblPr>
              <a:tblGrid>
                <a:gridCol w="5580000">
                  <a:extLst>
                    <a:ext uri="{9D8B030D-6E8A-4147-A177-3AD203B41FA5}">
                      <a16:colId xmlns:a16="http://schemas.microsoft.com/office/drawing/2014/main" val="1901726264"/>
                    </a:ext>
                  </a:extLst>
                </a:gridCol>
                <a:gridCol w="5580000">
                  <a:extLst>
                    <a:ext uri="{9D8B030D-6E8A-4147-A177-3AD203B41FA5}">
                      <a16:colId xmlns:a16="http://schemas.microsoft.com/office/drawing/2014/main" val="3357950793"/>
                    </a:ext>
                  </a:extLst>
                </a:gridCol>
              </a:tblGrid>
              <a:tr h="947386">
                <a:tc>
                  <a:txBody>
                    <a:bodyPr/>
                    <a:lstStyle/>
                    <a:p>
                      <a:pPr algn="ctr"/>
                      <a:r>
                        <a:rPr lang="en-US" sz="3600" b="1">
                          <a:latin typeface="Times New Roman" panose="02020603050405020304" pitchFamily="18" charset="0"/>
                          <a:cs typeface="Times New Roman" panose="02020603050405020304" pitchFamily="18" charset="0"/>
                        </a:rPr>
                        <a:t>Các yếu tố tự nhiên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600" b="1">
                          <a:latin typeface="Times New Roman" panose="02020603050405020304" pitchFamily="18" charset="0"/>
                          <a:cs typeface="Times New Roman" panose="02020603050405020304" pitchFamily="18" charset="0"/>
                        </a:rPr>
                        <a:t>Đặc điểm chính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293879"/>
                  </a:ext>
                </a:extLst>
              </a:tr>
              <a:tr h="936000">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1059745"/>
                  </a:ext>
                </a:extLst>
              </a:tr>
              <a:tr h="900000">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7774092"/>
                  </a:ext>
                </a:extLst>
              </a:tr>
              <a:tr h="900000">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3158187"/>
                  </a:ext>
                </a:extLst>
              </a:tr>
              <a:tr h="900000">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3610751"/>
                  </a:ext>
                </a:extLst>
              </a:tr>
              <a:tr h="900000">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6830699"/>
                  </a:ext>
                </a:extLst>
              </a:tr>
            </a:tbl>
          </a:graphicData>
        </a:graphic>
      </p:graphicFrame>
      <p:sp>
        <p:nvSpPr>
          <p:cNvPr id="4" name="TextBox 3">
            <a:extLst>
              <a:ext uri="{FF2B5EF4-FFF2-40B4-BE49-F238E27FC236}">
                <a16:creationId xmlns:a16="http://schemas.microsoft.com/office/drawing/2014/main" id="{EFFEFF7C-502C-4A48-87C8-ED2DD87D393A}"/>
              </a:ext>
            </a:extLst>
          </p:cNvPr>
          <p:cNvSpPr txBox="1"/>
          <p:nvPr/>
        </p:nvSpPr>
        <p:spPr>
          <a:xfrm>
            <a:off x="1905000" y="2488275"/>
            <a:ext cx="22098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Địa hình</a:t>
            </a:r>
          </a:p>
        </p:txBody>
      </p:sp>
      <p:sp>
        <p:nvSpPr>
          <p:cNvPr id="5" name="TextBox 4">
            <a:extLst>
              <a:ext uri="{FF2B5EF4-FFF2-40B4-BE49-F238E27FC236}">
                <a16:creationId xmlns:a16="http://schemas.microsoft.com/office/drawing/2014/main" id="{7C571C5B-ABD6-45A7-994A-E7F0D72F26B5}"/>
              </a:ext>
            </a:extLst>
          </p:cNvPr>
          <p:cNvSpPr txBox="1"/>
          <p:nvPr/>
        </p:nvSpPr>
        <p:spPr>
          <a:xfrm>
            <a:off x="1905000" y="3376294"/>
            <a:ext cx="22098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Khí hậu</a:t>
            </a:r>
          </a:p>
        </p:txBody>
      </p:sp>
      <p:sp>
        <p:nvSpPr>
          <p:cNvPr id="6" name="TextBox 5">
            <a:extLst>
              <a:ext uri="{FF2B5EF4-FFF2-40B4-BE49-F238E27FC236}">
                <a16:creationId xmlns:a16="http://schemas.microsoft.com/office/drawing/2014/main" id="{9B7574A4-0C44-4241-A2DB-F601C6A4F2FF}"/>
              </a:ext>
            </a:extLst>
          </p:cNvPr>
          <p:cNvSpPr txBox="1"/>
          <p:nvPr/>
        </p:nvSpPr>
        <p:spPr>
          <a:xfrm>
            <a:off x="1905000" y="4264313"/>
            <a:ext cx="22098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Sông ngòi</a:t>
            </a:r>
          </a:p>
        </p:txBody>
      </p:sp>
      <p:sp>
        <p:nvSpPr>
          <p:cNvPr id="7" name="TextBox 6">
            <a:extLst>
              <a:ext uri="{FF2B5EF4-FFF2-40B4-BE49-F238E27FC236}">
                <a16:creationId xmlns:a16="http://schemas.microsoft.com/office/drawing/2014/main" id="{2729257E-C2EB-49F1-8A75-0C89639CCF92}"/>
              </a:ext>
            </a:extLst>
          </p:cNvPr>
          <p:cNvSpPr txBox="1"/>
          <p:nvPr/>
        </p:nvSpPr>
        <p:spPr>
          <a:xfrm>
            <a:off x="1905000" y="5152332"/>
            <a:ext cx="22098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Đất</a:t>
            </a:r>
          </a:p>
        </p:txBody>
      </p:sp>
      <p:sp>
        <p:nvSpPr>
          <p:cNvPr id="8" name="TextBox 7">
            <a:extLst>
              <a:ext uri="{FF2B5EF4-FFF2-40B4-BE49-F238E27FC236}">
                <a16:creationId xmlns:a16="http://schemas.microsoft.com/office/drawing/2014/main" id="{B33E4B7A-D27D-42A3-AA6E-B75574C72201}"/>
              </a:ext>
            </a:extLst>
          </p:cNvPr>
          <p:cNvSpPr txBox="1"/>
          <p:nvPr/>
        </p:nvSpPr>
        <p:spPr>
          <a:xfrm>
            <a:off x="1905000" y="6040352"/>
            <a:ext cx="22098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Rừng</a:t>
            </a:r>
          </a:p>
        </p:txBody>
      </p:sp>
      <p:sp>
        <p:nvSpPr>
          <p:cNvPr id="2" name="TextBox 1">
            <a:extLst>
              <a:ext uri="{FF2B5EF4-FFF2-40B4-BE49-F238E27FC236}">
                <a16:creationId xmlns:a16="http://schemas.microsoft.com/office/drawing/2014/main" id="{4F0D3B15-AB9B-4EDC-A159-476E18CC61C5}"/>
              </a:ext>
            </a:extLst>
          </p:cNvPr>
          <p:cNvSpPr txBox="1"/>
          <p:nvPr/>
        </p:nvSpPr>
        <p:spPr>
          <a:xfrm>
            <a:off x="677100" y="662274"/>
            <a:ext cx="10837800" cy="677108"/>
          </a:xfrm>
          <a:prstGeom prst="rect">
            <a:avLst/>
          </a:prstGeom>
          <a:noFill/>
        </p:spPr>
        <p:txBody>
          <a:bodyPr wrap="square" lIns="0" tIns="0" rIns="0" bIns="0" rtlCol="0">
            <a:spAutoFit/>
          </a:bodyPr>
          <a:lstStyle/>
          <a:p>
            <a:pPr algn="ctr"/>
            <a:r>
              <a:rPr lang="en-US" sz="4400" b="1">
                <a:solidFill>
                  <a:srgbClr val="995601"/>
                </a:solidFill>
                <a:latin typeface="UTM Diana" panose="02040603050506020204" pitchFamily="18" charset="0"/>
              </a:rPr>
              <a:t>Hoàn thành bảng sau:</a:t>
            </a:r>
          </a:p>
        </p:txBody>
      </p:sp>
      <p:pic>
        <p:nvPicPr>
          <p:cNvPr id="9" name="Picture 8">
            <a:extLst>
              <a:ext uri="{FF2B5EF4-FFF2-40B4-BE49-F238E27FC236}">
                <a16:creationId xmlns:a16="http://schemas.microsoft.com/office/drawing/2014/main" id="{306A0824-3A5D-4BB7-AFB6-DD84AAA6845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400" y="5152332"/>
            <a:ext cx="1272484" cy="2110366"/>
          </a:xfrm>
          <a:prstGeom prst="rect">
            <a:avLst/>
          </a:prstGeom>
        </p:spPr>
      </p:pic>
      <p:pic>
        <p:nvPicPr>
          <p:cNvPr id="10" name="Picture 9">
            <a:extLst>
              <a:ext uri="{FF2B5EF4-FFF2-40B4-BE49-F238E27FC236}">
                <a16:creationId xmlns:a16="http://schemas.microsoft.com/office/drawing/2014/main" id="{840E7A8F-C756-4C40-8984-94718A5F1DE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050909" y="5152332"/>
            <a:ext cx="1117632" cy="2110366"/>
          </a:xfrm>
          <a:prstGeom prst="rect">
            <a:avLst/>
          </a:prstGeom>
        </p:spPr>
      </p:pic>
    </p:spTree>
    <p:extLst>
      <p:ext uri="{BB962C8B-B14F-4D97-AF65-F5344CB8AC3E}">
        <p14:creationId xmlns:p14="http://schemas.microsoft.com/office/powerpoint/2010/main" val="289654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left)">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par>
                                <p:cTn id="45" presetID="10" presetClass="entr" presetSubtype="0"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3">
            <a:extLst>
              <a:ext uri="{FF2B5EF4-FFF2-40B4-BE49-F238E27FC236}">
                <a16:creationId xmlns:a16="http://schemas.microsoft.com/office/drawing/2014/main" id="{E655A2C4-1728-403A-BF38-0E7CCA0FABD7}"/>
              </a:ext>
            </a:extLst>
          </p:cNvPr>
          <p:cNvGraphicFramePr>
            <a:graphicFrameLocks noGrp="1"/>
          </p:cNvGraphicFramePr>
          <p:nvPr>
            <p:extLst>
              <p:ext uri="{D42A27DB-BD31-4B8C-83A1-F6EECF244321}">
                <p14:modId xmlns:p14="http://schemas.microsoft.com/office/powerpoint/2010/main" val="637732639"/>
              </p:ext>
            </p:extLst>
          </p:nvPr>
        </p:nvGraphicFramePr>
        <p:xfrm>
          <a:off x="334200" y="152400"/>
          <a:ext cx="11523600" cy="6746533"/>
        </p:xfrm>
        <a:graphic>
          <a:graphicData uri="http://schemas.openxmlformats.org/drawingml/2006/table">
            <a:tbl>
              <a:tblPr firstRow="1" bandRow="1">
                <a:tableStyleId>{1FECB4D8-DB02-4DC6-A0A2-4F2EBAE1DC90}</a:tableStyleId>
              </a:tblPr>
              <a:tblGrid>
                <a:gridCol w="4542600">
                  <a:extLst>
                    <a:ext uri="{9D8B030D-6E8A-4147-A177-3AD203B41FA5}">
                      <a16:colId xmlns:a16="http://schemas.microsoft.com/office/drawing/2014/main" val="1901726264"/>
                    </a:ext>
                  </a:extLst>
                </a:gridCol>
                <a:gridCol w="6981000">
                  <a:extLst>
                    <a:ext uri="{9D8B030D-6E8A-4147-A177-3AD203B41FA5}">
                      <a16:colId xmlns:a16="http://schemas.microsoft.com/office/drawing/2014/main" val="3357950793"/>
                    </a:ext>
                  </a:extLst>
                </a:gridCol>
              </a:tblGrid>
              <a:tr h="838200">
                <a:tc>
                  <a:txBody>
                    <a:bodyPr/>
                    <a:lstStyle/>
                    <a:p>
                      <a:pPr algn="ctr"/>
                      <a:r>
                        <a:rPr lang="en-US" sz="3600" b="1">
                          <a:latin typeface="Times New Roman" panose="02020603050405020304" pitchFamily="18" charset="0"/>
                          <a:cs typeface="Times New Roman" panose="02020603050405020304" pitchFamily="18" charset="0"/>
                        </a:rPr>
                        <a:t>Các yếu tố tự nhiên</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3600" b="1">
                          <a:latin typeface="Times New Roman" panose="02020603050405020304" pitchFamily="18" charset="0"/>
                          <a:cs typeface="Times New Roman" panose="02020603050405020304" pitchFamily="18" charset="0"/>
                        </a:rPr>
                        <a:t>Đặc điểm chính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293879"/>
                  </a:ext>
                </a:extLst>
              </a:tr>
              <a:tr h="1066421">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31059745"/>
                  </a:ext>
                </a:extLst>
              </a:tr>
              <a:tr h="1485371">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667774092"/>
                  </a:ext>
                </a:extLst>
              </a:tr>
              <a:tr h="1182008">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73158187"/>
                  </a:ext>
                </a:extLst>
              </a:tr>
              <a:tr h="1068047">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3610751"/>
                  </a:ext>
                </a:extLst>
              </a:tr>
              <a:tr h="1106486">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46830699"/>
                  </a:ext>
                </a:extLst>
              </a:tr>
            </a:tbl>
          </a:graphicData>
        </a:graphic>
      </p:graphicFrame>
      <p:sp>
        <p:nvSpPr>
          <p:cNvPr id="8" name="TextBox 7">
            <a:extLst>
              <a:ext uri="{FF2B5EF4-FFF2-40B4-BE49-F238E27FC236}">
                <a16:creationId xmlns:a16="http://schemas.microsoft.com/office/drawing/2014/main" id="{3EA3AF63-E4CA-4294-AA2E-FC5E50493B31}"/>
              </a:ext>
            </a:extLst>
          </p:cNvPr>
          <p:cNvSpPr txBox="1"/>
          <p:nvPr/>
        </p:nvSpPr>
        <p:spPr>
          <a:xfrm>
            <a:off x="5105400" y="1008766"/>
            <a:ext cx="6596926" cy="1037848"/>
          </a:xfrm>
          <a:prstGeom prst="rect">
            <a:avLst/>
          </a:prstGeom>
          <a:noFill/>
        </p:spPr>
        <p:txBody>
          <a:bodyPr wrap="square">
            <a:spAutoFit/>
          </a:bodyPr>
          <a:lstStyle/>
          <a:p>
            <a:pPr marL="0" marR="0" lvl="0" indent="0" algn="l" defTabSz="914400" rtl="0" eaLnBrk="1" fontAlgn="auto" latinLnBrk="0" hangingPunct="1">
              <a:lnSpc>
                <a:spcPct val="96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UTM Isadora" panose="02040603050506020204" pitchFamily="18" charset="0"/>
                <a:cs typeface="Times New Roman" pitchFamily="18" charset="0"/>
              </a:rPr>
              <a:t>3/4 diện tích là đồi núi.   </a:t>
            </a:r>
          </a:p>
          <a:p>
            <a:pPr marL="0" marR="0" lvl="0" indent="0" algn="l" defTabSz="914400" rtl="0" eaLnBrk="1" fontAlgn="auto" latinLnBrk="0" hangingPunct="1">
              <a:lnSpc>
                <a:spcPct val="96000"/>
              </a:lnSpc>
              <a:spcBef>
                <a:spcPts val="0"/>
              </a:spcBef>
              <a:spcAft>
                <a:spcPts val="0"/>
              </a:spcAft>
              <a:buClrTx/>
              <a:buSzTx/>
              <a:buFontTx/>
              <a:buNone/>
              <a:tabLst/>
              <a:defRPr/>
            </a:pPr>
            <a:r>
              <a:rPr kumimoji="0" lang="en-US" sz="3200" b="1" i="0" u="none" strike="noStrike" kern="1200" cap="none" spc="0" normalizeH="0" baseline="0" noProof="0">
                <a:ln>
                  <a:noFill/>
                </a:ln>
                <a:solidFill>
                  <a:prstClr val="black"/>
                </a:solidFill>
                <a:effectLst/>
                <a:uLnTx/>
                <a:uFillTx/>
                <a:latin typeface="UTM Isadora" panose="02040603050506020204" pitchFamily="18" charset="0"/>
                <a:cs typeface="Times New Roman" pitchFamily="18" charset="0"/>
              </a:rPr>
              <a:t>1/4 diện tích là đồng bằng.</a:t>
            </a:r>
            <a:endParaRPr kumimoji="0" lang="en-US" sz="3200" b="1" i="0" u="none" strike="noStrike" kern="1200" cap="none" spc="0" normalizeH="0" baseline="0" noProof="0" dirty="0">
              <a:ln>
                <a:noFill/>
              </a:ln>
              <a:solidFill>
                <a:prstClr val="black"/>
              </a:solidFill>
              <a:effectLst/>
              <a:uLnTx/>
              <a:uFillTx/>
              <a:latin typeface="UTM Isadora" panose="02040603050506020204" pitchFamily="18" charset="0"/>
              <a:cs typeface="Times New Roman" pitchFamily="18" charset="0"/>
            </a:endParaRPr>
          </a:p>
        </p:txBody>
      </p:sp>
      <p:sp>
        <p:nvSpPr>
          <p:cNvPr id="10" name="TextBox 9">
            <a:extLst>
              <a:ext uri="{FF2B5EF4-FFF2-40B4-BE49-F238E27FC236}">
                <a16:creationId xmlns:a16="http://schemas.microsoft.com/office/drawing/2014/main" id="{79F1CED6-CE06-44D8-A018-1AFC656DA400}"/>
              </a:ext>
            </a:extLst>
          </p:cNvPr>
          <p:cNvSpPr txBox="1"/>
          <p:nvPr/>
        </p:nvSpPr>
        <p:spPr>
          <a:xfrm>
            <a:off x="1701355" y="1238975"/>
            <a:ext cx="22098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Địa hình</a:t>
            </a:r>
          </a:p>
        </p:txBody>
      </p:sp>
      <p:sp>
        <p:nvSpPr>
          <p:cNvPr id="11" name="TextBox 10">
            <a:extLst>
              <a:ext uri="{FF2B5EF4-FFF2-40B4-BE49-F238E27FC236}">
                <a16:creationId xmlns:a16="http://schemas.microsoft.com/office/drawing/2014/main" id="{34B779C0-5327-4C73-9CA0-4AADD8B9B2DD}"/>
              </a:ext>
            </a:extLst>
          </p:cNvPr>
          <p:cNvSpPr txBox="1"/>
          <p:nvPr/>
        </p:nvSpPr>
        <p:spPr>
          <a:xfrm>
            <a:off x="1704984" y="2518997"/>
            <a:ext cx="22098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Khí hậu</a:t>
            </a:r>
          </a:p>
        </p:txBody>
      </p:sp>
      <p:sp>
        <p:nvSpPr>
          <p:cNvPr id="12" name="TextBox 11">
            <a:extLst>
              <a:ext uri="{FF2B5EF4-FFF2-40B4-BE49-F238E27FC236}">
                <a16:creationId xmlns:a16="http://schemas.microsoft.com/office/drawing/2014/main" id="{7FD55A03-5866-46BD-8BEF-57D749A9E42A}"/>
              </a:ext>
            </a:extLst>
          </p:cNvPr>
          <p:cNvSpPr txBox="1"/>
          <p:nvPr/>
        </p:nvSpPr>
        <p:spPr>
          <a:xfrm>
            <a:off x="1714056" y="3894286"/>
            <a:ext cx="22098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Sông ngòi</a:t>
            </a:r>
          </a:p>
        </p:txBody>
      </p:sp>
      <p:sp>
        <p:nvSpPr>
          <p:cNvPr id="13" name="TextBox 12">
            <a:extLst>
              <a:ext uri="{FF2B5EF4-FFF2-40B4-BE49-F238E27FC236}">
                <a16:creationId xmlns:a16="http://schemas.microsoft.com/office/drawing/2014/main" id="{68A39AD5-B4C5-4631-AFBB-E333FAFCFB0E}"/>
              </a:ext>
            </a:extLst>
          </p:cNvPr>
          <p:cNvSpPr txBox="1"/>
          <p:nvPr/>
        </p:nvSpPr>
        <p:spPr>
          <a:xfrm>
            <a:off x="1746713" y="4885594"/>
            <a:ext cx="22098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Đất</a:t>
            </a:r>
          </a:p>
        </p:txBody>
      </p:sp>
      <p:sp>
        <p:nvSpPr>
          <p:cNvPr id="14" name="TextBox 13">
            <a:extLst>
              <a:ext uri="{FF2B5EF4-FFF2-40B4-BE49-F238E27FC236}">
                <a16:creationId xmlns:a16="http://schemas.microsoft.com/office/drawing/2014/main" id="{6F1036EC-61E9-4C34-AD40-7973DD08667C}"/>
              </a:ext>
            </a:extLst>
          </p:cNvPr>
          <p:cNvSpPr txBox="1"/>
          <p:nvPr/>
        </p:nvSpPr>
        <p:spPr>
          <a:xfrm>
            <a:off x="1714056" y="5981210"/>
            <a:ext cx="2209800" cy="6155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ysClr val="windowText" lastClr="000000"/>
                </a:solidFill>
                <a:effectLst/>
                <a:uLnTx/>
                <a:uFillTx/>
                <a:latin typeface="Times New Roman" panose="02020603050405020304" pitchFamily="18" charset="0"/>
                <a:ea typeface="+mn-ea"/>
                <a:cs typeface="Times New Roman" panose="02020603050405020304" pitchFamily="18" charset="0"/>
              </a:rPr>
              <a:t>Rừng</a:t>
            </a:r>
          </a:p>
        </p:txBody>
      </p:sp>
      <p:sp>
        <p:nvSpPr>
          <p:cNvPr id="16" name="TextBox 15">
            <a:extLst>
              <a:ext uri="{FF2B5EF4-FFF2-40B4-BE49-F238E27FC236}">
                <a16:creationId xmlns:a16="http://schemas.microsoft.com/office/drawing/2014/main" id="{9C3AA0A9-9246-4073-A035-7A5D31AB259A}"/>
              </a:ext>
            </a:extLst>
          </p:cNvPr>
          <p:cNvSpPr txBox="1"/>
          <p:nvPr/>
        </p:nvSpPr>
        <p:spPr>
          <a:xfrm>
            <a:off x="5105400" y="2226498"/>
            <a:ext cx="6596924" cy="1333250"/>
          </a:xfrm>
          <a:prstGeom prst="rect">
            <a:avLst/>
          </a:prstGeom>
          <a:noFill/>
        </p:spPr>
        <p:txBody>
          <a:bodyPr wrap="square">
            <a:spAutoFit/>
          </a:bodyPr>
          <a:lstStyle/>
          <a:p>
            <a:pPr marL="0" marR="0" lvl="0" indent="0" algn="just" defTabSz="914400" rtl="0" eaLnBrk="1" fontAlgn="auto" latinLnBrk="0" hangingPunct="1">
              <a:lnSpc>
                <a:spcPct val="96000"/>
              </a:lnSpc>
              <a:spcBef>
                <a:spcPts val="0"/>
              </a:spcBef>
              <a:spcAft>
                <a:spcPts val="0"/>
              </a:spcAft>
              <a:buClrTx/>
              <a:buSzTx/>
              <a:buFontTx/>
              <a:buNone/>
              <a:tabLst/>
              <a:defRPr/>
            </a:pPr>
            <a:r>
              <a:rPr kumimoji="0" lang="en-US" sz="2800" b="1" i="0" u="none" strike="noStrike" kern="1200" cap="none" spc="0" normalizeH="0" baseline="0" noProof="0">
                <a:ln>
                  <a:noFill/>
                </a:ln>
                <a:solidFill>
                  <a:schemeClr val="bg2">
                    <a:lumMod val="25000"/>
                  </a:schemeClr>
                </a:solidFill>
                <a:effectLst/>
                <a:uLnTx/>
                <a:uFillTx/>
                <a:latin typeface="UTM Isadora" panose="02040603050506020204" pitchFamily="18" charset="0"/>
                <a:cs typeface="Times New Roman" panose="02020603050405020304" pitchFamily="18" charset="0"/>
              </a:rPr>
              <a:t>Nước ta có khí hậu nhiệt đới gió mùa: nhiệt độ cao, gió và mưa thay đổi theo mùa.</a:t>
            </a:r>
            <a:endParaRPr kumimoji="0" lang="en-US" sz="2800" b="1" i="0" u="none" strike="noStrike" kern="1200" cap="none" spc="0" normalizeH="0" baseline="0" noProof="0" dirty="0">
              <a:ln>
                <a:noFill/>
              </a:ln>
              <a:solidFill>
                <a:schemeClr val="bg2">
                  <a:lumMod val="25000"/>
                </a:schemeClr>
              </a:solidFill>
              <a:effectLst/>
              <a:uLnTx/>
              <a:uFillTx/>
              <a:latin typeface="UTM Isadora" panose="020406030505060202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39EBA243-56A2-4667-84A5-F93E4186AF45}"/>
              </a:ext>
            </a:extLst>
          </p:cNvPr>
          <p:cNvSpPr txBox="1"/>
          <p:nvPr/>
        </p:nvSpPr>
        <p:spPr>
          <a:xfrm>
            <a:off x="5105400" y="3613513"/>
            <a:ext cx="6596926" cy="1077218"/>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a:ln>
                  <a:noFill/>
                </a:ln>
                <a:solidFill>
                  <a:prstClr val="black"/>
                </a:solidFill>
                <a:effectLst/>
                <a:uLnTx/>
                <a:uFillTx/>
                <a:latin typeface="UTM Isadora" panose="02040603050506020204" pitchFamily="18" charset="0"/>
                <a:cs typeface="Times New Roman" panose="02020603050405020304" pitchFamily="18" charset="0"/>
              </a:rPr>
              <a:t>Nước ta có mạng lưới sông ngòi dày đặc nhưng ít sông lớn.</a:t>
            </a:r>
            <a:endParaRPr kumimoji="0" lang="en-US" sz="3200" b="1" i="0" u="none" strike="noStrike" kern="1200" cap="none" spc="0" normalizeH="0" baseline="0" noProof="0">
              <a:ln>
                <a:noFill/>
              </a:ln>
              <a:solidFill>
                <a:prstClr val="black"/>
              </a:solidFill>
              <a:effectLst/>
              <a:uLnTx/>
              <a:uFillTx/>
              <a:latin typeface="UTM Isadora" panose="02040603050506020204" pitchFamily="18" charset="0"/>
            </a:endParaRPr>
          </a:p>
        </p:txBody>
      </p:sp>
      <p:sp>
        <p:nvSpPr>
          <p:cNvPr id="17" name="TextBox 16">
            <a:extLst>
              <a:ext uri="{FF2B5EF4-FFF2-40B4-BE49-F238E27FC236}">
                <a16:creationId xmlns:a16="http://schemas.microsoft.com/office/drawing/2014/main" id="{46D3170D-A63A-45FD-A2E5-864F472336E2}"/>
              </a:ext>
            </a:extLst>
          </p:cNvPr>
          <p:cNvSpPr txBox="1"/>
          <p:nvPr/>
        </p:nvSpPr>
        <p:spPr>
          <a:xfrm>
            <a:off x="5105400" y="4838464"/>
            <a:ext cx="6596926" cy="781752"/>
          </a:xfrm>
          <a:prstGeom prst="rect">
            <a:avLst/>
          </a:prstGeom>
          <a:noFill/>
        </p:spPr>
        <p:txBody>
          <a:bodyPr wrap="square">
            <a:spAutoFit/>
          </a:bodyPr>
          <a:lstStyle/>
          <a:p>
            <a:pPr marL="0" marR="0" lvl="0" indent="0" algn="just" defTabSz="914400" rtl="0" eaLnBrk="1" fontAlgn="base" latinLnBrk="0" hangingPunct="1">
              <a:lnSpc>
                <a:spcPct val="80000"/>
              </a:lnSpc>
              <a:spcBef>
                <a:spcPct val="20000"/>
              </a:spcBef>
              <a:spcAft>
                <a:spcPct val="0"/>
              </a:spcAft>
              <a:buClr>
                <a:srgbClr val="5D9CEC"/>
              </a:buClr>
              <a:buSzPct val="70000"/>
              <a:buFont typeface="Wingdings" pitchFamily="2" charset="2"/>
              <a:buNone/>
              <a:tabLst/>
              <a:defRPr/>
            </a:pPr>
            <a:r>
              <a:rPr kumimoji="0" lang="en-US" sz="2800" b="1" i="0" u="none" strike="noStrike" kern="1200" cap="none" spc="0" normalizeH="0" baseline="0" noProof="0">
                <a:ln>
                  <a:noFill/>
                </a:ln>
                <a:solidFill>
                  <a:schemeClr val="bg2">
                    <a:lumMod val="25000"/>
                  </a:schemeClr>
                </a:solidFill>
                <a:effectLst/>
                <a:uLnTx/>
                <a:uFillTx/>
                <a:latin typeface="UTM Isadora" panose="02040603050506020204" pitchFamily="18" charset="0"/>
                <a:cs typeface="Times New Roman" pitchFamily="18" charset="0"/>
              </a:rPr>
              <a:t>Có nhiều loại đất, chiếm diện tích lớn hơn cả là đất Fe-ra-lit</a:t>
            </a:r>
            <a:endParaRPr kumimoji="0" lang="en-US" sz="2800" b="1" i="0" u="none" strike="noStrike" kern="1200" cap="none" spc="0" normalizeH="0" baseline="0" noProof="0" dirty="0">
              <a:ln>
                <a:noFill/>
              </a:ln>
              <a:solidFill>
                <a:schemeClr val="bg2">
                  <a:lumMod val="25000"/>
                </a:schemeClr>
              </a:solidFill>
              <a:effectLst>
                <a:outerShdw blurRad="38100" dist="38100" dir="2700000" algn="tl">
                  <a:srgbClr val="000000"/>
                </a:outerShdw>
              </a:effectLst>
              <a:uLnTx/>
              <a:uFillTx/>
              <a:latin typeface="UTM Isadora" panose="02040603050506020204" pitchFamily="18" charset="0"/>
            </a:endParaRPr>
          </a:p>
        </p:txBody>
      </p:sp>
      <p:sp>
        <p:nvSpPr>
          <p:cNvPr id="18" name="TextBox 17">
            <a:extLst>
              <a:ext uri="{FF2B5EF4-FFF2-40B4-BE49-F238E27FC236}">
                <a16:creationId xmlns:a16="http://schemas.microsoft.com/office/drawing/2014/main" id="{35184E37-7ACC-478C-88B3-3D99F4ED9CE6}"/>
              </a:ext>
            </a:extLst>
          </p:cNvPr>
          <p:cNvSpPr txBox="1"/>
          <p:nvPr/>
        </p:nvSpPr>
        <p:spPr>
          <a:xfrm>
            <a:off x="5105400" y="5994739"/>
            <a:ext cx="6596925" cy="781752"/>
          </a:xfrm>
          <a:prstGeom prst="rect">
            <a:avLst/>
          </a:prstGeom>
          <a:noFill/>
        </p:spPr>
        <p:txBody>
          <a:bodyPr wrap="square">
            <a:spAutoFit/>
          </a:bodyPr>
          <a:lstStyle/>
          <a:p>
            <a:pPr marL="0" marR="0" lvl="0" indent="0" algn="just" defTabSz="914400" rtl="0" eaLnBrk="1" fontAlgn="base" latinLnBrk="0" hangingPunct="1">
              <a:lnSpc>
                <a:spcPct val="80000"/>
              </a:lnSpc>
              <a:spcBef>
                <a:spcPct val="20000"/>
              </a:spcBef>
              <a:spcAft>
                <a:spcPct val="0"/>
              </a:spcAft>
              <a:buClr>
                <a:srgbClr val="5D9CEC"/>
              </a:buClr>
              <a:buSzPct val="70000"/>
              <a:buFont typeface="Wingdings" pitchFamily="2" charset="2"/>
              <a:buNone/>
              <a:tabLst/>
              <a:defRPr/>
            </a:pPr>
            <a:r>
              <a:rPr kumimoji="0" lang="en-US" sz="2800" b="1" i="0" u="none" strike="noStrike" kern="1200" cap="none" spc="0" normalizeH="0" baseline="0" noProof="0">
                <a:ln>
                  <a:noFill/>
                </a:ln>
                <a:solidFill>
                  <a:prstClr val="black"/>
                </a:solidFill>
                <a:effectLst/>
                <a:uLnTx/>
                <a:uFillTx/>
                <a:latin typeface="UTM Isadora" panose="02040603050506020204" pitchFamily="18" charset="0"/>
                <a:cs typeface="Times New Roman" pitchFamily="18" charset="0"/>
              </a:rPr>
              <a:t>Chủ yếu là rừng rậm nhiệt đới và rừng ngập mặn.</a:t>
            </a:r>
            <a:endParaRPr kumimoji="0" lang="en-US" sz="2800" b="1" i="0" u="none" strike="noStrike" kern="1200" cap="none" spc="0" normalizeH="0" baseline="0" noProof="0" dirty="0">
              <a:ln>
                <a:noFill/>
              </a:ln>
              <a:solidFill>
                <a:prstClr val="black"/>
              </a:solidFill>
              <a:effectLst>
                <a:outerShdw blurRad="38100" dist="38100" dir="2700000" algn="tl">
                  <a:srgbClr val="000000"/>
                </a:outerShdw>
              </a:effectLst>
              <a:uLnTx/>
              <a:uFillTx/>
              <a:latin typeface="UTM Isadora" panose="02040603050506020204" pitchFamily="18" charset="0"/>
            </a:endParaRPr>
          </a:p>
        </p:txBody>
      </p:sp>
      <p:pic>
        <p:nvPicPr>
          <p:cNvPr id="19" name="Picture 18">
            <a:extLst>
              <a:ext uri="{FF2B5EF4-FFF2-40B4-BE49-F238E27FC236}">
                <a16:creationId xmlns:a16="http://schemas.microsoft.com/office/drawing/2014/main" id="{B771CC26-DAD1-412E-AE3F-FC55DA24825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7400" y="5269558"/>
            <a:ext cx="1201800" cy="1993139"/>
          </a:xfrm>
          <a:prstGeom prst="rect">
            <a:avLst/>
          </a:prstGeom>
        </p:spPr>
      </p:pic>
      <p:pic>
        <p:nvPicPr>
          <p:cNvPr id="20" name="Picture 19">
            <a:extLst>
              <a:ext uri="{FF2B5EF4-FFF2-40B4-BE49-F238E27FC236}">
                <a16:creationId xmlns:a16="http://schemas.microsoft.com/office/drawing/2014/main" id="{1F3C92BD-9C97-432F-B227-9762E250FCB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1056968" y="81509"/>
            <a:ext cx="1117632" cy="2110366"/>
          </a:xfrm>
          <a:prstGeom prst="rect">
            <a:avLst/>
          </a:prstGeom>
        </p:spPr>
      </p:pic>
    </p:spTree>
    <p:extLst>
      <p:ext uri="{BB962C8B-B14F-4D97-AF65-F5344CB8AC3E}">
        <p14:creationId xmlns:p14="http://schemas.microsoft.com/office/powerpoint/2010/main" val="2998385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left)">
                                      <p:cBhvr>
                                        <p:cTn id="17" dur="500"/>
                                        <p:tgtEl>
                                          <p:spTgt spid="11"/>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left)">
                                      <p:cBhvr>
                                        <p:cTn id="22" dur="5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left)">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left)">
                                      <p:cBhvr>
                                        <p:cTn id="47" dur="500"/>
                                        <p:tgtEl>
                                          <p:spTgt spid="14"/>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left)">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par>
                                <p:cTn id="58" presetID="10" presetClass="entr" presetSubtype="0" fill="hold" nodeType="with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P spid="12" grpId="0"/>
      <p:bldP spid="13" grpId="0"/>
      <p:bldP spid="14" grpId="0"/>
      <p:bldP spid="16" grpId="0"/>
      <p:bldP spid="15" grpId="0"/>
      <p:bldP spid="17" grpId="0"/>
      <p:bldP spid="1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 name="图片 14">
            <a:extLst>
              <a:ext uri="{FF2B5EF4-FFF2-40B4-BE49-F238E27FC236}">
                <a16:creationId xmlns:a16="http://schemas.microsoft.com/office/drawing/2014/main" id="{7D225D7E-D899-4588-BA85-D19823B90B41}"/>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0" y="4171"/>
            <a:ext cx="10698480" cy="2754344"/>
          </a:xfrm>
          <a:prstGeom prst="rect">
            <a:avLst/>
          </a:prstGeom>
        </p:spPr>
      </p:pic>
      <p:pic>
        <p:nvPicPr>
          <p:cNvPr id="58" name="图片 26" descr="图片包含 鲜花, 植物&#10;&#10;描述已自动生成">
            <a:extLst>
              <a:ext uri="{FF2B5EF4-FFF2-40B4-BE49-F238E27FC236}">
                <a16:creationId xmlns:a16="http://schemas.microsoft.com/office/drawing/2014/main" id="{F39F09FA-F02E-4A78-B9CD-4D6B981263CA}"/>
              </a:ext>
            </a:extLst>
          </p:cNvPr>
          <p:cNvPicPr>
            <a:picLocks noChangeAspect="1"/>
          </p:cNvPicPr>
          <p:nvPr/>
        </p:nvPicPr>
        <p:blipFill rotWithShape="1">
          <a:blip r:embed="rId5" cstate="hqprint">
            <a:alphaModFix amt="20000"/>
            <a:extLst>
              <a:ext uri="{28A0092B-C50C-407E-A947-70E740481C1C}">
                <a14:useLocalDpi xmlns:a14="http://schemas.microsoft.com/office/drawing/2010/main" val="0"/>
              </a:ext>
            </a:extLst>
          </a:blip>
          <a:srcRect l="65729"/>
          <a:stretch/>
        </p:blipFill>
        <p:spPr>
          <a:xfrm>
            <a:off x="8013470" y="-323"/>
            <a:ext cx="4178530" cy="5866626"/>
          </a:xfrm>
          <a:prstGeom prst="rect">
            <a:avLst/>
          </a:prstGeom>
        </p:spPr>
      </p:pic>
      <p:pic>
        <p:nvPicPr>
          <p:cNvPr id="59" name="图片 9" descr="图片包含 鲜花, 植物&#10;&#10;描述已自动生成">
            <a:extLst>
              <a:ext uri="{FF2B5EF4-FFF2-40B4-BE49-F238E27FC236}">
                <a16:creationId xmlns:a16="http://schemas.microsoft.com/office/drawing/2014/main" id="{38CD30D1-663D-4FE4-A149-8DF1BFE46281}"/>
              </a:ext>
            </a:extLst>
          </p:cNvPr>
          <p:cNvPicPr>
            <a:picLocks noChangeAspect="1"/>
          </p:cNvPicPr>
          <p:nvPr/>
        </p:nvPicPr>
        <p:blipFill rotWithShape="1">
          <a:blip r:embed="rId6" cstate="hqprint">
            <a:alphaModFix amt="35000"/>
            <a:extLst>
              <a:ext uri="{28A0092B-C50C-407E-A947-70E740481C1C}">
                <a14:useLocalDpi xmlns:a14="http://schemas.microsoft.com/office/drawing/2010/main" val="0"/>
              </a:ext>
            </a:extLst>
          </a:blip>
          <a:srcRect t="14072" r="65729"/>
          <a:stretch/>
        </p:blipFill>
        <p:spPr>
          <a:xfrm>
            <a:off x="0" y="1714500"/>
            <a:ext cx="3441412" cy="4151803"/>
          </a:xfrm>
          <a:prstGeom prst="rect">
            <a:avLst/>
          </a:prstGeom>
        </p:spPr>
      </p:pic>
      <p:pic>
        <p:nvPicPr>
          <p:cNvPr id="60" name="图片 6">
            <a:extLst>
              <a:ext uri="{FF2B5EF4-FFF2-40B4-BE49-F238E27FC236}">
                <a16:creationId xmlns:a16="http://schemas.microsoft.com/office/drawing/2014/main" id="{6A8C6372-BE9C-4CB3-B29D-9D8090A86EA8}"/>
              </a:ext>
            </a:extLst>
          </p:cNvPr>
          <p:cNvPicPr>
            <a:picLocks noChangeAspect="1"/>
          </p:cNvPicPr>
          <p:nvPr/>
        </p:nvPicPr>
        <p:blipFill rotWithShape="1">
          <a:blip r:embed="rId7">
            <a:alphaModFix amt="35000"/>
            <a:extLst>
              <a:ext uri="{28A0092B-C50C-407E-A947-70E740481C1C}">
                <a14:useLocalDpi xmlns:a14="http://schemas.microsoft.com/office/drawing/2010/main" val="0"/>
              </a:ext>
            </a:extLst>
          </a:blip>
          <a:srcRect b="10367"/>
          <a:stretch/>
        </p:blipFill>
        <p:spPr>
          <a:xfrm>
            <a:off x="0" y="4057763"/>
            <a:ext cx="12192000" cy="2800237"/>
          </a:xfrm>
          <a:prstGeom prst="rect">
            <a:avLst/>
          </a:prstGeom>
        </p:spPr>
      </p:pic>
      <p:pic>
        <p:nvPicPr>
          <p:cNvPr id="61" name="图片 4">
            <a:extLst>
              <a:ext uri="{FF2B5EF4-FFF2-40B4-BE49-F238E27FC236}">
                <a16:creationId xmlns:a16="http://schemas.microsoft.com/office/drawing/2014/main" id="{DFA0C229-2673-419C-925B-794155DEB6D5}"/>
              </a:ext>
            </a:extLst>
          </p:cNvPr>
          <p:cNvPicPr>
            <a:picLocks noChangeAspect="1"/>
          </p:cNvPicPr>
          <p:nvPr/>
        </p:nvPicPr>
        <p:blipFill>
          <a:blip r:embed="rId8" cstate="hqprint">
            <a:alphaModFix amt="50000"/>
            <a:extLst>
              <a:ext uri="{28A0092B-C50C-407E-A947-70E740481C1C}">
                <a14:useLocalDpi xmlns:a14="http://schemas.microsoft.com/office/drawing/2010/main" val="0"/>
              </a:ext>
            </a:extLst>
          </a:blip>
          <a:stretch>
            <a:fillRect/>
          </a:stretch>
        </p:blipFill>
        <p:spPr>
          <a:xfrm>
            <a:off x="0" y="5084624"/>
            <a:ext cx="12192000" cy="1773053"/>
          </a:xfrm>
          <a:prstGeom prst="rect">
            <a:avLst/>
          </a:prstGeom>
        </p:spPr>
      </p:pic>
      <p:graphicFrame>
        <p:nvGraphicFramePr>
          <p:cNvPr id="25" name="Table 24">
            <a:extLst>
              <a:ext uri="{FF2B5EF4-FFF2-40B4-BE49-F238E27FC236}">
                <a16:creationId xmlns:a16="http://schemas.microsoft.com/office/drawing/2014/main" id="{8AD49A99-EFDC-4A5D-8A18-ED7209D3079A}"/>
              </a:ext>
            </a:extLst>
          </p:cNvPr>
          <p:cNvGraphicFramePr>
            <a:graphicFrameLocks noGrp="1" noChangeAspect="1"/>
          </p:cNvGraphicFramePr>
          <p:nvPr>
            <p:extLst>
              <p:ext uri="{D42A27DB-BD31-4B8C-83A1-F6EECF244321}">
                <p14:modId xmlns:p14="http://schemas.microsoft.com/office/powerpoint/2010/main" val="3185204127"/>
              </p:ext>
            </p:extLst>
          </p:nvPr>
        </p:nvGraphicFramePr>
        <p:xfrm>
          <a:off x="3124200" y="2286000"/>
          <a:ext cx="5522024" cy="630474"/>
        </p:xfrm>
        <a:graphic>
          <a:graphicData uri="http://schemas.openxmlformats.org/drawingml/2006/table">
            <a:tbl>
              <a:tblPr firstRow="1" bandRow="1">
                <a:tableStyleId>{5C22544A-7EE6-4342-B048-85BDC9FD1C3A}</a:tableStyleId>
              </a:tblPr>
              <a:tblGrid>
                <a:gridCol w="690253">
                  <a:extLst>
                    <a:ext uri="{9D8B030D-6E8A-4147-A177-3AD203B41FA5}">
                      <a16:colId xmlns:a16="http://schemas.microsoft.com/office/drawing/2014/main" val="1202681167"/>
                    </a:ext>
                  </a:extLst>
                </a:gridCol>
                <a:gridCol w="690253">
                  <a:extLst>
                    <a:ext uri="{9D8B030D-6E8A-4147-A177-3AD203B41FA5}">
                      <a16:colId xmlns:a16="http://schemas.microsoft.com/office/drawing/2014/main" val="4152311913"/>
                    </a:ext>
                  </a:extLst>
                </a:gridCol>
                <a:gridCol w="690253">
                  <a:extLst>
                    <a:ext uri="{9D8B030D-6E8A-4147-A177-3AD203B41FA5}">
                      <a16:colId xmlns:a16="http://schemas.microsoft.com/office/drawing/2014/main" val="230527054"/>
                    </a:ext>
                  </a:extLst>
                </a:gridCol>
                <a:gridCol w="690253">
                  <a:extLst>
                    <a:ext uri="{9D8B030D-6E8A-4147-A177-3AD203B41FA5}">
                      <a16:colId xmlns:a16="http://schemas.microsoft.com/office/drawing/2014/main" val="257551161"/>
                    </a:ext>
                  </a:extLst>
                </a:gridCol>
                <a:gridCol w="690253">
                  <a:extLst>
                    <a:ext uri="{9D8B030D-6E8A-4147-A177-3AD203B41FA5}">
                      <a16:colId xmlns:a16="http://schemas.microsoft.com/office/drawing/2014/main" val="4046143341"/>
                    </a:ext>
                  </a:extLst>
                </a:gridCol>
                <a:gridCol w="690253">
                  <a:extLst>
                    <a:ext uri="{9D8B030D-6E8A-4147-A177-3AD203B41FA5}">
                      <a16:colId xmlns:a16="http://schemas.microsoft.com/office/drawing/2014/main" val="1682444477"/>
                    </a:ext>
                  </a:extLst>
                </a:gridCol>
                <a:gridCol w="690253">
                  <a:extLst>
                    <a:ext uri="{9D8B030D-6E8A-4147-A177-3AD203B41FA5}">
                      <a16:colId xmlns:a16="http://schemas.microsoft.com/office/drawing/2014/main" val="3108441739"/>
                    </a:ext>
                  </a:extLst>
                </a:gridCol>
                <a:gridCol w="690253">
                  <a:extLst>
                    <a:ext uri="{9D8B030D-6E8A-4147-A177-3AD203B41FA5}">
                      <a16:colId xmlns:a16="http://schemas.microsoft.com/office/drawing/2014/main" val="2308669432"/>
                    </a:ext>
                  </a:extLst>
                </a:gridCol>
              </a:tblGrid>
              <a:tr h="591724">
                <a:tc>
                  <a:txBody>
                    <a:bodyPr/>
                    <a:lstStyle/>
                    <a:p>
                      <a:pPr algn="ctr"/>
                      <a:r>
                        <a:rPr lang="en-US" sz="3200">
                          <a:solidFill>
                            <a:srgbClr val="000000"/>
                          </a:solidFill>
                          <a:latin typeface="Tahoma" panose="020B0604030504040204" pitchFamily="34" charset="0"/>
                          <a:ea typeface="Tahoma" panose="020B0604030504040204" pitchFamily="34" charset="0"/>
                          <a:cs typeface="Tahoma" panose="020B0604030504040204" pitchFamily="34" charset="0"/>
                        </a:rPr>
                        <a:t>N</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rgbClr val="000000"/>
                          </a:solidFill>
                          <a:latin typeface="Tahoma" panose="020B0604030504040204" pitchFamily="34" charset="0"/>
                          <a:ea typeface="Tahoma" panose="020B0604030504040204" pitchFamily="34" charset="0"/>
                          <a:cs typeface="Tahoma" panose="020B0604030504040204" pitchFamily="34" charset="0"/>
                        </a:rPr>
                        <a:t>H</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rgbClr val="000000"/>
                          </a:solidFill>
                          <a:latin typeface="Tahoma" panose="020B0604030504040204" pitchFamily="34" charset="0"/>
                          <a:ea typeface="Tahoma" panose="020B0604030504040204" pitchFamily="34" charset="0"/>
                          <a:cs typeface="Tahoma" panose="020B0604030504040204" pitchFamily="34" charset="0"/>
                        </a:rPr>
                        <a:t>I</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bg1"/>
                          </a:solidFill>
                          <a:latin typeface="Tahoma" panose="020B0604030504040204" pitchFamily="34" charset="0"/>
                          <a:ea typeface="Tahoma" panose="020B0604030504040204" pitchFamily="34" charset="0"/>
                          <a:cs typeface="Tahoma" panose="020B0604030504040204" pitchFamily="34" charset="0"/>
                        </a:rPr>
                        <a:t>Ệ</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T</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Đ</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Ớ</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I</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extLst>
                  <a:ext uri="{0D108BD9-81ED-4DB2-BD59-A6C34878D82A}">
                    <a16:rowId xmlns:a16="http://schemas.microsoft.com/office/drawing/2014/main" val="575063883"/>
                  </a:ext>
                </a:extLst>
              </a:tr>
            </a:tbl>
          </a:graphicData>
        </a:graphic>
      </p:graphicFrame>
      <p:graphicFrame>
        <p:nvGraphicFramePr>
          <p:cNvPr id="7" name="Table 6">
            <a:extLst>
              <a:ext uri="{FF2B5EF4-FFF2-40B4-BE49-F238E27FC236}">
                <a16:creationId xmlns:a16="http://schemas.microsoft.com/office/drawing/2014/main" id="{F37F3B93-1349-482E-9FD6-D9A2F0DF5AED}"/>
              </a:ext>
            </a:extLst>
          </p:cNvPr>
          <p:cNvGraphicFramePr>
            <a:graphicFrameLocks noGrp="1" noChangeAspect="1"/>
          </p:cNvGraphicFramePr>
          <p:nvPr>
            <p:extLst>
              <p:ext uri="{D42A27DB-BD31-4B8C-83A1-F6EECF244321}">
                <p14:modId xmlns:p14="http://schemas.microsoft.com/office/powerpoint/2010/main" val="48306496"/>
              </p:ext>
            </p:extLst>
          </p:nvPr>
        </p:nvGraphicFramePr>
        <p:xfrm>
          <a:off x="3124200" y="2286000"/>
          <a:ext cx="5522024" cy="630474"/>
        </p:xfrm>
        <a:graphic>
          <a:graphicData uri="http://schemas.openxmlformats.org/drawingml/2006/table">
            <a:tbl>
              <a:tblPr firstRow="1" bandRow="1">
                <a:tableStyleId>{5C22544A-7EE6-4342-B048-85BDC9FD1C3A}</a:tableStyleId>
              </a:tblPr>
              <a:tblGrid>
                <a:gridCol w="690253">
                  <a:extLst>
                    <a:ext uri="{9D8B030D-6E8A-4147-A177-3AD203B41FA5}">
                      <a16:colId xmlns:a16="http://schemas.microsoft.com/office/drawing/2014/main" val="257551161"/>
                    </a:ext>
                  </a:extLst>
                </a:gridCol>
                <a:gridCol w="690253">
                  <a:extLst>
                    <a:ext uri="{9D8B030D-6E8A-4147-A177-3AD203B41FA5}">
                      <a16:colId xmlns:a16="http://schemas.microsoft.com/office/drawing/2014/main" val="2205888169"/>
                    </a:ext>
                  </a:extLst>
                </a:gridCol>
                <a:gridCol w="690253">
                  <a:extLst>
                    <a:ext uri="{9D8B030D-6E8A-4147-A177-3AD203B41FA5}">
                      <a16:colId xmlns:a16="http://schemas.microsoft.com/office/drawing/2014/main" val="4046143341"/>
                    </a:ext>
                  </a:extLst>
                </a:gridCol>
                <a:gridCol w="690253">
                  <a:extLst>
                    <a:ext uri="{9D8B030D-6E8A-4147-A177-3AD203B41FA5}">
                      <a16:colId xmlns:a16="http://schemas.microsoft.com/office/drawing/2014/main" val="1682444477"/>
                    </a:ext>
                  </a:extLst>
                </a:gridCol>
                <a:gridCol w="690253">
                  <a:extLst>
                    <a:ext uri="{9D8B030D-6E8A-4147-A177-3AD203B41FA5}">
                      <a16:colId xmlns:a16="http://schemas.microsoft.com/office/drawing/2014/main" val="3108441739"/>
                    </a:ext>
                  </a:extLst>
                </a:gridCol>
                <a:gridCol w="690253">
                  <a:extLst>
                    <a:ext uri="{9D8B030D-6E8A-4147-A177-3AD203B41FA5}">
                      <a16:colId xmlns:a16="http://schemas.microsoft.com/office/drawing/2014/main" val="4125248911"/>
                    </a:ext>
                  </a:extLst>
                </a:gridCol>
                <a:gridCol w="690253">
                  <a:extLst>
                    <a:ext uri="{9D8B030D-6E8A-4147-A177-3AD203B41FA5}">
                      <a16:colId xmlns:a16="http://schemas.microsoft.com/office/drawing/2014/main" val="1127529361"/>
                    </a:ext>
                  </a:extLst>
                </a:gridCol>
                <a:gridCol w="690253">
                  <a:extLst>
                    <a:ext uri="{9D8B030D-6E8A-4147-A177-3AD203B41FA5}">
                      <a16:colId xmlns:a16="http://schemas.microsoft.com/office/drawing/2014/main" val="3659199537"/>
                    </a:ext>
                  </a:extLst>
                </a:gridCol>
              </a:tblGrid>
              <a:tr h="591724">
                <a:tc>
                  <a:txBody>
                    <a:bodyPr/>
                    <a:lstStyle/>
                    <a:p>
                      <a:pPr algn="ctr"/>
                      <a:endParaRPr lang="en-US" sz="3200">
                        <a:solidFill>
                          <a:srgbClr val="FFFF00"/>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extLst>
                  <a:ext uri="{0D108BD9-81ED-4DB2-BD59-A6C34878D82A}">
                    <a16:rowId xmlns:a16="http://schemas.microsoft.com/office/drawing/2014/main" val="575063883"/>
                  </a:ext>
                </a:extLst>
              </a:tr>
            </a:tbl>
          </a:graphicData>
        </a:graphic>
      </p:graphicFrame>
      <p:graphicFrame>
        <p:nvGraphicFramePr>
          <p:cNvPr id="26" name="Table 25">
            <a:extLst>
              <a:ext uri="{FF2B5EF4-FFF2-40B4-BE49-F238E27FC236}">
                <a16:creationId xmlns:a16="http://schemas.microsoft.com/office/drawing/2014/main" id="{2C753CFE-3B0B-4823-BA09-037F88518AE6}"/>
              </a:ext>
            </a:extLst>
          </p:cNvPr>
          <p:cNvGraphicFramePr>
            <a:graphicFrameLocks noGrp="1" noChangeAspect="1"/>
          </p:cNvGraphicFramePr>
          <p:nvPr>
            <p:extLst>
              <p:ext uri="{D42A27DB-BD31-4B8C-83A1-F6EECF244321}">
                <p14:modId xmlns:p14="http://schemas.microsoft.com/office/powerpoint/2010/main" val="1310820174"/>
              </p:ext>
            </p:extLst>
          </p:nvPr>
        </p:nvGraphicFramePr>
        <p:xfrm>
          <a:off x="5174666" y="3522966"/>
          <a:ext cx="3529615" cy="630474"/>
        </p:xfrm>
        <a:graphic>
          <a:graphicData uri="http://schemas.openxmlformats.org/drawingml/2006/table">
            <a:tbl>
              <a:tblPr firstRow="1" bandRow="1">
                <a:tableStyleId>{5C22544A-7EE6-4342-B048-85BDC9FD1C3A}</a:tableStyleId>
              </a:tblPr>
              <a:tblGrid>
                <a:gridCol w="705923">
                  <a:extLst>
                    <a:ext uri="{9D8B030D-6E8A-4147-A177-3AD203B41FA5}">
                      <a16:colId xmlns:a16="http://schemas.microsoft.com/office/drawing/2014/main" val="257551161"/>
                    </a:ext>
                  </a:extLst>
                </a:gridCol>
                <a:gridCol w="705923">
                  <a:extLst>
                    <a:ext uri="{9D8B030D-6E8A-4147-A177-3AD203B41FA5}">
                      <a16:colId xmlns:a16="http://schemas.microsoft.com/office/drawing/2014/main" val="4046143341"/>
                    </a:ext>
                  </a:extLst>
                </a:gridCol>
                <a:gridCol w="705923">
                  <a:extLst>
                    <a:ext uri="{9D8B030D-6E8A-4147-A177-3AD203B41FA5}">
                      <a16:colId xmlns:a16="http://schemas.microsoft.com/office/drawing/2014/main" val="1682444477"/>
                    </a:ext>
                  </a:extLst>
                </a:gridCol>
                <a:gridCol w="705923">
                  <a:extLst>
                    <a:ext uri="{9D8B030D-6E8A-4147-A177-3AD203B41FA5}">
                      <a16:colId xmlns:a16="http://schemas.microsoft.com/office/drawing/2014/main" val="3108441739"/>
                    </a:ext>
                  </a:extLst>
                </a:gridCol>
                <a:gridCol w="705923">
                  <a:extLst>
                    <a:ext uri="{9D8B030D-6E8A-4147-A177-3AD203B41FA5}">
                      <a16:colId xmlns:a16="http://schemas.microsoft.com/office/drawing/2014/main" val="4125248911"/>
                    </a:ext>
                  </a:extLst>
                </a:gridCol>
              </a:tblGrid>
              <a:tr h="591724">
                <a:tc>
                  <a:txBody>
                    <a:bodyPr/>
                    <a:lstStyle/>
                    <a:p>
                      <a:pPr algn="ctr"/>
                      <a:r>
                        <a:rPr lang="en-US" sz="3200">
                          <a:solidFill>
                            <a:schemeClr val="bg1"/>
                          </a:solidFill>
                          <a:latin typeface="Tahoma" panose="020B0604030504040204" pitchFamily="34" charset="0"/>
                          <a:ea typeface="Tahoma" panose="020B0604030504040204" pitchFamily="34" charset="0"/>
                          <a:cs typeface="Tahoma" panose="020B0604030504040204" pitchFamily="34" charset="0"/>
                        </a:rPr>
                        <a:t>N</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A</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M</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B</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Ộ</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extLst>
                  <a:ext uri="{0D108BD9-81ED-4DB2-BD59-A6C34878D82A}">
                    <a16:rowId xmlns:a16="http://schemas.microsoft.com/office/drawing/2014/main" val="575063883"/>
                  </a:ext>
                </a:extLst>
              </a:tr>
            </a:tbl>
          </a:graphicData>
        </a:graphic>
      </p:graphicFrame>
      <p:graphicFrame>
        <p:nvGraphicFramePr>
          <p:cNvPr id="8" name="Table 7">
            <a:extLst>
              <a:ext uri="{FF2B5EF4-FFF2-40B4-BE49-F238E27FC236}">
                <a16:creationId xmlns:a16="http://schemas.microsoft.com/office/drawing/2014/main" id="{5086B896-04A9-4100-BAF6-BB4A62B25098}"/>
              </a:ext>
            </a:extLst>
          </p:cNvPr>
          <p:cNvGraphicFramePr>
            <a:graphicFrameLocks noGrp="1" noChangeAspect="1"/>
          </p:cNvGraphicFramePr>
          <p:nvPr>
            <p:extLst>
              <p:ext uri="{D42A27DB-BD31-4B8C-83A1-F6EECF244321}">
                <p14:modId xmlns:p14="http://schemas.microsoft.com/office/powerpoint/2010/main" val="1793938529"/>
              </p:ext>
            </p:extLst>
          </p:nvPr>
        </p:nvGraphicFramePr>
        <p:xfrm>
          <a:off x="5174666" y="3522966"/>
          <a:ext cx="3529615" cy="630474"/>
        </p:xfrm>
        <a:graphic>
          <a:graphicData uri="http://schemas.openxmlformats.org/drawingml/2006/table">
            <a:tbl>
              <a:tblPr firstRow="1" bandRow="1">
                <a:tableStyleId>{5C22544A-7EE6-4342-B048-85BDC9FD1C3A}</a:tableStyleId>
              </a:tblPr>
              <a:tblGrid>
                <a:gridCol w="705923">
                  <a:extLst>
                    <a:ext uri="{9D8B030D-6E8A-4147-A177-3AD203B41FA5}">
                      <a16:colId xmlns:a16="http://schemas.microsoft.com/office/drawing/2014/main" val="257551161"/>
                    </a:ext>
                  </a:extLst>
                </a:gridCol>
                <a:gridCol w="705923">
                  <a:extLst>
                    <a:ext uri="{9D8B030D-6E8A-4147-A177-3AD203B41FA5}">
                      <a16:colId xmlns:a16="http://schemas.microsoft.com/office/drawing/2014/main" val="4046143341"/>
                    </a:ext>
                  </a:extLst>
                </a:gridCol>
                <a:gridCol w="705923">
                  <a:extLst>
                    <a:ext uri="{9D8B030D-6E8A-4147-A177-3AD203B41FA5}">
                      <a16:colId xmlns:a16="http://schemas.microsoft.com/office/drawing/2014/main" val="1682444477"/>
                    </a:ext>
                  </a:extLst>
                </a:gridCol>
                <a:gridCol w="705923">
                  <a:extLst>
                    <a:ext uri="{9D8B030D-6E8A-4147-A177-3AD203B41FA5}">
                      <a16:colId xmlns:a16="http://schemas.microsoft.com/office/drawing/2014/main" val="3108441739"/>
                    </a:ext>
                  </a:extLst>
                </a:gridCol>
                <a:gridCol w="705923">
                  <a:extLst>
                    <a:ext uri="{9D8B030D-6E8A-4147-A177-3AD203B41FA5}">
                      <a16:colId xmlns:a16="http://schemas.microsoft.com/office/drawing/2014/main" val="4125248911"/>
                    </a:ext>
                  </a:extLst>
                </a:gridCol>
              </a:tblGrid>
              <a:tr h="591724">
                <a:tc>
                  <a:txBody>
                    <a:bodyPr/>
                    <a:lstStyle/>
                    <a:p>
                      <a:pPr algn="ctr"/>
                      <a:endParaRPr lang="en-US" sz="3200">
                        <a:solidFill>
                          <a:srgbClr val="FFFF00"/>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extLst>
                  <a:ext uri="{0D108BD9-81ED-4DB2-BD59-A6C34878D82A}">
                    <a16:rowId xmlns:a16="http://schemas.microsoft.com/office/drawing/2014/main" val="575063883"/>
                  </a:ext>
                </a:extLst>
              </a:tr>
            </a:tbl>
          </a:graphicData>
        </a:graphic>
      </p:graphicFrame>
      <p:graphicFrame>
        <p:nvGraphicFramePr>
          <p:cNvPr id="24" name="Table 23">
            <a:extLst>
              <a:ext uri="{FF2B5EF4-FFF2-40B4-BE49-F238E27FC236}">
                <a16:creationId xmlns:a16="http://schemas.microsoft.com/office/drawing/2014/main" id="{9AB5B031-AE77-4BBA-BF1F-ADBAEA7E1538}"/>
              </a:ext>
            </a:extLst>
          </p:cNvPr>
          <p:cNvGraphicFramePr>
            <a:graphicFrameLocks noGrp="1" noChangeAspect="1"/>
          </p:cNvGraphicFramePr>
          <p:nvPr>
            <p:extLst>
              <p:ext uri="{D42A27DB-BD31-4B8C-83A1-F6EECF244321}">
                <p14:modId xmlns:p14="http://schemas.microsoft.com/office/powerpoint/2010/main" val="4173632992"/>
              </p:ext>
            </p:extLst>
          </p:nvPr>
        </p:nvGraphicFramePr>
        <p:xfrm>
          <a:off x="1752603" y="1676400"/>
          <a:ext cx="5522024" cy="630474"/>
        </p:xfrm>
        <a:graphic>
          <a:graphicData uri="http://schemas.openxmlformats.org/drawingml/2006/table">
            <a:tbl>
              <a:tblPr firstRow="1" bandRow="1">
                <a:tableStyleId>{5C22544A-7EE6-4342-B048-85BDC9FD1C3A}</a:tableStyleId>
              </a:tblPr>
              <a:tblGrid>
                <a:gridCol w="690253">
                  <a:extLst>
                    <a:ext uri="{9D8B030D-6E8A-4147-A177-3AD203B41FA5}">
                      <a16:colId xmlns:a16="http://schemas.microsoft.com/office/drawing/2014/main" val="257551161"/>
                    </a:ext>
                  </a:extLst>
                </a:gridCol>
                <a:gridCol w="690253">
                  <a:extLst>
                    <a:ext uri="{9D8B030D-6E8A-4147-A177-3AD203B41FA5}">
                      <a16:colId xmlns:a16="http://schemas.microsoft.com/office/drawing/2014/main" val="4046143341"/>
                    </a:ext>
                  </a:extLst>
                </a:gridCol>
                <a:gridCol w="690253">
                  <a:extLst>
                    <a:ext uri="{9D8B030D-6E8A-4147-A177-3AD203B41FA5}">
                      <a16:colId xmlns:a16="http://schemas.microsoft.com/office/drawing/2014/main" val="1682444477"/>
                    </a:ext>
                  </a:extLst>
                </a:gridCol>
                <a:gridCol w="690253">
                  <a:extLst>
                    <a:ext uri="{9D8B030D-6E8A-4147-A177-3AD203B41FA5}">
                      <a16:colId xmlns:a16="http://schemas.microsoft.com/office/drawing/2014/main" val="1344357065"/>
                    </a:ext>
                  </a:extLst>
                </a:gridCol>
                <a:gridCol w="690253">
                  <a:extLst>
                    <a:ext uri="{9D8B030D-6E8A-4147-A177-3AD203B41FA5}">
                      <a16:colId xmlns:a16="http://schemas.microsoft.com/office/drawing/2014/main" val="3108441739"/>
                    </a:ext>
                  </a:extLst>
                </a:gridCol>
                <a:gridCol w="690253">
                  <a:extLst>
                    <a:ext uri="{9D8B030D-6E8A-4147-A177-3AD203B41FA5}">
                      <a16:colId xmlns:a16="http://schemas.microsoft.com/office/drawing/2014/main" val="4125248911"/>
                    </a:ext>
                  </a:extLst>
                </a:gridCol>
                <a:gridCol w="690253">
                  <a:extLst>
                    <a:ext uri="{9D8B030D-6E8A-4147-A177-3AD203B41FA5}">
                      <a16:colId xmlns:a16="http://schemas.microsoft.com/office/drawing/2014/main" val="2395711598"/>
                    </a:ext>
                  </a:extLst>
                </a:gridCol>
                <a:gridCol w="690253">
                  <a:extLst>
                    <a:ext uri="{9D8B030D-6E8A-4147-A177-3AD203B41FA5}">
                      <a16:colId xmlns:a16="http://schemas.microsoft.com/office/drawing/2014/main" val="1176939853"/>
                    </a:ext>
                  </a:extLst>
                </a:gridCol>
              </a:tblGrid>
              <a:tr h="591724">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S</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Ô</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N</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G</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T</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bg1"/>
                          </a:solidFill>
                          <a:latin typeface="Tahoma" panose="020B0604030504040204" pitchFamily="34" charset="0"/>
                          <a:ea typeface="Tahoma" panose="020B0604030504040204" pitchFamily="34" charset="0"/>
                          <a:cs typeface="Tahoma" panose="020B0604030504040204" pitchFamily="34" charset="0"/>
                        </a:rPr>
                        <a:t>I</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Ề</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N</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extLst>
                  <a:ext uri="{0D108BD9-81ED-4DB2-BD59-A6C34878D82A}">
                    <a16:rowId xmlns:a16="http://schemas.microsoft.com/office/drawing/2014/main" val="575063883"/>
                  </a:ext>
                </a:extLst>
              </a:tr>
            </a:tbl>
          </a:graphicData>
        </a:graphic>
      </p:graphicFrame>
      <p:graphicFrame>
        <p:nvGraphicFramePr>
          <p:cNvPr id="23" name="Table 22">
            <a:extLst>
              <a:ext uri="{FF2B5EF4-FFF2-40B4-BE49-F238E27FC236}">
                <a16:creationId xmlns:a16="http://schemas.microsoft.com/office/drawing/2014/main" id="{261F6CBD-5011-422A-BF91-816F7FA3B284}"/>
              </a:ext>
            </a:extLst>
          </p:cNvPr>
          <p:cNvGraphicFramePr>
            <a:graphicFrameLocks noGrp="1" noChangeAspect="1"/>
          </p:cNvGraphicFramePr>
          <p:nvPr>
            <p:extLst>
              <p:ext uri="{D42A27DB-BD31-4B8C-83A1-F6EECF244321}">
                <p14:modId xmlns:p14="http://schemas.microsoft.com/office/powerpoint/2010/main" val="1853610628"/>
              </p:ext>
            </p:extLst>
          </p:nvPr>
        </p:nvGraphicFramePr>
        <p:xfrm>
          <a:off x="5181469" y="1045926"/>
          <a:ext cx="6931460" cy="630474"/>
        </p:xfrm>
        <a:graphic>
          <a:graphicData uri="http://schemas.openxmlformats.org/drawingml/2006/table">
            <a:tbl>
              <a:tblPr firstRow="1" bandRow="1">
                <a:tableStyleId>{5C22544A-7EE6-4342-B048-85BDC9FD1C3A}</a:tableStyleId>
              </a:tblPr>
              <a:tblGrid>
                <a:gridCol w="693146">
                  <a:extLst>
                    <a:ext uri="{9D8B030D-6E8A-4147-A177-3AD203B41FA5}">
                      <a16:colId xmlns:a16="http://schemas.microsoft.com/office/drawing/2014/main" val="4125248911"/>
                    </a:ext>
                  </a:extLst>
                </a:gridCol>
                <a:gridCol w="693146">
                  <a:extLst>
                    <a:ext uri="{9D8B030D-6E8A-4147-A177-3AD203B41FA5}">
                      <a16:colId xmlns:a16="http://schemas.microsoft.com/office/drawing/2014/main" val="2395711598"/>
                    </a:ext>
                  </a:extLst>
                </a:gridCol>
                <a:gridCol w="693146">
                  <a:extLst>
                    <a:ext uri="{9D8B030D-6E8A-4147-A177-3AD203B41FA5}">
                      <a16:colId xmlns:a16="http://schemas.microsoft.com/office/drawing/2014/main" val="2802935676"/>
                    </a:ext>
                  </a:extLst>
                </a:gridCol>
                <a:gridCol w="693146">
                  <a:extLst>
                    <a:ext uri="{9D8B030D-6E8A-4147-A177-3AD203B41FA5}">
                      <a16:colId xmlns:a16="http://schemas.microsoft.com/office/drawing/2014/main" val="3425542661"/>
                    </a:ext>
                  </a:extLst>
                </a:gridCol>
                <a:gridCol w="693146">
                  <a:extLst>
                    <a:ext uri="{9D8B030D-6E8A-4147-A177-3AD203B41FA5}">
                      <a16:colId xmlns:a16="http://schemas.microsoft.com/office/drawing/2014/main" val="1401587770"/>
                    </a:ext>
                  </a:extLst>
                </a:gridCol>
                <a:gridCol w="693146">
                  <a:extLst>
                    <a:ext uri="{9D8B030D-6E8A-4147-A177-3AD203B41FA5}">
                      <a16:colId xmlns:a16="http://schemas.microsoft.com/office/drawing/2014/main" val="3169611888"/>
                    </a:ext>
                  </a:extLst>
                </a:gridCol>
                <a:gridCol w="693146">
                  <a:extLst>
                    <a:ext uri="{9D8B030D-6E8A-4147-A177-3AD203B41FA5}">
                      <a16:colId xmlns:a16="http://schemas.microsoft.com/office/drawing/2014/main" val="3449364721"/>
                    </a:ext>
                  </a:extLst>
                </a:gridCol>
                <a:gridCol w="693146">
                  <a:extLst>
                    <a:ext uri="{9D8B030D-6E8A-4147-A177-3AD203B41FA5}">
                      <a16:colId xmlns:a16="http://schemas.microsoft.com/office/drawing/2014/main" val="4216664480"/>
                    </a:ext>
                  </a:extLst>
                </a:gridCol>
                <a:gridCol w="693146">
                  <a:extLst>
                    <a:ext uri="{9D8B030D-6E8A-4147-A177-3AD203B41FA5}">
                      <a16:colId xmlns:a16="http://schemas.microsoft.com/office/drawing/2014/main" val="633938586"/>
                    </a:ext>
                  </a:extLst>
                </a:gridCol>
                <a:gridCol w="693146">
                  <a:extLst>
                    <a:ext uri="{9D8B030D-6E8A-4147-A177-3AD203B41FA5}">
                      <a16:colId xmlns:a16="http://schemas.microsoft.com/office/drawing/2014/main" val="562354795"/>
                    </a:ext>
                  </a:extLst>
                </a:gridCol>
              </a:tblGrid>
              <a:tr h="591724">
                <a:tc>
                  <a:txBody>
                    <a:bodyPr/>
                    <a:lstStyle/>
                    <a:p>
                      <a:pPr algn="ctr"/>
                      <a:r>
                        <a:rPr lang="en-US" sz="3200">
                          <a:solidFill>
                            <a:schemeClr val="bg1"/>
                          </a:solidFill>
                          <a:latin typeface="Tahoma" panose="020B0604030504040204" pitchFamily="34" charset="0"/>
                          <a:ea typeface="Tahoma" panose="020B0604030504040204" pitchFamily="34" charset="0"/>
                          <a:cs typeface="Tahoma" panose="020B0604030504040204" pitchFamily="34" charset="0"/>
                        </a:rPr>
                        <a:t>V</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Ị</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N</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H</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H</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Ạ</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L</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O</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N</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G</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extLst>
                  <a:ext uri="{0D108BD9-81ED-4DB2-BD59-A6C34878D82A}">
                    <a16:rowId xmlns:a16="http://schemas.microsoft.com/office/drawing/2014/main" val="575063883"/>
                  </a:ext>
                </a:extLst>
              </a:tr>
            </a:tbl>
          </a:graphicData>
        </a:graphic>
      </p:graphicFrame>
      <p:graphicFrame>
        <p:nvGraphicFramePr>
          <p:cNvPr id="6" name="Table 5">
            <a:extLst>
              <a:ext uri="{FF2B5EF4-FFF2-40B4-BE49-F238E27FC236}">
                <a16:creationId xmlns:a16="http://schemas.microsoft.com/office/drawing/2014/main" id="{DDFB8D81-7D63-4DD6-9697-ADAFDB5A8FAC}"/>
              </a:ext>
            </a:extLst>
          </p:cNvPr>
          <p:cNvGraphicFramePr>
            <a:graphicFrameLocks noGrp="1" noChangeAspect="1"/>
          </p:cNvGraphicFramePr>
          <p:nvPr>
            <p:extLst>
              <p:ext uri="{D42A27DB-BD31-4B8C-83A1-F6EECF244321}">
                <p14:modId xmlns:p14="http://schemas.microsoft.com/office/powerpoint/2010/main" val="1550886541"/>
              </p:ext>
            </p:extLst>
          </p:nvPr>
        </p:nvGraphicFramePr>
        <p:xfrm>
          <a:off x="1752603" y="1676400"/>
          <a:ext cx="5522024" cy="630474"/>
        </p:xfrm>
        <a:graphic>
          <a:graphicData uri="http://schemas.openxmlformats.org/drawingml/2006/table">
            <a:tbl>
              <a:tblPr firstRow="1" bandRow="1">
                <a:tableStyleId>{5C22544A-7EE6-4342-B048-85BDC9FD1C3A}</a:tableStyleId>
              </a:tblPr>
              <a:tblGrid>
                <a:gridCol w="690253">
                  <a:extLst>
                    <a:ext uri="{9D8B030D-6E8A-4147-A177-3AD203B41FA5}">
                      <a16:colId xmlns:a16="http://schemas.microsoft.com/office/drawing/2014/main" val="257551161"/>
                    </a:ext>
                  </a:extLst>
                </a:gridCol>
                <a:gridCol w="690253">
                  <a:extLst>
                    <a:ext uri="{9D8B030D-6E8A-4147-A177-3AD203B41FA5}">
                      <a16:colId xmlns:a16="http://schemas.microsoft.com/office/drawing/2014/main" val="4046143341"/>
                    </a:ext>
                  </a:extLst>
                </a:gridCol>
                <a:gridCol w="690253">
                  <a:extLst>
                    <a:ext uri="{9D8B030D-6E8A-4147-A177-3AD203B41FA5}">
                      <a16:colId xmlns:a16="http://schemas.microsoft.com/office/drawing/2014/main" val="1682444477"/>
                    </a:ext>
                  </a:extLst>
                </a:gridCol>
                <a:gridCol w="690253">
                  <a:extLst>
                    <a:ext uri="{9D8B030D-6E8A-4147-A177-3AD203B41FA5}">
                      <a16:colId xmlns:a16="http://schemas.microsoft.com/office/drawing/2014/main" val="406401684"/>
                    </a:ext>
                  </a:extLst>
                </a:gridCol>
                <a:gridCol w="690253">
                  <a:extLst>
                    <a:ext uri="{9D8B030D-6E8A-4147-A177-3AD203B41FA5}">
                      <a16:colId xmlns:a16="http://schemas.microsoft.com/office/drawing/2014/main" val="2828083543"/>
                    </a:ext>
                  </a:extLst>
                </a:gridCol>
                <a:gridCol w="690253">
                  <a:extLst>
                    <a:ext uri="{9D8B030D-6E8A-4147-A177-3AD203B41FA5}">
                      <a16:colId xmlns:a16="http://schemas.microsoft.com/office/drawing/2014/main" val="4125248911"/>
                    </a:ext>
                  </a:extLst>
                </a:gridCol>
                <a:gridCol w="690253">
                  <a:extLst>
                    <a:ext uri="{9D8B030D-6E8A-4147-A177-3AD203B41FA5}">
                      <a16:colId xmlns:a16="http://schemas.microsoft.com/office/drawing/2014/main" val="2395711598"/>
                    </a:ext>
                  </a:extLst>
                </a:gridCol>
                <a:gridCol w="690253">
                  <a:extLst>
                    <a:ext uri="{9D8B030D-6E8A-4147-A177-3AD203B41FA5}">
                      <a16:colId xmlns:a16="http://schemas.microsoft.com/office/drawing/2014/main" val="144668202"/>
                    </a:ext>
                  </a:extLst>
                </a:gridCol>
              </a:tblGrid>
              <a:tr h="591724">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rgbClr val="FFFF00"/>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extLst>
                  <a:ext uri="{0D108BD9-81ED-4DB2-BD59-A6C34878D82A}">
                    <a16:rowId xmlns:a16="http://schemas.microsoft.com/office/drawing/2014/main" val="575063883"/>
                  </a:ext>
                </a:extLst>
              </a:tr>
            </a:tbl>
          </a:graphicData>
        </a:graphic>
      </p:graphicFrame>
      <p:graphicFrame>
        <p:nvGraphicFramePr>
          <p:cNvPr id="5" name="Table 4">
            <a:extLst>
              <a:ext uri="{FF2B5EF4-FFF2-40B4-BE49-F238E27FC236}">
                <a16:creationId xmlns:a16="http://schemas.microsoft.com/office/drawing/2014/main" id="{01776E73-B514-4A43-B4D4-289A1C08ED0C}"/>
              </a:ext>
            </a:extLst>
          </p:cNvPr>
          <p:cNvGraphicFramePr>
            <a:graphicFrameLocks noGrp="1" noChangeAspect="1"/>
          </p:cNvGraphicFramePr>
          <p:nvPr>
            <p:extLst>
              <p:ext uri="{D42A27DB-BD31-4B8C-83A1-F6EECF244321}">
                <p14:modId xmlns:p14="http://schemas.microsoft.com/office/powerpoint/2010/main" val="3096131614"/>
              </p:ext>
            </p:extLst>
          </p:nvPr>
        </p:nvGraphicFramePr>
        <p:xfrm>
          <a:off x="5181464" y="1045926"/>
          <a:ext cx="6931470" cy="630474"/>
        </p:xfrm>
        <a:graphic>
          <a:graphicData uri="http://schemas.openxmlformats.org/drawingml/2006/table">
            <a:tbl>
              <a:tblPr firstRow="1" bandRow="1">
                <a:tableStyleId>{5C22544A-7EE6-4342-B048-85BDC9FD1C3A}</a:tableStyleId>
              </a:tblPr>
              <a:tblGrid>
                <a:gridCol w="693147">
                  <a:extLst>
                    <a:ext uri="{9D8B030D-6E8A-4147-A177-3AD203B41FA5}">
                      <a16:colId xmlns:a16="http://schemas.microsoft.com/office/drawing/2014/main" val="4125248911"/>
                    </a:ext>
                  </a:extLst>
                </a:gridCol>
                <a:gridCol w="693147">
                  <a:extLst>
                    <a:ext uri="{9D8B030D-6E8A-4147-A177-3AD203B41FA5}">
                      <a16:colId xmlns:a16="http://schemas.microsoft.com/office/drawing/2014/main" val="2395711598"/>
                    </a:ext>
                  </a:extLst>
                </a:gridCol>
                <a:gridCol w="693147">
                  <a:extLst>
                    <a:ext uri="{9D8B030D-6E8A-4147-A177-3AD203B41FA5}">
                      <a16:colId xmlns:a16="http://schemas.microsoft.com/office/drawing/2014/main" val="2802935676"/>
                    </a:ext>
                  </a:extLst>
                </a:gridCol>
                <a:gridCol w="693147">
                  <a:extLst>
                    <a:ext uri="{9D8B030D-6E8A-4147-A177-3AD203B41FA5}">
                      <a16:colId xmlns:a16="http://schemas.microsoft.com/office/drawing/2014/main" val="3425542661"/>
                    </a:ext>
                  </a:extLst>
                </a:gridCol>
                <a:gridCol w="693147">
                  <a:extLst>
                    <a:ext uri="{9D8B030D-6E8A-4147-A177-3AD203B41FA5}">
                      <a16:colId xmlns:a16="http://schemas.microsoft.com/office/drawing/2014/main" val="1775292451"/>
                    </a:ext>
                  </a:extLst>
                </a:gridCol>
                <a:gridCol w="693147">
                  <a:extLst>
                    <a:ext uri="{9D8B030D-6E8A-4147-A177-3AD203B41FA5}">
                      <a16:colId xmlns:a16="http://schemas.microsoft.com/office/drawing/2014/main" val="2180483890"/>
                    </a:ext>
                  </a:extLst>
                </a:gridCol>
                <a:gridCol w="693147">
                  <a:extLst>
                    <a:ext uri="{9D8B030D-6E8A-4147-A177-3AD203B41FA5}">
                      <a16:colId xmlns:a16="http://schemas.microsoft.com/office/drawing/2014/main" val="2778743506"/>
                    </a:ext>
                  </a:extLst>
                </a:gridCol>
                <a:gridCol w="693147">
                  <a:extLst>
                    <a:ext uri="{9D8B030D-6E8A-4147-A177-3AD203B41FA5}">
                      <a16:colId xmlns:a16="http://schemas.microsoft.com/office/drawing/2014/main" val="567620382"/>
                    </a:ext>
                  </a:extLst>
                </a:gridCol>
                <a:gridCol w="693147">
                  <a:extLst>
                    <a:ext uri="{9D8B030D-6E8A-4147-A177-3AD203B41FA5}">
                      <a16:colId xmlns:a16="http://schemas.microsoft.com/office/drawing/2014/main" val="3883438061"/>
                    </a:ext>
                  </a:extLst>
                </a:gridCol>
                <a:gridCol w="693147">
                  <a:extLst>
                    <a:ext uri="{9D8B030D-6E8A-4147-A177-3AD203B41FA5}">
                      <a16:colId xmlns:a16="http://schemas.microsoft.com/office/drawing/2014/main" val="3771604398"/>
                    </a:ext>
                  </a:extLst>
                </a:gridCol>
              </a:tblGrid>
              <a:tr h="591724">
                <a:tc>
                  <a:txBody>
                    <a:bodyPr/>
                    <a:lstStyle/>
                    <a:p>
                      <a:pPr algn="ctr"/>
                      <a:endParaRPr lang="en-US" sz="3200">
                        <a:solidFill>
                          <a:srgbClr val="FFFF00"/>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extLst>
                  <a:ext uri="{0D108BD9-81ED-4DB2-BD59-A6C34878D82A}">
                    <a16:rowId xmlns:a16="http://schemas.microsoft.com/office/drawing/2014/main" val="575063883"/>
                  </a:ext>
                </a:extLst>
              </a:tr>
            </a:tbl>
          </a:graphicData>
        </a:graphic>
      </p:graphicFrame>
      <p:sp>
        <p:nvSpPr>
          <p:cNvPr id="29" name="Rectangle: Rounded Corners 28">
            <a:extLst>
              <a:ext uri="{FF2B5EF4-FFF2-40B4-BE49-F238E27FC236}">
                <a16:creationId xmlns:a16="http://schemas.microsoft.com/office/drawing/2014/main" id="{2714DEB0-D2A9-4692-B8B0-D9CDA616E810}"/>
              </a:ext>
            </a:extLst>
          </p:cNvPr>
          <p:cNvSpPr/>
          <p:nvPr/>
        </p:nvSpPr>
        <p:spPr>
          <a:xfrm>
            <a:off x="711200" y="5523548"/>
            <a:ext cx="10769600" cy="1310640"/>
          </a:xfrm>
          <a:prstGeom prst="roundRect">
            <a:avLst>
              <a:gd name="adj" fmla="val 22869"/>
            </a:avLst>
          </a:prstGeom>
          <a:solidFill>
            <a:srgbClr val="1634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white"/>
              </a:solidFill>
              <a:effectLst/>
              <a:uLnTx/>
              <a:uFillTx/>
              <a:latin typeface="#9Slide02 Noi dung dai"/>
              <a:ea typeface="+mn-ea"/>
              <a:cs typeface="+mn-cs"/>
            </a:endParaRPr>
          </a:p>
        </p:txBody>
      </p:sp>
      <p:sp>
        <p:nvSpPr>
          <p:cNvPr id="28" name="TextBox 27">
            <a:extLst>
              <a:ext uri="{FF2B5EF4-FFF2-40B4-BE49-F238E27FC236}">
                <a16:creationId xmlns:a16="http://schemas.microsoft.com/office/drawing/2014/main" id="{6199DEC4-D07E-47B3-9950-E55885AFF33B}"/>
              </a:ext>
            </a:extLst>
          </p:cNvPr>
          <p:cNvSpPr txBox="1"/>
          <p:nvPr/>
        </p:nvSpPr>
        <p:spPr>
          <a:xfrm>
            <a:off x="3136900" y="115823"/>
            <a:ext cx="5918200" cy="74898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267" b="0" i="0" u="none" strike="noStrike" kern="1200" cap="none" spc="0" normalizeH="0" baseline="0" noProof="0">
                <a:ln>
                  <a:noFill/>
                </a:ln>
                <a:solidFill>
                  <a:prstClr val="black"/>
                </a:solidFill>
                <a:effectLst>
                  <a:outerShdw blurRad="50800" dist="38100" dir="8100000" algn="tr" rotWithShape="0">
                    <a:prstClr val="black">
                      <a:alpha val="40000"/>
                    </a:prstClr>
                  </a:outerShdw>
                  <a:reflection blurRad="6350" stA="60000" endA="900" endPos="58000" dir="5400000" sy="-100000" algn="bl" rotWithShape="0"/>
                </a:effectLst>
                <a:uLnTx/>
                <a:uFillTx/>
                <a:latin typeface="#9Slide07 NguyenHa 01" panose="02040603050506020204" pitchFamily="18" charset="0"/>
                <a:ea typeface="+mn-ea"/>
                <a:cs typeface="+mn-cs"/>
              </a:rPr>
              <a:t>Ô CHỮ BÍ MẬT</a:t>
            </a:r>
          </a:p>
        </p:txBody>
      </p:sp>
      <p:sp>
        <p:nvSpPr>
          <p:cNvPr id="15" name="1 - 9Slide.vn">
            <a:extLst>
              <a:ext uri="{FF2B5EF4-FFF2-40B4-BE49-F238E27FC236}">
                <a16:creationId xmlns:a16="http://schemas.microsoft.com/office/drawing/2014/main" id="{BD38CBE1-9753-4C17-94D2-D35F02087AA0}"/>
              </a:ext>
            </a:extLst>
          </p:cNvPr>
          <p:cNvSpPr/>
          <p:nvPr/>
        </p:nvSpPr>
        <p:spPr>
          <a:xfrm>
            <a:off x="76392" y="1040742"/>
            <a:ext cx="743743" cy="644765"/>
          </a:xfrm>
          <a:prstGeom prst="star5">
            <a:avLst>
              <a:gd name="adj" fmla="val 22604"/>
              <a:gd name="hf" fmla="val 105146"/>
              <a:gd name="vf" fmla="val 110557"/>
            </a:avLst>
          </a:prstGeom>
          <a:solidFill>
            <a:srgbClr val="FF0000"/>
          </a:solidFill>
          <a:ln>
            <a:noFill/>
          </a:ln>
          <a:effectLst>
            <a:outerShdw blurRad="149987" dist="250190" dir="8460000" algn="ctr">
              <a:srgbClr val="000000">
                <a:alpha val="28000"/>
              </a:srgbClr>
            </a:outerShdw>
            <a:reflection blurRad="6350" stA="50000" endA="300" endPos="55000" dir="5400000" sy="-100000" algn="bl" rotWithShape="0"/>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00"/>
                </a:solidFill>
                <a:effectLst/>
                <a:uLnTx/>
                <a:uFillTx/>
                <a:latin typeface="Times New Roman" panose="02020603050405020304" pitchFamily="18" charset="0"/>
                <a:ea typeface="+mn-ea"/>
                <a:cs typeface="Times New Roman" panose="02020603050405020304" pitchFamily="18" charset="0"/>
              </a:rPr>
              <a:t>1</a:t>
            </a:r>
          </a:p>
        </p:txBody>
      </p:sp>
      <p:sp>
        <p:nvSpPr>
          <p:cNvPr id="16" name="2 - 9Slide.vn">
            <a:extLst>
              <a:ext uri="{FF2B5EF4-FFF2-40B4-BE49-F238E27FC236}">
                <a16:creationId xmlns:a16="http://schemas.microsoft.com/office/drawing/2014/main" id="{882EECAC-9324-48BE-AC3C-E54B83FB2573}"/>
              </a:ext>
            </a:extLst>
          </p:cNvPr>
          <p:cNvSpPr/>
          <p:nvPr/>
        </p:nvSpPr>
        <p:spPr>
          <a:xfrm>
            <a:off x="79075" y="1663820"/>
            <a:ext cx="743743" cy="644765"/>
          </a:xfrm>
          <a:prstGeom prst="star5">
            <a:avLst>
              <a:gd name="adj" fmla="val 24357"/>
              <a:gd name="hf" fmla="val 105146"/>
              <a:gd name="vf" fmla="val 110557"/>
            </a:avLst>
          </a:prstGeom>
          <a:solidFill>
            <a:srgbClr val="FF0000"/>
          </a:solidFill>
          <a:ln>
            <a:noFill/>
          </a:ln>
          <a:effectLst>
            <a:outerShdw blurRad="149987" dist="250190" dir="8460000" algn="ctr">
              <a:srgbClr val="000000">
                <a:alpha val="28000"/>
              </a:srgbClr>
            </a:outerShdw>
            <a:reflection blurRad="6350" stA="50000" endA="300" endPos="55000" dir="5400000" sy="-100000" algn="bl" rotWithShape="0"/>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00"/>
                </a:solidFill>
                <a:effectLst/>
                <a:uLnTx/>
                <a:uFillTx/>
                <a:latin typeface="Times New Roman" panose="02020603050405020304" pitchFamily="18" charset="0"/>
                <a:ea typeface="+mn-ea"/>
                <a:cs typeface="Times New Roman" panose="02020603050405020304" pitchFamily="18" charset="0"/>
              </a:rPr>
              <a:t>2</a:t>
            </a:r>
          </a:p>
        </p:txBody>
      </p:sp>
      <p:sp>
        <p:nvSpPr>
          <p:cNvPr id="17" name="3 - 9Slide.vn">
            <a:extLst>
              <a:ext uri="{FF2B5EF4-FFF2-40B4-BE49-F238E27FC236}">
                <a16:creationId xmlns:a16="http://schemas.microsoft.com/office/drawing/2014/main" id="{B89750D1-F8F0-453D-9BCC-ED44D306DF09}"/>
              </a:ext>
            </a:extLst>
          </p:cNvPr>
          <p:cNvSpPr/>
          <p:nvPr/>
        </p:nvSpPr>
        <p:spPr>
          <a:xfrm>
            <a:off x="76392" y="2286898"/>
            <a:ext cx="743743" cy="644765"/>
          </a:xfrm>
          <a:prstGeom prst="star5">
            <a:avLst>
              <a:gd name="adj" fmla="val 24357"/>
              <a:gd name="hf" fmla="val 105146"/>
              <a:gd name="vf" fmla="val 110557"/>
            </a:avLst>
          </a:prstGeom>
          <a:solidFill>
            <a:srgbClr val="FF0000"/>
          </a:solidFill>
          <a:ln>
            <a:noFill/>
          </a:ln>
          <a:effectLst>
            <a:outerShdw blurRad="149987" dist="250190" dir="8460000" algn="ctr">
              <a:srgbClr val="000000">
                <a:alpha val="28000"/>
              </a:srgbClr>
            </a:outerShdw>
            <a:reflection blurRad="6350" stA="50000" endA="300" endPos="55000" dir="5400000" sy="-100000" algn="bl" rotWithShape="0"/>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FF00"/>
                </a:solidFill>
                <a:effectLst/>
                <a:uLnTx/>
                <a:uFillTx/>
                <a:latin typeface="Times New Roman" panose="02020603050405020304" pitchFamily="18" charset="0"/>
                <a:ea typeface="+mn-ea"/>
                <a:cs typeface="Times New Roman" panose="02020603050405020304" pitchFamily="18" charset="0"/>
              </a:rPr>
              <a:t>3</a:t>
            </a:r>
          </a:p>
        </p:txBody>
      </p:sp>
      <p:sp>
        <p:nvSpPr>
          <p:cNvPr id="18" name="4 - 9Slide.vn">
            <a:extLst>
              <a:ext uri="{FF2B5EF4-FFF2-40B4-BE49-F238E27FC236}">
                <a16:creationId xmlns:a16="http://schemas.microsoft.com/office/drawing/2014/main" id="{F08F9D2E-F094-42C0-8C86-B48D3EF06E8F}"/>
              </a:ext>
            </a:extLst>
          </p:cNvPr>
          <p:cNvSpPr/>
          <p:nvPr/>
        </p:nvSpPr>
        <p:spPr>
          <a:xfrm>
            <a:off x="85328" y="2867521"/>
            <a:ext cx="743743" cy="644765"/>
          </a:xfrm>
          <a:prstGeom prst="star5">
            <a:avLst>
              <a:gd name="adj" fmla="val 20851"/>
              <a:gd name="hf" fmla="val 105146"/>
              <a:gd name="vf" fmla="val 110557"/>
            </a:avLst>
          </a:prstGeom>
          <a:solidFill>
            <a:srgbClr val="FF0000"/>
          </a:solidFill>
          <a:ln>
            <a:noFill/>
          </a:ln>
          <a:effectLst>
            <a:outerShdw blurRad="149987" dist="250190" dir="8460000" algn="ctr">
              <a:srgbClr val="000000">
                <a:alpha val="28000"/>
              </a:srgbClr>
            </a:outerShdw>
            <a:reflection blurRad="6350" stA="50000" endA="300" endPos="55000" dir="5400000" sy="-100000" algn="bl" rotWithShape="0"/>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noProof="0">
                <a:solidFill>
                  <a:srgbClr val="FFFF00"/>
                </a:solidFill>
                <a:latin typeface="Times New Roman" panose="02020603050405020304" pitchFamily="18" charset="0"/>
                <a:cs typeface="Times New Roman" panose="02020603050405020304" pitchFamily="18" charset="0"/>
              </a:rPr>
              <a:t>4</a:t>
            </a:r>
            <a:endParaRPr kumimoji="0" lang="en-US" sz="2800" b="1" i="0" u="none" strike="noStrike" kern="1200" cap="none" spc="0" normalizeH="0" baseline="0" noProof="0">
              <a:ln>
                <a:noFill/>
              </a:ln>
              <a:solidFill>
                <a:srgbClr val="FFFF00"/>
              </a:solidFill>
              <a:effectLst/>
              <a:uLnTx/>
              <a:uFillTx/>
              <a:latin typeface="Times New Roman" panose="02020603050405020304" pitchFamily="18" charset="0"/>
              <a:cs typeface="Times New Roman" panose="02020603050405020304" pitchFamily="18" charset="0"/>
            </a:endParaRPr>
          </a:p>
        </p:txBody>
      </p:sp>
      <p:sp>
        <p:nvSpPr>
          <p:cNvPr id="22" name="1">
            <a:extLst>
              <a:ext uri="{FF2B5EF4-FFF2-40B4-BE49-F238E27FC236}">
                <a16:creationId xmlns:a16="http://schemas.microsoft.com/office/drawing/2014/main" id="{E4A51D89-92B7-4543-B184-7E3CB63FF889}"/>
              </a:ext>
            </a:extLst>
          </p:cNvPr>
          <p:cNvSpPr txBox="1"/>
          <p:nvPr/>
        </p:nvSpPr>
        <p:spPr>
          <a:xfrm>
            <a:off x="695960" y="5667295"/>
            <a:ext cx="10800080" cy="1077218"/>
          </a:xfrm>
          <a:prstGeom prst="rect">
            <a:avLst/>
          </a:prstGeom>
          <a:noFill/>
        </p:spPr>
        <p:txBody>
          <a:bodyPr wrap="square">
            <a:spAutoFit/>
          </a:bodyPr>
          <a:lstStyle/>
          <a:p>
            <a:pPr marL="304792" marR="0" lvl="0" indent="-304792"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rPr>
              <a:t>1. </a:t>
            </a:r>
            <a:r>
              <a:rPr lang="en-US" sz="3200" b="1">
                <a:solidFill>
                  <a:schemeClr val="bg1"/>
                </a:solidFill>
                <a:latin typeface="Times New Roman" panose="02020603050405020304" pitchFamily="18" charset="0"/>
                <a:cs typeface="Times New Roman" panose="02020603050405020304" pitchFamily="18" charset="0"/>
              </a:rPr>
              <a:t>Một trong 7 kì quan thiên nhiên thế giới thuộc tỉnh Quảng Ninh.</a:t>
            </a:r>
            <a:endParaRPr kumimoji="0" lang="en-US" sz="3200" b="1" i="0" u="none" strike="noStrike" kern="1200" cap="none" spc="0" normalizeH="0" baseline="0" noProof="0">
              <a:ln>
                <a:noFill/>
              </a:ln>
              <a:solidFill>
                <a:schemeClr val="bg1"/>
              </a:solidFill>
              <a:effectLst/>
              <a:uLnTx/>
              <a:uFillTx/>
              <a:latin typeface="Times New Roman" panose="02020603050405020304" pitchFamily="18" charset="0"/>
              <a:cs typeface="Times New Roman" panose="02020603050405020304" pitchFamily="18" charset="0"/>
            </a:endParaRPr>
          </a:p>
        </p:txBody>
      </p:sp>
      <p:sp>
        <p:nvSpPr>
          <p:cNvPr id="30" name="2">
            <a:extLst>
              <a:ext uri="{FF2B5EF4-FFF2-40B4-BE49-F238E27FC236}">
                <a16:creationId xmlns:a16="http://schemas.microsoft.com/office/drawing/2014/main" id="{F6B4218F-0BAE-4910-AC2B-EF5475CDBA0D}"/>
              </a:ext>
            </a:extLst>
          </p:cNvPr>
          <p:cNvSpPr txBox="1"/>
          <p:nvPr/>
        </p:nvSpPr>
        <p:spPr>
          <a:xfrm>
            <a:off x="711200" y="5915985"/>
            <a:ext cx="10769600" cy="579839"/>
          </a:xfrm>
          <a:prstGeom prst="rect">
            <a:avLst/>
          </a:prstGeom>
          <a:noFill/>
          <a:ln>
            <a:noFill/>
          </a:ln>
        </p:spPr>
        <p:txBody>
          <a:bodyPr wrap="square">
            <a:spAutoFit/>
          </a:bodyPr>
          <a:lstStyle/>
          <a:p>
            <a:pPr marL="304792" indent="-304792" algn="ctr">
              <a:lnSpc>
                <a:spcPct val="99000"/>
              </a:lnSpc>
            </a:pPr>
            <a:r>
              <a:rPr kumimoji="0" lang="en-US" sz="3200" b="1" i="0" u="none" strike="noStrike" kern="1200" cap="none" spc="-133"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rPr>
              <a:t>2.</a:t>
            </a:r>
            <a:r>
              <a:rPr kumimoji="0" lang="en-US" sz="3200" b="1" i="0" u="none" strike="noStrike" kern="1200" cap="none" spc="-133" normalizeH="0" baseline="0" noProof="0">
                <a:ln>
                  <a:noFill/>
                </a:ln>
                <a:solidFill>
                  <a:schemeClr val="bg1"/>
                </a:solidFill>
                <a:effectLst/>
                <a:uLnTx/>
                <a:uFillTx/>
                <a:latin typeface="Times New Roman" panose="02020603050405020304" pitchFamily="18" charset="0"/>
                <a:cs typeface="Times New Roman" panose="02020603050405020304" pitchFamily="18" charset="0"/>
              </a:rPr>
              <a:t> </a:t>
            </a:r>
            <a:r>
              <a:rPr lang="en-US" altLang="en-US" sz="3200" b="1">
                <a:solidFill>
                  <a:schemeClr val="bg1"/>
                </a:solidFill>
                <a:latin typeface="Times New Roman" panose="02020603050405020304" pitchFamily="18" charset="0"/>
                <a:cs typeface="Times New Roman" panose="02020603050405020304" pitchFamily="18" charset="0"/>
              </a:rPr>
              <a:t>Sông gì nức tiếng giàu sang?</a:t>
            </a:r>
            <a:endParaRPr kumimoji="0" lang="en-US" sz="3200" b="1" i="0" u="none" strike="noStrike" kern="1200" cap="none" spc="-133" normalizeH="0" baseline="0" noProof="0">
              <a:ln>
                <a:noFill/>
              </a:ln>
              <a:solidFill>
                <a:schemeClr val="bg1"/>
              </a:solidFill>
              <a:effectLst/>
              <a:uLnTx/>
              <a:uFillTx/>
              <a:latin typeface="Times New Roman" panose="02020603050405020304" pitchFamily="18" charset="0"/>
              <a:cs typeface="Times New Roman" panose="02020603050405020304" pitchFamily="18" charset="0"/>
            </a:endParaRPr>
          </a:p>
        </p:txBody>
      </p:sp>
      <p:sp>
        <p:nvSpPr>
          <p:cNvPr id="31" name="3">
            <a:extLst>
              <a:ext uri="{FF2B5EF4-FFF2-40B4-BE49-F238E27FC236}">
                <a16:creationId xmlns:a16="http://schemas.microsoft.com/office/drawing/2014/main" id="{BE92AE15-3BFF-4EB9-B215-C1D3B4366068}"/>
              </a:ext>
            </a:extLst>
          </p:cNvPr>
          <p:cNvSpPr txBox="1"/>
          <p:nvPr/>
        </p:nvSpPr>
        <p:spPr>
          <a:xfrm>
            <a:off x="650240" y="5915985"/>
            <a:ext cx="10891520" cy="579839"/>
          </a:xfrm>
          <a:prstGeom prst="rect">
            <a:avLst/>
          </a:prstGeom>
          <a:noFill/>
          <a:ln>
            <a:noFill/>
          </a:ln>
        </p:spPr>
        <p:txBody>
          <a:bodyPr wrap="square">
            <a:spAutoFit/>
          </a:bodyPr>
          <a:lstStyle/>
          <a:p>
            <a:pPr marL="304792" marR="0" lvl="0" indent="-304792" algn="ctr" defTabSz="914400" rtl="0" eaLnBrk="1" fontAlgn="auto" latinLnBrk="0" hangingPunct="1">
              <a:lnSpc>
                <a:spcPct val="99000"/>
              </a:lnSpc>
              <a:spcBef>
                <a:spcPts val="0"/>
              </a:spcBef>
              <a:spcAft>
                <a:spcPts val="0"/>
              </a:spcAft>
              <a:buClrTx/>
              <a:buSzTx/>
              <a:buFontTx/>
              <a:buNone/>
              <a:tabLst/>
              <a:defRPr/>
            </a:pPr>
            <a:r>
              <a:rPr kumimoji="0" lang="en-US" sz="3200" b="1" i="0" u="none" strike="noStrike" kern="1200" cap="none" spc="-133"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rPr>
              <a:t>3. </a:t>
            </a:r>
            <a:r>
              <a:rPr kumimoji="0" lang="en-US" sz="3200" b="1" i="0"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rPr>
              <a:t>Nước</a:t>
            </a:r>
            <a:r>
              <a:rPr kumimoji="0" lang="en-US" sz="3200" b="1" i="0" u="none" strike="noStrike" kern="1200" cap="none" spc="0" normalizeH="0" noProof="0">
                <a:ln>
                  <a:noFill/>
                </a:ln>
                <a:solidFill>
                  <a:schemeClr val="bg1"/>
                </a:solidFill>
                <a:effectLst/>
                <a:uLnTx/>
                <a:uFillTx/>
                <a:latin typeface="Times New Roman" panose="02020603050405020304" pitchFamily="18" charset="0"/>
                <a:ea typeface="+mn-ea"/>
                <a:cs typeface="Times New Roman" panose="02020603050405020304" pitchFamily="18" charset="0"/>
              </a:rPr>
              <a:t> ta có khí hậu</a:t>
            </a:r>
            <a:r>
              <a:rPr kumimoji="0" lang="en-US" sz="3200" b="1" i="0"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rPr>
              <a:t> ........ gió</a:t>
            </a:r>
            <a:r>
              <a:rPr kumimoji="0" lang="en-US" sz="3200" b="1" i="0" u="none" strike="noStrike" kern="1200" cap="none" spc="0" normalizeH="0" noProof="0">
                <a:ln>
                  <a:noFill/>
                </a:ln>
                <a:solidFill>
                  <a:schemeClr val="bg1"/>
                </a:solidFill>
                <a:effectLst/>
                <a:uLnTx/>
                <a:uFillTx/>
                <a:latin typeface="Times New Roman" panose="02020603050405020304" pitchFamily="18" charset="0"/>
                <a:ea typeface="+mn-ea"/>
                <a:cs typeface="Times New Roman" panose="02020603050405020304" pitchFamily="18" charset="0"/>
              </a:rPr>
              <a:t> mùa.</a:t>
            </a:r>
            <a:endParaRPr kumimoji="0" lang="en-US" sz="3200" b="1" i="0"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32" name="4">
            <a:extLst>
              <a:ext uri="{FF2B5EF4-FFF2-40B4-BE49-F238E27FC236}">
                <a16:creationId xmlns:a16="http://schemas.microsoft.com/office/drawing/2014/main" id="{F1E5942A-7A52-49A6-8A30-54B61523EC6C}"/>
              </a:ext>
            </a:extLst>
          </p:cNvPr>
          <p:cNvSpPr txBox="1"/>
          <p:nvPr/>
        </p:nvSpPr>
        <p:spPr>
          <a:xfrm>
            <a:off x="716280" y="5915985"/>
            <a:ext cx="10759440" cy="579839"/>
          </a:xfrm>
          <a:prstGeom prst="rect">
            <a:avLst/>
          </a:prstGeom>
          <a:noFill/>
          <a:ln>
            <a:noFill/>
          </a:ln>
        </p:spPr>
        <p:txBody>
          <a:bodyPr wrap="square">
            <a:spAutoFit/>
          </a:bodyPr>
          <a:lstStyle/>
          <a:p>
            <a:pPr marL="304792" marR="0" lvl="0" indent="-304792" algn="ctr" defTabSz="914400" rtl="0" eaLnBrk="1" fontAlgn="auto" latinLnBrk="0" hangingPunct="1">
              <a:lnSpc>
                <a:spcPct val="99000"/>
              </a:lnSpc>
              <a:spcBef>
                <a:spcPts val="0"/>
              </a:spcBef>
              <a:spcAft>
                <a:spcPts val="0"/>
              </a:spcAft>
              <a:buClrTx/>
              <a:buSzTx/>
              <a:buFontTx/>
              <a:buNone/>
              <a:tabLst/>
              <a:defRPr/>
            </a:pPr>
            <a:r>
              <a:rPr kumimoji="0" lang="en-US" sz="3200" b="1" i="0" u="none" strike="noStrike" kern="1200" cap="none" spc="-133"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rPr>
              <a:t>4. </a:t>
            </a:r>
            <a:r>
              <a:rPr kumimoji="0" lang="en-US" sz="3200" b="1" i="0" u="none" strike="noStrike" kern="1200" cap="none" spc="0"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rPr>
              <a:t>Một</a:t>
            </a:r>
            <a:r>
              <a:rPr kumimoji="0" lang="en-US" sz="3200" b="1" i="0" u="none" strike="noStrike" kern="1200" cap="none" spc="0" normalizeH="0" noProof="0">
                <a:ln>
                  <a:noFill/>
                </a:ln>
                <a:solidFill>
                  <a:schemeClr val="bg1"/>
                </a:solidFill>
                <a:effectLst/>
                <a:uLnTx/>
                <a:uFillTx/>
                <a:latin typeface="Times New Roman" panose="02020603050405020304" pitchFamily="18" charset="0"/>
                <a:ea typeface="+mn-ea"/>
                <a:cs typeface="Times New Roman" panose="02020603050405020304" pitchFamily="18" charset="0"/>
              </a:rPr>
              <a:t> trong các yếu tố tự nhiên.</a:t>
            </a:r>
            <a:endParaRPr kumimoji="0" lang="en-US" sz="3200" b="1" i="0" u="none" strike="noStrike" kern="1200" cap="none" spc="-133"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33" name="5">
            <a:extLst>
              <a:ext uri="{FF2B5EF4-FFF2-40B4-BE49-F238E27FC236}">
                <a16:creationId xmlns:a16="http://schemas.microsoft.com/office/drawing/2014/main" id="{1B559BEF-70F2-4B11-99D0-1AFC378B3575}"/>
              </a:ext>
            </a:extLst>
          </p:cNvPr>
          <p:cNvSpPr txBox="1"/>
          <p:nvPr/>
        </p:nvSpPr>
        <p:spPr>
          <a:xfrm>
            <a:off x="716280" y="5915985"/>
            <a:ext cx="10759440" cy="579839"/>
          </a:xfrm>
          <a:prstGeom prst="rect">
            <a:avLst/>
          </a:prstGeom>
          <a:noFill/>
          <a:ln>
            <a:noFill/>
          </a:ln>
        </p:spPr>
        <p:txBody>
          <a:bodyPr wrap="square">
            <a:spAutoFit/>
          </a:bodyPr>
          <a:lstStyle/>
          <a:p>
            <a:pPr marL="304792" marR="0" lvl="0" indent="-304792" algn="ctr" defTabSz="914400" rtl="0" eaLnBrk="1" fontAlgn="auto" latinLnBrk="0" hangingPunct="1">
              <a:lnSpc>
                <a:spcPct val="99000"/>
              </a:lnSpc>
              <a:spcBef>
                <a:spcPts val="0"/>
              </a:spcBef>
              <a:spcAft>
                <a:spcPts val="0"/>
              </a:spcAft>
              <a:buClrTx/>
              <a:buSzTx/>
              <a:buFontTx/>
              <a:buNone/>
              <a:tabLst/>
              <a:defRPr/>
            </a:pPr>
            <a:r>
              <a:rPr kumimoji="0" lang="en-US" sz="3200" b="1" i="0" u="none" strike="noStrike" kern="1200" cap="none" spc="-133"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rPr>
              <a:t>5.</a:t>
            </a:r>
            <a:r>
              <a:rPr kumimoji="0" lang="en-US" sz="3200" b="1" i="0" u="none" strike="noStrike" kern="1200" cap="none" spc="-133" normalizeH="0" noProof="0">
                <a:ln>
                  <a:noFill/>
                </a:ln>
                <a:solidFill>
                  <a:schemeClr val="bg1"/>
                </a:solidFill>
                <a:effectLst/>
                <a:uLnTx/>
                <a:uFillTx/>
                <a:latin typeface="Times New Roman" panose="02020603050405020304" pitchFamily="18" charset="0"/>
                <a:ea typeface="+mn-ea"/>
                <a:cs typeface="Times New Roman" panose="02020603050405020304" pitchFamily="18" charset="0"/>
              </a:rPr>
              <a:t> Đồng bằng có diện tích lớn nhất nước ta là đồng bằng ...</a:t>
            </a:r>
            <a:endParaRPr kumimoji="0" lang="en-US" sz="3200" b="1" i="0" u="none" strike="noStrike" kern="1200" cap="none" spc="-133"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34" name="6">
            <a:extLst>
              <a:ext uri="{FF2B5EF4-FFF2-40B4-BE49-F238E27FC236}">
                <a16:creationId xmlns:a16="http://schemas.microsoft.com/office/drawing/2014/main" id="{E5253ED5-2A32-4B3B-91C0-AFBAFE242FA2}"/>
              </a:ext>
            </a:extLst>
          </p:cNvPr>
          <p:cNvSpPr txBox="1"/>
          <p:nvPr/>
        </p:nvSpPr>
        <p:spPr>
          <a:xfrm>
            <a:off x="716280" y="5915985"/>
            <a:ext cx="10759440" cy="579839"/>
          </a:xfrm>
          <a:prstGeom prst="rect">
            <a:avLst/>
          </a:prstGeom>
          <a:noFill/>
          <a:ln>
            <a:noFill/>
          </a:ln>
        </p:spPr>
        <p:txBody>
          <a:bodyPr wrap="square">
            <a:spAutoFit/>
          </a:bodyPr>
          <a:lstStyle/>
          <a:p>
            <a:pPr marL="304792" marR="0" lvl="0" indent="-304792" algn="ctr" defTabSz="914400" rtl="0" eaLnBrk="1" fontAlgn="auto" latinLnBrk="0" hangingPunct="1">
              <a:lnSpc>
                <a:spcPct val="99000"/>
              </a:lnSpc>
              <a:spcBef>
                <a:spcPts val="0"/>
              </a:spcBef>
              <a:spcAft>
                <a:spcPts val="0"/>
              </a:spcAft>
              <a:buClrTx/>
              <a:buSzTx/>
              <a:buFontTx/>
              <a:buNone/>
              <a:tabLst/>
              <a:defRPr/>
            </a:pPr>
            <a:r>
              <a:rPr kumimoji="0" lang="en-US" sz="3200" b="1" i="0" u="none" strike="noStrike" kern="1200" cap="none" spc="-133"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rPr>
              <a:t>6. Quần</a:t>
            </a:r>
            <a:r>
              <a:rPr kumimoji="0" lang="en-US" sz="3200" b="1" i="0" u="none" strike="noStrike" kern="1200" cap="none" spc="-133" normalizeH="0" noProof="0">
                <a:ln>
                  <a:noFill/>
                </a:ln>
                <a:solidFill>
                  <a:schemeClr val="bg1"/>
                </a:solidFill>
                <a:effectLst/>
                <a:uLnTx/>
                <a:uFillTx/>
                <a:latin typeface="Times New Roman" panose="02020603050405020304" pitchFamily="18" charset="0"/>
                <a:ea typeface="+mn-ea"/>
                <a:cs typeface="Times New Roman" panose="02020603050405020304" pitchFamily="18" charset="0"/>
              </a:rPr>
              <a:t> đảo thuộc tỉnh Khánh Hòa.</a:t>
            </a:r>
            <a:endParaRPr kumimoji="0" lang="en-US" sz="3200" b="1" i="0" u="none" strike="noStrike" kern="1200" cap="none" spc="-133" normalizeH="0" baseline="0" noProof="0">
              <a:ln>
                <a:noFill/>
              </a:ln>
              <a:solidFill>
                <a:schemeClr val="bg1"/>
              </a:solidFill>
              <a:effectLst/>
              <a:uLnTx/>
              <a:uFillTx/>
              <a:latin typeface="Times New Roman" panose="02020603050405020304" pitchFamily="18" charset="0"/>
              <a:ea typeface="+mn-ea"/>
              <a:cs typeface="Times New Roman" panose="02020603050405020304" pitchFamily="18" charset="0"/>
            </a:endParaRPr>
          </a:p>
        </p:txBody>
      </p:sp>
      <p:sp>
        <p:nvSpPr>
          <p:cNvPr id="35" name="7">
            <a:extLst>
              <a:ext uri="{FF2B5EF4-FFF2-40B4-BE49-F238E27FC236}">
                <a16:creationId xmlns:a16="http://schemas.microsoft.com/office/drawing/2014/main" id="{41742D2B-AE63-49AD-BF3C-C81A235ECB2E}"/>
              </a:ext>
            </a:extLst>
          </p:cNvPr>
          <p:cNvSpPr txBox="1"/>
          <p:nvPr/>
        </p:nvSpPr>
        <p:spPr>
          <a:xfrm>
            <a:off x="716280" y="5915985"/>
            <a:ext cx="10759440" cy="579839"/>
          </a:xfrm>
          <a:prstGeom prst="rect">
            <a:avLst/>
          </a:prstGeom>
          <a:noFill/>
          <a:ln>
            <a:noFill/>
          </a:ln>
        </p:spPr>
        <p:txBody>
          <a:bodyPr wrap="square">
            <a:spAutoFit/>
          </a:bodyPr>
          <a:lstStyle/>
          <a:p>
            <a:pPr marL="304792" marR="0" lvl="0" indent="-304792" algn="ctr" defTabSz="914400" rtl="0" eaLnBrk="1" fontAlgn="auto" latinLnBrk="0" hangingPunct="1">
              <a:lnSpc>
                <a:spcPct val="99000"/>
              </a:lnSpc>
              <a:spcBef>
                <a:spcPts val="0"/>
              </a:spcBef>
              <a:spcAft>
                <a:spcPts val="0"/>
              </a:spcAft>
              <a:buClrTx/>
              <a:buSzTx/>
              <a:buFontTx/>
              <a:buNone/>
              <a:tabLst/>
              <a:defRPr/>
            </a:pPr>
            <a:r>
              <a:rPr lang="en-US" sz="3200" b="1" spc="-133">
                <a:solidFill>
                  <a:schemeClr val="bg1"/>
                </a:solidFill>
                <a:latin typeface="Times New Roman" panose="02020603050405020304" pitchFamily="18" charset="0"/>
                <a:cs typeface="Times New Roman" panose="02020603050405020304" pitchFamily="18" charset="0"/>
              </a:rPr>
              <a:t>7. Dãy núi chia nước ta thành 2 vùng khí hậu.</a:t>
            </a:r>
            <a:endParaRPr kumimoji="0" lang="en-US" sz="3200" b="1" i="0" u="none" strike="noStrike" kern="1200" cap="none" spc="-133" normalizeH="0" baseline="0" noProof="0">
              <a:ln>
                <a:noFill/>
              </a:ln>
              <a:solidFill>
                <a:schemeClr val="bg1"/>
              </a:solidFill>
              <a:effectLst/>
              <a:uLnTx/>
              <a:uFillTx/>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6C6358BD-4645-4294-920D-05C6FD07A2CB}"/>
              </a:ext>
            </a:extLst>
          </p:cNvPr>
          <p:cNvSpPr txBox="1"/>
          <p:nvPr/>
        </p:nvSpPr>
        <p:spPr>
          <a:xfrm>
            <a:off x="9345596" y="2514764"/>
            <a:ext cx="2767330"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outerShdw blurRad="50800" dist="38100" dir="8100000" algn="tr" rotWithShape="0">
                    <a:prstClr val="black">
                      <a:alpha val="40000"/>
                    </a:prstClr>
                  </a:outerShdw>
                  <a:reflection blurRad="6350" stA="60000" endA="900" endPos="58000" dir="5400000" sy="-100000" algn="bl" rotWithShape="0"/>
                </a:effectLst>
                <a:uLnTx/>
                <a:uFillTx/>
                <a:latin typeface="#9Slide07 NguyenHa 01" panose="02040603050506020204" pitchFamily="18" charset="0"/>
                <a:ea typeface="+mn-ea"/>
                <a:cs typeface="+mn-cs"/>
              </a:rPr>
              <a:t>TỪ KHÓA</a:t>
            </a:r>
          </a:p>
        </p:txBody>
      </p:sp>
      <p:sp>
        <p:nvSpPr>
          <p:cNvPr id="2" name="TextBox 1">
            <a:extLst>
              <a:ext uri="{FF2B5EF4-FFF2-40B4-BE49-F238E27FC236}">
                <a16:creationId xmlns:a16="http://schemas.microsoft.com/office/drawing/2014/main" id="{FBA7E9D0-3532-4B7F-A453-870DE1C58F92}"/>
              </a:ext>
            </a:extLst>
          </p:cNvPr>
          <p:cNvSpPr txBox="1"/>
          <p:nvPr/>
        </p:nvSpPr>
        <p:spPr>
          <a:xfrm>
            <a:off x="2912241" y="5763369"/>
            <a:ext cx="6367519" cy="83099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a:ln>
                  <a:noFill/>
                </a:ln>
                <a:solidFill>
                  <a:srgbClr val="FF0000"/>
                </a:solidFill>
                <a:effectLst>
                  <a:outerShdw blurRad="50800" dist="38100" dir="8100000" algn="tr" rotWithShape="0">
                    <a:prstClr val="black">
                      <a:alpha val="40000"/>
                    </a:prstClr>
                  </a:outerShdw>
                  <a:reflection blurRad="6350" stA="60000" endA="900" endPos="58000" dir="5400000" sy="-100000" algn="bl" rotWithShape="0"/>
                </a:effectLst>
                <a:uLnTx/>
                <a:uFillTx/>
                <a:latin typeface="#9Slide07 NguyenHa 01" panose="02040603050506020204" pitchFamily="18" charset="0"/>
                <a:ea typeface="+mn-ea"/>
                <a:cs typeface="+mn-cs"/>
              </a:rPr>
              <a:t>VIỆT</a:t>
            </a:r>
            <a:r>
              <a:rPr kumimoji="0" lang="en-US" sz="5400" b="0" i="0" u="none" strike="noStrike" kern="1200" cap="none" spc="0" normalizeH="0" noProof="0">
                <a:ln>
                  <a:noFill/>
                </a:ln>
                <a:solidFill>
                  <a:srgbClr val="FF0000"/>
                </a:solidFill>
                <a:effectLst>
                  <a:outerShdw blurRad="50800" dist="38100" dir="8100000" algn="tr" rotWithShape="0">
                    <a:prstClr val="black">
                      <a:alpha val="40000"/>
                    </a:prstClr>
                  </a:outerShdw>
                  <a:reflection blurRad="6350" stA="60000" endA="900" endPos="58000" dir="5400000" sy="-100000" algn="bl" rotWithShape="0"/>
                </a:effectLst>
                <a:uLnTx/>
                <a:uFillTx/>
                <a:latin typeface="#9Slide07 NguyenHa 01" panose="02040603050506020204" pitchFamily="18" charset="0"/>
                <a:ea typeface="+mn-ea"/>
                <a:cs typeface="+mn-cs"/>
              </a:rPr>
              <a:t> NAM</a:t>
            </a:r>
            <a:endParaRPr kumimoji="0" lang="en-US" sz="5400" b="0" i="0" u="none" strike="noStrike" kern="1200" cap="none" spc="0" normalizeH="0" baseline="0" noProof="0">
              <a:ln>
                <a:noFill/>
              </a:ln>
              <a:solidFill>
                <a:srgbClr val="FF0000"/>
              </a:solidFill>
              <a:effectLst>
                <a:outerShdw blurRad="50800" dist="38100" dir="8100000" algn="tr" rotWithShape="0">
                  <a:prstClr val="black">
                    <a:alpha val="40000"/>
                  </a:prstClr>
                </a:outerShdw>
                <a:reflection blurRad="6350" stA="60000" endA="900" endPos="58000" dir="5400000" sy="-100000" algn="bl" rotWithShape="0"/>
              </a:effectLst>
              <a:uLnTx/>
              <a:uFillTx/>
              <a:latin typeface="#9Slide07 NguyenHa 01" panose="02040603050506020204" pitchFamily="18" charset="0"/>
              <a:ea typeface="+mn-ea"/>
              <a:cs typeface="+mn-cs"/>
            </a:endParaRPr>
          </a:p>
        </p:txBody>
      </p:sp>
      <p:sp>
        <p:nvSpPr>
          <p:cNvPr id="36" name="SAO5 - 9Slide.vn">
            <a:extLst>
              <a:ext uri="{FF2B5EF4-FFF2-40B4-BE49-F238E27FC236}">
                <a16:creationId xmlns:a16="http://schemas.microsoft.com/office/drawing/2014/main" id="{179501A2-BCFD-4DAA-8463-2542F0235696}"/>
              </a:ext>
            </a:extLst>
          </p:cNvPr>
          <p:cNvSpPr/>
          <p:nvPr/>
        </p:nvSpPr>
        <p:spPr>
          <a:xfrm>
            <a:off x="135111" y="3489494"/>
            <a:ext cx="743743" cy="644765"/>
          </a:xfrm>
          <a:prstGeom prst="star5">
            <a:avLst>
              <a:gd name="adj" fmla="val 20851"/>
              <a:gd name="hf" fmla="val 105146"/>
              <a:gd name="vf" fmla="val 110557"/>
            </a:avLst>
          </a:prstGeom>
          <a:solidFill>
            <a:srgbClr val="FF0000"/>
          </a:solidFill>
          <a:ln>
            <a:noFill/>
          </a:ln>
          <a:effectLst>
            <a:outerShdw blurRad="149987" dist="250190" dir="8460000" algn="ctr">
              <a:srgbClr val="000000">
                <a:alpha val="28000"/>
              </a:srgbClr>
            </a:outerShdw>
            <a:reflection blurRad="6350" stA="50000" endA="300" endPos="55000" dir="5400000" sy="-100000" algn="bl" rotWithShape="0"/>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a:solidFill>
                  <a:srgbClr val="FFFF00"/>
                </a:solidFill>
                <a:latin typeface="Times New Roman" panose="02020603050405020304" pitchFamily="18" charset="0"/>
                <a:cs typeface="Times New Roman" panose="02020603050405020304" pitchFamily="18" charset="0"/>
              </a:rPr>
              <a:t>5</a:t>
            </a:r>
            <a:endParaRPr kumimoji="0" lang="en-US" sz="2800" b="1" i="0" u="none" strike="noStrike" kern="1200" cap="none" spc="0" normalizeH="0" baseline="0" noProof="0">
              <a:ln>
                <a:noFill/>
              </a:ln>
              <a:solidFill>
                <a:srgbClr val="FFFF00"/>
              </a:solidFill>
              <a:effectLst/>
              <a:uLnTx/>
              <a:uFillTx/>
              <a:latin typeface="Times New Roman" panose="02020603050405020304" pitchFamily="18" charset="0"/>
              <a:ea typeface="+mn-ea"/>
              <a:cs typeface="Times New Roman" panose="02020603050405020304" pitchFamily="18" charset="0"/>
            </a:endParaRPr>
          </a:p>
        </p:txBody>
      </p:sp>
      <p:graphicFrame>
        <p:nvGraphicFramePr>
          <p:cNvPr id="37" name="Table 36">
            <a:extLst>
              <a:ext uri="{FF2B5EF4-FFF2-40B4-BE49-F238E27FC236}">
                <a16:creationId xmlns:a16="http://schemas.microsoft.com/office/drawing/2014/main" id="{A488CD2F-BC2A-4AFC-9187-86F57092043A}"/>
              </a:ext>
            </a:extLst>
          </p:cNvPr>
          <p:cNvGraphicFramePr>
            <a:graphicFrameLocks noGrp="1" noChangeAspect="1"/>
          </p:cNvGraphicFramePr>
          <p:nvPr>
            <p:extLst>
              <p:ext uri="{D42A27DB-BD31-4B8C-83A1-F6EECF244321}">
                <p14:modId xmlns:p14="http://schemas.microsoft.com/office/powerpoint/2010/main" val="3290563435"/>
              </p:ext>
            </p:extLst>
          </p:nvPr>
        </p:nvGraphicFramePr>
        <p:xfrm>
          <a:off x="3796641" y="2895600"/>
          <a:ext cx="2070759" cy="630474"/>
        </p:xfrm>
        <a:graphic>
          <a:graphicData uri="http://schemas.openxmlformats.org/drawingml/2006/table">
            <a:tbl>
              <a:tblPr firstRow="1" bandRow="1">
                <a:tableStyleId>{5C22544A-7EE6-4342-B048-85BDC9FD1C3A}</a:tableStyleId>
              </a:tblPr>
              <a:tblGrid>
                <a:gridCol w="690253">
                  <a:extLst>
                    <a:ext uri="{9D8B030D-6E8A-4147-A177-3AD203B41FA5}">
                      <a16:colId xmlns:a16="http://schemas.microsoft.com/office/drawing/2014/main" val="4152311913"/>
                    </a:ext>
                  </a:extLst>
                </a:gridCol>
                <a:gridCol w="690253">
                  <a:extLst>
                    <a:ext uri="{9D8B030D-6E8A-4147-A177-3AD203B41FA5}">
                      <a16:colId xmlns:a16="http://schemas.microsoft.com/office/drawing/2014/main" val="230527054"/>
                    </a:ext>
                  </a:extLst>
                </a:gridCol>
                <a:gridCol w="690253">
                  <a:extLst>
                    <a:ext uri="{9D8B030D-6E8A-4147-A177-3AD203B41FA5}">
                      <a16:colId xmlns:a16="http://schemas.microsoft.com/office/drawing/2014/main" val="257551161"/>
                    </a:ext>
                  </a:extLst>
                </a:gridCol>
              </a:tblGrid>
              <a:tr h="591724">
                <a:tc>
                  <a:txBody>
                    <a:bodyPr/>
                    <a:lstStyle/>
                    <a:p>
                      <a:pPr algn="ctr"/>
                      <a:r>
                        <a:rPr lang="en-US" sz="3200">
                          <a:solidFill>
                            <a:srgbClr val="000000"/>
                          </a:solidFill>
                          <a:latin typeface="Tahoma" panose="020B0604030504040204" pitchFamily="34" charset="0"/>
                          <a:ea typeface="Tahoma" panose="020B0604030504040204" pitchFamily="34" charset="0"/>
                          <a:cs typeface="Tahoma" panose="020B0604030504040204" pitchFamily="34" charset="0"/>
                        </a:rPr>
                        <a:t>Đ</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rgbClr val="000000"/>
                          </a:solidFill>
                          <a:latin typeface="Tahoma" panose="020B0604030504040204" pitchFamily="34" charset="0"/>
                          <a:ea typeface="Tahoma" panose="020B0604030504040204" pitchFamily="34" charset="0"/>
                          <a:cs typeface="Tahoma" panose="020B0604030504040204" pitchFamily="34" charset="0"/>
                        </a:rPr>
                        <a:t>Ấ</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bg1"/>
                          </a:solidFill>
                          <a:latin typeface="Tahoma" panose="020B0604030504040204" pitchFamily="34" charset="0"/>
                          <a:ea typeface="Tahoma" panose="020B0604030504040204" pitchFamily="34" charset="0"/>
                          <a:cs typeface="Tahoma" panose="020B0604030504040204" pitchFamily="34" charset="0"/>
                        </a:rPr>
                        <a:t>T</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extLst>
                  <a:ext uri="{0D108BD9-81ED-4DB2-BD59-A6C34878D82A}">
                    <a16:rowId xmlns:a16="http://schemas.microsoft.com/office/drawing/2014/main" val="575063883"/>
                  </a:ext>
                </a:extLst>
              </a:tr>
            </a:tbl>
          </a:graphicData>
        </a:graphic>
      </p:graphicFrame>
      <p:graphicFrame>
        <p:nvGraphicFramePr>
          <p:cNvPr id="38" name="Table 37">
            <a:extLst>
              <a:ext uri="{FF2B5EF4-FFF2-40B4-BE49-F238E27FC236}">
                <a16:creationId xmlns:a16="http://schemas.microsoft.com/office/drawing/2014/main" id="{1B6BBFE3-9B02-422C-92DB-5946C6A37543}"/>
              </a:ext>
            </a:extLst>
          </p:cNvPr>
          <p:cNvGraphicFramePr>
            <a:graphicFrameLocks noGrp="1" noChangeAspect="1"/>
          </p:cNvGraphicFramePr>
          <p:nvPr>
            <p:extLst>
              <p:ext uri="{D42A27DB-BD31-4B8C-83A1-F6EECF244321}">
                <p14:modId xmlns:p14="http://schemas.microsoft.com/office/powerpoint/2010/main" val="3993284337"/>
              </p:ext>
            </p:extLst>
          </p:nvPr>
        </p:nvGraphicFramePr>
        <p:xfrm>
          <a:off x="3796641" y="2895600"/>
          <a:ext cx="2070759" cy="630474"/>
        </p:xfrm>
        <a:graphic>
          <a:graphicData uri="http://schemas.openxmlformats.org/drawingml/2006/table">
            <a:tbl>
              <a:tblPr firstRow="1" bandRow="1">
                <a:tableStyleId>{5C22544A-7EE6-4342-B048-85BDC9FD1C3A}</a:tableStyleId>
              </a:tblPr>
              <a:tblGrid>
                <a:gridCol w="690253">
                  <a:extLst>
                    <a:ext uri="{9D8B030D-6E8A-4147-A177-3AD203B41FA5}">
                      <a16:colId xmlns:a16="http://schemas.microsoft.com/office/drawing/2014/main" val="257551161"/>
                    </a:ext>
                  </a:extLst>
                </a:gridCol>
                <a:gridCol w="690253">
                  <a:extLst>
                    <a:ext uri="{9D8B030D-6E8A-4147-A177-3AD203B41FA5}">
                      <a16:colId xmlns:a16="http://schemas.microsoft.com/office/drawing/2014/main" val="4046143341"/>
                    </a:ext>
                  </a:extLst>
                </a:gridCol>
                <a:gridCol w="690253">
                  <a:extLst>
                    <a:ext uri="{9D8B030D-6E8A-4147-A177-3AD203B41FA5}">
                      <a16:colId xmlns:a16="http://schemas.microsoft.com/office/drawing/2014/main" val="1682444477"/>
                    </a:ext>
                  </a:extLst>
                </a:gridCol>
              </a:tblGrid>
              <a:tr h="591724">
                <a:tc>
                  <a:txBody>
                    <a:bodyPr/>
                    <a:lstStyle/>
                    <a:p>
                      <a:pPr algn="ctr"/>
                      <a:endParaRPr lang="en-US" sz="3200">
                        <a:solidFill>
                          <a:srgbClr val="FFFF00"/>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extLst>
                  <a:ext uri="{0D108BD9-81ED-4DB2-BD59-A6C34878D82A}">
                    <a16:rowId xmlns:a16="http://schemas.microsoft.com/office/drawing/2014/main" val="575063883"/>
                  </a:ext>
                </a:extLst>
              </a:tr>
            </a:tbl>
          </a:graphicData>
        </a:graphic>
      </p:graphicFrame>
      <p:graphicFrame>
        <p:nvGraphicFramePr>
          <p:cNvPr id="39" name="Table 38">
            <a:extLst>
              <a:ext uri="{FF2B5EF4-FFF2-40B4-BE49-F238E27FC236}">
                <a16:creationId xmlns:a16="http://schemas.microsoft.com/office/drawing/2014/main" id="{1AC8A9A8-9081-4110-A7B1-0422F89FF623}"/>
              </a:ext>
            </a:extLst>
          </p:cNvPr>
          <p:cNvGraphicFramePr>
            <a:graphicFrameLocks noGrp="1" noChangeAspect="1"/>
          </p:cNvGraphicFramePr>
          <p:nvPr>
            <p:extLst>
              <p:ext uri="{D42A27DB-BD31-4B8C-83A1-F6EECF244321}">
                <p14:modId xmlns:p14="http://schemas.microsoft.com/office/powerpoint/2010/main" val="1822775641"/>
              </p:ext>
            </p:extLst>
          </p:nvPr>
        </p:nvGraphicFramePr>
        <p:xfrm>
          <a:off x="1003751" y="4147637"/>
          <a:ext cx="4863649" cy="630474"/>
        </p:xfrm>
        <a:graphic>
          <a:graphicData uri="http://schemas.openxmlformats.org/drawingml/2006/table">
            <a:tbl>
              <a:tblPr firstRow="1" bandRow="1">
                <a:tableStyleId>{5C22544A-7EE6-4342-B048-85BDC9FD1C3A}</a:tableStyleId>
              </a:tblPr>
              <a:tblGrid>
                <a:gridCol w="694807">
                  <a:extLst>
                    <a:ext uri="{9D8B030D-6E8A-4147-A177-3AD203B41FA5}">
                      <a16:colId xmlns:a16="http://schemas.microsoft.com/office/drawing/2014/main" val="257551161"/>
                    </a:ext>
                  </a:extLst>
                </a:gridCol>
                <a:gridCol w="694807">
                  <a:extLst>
                    <a:ext uri="{9D8B030D-6E8A-4147-A177-3AD203B41FA5}">
                      <a16:colId xmlns:a16="http://schemas.microsoft.com/office/drawing/2014/main" val="4046143341"/>
                    </a:ext>
                  </a:extLst>
                </a:gridCol>
                <a:gridCol w="694807">
                  <a:extLst>
                    <a:ext uri="{9D8B030D-6E8A-4147-A177-3AD203B41FA5}">
                      <a16:colId xmlns:a16="http://schemas.microsoft.com/office/drawing/2014/main" val="1682444477"/>
                    </a:ext>
                  </a:extLst>
                </a:gridCol>
                <a:gridCol w="694807">
                  <a:extLst>
                    <a:ext uri="{9D8B030D-6E8A-4147-A177-3AD203B41FA5}">
                      <a16:colId xmlns:a16="http://schemas.microsoft.com/office/drawing/2014/main" val="1686749685"/>
                    </a:ext>
                  </a:extLst>
                </a:gridCol>
                <a:gridCol w="694807">
                  <a:extLst>
                    <a:ext uri="{9D8B030D-6E8A-4147-A177-3AD203B41FA5}">
                      <a16:colId xmlns:a16="http://schemas.microsoft.com/office/drawing/2014/main" val="1344357065"/>
                    </a:ext>
                  </a:extLst>
                </a:gridCol>
                <a:gridCol w="694807">
                  <a:extLst>
                    <a:ext uri="{9D8B030D-6E8A-4147-A177-3AD203B41FA5}">
                      <a16:colId xmlns:a16="http://schemas.microsoft.com/office/drawing/2014/main" val="3108441739"/>
                    </a:ext>
                  </a:extLst>
                </a:gridCol>
                <a:gridCol w="694807">
                  <a:extLst>
                    <a:ext uri="{9D8B030D-6E8A-4147-A177-3AD203B41FA5}">
                      <a16:colId xmlns:a16="http://schemas.microsoft.com/office/drawing/2014/main" val="4125248911"/>
                    </a:ext>
                  </a:extLst>
                </a:gridCol>
              </a:tblGrid>
              <a:tr h="591724">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H</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O</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À</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N</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G</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S</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bg1"/>
                          </a:solidFill>
                          <a:latin typeface="Tahoma" panose="020B0604030504040204" pitchFamily="34" charset="0"/>
                          <a:ea typeface="Tahoma" panose="020B0604030504040204" pitchFamily="34" charset="0"/>
                          <a:cs typeface="Tahoma" panose="020B0604030504040204" pitchFamily="34" charset="0"/>
                        </a:rPr>
                        <a:t>A</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extLst>
                  <a:ext uri="{0D108BD9-81ED-4DB2-BD59-A6C34878D82A}">
                    <a16:rowId xmlns:a16="http://schemas.microsoft.com/office/drawing/2014/main" val="575063883"/>
                  </a:ext>
                </a:extLst>
              </a:tr>
            </a:tbl>
          </a:graphicData>
        </a:graphic>
      </p:graphicFrame>
      <p:graphicFrame>
        <p:nvGraphicFramePr>
          <p:cNvPr id="50" name="Table 49">
            <a:extLst>
              <a:ext uri="{FF2B5EF4-FFF2-40B4-BE49-F238E27FC236}">
                <a16:creationId xmlns:a16="http://schemas.microsoft.com/office/drawing/2014/main" id="{3D4B4D6F-F102-4C54-8B86-8820373119B6}"/>
              </a:ext>
            </a:extLst>
          </p:cNvPr>
          <p:cNvGraphicFramePr>
            <a:graphicFrameLocks noGrp="1" noChangeAspect="1"/>
          </p:cNvGraphicFramePr>
          <p:nvPr>
            <p:extLst>
              <p:ext uri="{D42A27DB-BD31-4B8C-83A1-F6EECF244321}">
                <p14:modId xmlns:p14="http://schemas.microsoft.com/office/powerpoint/2010/main" val="1148516057"/>
              </p:ext>
            </p:extLst>
          </p:nvPr>
        </p:nvGraphicFramePr>
        <p:xfrm>
          <a:off x="1003751" y="4147637"/>
          <a:ext cx="4863649" cy="630474"/>
        </p:xfrm>
        <a:graphic>
          <a:graphicData uri="http://schemas.openxmlformats.org/drawingml/2006/table">
            <a:tbl>
              <a:tblPr firstRow="1" bandRow="1">
                <a:tableStyleId>{5C22544A-7EE6-4342-B048-85BDC9FD1C3A}</a:tableStyleId>
              </a:tblPr>
              <a:tblGrid>
                <a:gridCol w="694807">
                  <a:extLst>
                    <a:ext uri="{9D8B030D-6E8A-4147-A177-3AD203B41FA5}">
                      <a16:colId xmlns:a16="http://schemas.microsoft.com/office/drawing/2014/main" val="257551161"/>
                    </a:ext>
                  </a:extLst>
                </a:gridCol>
                <a:gridCol w="694807">
                  <a:extLst>
                    <a:ext uri="{9D8B030D-6E8A-4147-A177-3AD203B41FA5}">
                      <a16:colId xmlns:a16="http://schemas.microsoft.com/office/drawing/2014/main" val="4046143341"/>
                    </a:ext>
                  </a:extLst>
                </a:gridCol>
                <a:gridCol w="694807">
                  <a:extLst>
                    <a:ext uri="{9D8B030D-6E8A-4147-A177-3AD203B41FA5}">
                      <a16:colId xmlns:a16="http://schemas.microsoft.com/office/drawing/2014/main" val="1682444477"/>
                    </a:ext>
                  </a:extLst>
                </a:gridCol>
                <a:gridCol w="694807">
                  <a:extLst>
                    <a:ext uri="{9D8B030D-6E8A-4147-A177-3AD203B41FA5}">
                      <a16:colId xmlns:a16="http://schemas.microsoft.com/office/drawing/2014/main" val="1997199736"/>
                    </a:ext>
                  </a:extLst>
                </a:gridCol>
                <a:gridCol w="694807">
                  <a:extLst>
                    <a:ext uri="{9D8B030D-6E8A-4147-A177-3AD203B41FA5}">
                      <a16:colId xmlns:a16="http://schemas.microsoft.com/office/drawing/2014/main" val="406401684"/>
                    </a:ext>
                  </a:extLst>
                </a:gridCol>
                <a:gridCol w="694807">
                  <a:extLst>
                    <a:ext uri="{9D8B030D-6E8A-4147-A177-3AD203B41FA5}">
                      <a16:colId xmlns:a16="http://schemas.microsoft.com/office/drawing/2014/main" val="2828083543"/>
                    </a:ext>
                  </a:extLst>
                </a:gridCol>
                <a:gridCol w="694807">
                  <a:extLst>
                    <a:ext uri="{9D8B030D-6E8A-4147-A177-3AD203B41FA5}">
                      <a16:colId xmlns:a16="http://schemas.microsoft.com/office/drawing/2014/main" val="4125248911"/>
                    </a:ext>
                  </a:extLst>
                </a:gridCol>
              </a:tblGrid>
              <a:tr h="591724">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rgbClr val="FFFF00"/>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extLst>
                  <a:ext uri="{0D108BD9-81ED-4DB2-BD59-A6C34878D82A}">
                    <a16:rowId xmlns:a16="http://schemas.microsoft.com/office/drawing/2014/main" val="575063883"/>
                  </a:ext>
                </a:extLst>
              </a:tr>
            </a:tbl>
          </a:graphicData>
        </a:graphic>
      </p:graphicFrame>
      <p:graphicFrame>
        <p:nvGraphicFramePr>
          <p:cNvPr id="53" name="Table 52">
            <a:extLst>
              <a:ext uri="{FF2B5EF4-FFF2-40B4-BE49-F238E27FC236}">
                <a16:creationId xmlns:a16="http://schemas.microsoft.com/office/drawing/2014/main" id="{91D24A1B-5509-4E02-AE19-9E5BC5171E63}"/>
              </a:ext>
            </a:extLst>
          </p:cNvPr>
          <p:cNvGraphicFramePr>
            <a:graphicFrameLocks noGrp="1" noChangeAspect="1"/>
          </p:cNvGraphicFramePr>
          <p:nvPr>
            <p:extLst>
              <p:ext uri="{D42A27DB-BD31-4B8C-83A1-F6EECF244321}">
                <p14:modId xmlns:p14="http://schemas.microsoft.com/office/powerpoint/2010/main" val="421865027"/>
              </p:ext>
            </p:extLst>
          </p:nvPr>
        </p:nvGraphicFramePr>
        <p:xfrm>
          <a:off x="2421288" y="4761737"/>
          <a:ext cx="4131912" cy="630474"/>
        </p:xfrm>
        <a:graphic>
          <a:graphicData uri="http://schemas.openxmlformats.org/drawingml/2006/table">
            <a:tbl>
              <a:tblPr firstRow="1" bandRow="1">
                <a:tableStyleId>{5C22544A-7EE6-4342-B048-85BDC9FD1C3A}</a:tableStyleId>
              </a:tblPr>
              <a:tblGrid>
                <a:gridCol w="688652">
                  <a:extLst>
                    <a:ext uri="{9D8B030D-6E8A-4147-A177-3AD203B41FA5}">
                      <a16:colId xmlns:a16="http://schemas.microsoft.com/office/drawing/2014/main" val="1202681167"/>
                    </a:ext>
                  </a:extLst>
                </a:gridCol>
                <a:gridCol w="688652">
                  <a:extLst>
                    <a:ext uri="{9D8B030D-6E8A-4147-A177-3AD203B41FA5}">
                      <a16:colId xmlns:a16="http://schemas.microsoft.com/office/drawing/2014/main" val="3163263256"/>
                    </a:ext>
                  </a:extLst>
                </a:gridCol>
                <a:gridCol w="688652">
                  <a:extLst>
                    <a:ext uri="{9D8B030D-6E8A-4147-A177-3AD203B41FA5}">
                      <a16:colId xmlns:a16="http://schemas.microsoft.com/office/drawing/2014/main" val="4152311913"/>
                    </a:ext>
                  </a:extLst>
                </a:gridCol>
                <a:gridCol w="688652">
                  <a:extLst>
                    <a:ext uri="{9D8B030D-6E8A-4147-A177-3AD203B41FA5}">
                      <a16:colId xmlns:a16="http://schemas.microsoft.com/office/drawing/2014/main" val="230527054"/>
                    </a:ext>
                  </a:extLst>
                </a:gridCol>
                <a:gridCol w="688652">
                  <a:extLst>
                    <a:ext uri="{9D8B030D-6E8A-4147-A177-3AD203B41FA5}">
                      <a16:colId xmlns:a16="http://schemas.microsoft.com/office/drawing/2014/main" val="257551161"/>
                    </a:ext>
                  </a:extLst>
                </a:gridCol>
                <a:gridCol w="688652">
                  <a:extLst>
                    <a:ext uri="{9D8B030D-6E8A-4147-A177-3AD203B41FA5}">
                      <a16:colId xmlns:a16="http://schemas.microsoft.com/office/drawing/2014/main" val="4046143341"/>
                    </a:ext>
                  </a:extLst>
                </a:gridCol>
              </a:tblGrid>
              <a:tr h="591724">
                <a:tc>
                  <a:txBody>
                    <a:bodyPr/>
                    <a:lstStyle/>
                    <a:p>
                      <a:pPr algn="ctr"/>
                      <a:r>
                        <a:rPr lang="en-US" sz="3200">
                          <a:solidFill>
                            <a:srgbClr val="000000"/>
                          </a:solidFill>
                          <a:latin typeface="Tahoma" panose="020B0604030504040204" pitchFamily="34" charset="0"/>
                          <a:ea typeface="Tahoma" panose="020B0604030504040204" pitchFamily="34" charset="0"/>
                          <a:cs typeface="Tahoma" panose="020B0604030504040204" pitchFamily="34" charset="0"/>
                        </a:rPr>
                        <a:t>B</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rgbClr val="000000"/>
                          </a:solidFill>
                          <a:latin typeface="Tahoma" panose="020B0604030504040204" pitchFamily="34" charset="0"/>
                          <a:ea typeface="Tahoma" panose="020B0604030504040204" pitchFamily="34" charset="0"/>
                          <a:cs typeface="Tahoma" panose="020B0604030504040204" pitchFamily="34" charset="0"/>
                        </a:rPr>
                        <a:t>Ạ</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rgbClr val="000000"/>
                          </a:solidFill>
                          <a:latin typeface="Tahoma" panose="020B0604030504040204" pitchFamily="34" charset="0"/>
                          <a:ea typeface="Tahoma" panose="020B0604030504040204" pitchFamily="34" charset="0"/>
                          <a:cs typeface="Tahoma" panose="020B0604030504040204" pitchFamily="34" charset="0"/>
                        </a:rPr>
                        <a:t>C</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rgbClr val="000000"/>
                          </a:solidFill>
                          <a:latin typeface="Tahoma" panose="020B0604030504040204" pitchFamily="34" charset="0"/>
                          <a:ea typeface="Tahoma" panose="020B0604030504040204" pitchFamily="34" charset="0"/>
                          <a:cs typeface="Tahoma" panose="020B0604030504040204" pitchFamily="34" charset="0"/>
                        </a:rPr>
                        <a:t>H</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r>
                        <a:rPr lang="en-US" sz="3200">
                          <a:solidFill>
                            <a:schemeClr val="bg1"/>
                          </a:solidFill>
                          <a:latin typeface="Tahoma" panose="020B0604030504040204" pitchFamily="34" charset="0"/>
                          <a:ea typeface="Tahoma" panose="020B0604030504040204" pitchFamily="34" charset="0"/>
                          <a:cs typeface="Tahoma" panose="020B0604030504040204" pitchFamily="34" charset="0"/>
                        </a:rPr>
                        <a:t>M</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tc>
                  <a:txBody>
                    <a:bodyPr/>
                    <a:lstStyle/>
                    <a:p>
                      <a:pPr algn="ctr"/>
                      <a:r>
                        <a:rPr lang="en-US" sz="3200">
                          <a:solidFill>
                            <a:schemeClr val="tx1"/>
                          </a:solidFill>
                          <a:latin typeface="Tahoma" panose="020B0604030504040204" pitchFamily="34" charset="0"/>
                          <a:ea typeface="Tahoma" panose="020B0604030504040204" pitchFamily="34" charset="0"/>
                          <a:cs typeface="Tahoma" panose="020B0604030504040204" pitchFamily="34" charset="0"/>
                        </a:rPr>
                        <a:t>Ã</a:t>
                      </a: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extLst>
                  <a:ext uri="{0D108BD9-81ED-4DB2-BD59-A6C34878D82A}">
                    <a16:rowId xmlns:a16="http://schemas.microsoft.com/office/drawing/2014/main" val="575063883"/>
                  </a:ext>
                </a:extLst>
              </a:tr>
            </a:tbl>
          </a:graphicData>
        </a:graphic>
      </p:graphicFrame>
      <p:graphicFrame>
        <p:nvGraphicFramePr>
          <p:cNvPr id="54" name="Table 53">
            <a:extLst>
              <a:ext uri="{FF2B5EF4-FFF2-40B4-BE49-F238E27FC236}">
                <a16:creationId xmlns:a16="http://schemas.microsoft.com/office/drawing/2014/main" id="{49806630-B130-4194-918D-1ED3BE2CD7E0}"/>
              </a:ext>
            </a:extLst>
          </p:cNvPr>
          <p:cNvGraphicFramePr>
            <a:graphicFrameLocks noGrp="1" noChangeAspect="1"/>
          </p:cNvGraphicFramePr>
          <p:nvPr>
            <p:extLst>
              <p:ext uri="{D42A27DB-BD31-4B8C-83A1-F6EECF244321}">
                <p14:modId xmlns:p14="http://schemas.microsoft.com/office/powerpoint/2010/main" val="4276572605"/>
              </p:ext>
            </p:extLst>
          </p:nvPr>
        </p:nvGraphicFramePr>
        <p:xfrm>
          <a:off x="2421288" y="4761737"/>
          <a:ext cx="4131912" cy="630474"/>
        </p:xfrm>
        <a:graphic>
          <a:graphicData uri="http://schemas.openxmlformats.org/drawingml/2006/table">
            <a:tbl>
              <a:tblPr firstRow="1" bandRow="1">
                <a:tableStyleId>{5C22544A-7EE6-4342-B048-85BDC9FD1C3A}</a:tableStyleId>
              </a:tblPr>
              <a:tblGrid>
                <a:gridCol w="688652">
                  <a:extLst>
                    <a:ext uri="{9D8B030D-6E8A-4147-A177-3AD203B41FA5}">
                      <a16:colId xmlns:a16="http://schemas.microsoft.com/office/drawing/2014/main" val="2797184922"/>
                    </a:ext>
                  </a:extLst>
                </a:gridCol>
                <a:gridCol w="688652">
                  <a:extLst>
                    <a:ext uri="{9D8B030D-6E8A-4147-A177-3AD203B41FA5}">
                      <a16:colId xmlns:a16="http://schemas.microsoft.com/office/drawing/2014/main" val="257551161"/>
                    </a:ext>
                  </a:extLst>
                </a:gridCol>
                <a:gridCol w="688652">
                  <a:extLst>
                    <a:ext uri="{9D8B030D-6E8A-4147-A177-3AD203B41FA5}">
                      <a16:colId xmlns:a16="http://schemas.microsoft.com/office/drawing/2014/main" val="2205888169"/>
                    </a:ext>
                  </a:extLst>
                </a:gridCol>
                <a:gridCol w="688652">
                  <a:extLst>
                    <a:ext uri="{9D8B030D-6E8A-4147-A177-3AD203B41FA5}">
                      <a16:colId xmlns:a16="http://schemas.microsoft.com/office/drawing/2014/main" val="4046143341"/>
                    </a:ext>
                  </a:extLst>
                </a:gridCol>
                <a:gridCol w="688652">
                  <a:extLst>
                    <a:ext uri="{9D8B030D-6E8A-4147-A177-3AD203B41FA5}">
                      <a16:colId xmlns:a16="http://schemas.microsoft.com/office/drawing/2014/main" val="1682444477"/>
                    </a:ext>
                  </a:extLst>
                </a:gridCol>
                <a:gridCol w="688652">
                  <a:extLst>
                    <a:ext uri="{9D8B030D-6E8A-4147-A177-3AD203B41FA5}">
                      <a16:colId xmlns:a16="http://schemas.microsoft.com/office/drawing/2014/main" val="3108441739"/>
                    </a:ext>
                  </a:extLst>
                </a:gridCol>
              </a:tblGrid>
              <a:tr h="591724">
                <a:tc>
                  <a:txBody>
                    <a:bodyPr/>
                    <a:lstStyle/>
                    <a:p>
                      <a:pPr algn="ctr"/>
                      <a:endParaRPr lang="en-US" sz="3200">
                        <a:solidFill>
                          <a:srgbClr val="FFFF00"/>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rgbClr val="FFFF00"/>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173037"/>
                    </a:solidFill>
                  </a:tcPr>
                </a:tc>
                <a:tc>
                  <a:txBody>
                    <a:bodyPr/>
                    <a:lstStyle/>
                    <a:p>
                      <a:pPr algn="ctr"/>
                      <a:endParaRPr lang="en-US" sz="3200">
                        <a:solidFill>
                          <a:schemeClr val="tx1"/>
                        </a:solidFill>
                        <a:latin typeface="Tahoma" panose="020B0604030504040204" pitchFamily="34" charset="0"/>
                        <a:ea typeface="Tahoma" panose="020B0604030504040204" pitchFamily="34" charset="0"/>
                        <a:cs typeface="Tahoma" panose="020B0604030504040204" pitchFamily="34" charset="0"/>
                      </a:endParaRPr>
                    </a:p>
                  </a:txBody>
                  <a:tcPr marL="142795" marR="142795" marT="71397" marB="71397" anchor="ctr">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EEAD76"/>
                    </a:solidFill>
                  </a:tcPr>
                </a:tc>
                <a:extLst>
                  <a:ext uri="{0D108BD9-81ED-4DB2-BD59-A6C34878D82A}">
                    <a16:rowId xmlns:a16="http://schemas.microsoft.com/office/drawing/2014/main" val="575063883"/>
                  </a:ext>
                </a:extLst>
              </a:tr>
            </a:tbl>
          </a:graphicData>
        </a:graphic>
      </p:graphicFrame>
      <p:sp>
        <p:nvSpPr>
          <p:cNvPr id="55" name="SAO6 - 9Slide.vn">
            <a:extLst>
              <a:ext uri="{FF2B5EF4-FFF2-40B4-BE49-F238E27FC236}">
                <a16:creationId xmlns:a16="http://schemas.microsoft.com/office/drawing/2014/main" id="{38F45AF3-08C3-4C72-B004-3F83A6ADD248}"/>
              </a:ext>
            </a:extLst>
          </p:cNvPr>
          <p:cNvSpPr/>
          <p:nvPr/>
        </p:nvSpPr>
        <p:spPr>
          <a:xfrm>
            <a:off x="76392" y="4156132"/>
            <a:ext cx="743743" cy="644765"/>
          </a:xfrm>
          <a:prstGeom prst="star5">
            <a:avLst>
              <a:gd name="adj" fmla="val 20851"/>
              <a:gd name="hf" fmla="val 105146"/>
              <a:gd name="vf" fmla="val 110557"/>
            </a:avLst>
          </a:prstGeom>
          <a:solidFill>
            <a:srgbClr val="FF0000"/>
          </a:solidFill>
          <a:ln>
            <a:noFill/>
          </a:ln>
          <a:effectLst>
            <a:outerShdw blurRad="149987" dist="250190" dir="8460000" algn="ctr">
              <a:srgbClr val="000000">
                <a:alpha val="28000"/>
              </a:srgbClr>
            </a:outerShdw>
            <a:reflection blurRad="6350" stA="50000" endA="300" endPos="55000" dir="5400000" sy="-100000" algn="bl" rotWithShape="0"/>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a:solidFill>
                  <a:srgbClr val="FFFF00"/>
                </a:solidFill>
                <a:latin typeface="Times New Roman" panose="02020603050405020304" pitchFamily="18" charset="0"/>
                <a:cs typeface="Times New Roman" panose="02020603050405020304" pitchFamily="18" charset="0"/>
              </a:rPr>
              <a:t>6</a:t>
            </a:r>
            <a:endParaRPr kumimoji="0" lang="en-US" sz="2800" b="1" i="0" u="none" strike="noStrike" kern="1200" cap="none" spc="0" normalizeH="0" baseline="0" noProof="0">
              <a:ln>
                <a:noFill/>
              </a:ln>
              <a:solidFill>
                <a:srgbClr val="FFFF00"/>
              </a:solidFill>
              <a:effectLst/>
              <a:uLnTx/>
              <a:uFillTx/>
              <a:latin typeface="Times New Roman" panose="02020603050405020304" pitchFamily="18" charset="0"/>
              <a:cs typeface="Times New Roman" panose="02020603050405020304" pitchFamily="18" charset="0"/>
            </a:endParaRPr>
          </a:p>
        </p:txBody>
      </p:sp>
      <p:sp>
        <p:nvSpPr>
          <p:cNvPr id="56" name="SAO7 - 9Slide.vn">
            <a:extLst>
              <a:ext uri="{FF2B5EF4-FFF2-40B4-BE49-F238E27FC236}">
                <a16:creationId xmlns:a16="http://schemas.microsoft.com/office/drawing/2014/main" id="{450C09B0-8FF7-4BB7-B951-EED8DF454FB6}"/>
              </a:ext>
            </a:extLst>
          </p:cNvPr>
          <p:cNvSpPr/>
          <p:nvPr/>
        </p:nvSpPr>
        <p:spPr>
          <a:xfrm>
            <a:off x="117165" y="4779208"/>
            <a:ext cx="743743" cy="644765"/>
          </a:xfrm>
          <a:prstGeom prst="star5">
            <a:avLst>
              <a:gd name="adj" fmla="val 24414"/>
              <a:gd name="hf" fmla="val 105146"/>
              <a:gd name="vf" fmla="val 110557"/>
            </a:avLst>
          </a:prstGeom>
          <a:solidFill>
            <a:srgbClr val="FF0000"/>
          </a:solidFill>
          <a:ln>
            <a:noFill/>
          </a:ln>
          <a:effectLst>
            <a:outerShdw blurRad="149987" dist="250190" dir="8460000" algn="ctr">
              <a:srgbClr val="000000">
                <a:alpha val="28000"/>
              </a:srgbClr>
            </a:outerShdw>
            <a:reflection blurRad="6350" stA="50000" endA="300" endPos="55000" dir="5400000" sy="-100000" algn="bl" rotWithShape="0"/>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a:solidFill>
                  <a:srgbClr val="FFFF00"/>
                </a:solidFill>
                <a:latin typeface="Times New Roman" panose="02020603050405020304" pitchFamily="18" charset="0"/>
                <a:cs typeface="Times New Roman" panose="02020603050405020304" pitchFamily="18" charset="0"/>
              </a:rPr>
              <a:t>7</a:t>
            </a:r>
            <a:endParaRPr kumimoji="0" lang="en-US" sz="2800" b="1" i="0" u="none" strike="noStrike" kern="1200" cap="none" spc="0" normalizeH="0" baseline="0" noProof="0">
              <a:ln>
                <a:noFill/>
              </a:ln>
              <a:solidFill>
                <a:srgbClr val="FFFF00"/>
              </a:solidFill>
              <a:effectLst/>
              <a:uLnTx/>
              <a:uFillTx/>
              <a:latin typeface="Times New Roman" panose="02020603050405020304" pitchFamily="18" charset="0"/>
              <a:cs typeface="Times New Roman" panose="02020603050405020304" pitchFamily="18" charset="0"/>
            </a:endParaRPr>
          </a:p>
        </p:txBody>
      </p:sp>
      <p:grpSp>
        <p:nvGrpSpPr>
          <p:cNvPr id="62" name="Group 61">
            <a:extLst>
              <a:ext uri="{FF2B5EF4-FFF2-40B4-BE49-F238E27FC236}">
                <a16:creationId xmlns:a16="http://schemas.microsoft.com/office/drawing/2014/main" id="{B08392A4-424E-4225-8B46-5F0BCBE98872}"/>
              </a:ext>
            </a:extLst>
          </p:cNvPr>
          <p:cNvGrpSpPr/>
          <p:nvPr/>
        </p:nvGrpSpPr>
        <p:grpSpPr>
          <a:xfrm rot="21172575" flipH="1">
            <a:off x="-3090510" y="6596092"/>
            <a:ext cx="1673795" cy="911279"/>
            <a:chOff x="-6557034" y="4459518"/>
            <a:chExt cx="12879718" cy="9856963"/>
          </a:xfrm>
        </p:grpSpPr>
        <p:pic>
          <p:nvPicPr>
            <p:cNvPr id="63" name="Picture 62">
              <a:extLst>
                <a:ext uri="{FF2B5EF4-FFF2-40B4-BE49-F238E27FC236}">
                  <a16:creationId xmlns:a16="http://schemas.microsoft.com/office/drawing/2014/main" id="{0E85FAA4-F5A9-4F68-906E-9A584D28E0EF}"/>
                </a:ext>
              </a:extLst>
            </p:cNvPr>
            <p:cNvPicPr>
              <a:picLocks noChangeAspect="1"/>
            </p:cNvPicPr>
            <p:nvPr/>
          </p:nvPicPr>
          <p:blipFill>
            <a:blip r:embed="rId9" cstate="hqprint">
              <a:extLst>
                <a:ext uri="{BEBA8EAE-BF5A-486C-A8C5-ECC9F3942E4B}">
                  <a14:imgProps xmlns:a14="http://schemas.microsoft.com/office/drawing/2010/main">
                    <a14:imgLayer r:embed="rId10">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6557034" y="5501287"/>
              <a:ext cx="12879718" cy="8729586"/>
            </a:xfrm>
            <a:prstGeom prst="rect">
              <a:avLst/>
            </a:prstGeom>
          </p:spPr>
        </p:pic>
        <p:grpSp>
          <p:nvGrpSpPr>
            <p:cNvPr id="64" name="Group 63">
              <a:extLst>
                <a:ext uri="{FF2B5EF4-FFF2-40B4-BE49-F238E27FC236}">
                  <a16:creationId xmlns:a16="http://schemas.microsoft.com/office/drawing/2014/main" id="{584F8F98-F9D0-46BA-9053-7341469A6BF5}"/>
                </a:ext>
              </a:extLst>
            </p:cNvPr>
            <p:cNvGrpSpPr/>
            <p:nvPr/>
          </p:nvGrpSpPr>
          <p:grpSpPr>
            <a:xfrm>
              <a:off x="-6557034" y="4459518"/>
              <a:ext cx="12879718" cy="9856963"/>
              <a:chOff x="7734422" y="3779597"/>
              <a:chExt cx="12879718" cy="9856963"/>
            </a:xfrm>
          </p:grpSpPr>
          <p:pic>
            <p:nvPicPr>
              <p:cNvPr id="65" name="Picture 64">
                <a:extLst>
                  <a:ext uri="{FF2B5EF4-FFF2-40B4-BE49-F238E27FC236}">
                    <a16:creationId xmlns:a16="http://schemas.microsoft.com/office/drawing/2014/main" id="{2CCE6EA4-DD20-44E3-A9A4-965A24ED26AE}"/>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10974810" y="4227053"/>
                <a:ext cx="3631941" cy="6858000"/>
              </a:xfrm>
              <a:prstGeom prst="rect">
                <a:avLst/>
              </a:prstGeom>
            </p:spPr>
          </p:pic>
          <p:pic>
            <p:nvPicPr>
              <p:cNvPr id="66" name="Picture 65">
                <a:extLst>
                  <a:ext uri="{FF2B5EF4-FFF2-40B4-BE49-F238E27FC236}">
                    <a16:creationId xmlns:a16="http://schemas.microsoft.com/office/drawing/2014/main" id="{4768F956-8C39-4C1D-B12A-7269365B1CD2}"/>
                  </a:ext>
                </a:extLst>
              </p:cNvPr>
              <p:cNvPicPr>
                <a:picLocks noChangeAspect="1"/>
              </p:cNvPicPr>
              <p:nvPr/>
            </p:nvPicPr>
            <p:blipFill>
              <a:blip r:embed="rId12" cstate="hqprint">
                <a:extLst>
                  <a:ext uri="{28A0092B-C50C-407E-A947-70E740481C1C}">
                    <a14:useLocalDpi xmlns:a14="http://schemas.microsoft.com/office/drawing/2010/main" val="0"/>
                  </a:ext>
                </a:extLst>
              </a:blip>
              <a:stretch>
                <a:fillRect/>
              </a:stretch>
            </p:blipFill>
            <p:spPr>
              <a:xfrm flipH="1">
                <a:off x="12790780" y="3779597"/>
                <a:ext cx="4135158" cy="6858000"/>
              </a:xfrm>
              <a:prstGeom prst="rect">
                <a:avLst/>
              </a:prstGeom>
            </p:spPr>
          </p:pic>
          <p:pic>
            <p:nvPicPr>
              <p:cNvPr id="67" name="Picture 66">
                <a:extLst>
                  <a:ext uri="{FF2B5EF4-FFF2-40B4-BE49-F238E27FC236}">
                    <a16:creationId xmlns:a16="http://schemas.microsoft.com/office/drawing/2014/main" id="{3C6FFFE8-5988-49CC-9FD0-45538F550E1E}"/>
                  </a:ext>
                </a:extLst>
              </p:cNvPr>
              <p:cNvPicPr>
                <a:picLocks noChangeAspect="1"/>
              </p:cNvPicPr>
              <p:nvPr/>
            </p:nvPicPr>
            <p:blipFill>
              <a:blip r:embed="rId13" cstate="hqprint">
                <a:extLst>
                  <a:ext uri="{BEBA8EAE-BF5A-486C-A8C5-ECC9F3942E4B}">
                    <a14:imgProps xmlns:a14="http://schemas.microsoft.com/office/drawing/2010/main">
                      <a14:imgLayer r:embed="rId10">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0820" x2="39778" y2="37049"/>
                            <a14:backgroundMark x1="39778" y1="37049" x2="47111" y2="38361"/>
                            <a14:backgroundMark x1="47111" y1="38361" x2="56000" y2="37705"/>
                            <a14:backgroundMark x1="56000" y1="37705" x2="65333" y2="30492"/>
                          </a14:backgroundRemoval>
                        </a14:imgEffect>
                      </a14:imgLayer>
                    </a14:imgProps>
                  </a:ext>
                  <a:ext uri="{28A0092B-C50C-407E-A947-70E740481C1C}">
                    <a14:useLocalDpi xmlns:a14="http://schemas.microsoft.com/office/drawing/2010/main" val="0"/>
                  </a:ext>
                </a:extLst>
              </a:blip>
              <a:stretch>
                <a:fillRect/>
              </a:stretch>
            </p:blipFill>
            <p:spPr>
              <a:xfrm>
                <a:off x="7734422" y="4906974"/>
                <a:ext cx="12879718" cy="8729586"/>
              </a:xfrm>
              <a:prstGeom prst="rect">
                <a:avLst/>
              </a:prstGeom>
            </p:spPr>
          </p:pic>
        </p:grpSp>
      </p:grpSp>
      <p:grpSp>
        <p:nvGrpSpPr>
          <p:cNvPr id="68" name="Group 67">
            <a:extLst>
              <a:ext uri="{FF2B5EF4-FFF2-40B4-BE49-F238E27FC236}">
                <a16:creationId xmlns:a16="http://schemas.microsoft.com/office/drawing/2014/main" id="{2F315384-907B-4A25-9DCD-D4BE722180CC}"/>
              </a:ext>
            </a:extLst>
          </p:cNvPr>
          <p:cNvGrpSpPr/>
          <p:nvPr/>
        </p:nvGrpSpPr>
        <p:grpSpPr>
          <a:xfrm rot="620954">
            <a:off x="13691082" y="5910448"/>
            <a:ext cx="2060486" cy="1524514"/>
            <a:chOff x="-7010400" y="-743524"/>
            <a:chExt cx="12879718" cy="9335370"/>
          </a:xfrm>
        </p:grpSpPr>
        <p:pic>
          <p:nvPicPr>
            <p:cNvPr id="69" name="Picture 68">
              <a:extLst>
                <a:ext uri="{FF2B5EF4-FFF2-40B4-BE49-F238E27FC236}">
                  <a16:creationId xmlns:a16="http://schemas.microsoft.com/office/drawing/2014/main" id="{8370EC29-5397-4AAA-B192-04FCFF16B1EC}"/>
                </a:ext>
              </a:extLst>
            </p:cNvPr>
            <p:cNvPicPr>
              <a:picLocks noChangeAspect="1"/>
            </p:cNvPicPr>
            <p:nvPr/>
          </p:nvPicPr>
          <p:blipFill>
            <a:blip r:embed="rId9" cstate="hqprint">
              <a:extLst>
                <a:ext uri="{BEBA8EAE-BF5A-486C-A8C5-ECC9F3942E4B}">
                  <a14:imgProps xmlns:a14="http://schemas.microsoft.com/office/drawing/2010/main">
                    <a14:imgLayer r:embed="rId10">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pic>
          <p:nvPicPr>
            <p:cNvPr id="70" name="Picture 69">
              <a:extLst>
                <a:ext uri="{FF2B5EF4-FFF2-40B4-BE49-F238E27FC236}">
                  <a16:creationId xmlns:a16="http://schemas.microsoft.com/office/drawing/2014/main" id="{4E3571BD-F9BB-4326-A439-0CED55B5CA8C}"/>
                </a:ext>
              </a:extLst>
            </p:cNvPr>
            <p:cNvPicPr>
              <a:picLocks noChangeAspect="1"/>
            </p:cNvPicPr>
            <p:nvPr/>
          </p:nvPicPr>
          <p:blipFill>
            <a:blip r:embed="rId14" cstate="hqprint">
              <a:extLst>
                <a:ext uri="{28A0092B-C50C-407E-A947-70E740481C1C}">
                  <a14:useLocalDpi xmlns:a14="http://schemas.microsoft.com/office/drawing/2010/main" val="0"/>
                </a:ext>
              </a:extLst>
            </a:blip>
            <a:stretch>
              <a:fillRect/>
            </a:stretch>
          </p:blipFill>
          <p:spPr>
            <a:xfrm>
              <a:off x="-944059" y="0"/>
              <a:ext cx="2558809" cy="4211069"/>
            </a:xfrm>
            <a:prstGeom prst="rect">
              <a:avLst/>
            </a:prstGeom>
          </p:spPr>
        </p:pic>
        <p:pic>
          <p:nvPicPr>
            <p:cNvPr id="71" name="Picture 70">
              <a:extLst>
                <a:ext uri="{FF2B5EF4-FFF2-40B4-BE49-F238E27FC236}">
                  <a16:creationId xmlns:a16="http://schemas.microsoft.com/office/drawing/2014/main" id="{5B81E143-DA2E-4201-9D40-1741ADB6766A}"/>
                </a:ext>
              </a:extLst>
            </p:cNvPr>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2911455" y="-743524"/>
              <a:ext cx="3147060" cy="6858000"/>
            </a:xfrm>
            <a:prstGeom prst="rect">
              <a:avLst/>
            </a:prstGeom>
          </p:spPr>
        </p:pic>
        <p:pic>
          <p:nvPicPr>
            <p:cNvPr id="72" name="Picture 71">
              <a:extLst>
                <a:ext uri="{FF2B5EF4-FFF2-40B4-BE49-F238E27FC236}">
                  <a16:creationId xmlns:a16="http://schemas.microsoft.com/office/drawing/2014/main" id="{8514E603-2301-417F-8D00-60C56146D4CD}"/>
                </a:ext>
              </a:extLst>
            </p:cNvPr>
            <p:cNvPicPr>
              <a:picLocks noChangeAspect="1"/>
            </p:cNvPicPr>
            <p:nvPr/>
          </p:nvPicPr>
          <p:blipFill>
            <a:blip r:embed="rId16" cstate="hqprint">
              <a:extLst>
                <a:ext uri="{BEBA8EAE-BF5A-486C-A8C5-ECC9F3942E4B}">
                  <a14:imgProps xmlns:a14="http://schemas.microsoft.com/office/drawing/2010/main">
                    <a14:imgLayer r:embed="rId10">
                      <a14:imgEffect>
                        <a14:backgroundRemoval t="1148" b="96885" l="2000" r="96333">
                          <a14:foregroundMark x1="2333" y1="23279" x2="4000" y2="69508"/>
                          <a14:foregroundMark x1="31444" y1="2787" x2="34222" y2="10820"/>
                          <a14:foregroundMark x1="34222" y1="10820" x2="36000" y2="34754"/>
                          <a14:foregroundMark x1="31444" y1="2787" x2="36738" y2="19825"/>
                          <a14:foregroundMark x1="31444" y1="1311" x2="35222" y2="7705"/>
                          <a14:foregroundMark x1="35222" y1="7705" x2="37222" y2="18197"/>
                          <a14:foregroundMark x1="32811" y1="2520" x2="33889" y2="6066"/>
                          <a14:foregroundMark x1="39222" y1="50984" x2="68333" y2="97049"/>
                          <a14:foregroundMark x1="68333" y1="97049" x2="69889" y2="80656"/>
                          <a14:foregroundMark x1="69889" y1="80656" x2="56222" y2="54426"/>
                          <a14:foregroundMark x1="56222" y1="54426" x2="50111" y2="48197"/>
                          <a14:foregroundMark x1="50111" y1="48197" x2="50111" y2="48197"/>
                          <a14:foregroundMark x1="91111" y1="23443" x2="96333" y2="52787"/>
                          <a14:foregroundMark x1="90444" y1="25738" x2="88556" y2="38525"/>
                          <a14:foregroundMark x1="88556" y1="38525" x2="88556" y2="38525"/>
                          <a14:backgroundMark x1="33667" y1="2131" x2="32333" y2="328"/>
                          <a14:backgroundMark x1="37778" y1="19672" x2="38000" y2="22951"/>
                          <a14:backgroundMark x1="38111" y1="31311" x2="45556" y2="37541"/>
                          <a14:backgroundMark x1="45556" y1="37541" x2="53556" y2="37541"/>
                          <a14:backgroundMark x1="53556" y1="37541" x2="66111" y2="30164"/>
                        </a14:backgroundRemoval>
                      </a14:imgEffect>
                    </a14:imgLayer>
                  </a14:imgProps>
                </a:ext>
                <a:ext uri="{28A0092B-C50C-407E-A947-70E740481C1C}">
                  <a14:useLocalDpi xmlns:a14="http://schemas.microsoft.com/office/drawing/2010/main" val="0"/>
                </a:ext>
              </a:extLst>
            </a:blip>
            <a:stretch>
              <a:fillRect/>
            </a:stretch>
          </p:blipFill>
          <p:spPr>
            <a:xfrm>
              <a:off x="-7010400" y="-137740"/>
              <a:ext cx="12879718" cy="8729586"/>
            </a:xfrm>
            <a:prstGeom prst="rect">
              <a:avLst/>
            </a:prstGeom>
          </p:spPr>
        </p:pic>
      </p:grpSp>
      <p:sp>
        <p:nvSpPr>
          <p:cNvPr id="51" name="TextBox 50">
            <a:extLst>
              <a:ext uri="{FF2B5EF4-FFF2-40B4-BE49-F238E27FC236}">
                <a16:creationId xmlns:a16="http://schemas.microsoft.com/office/drawing/2014/main" id="{8B959EC0-F6EC-403E-A7DD-AB3DCFB6D64E}"/>
              </a:ext>
            </a:extLst>
          </p:cNvPr>
          <p:cNvSpPr txBox="1"/>
          <p:nvPr/>
        </p:nvSpPr>
        <p:spPr>
          <a:xfrm>
            <a:off x="-3487718" y="868467"/>
            <a:ext cx="3335318" cy="3323987"/>
          </a:xfrm>
          <a:prstGeom prst="rect">
            <a:avLst/>
          </a:prstGeom>
          <a:solidFill>
            <a:schemeClr val="accent2"/>
          </a:solidFill>
        </p:spPr>
        <p:txBody>
          <a:bodyPr wrap="square" lIns="0" tIns="0" rIns="0" bIns="0" rtlCol="0">
            <a:spAutoFit/>
          </a:bodyPr>
          <a:lstStyle/>
          <a:p>
            <a:pPr algn="l"/>
            <a:r>
              <a:rPr lang="en-US" sz="3600">
                <a:latin typeface="Times New Roman" panose="02020603050405020304" pitchFamily="18" charset="0"/>
                <a:cs typeface="Times New Roman" panose="02020603050405020304" pitchFamily="18" charset="0"/>
              </a:rPr>
              <a:t>Khi chơi, click vào ngôi sao :</a:t>
            </a:r>
          </a:p>
          <a:p>
            <a:pPr algn="l"/>
            <a:r>
              <a:rPr lang="en-US" sz="3600">
                <a:latin typeface="Times New Roman" panose="02020603050405020304" pitchFamily="18" charset="0"/>
                <a:cs typeface="Times New Roman" panose="02020603050405020304" pitchFamily="18" charset="0"/>
              </a:rPr>
              <a:t>Lần 1: ra câu hỏi</a:t>
            </a:r>
          </a:p>
          <a:p>
            <a:pPr algn="l"/>
            <a:r>
              <a:rPr lang="en-US" sz="3600">
                <a:latin typeface="Times New Roman" panose="02020603050405020304" pitchFamily="18" charset="0"/>
                <a:cs typeface="Times New Roman" panose="02020603050405020304" pitchFamily="18" charset="0"/>
              </a:rPr>
              <a:t>Lần 2: ra đáp án</a:t>
            </a:r>
          </a:p>
          <a:p>
            <a:pPr algn="l"/>
            <a:r>
              <a:rPr lang="en-US" sz="3600">
                <a:latin typeface="Times New Roman" panose="02020603050405020304" pitchFamily="18" charset="0"/>
                <a:cs typeface="Times New Roman" panose="02020603050405020304" pitchFamily="18" charset="0"/>
              </a:rPr>
              <a:t>Lần 3: mất câu hỏi và ngôi sao</a:t>
            </a:r>
          </a:p>
        </p:txBody>
      </p:sp>
    </p:spTree>
    <p:extLst>
      <p:ext uri="{BB962C8B-B14F-4D97-AF65-F5344CB8AC3E}">
        <p14:creationId xmlns:p14="http://schemas.microsoft.com/office/powerpoint/2010/main" val="531084896"/>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repeatCount="3000" fill="hold" grpId="0" nodeType="withEffect">
                                  <p:stCondLst>
                                    <p:cond delay="0"/>
                                  </p:stCondLst>
                                  <p:iterate type="lt">
                                    <p:tmPct val="10000"/>
                                  </p:iterate>
                                  <p:childTnLst>
                                    <p:animMotion origin="layout" path="M 0 2.22222E-6 L 0 -0.07222 " pathEditMode="relative" rAng="0" ptsTypes="AA">
                                      <p:cBhvr>
                                        <p:cTn id="6" dur="250" accel="50000" decel="50000" autoRev="1" fill="hold">
                                          <p:stCondLst>
                                            <p:cond delay="0"/>
                                          </p:stCondLst>
                                        </p:cTn>
                                        <p:tgtEl>
                                          <p:spTgt spid="28"/>
                                        </p:tgtEl>
                                        <p:attrNameLst>
                                          <p:attrName>ppt_x</p:attrName>
                                          <p:attrName>ppt_y</p:attrName>
                                        </p:attrNameLst>
                                      </p:cBhvr>
                                      <p:rCtr x="0" y="-3611"/>
                                    </p:animMotion>
                                    <p:animRot by="1500000">
                                      <p:cBhvr>
                                        <p:cTn id="7" dur="125" fill="hold">
                                          <p:stCondLst>
                                            <p:cond delay="0"/>
                                          </p:stCondLst>
                                        </p:cTn>
                                        <p:tgtEl>
                                          <p:spTgt spid="28"/>
                                        </p:tgtEl>
                                        <p:attrNameLst>
                                          <p:attrName>r</p:attrName>
                                        </p:attrNameLst>
                                      </p:cBhvr>
                                    </p:animRot>
                                    <p:animRot by="-1500000">
                                      <p:cBhvr>
                                        <p:cTn id="8" dur="125" fill="hold">
                                          <p:stCondLst>
                                            <p:cond delay="125"/>
                                          </p:stCondLst>
                                        </p:cTn>
                                        <p:tgtEl>
                                          <p:spTgt spid="28"/>
                                        </p:tgtEl>
                                        <p:attrNameLst>
                                          <p:attrName>r</p:attrName>
                                        </p:attrNameLst>
                                      </p:cBhvr>
                                    </p:animRot>
                                    <p:animRot by="-1500000">
                                      <p:cBhvr>
                                        <p:cTn id="9" dur="125" fill="hold">
                                          <p:stCondLst>
                                            <p:cond delay="250"/>
                                          </p:stCondLst>
                                        </p:cTn>
                                        <p:tgtEl>
                                          <p:spTgt spid="28"/>
                                        </p:tgtEl>
                                        <p:attrNameLst>
                                          <p:attrName>r</p:attrName>
                                        </p:attrNameLst>
                                      </p:cBhvr>
                                    </p:animRot>
                                    <p:animRot by="1500000">
                                      <p:cBhvr>
                                        <p:cTn id="10" dur="125" fill="hold">
                                          <p:stCondLst>
                                            <p:cond delay="375"/>
                                          </p:stCondLst>
                                        </p:cTn>
                                        <p:tgtEl>
                                          <p:spTgt spid="28"/>
                                        </p:tgtEl>
                                        <p:attrNameLst>
                                          <p:attrName>r</p:attrName>
                                        </p:attrNameLst>
                                      </p:cBhvr>
                                    </p:animRot>
                                  </p:childTnLst>
                                </p:cTn>
                              </p:par>
                              <p:par>
                                <p:cTn id="11" presetID="34" presetClass="emph" presetSubtype="0" fill="hold" grpId="0" nodeType="withEffect">
                                  <p:stCondLst>
                                    <p:cond delay="0"/>
                                  </p:stCondLst>
                                  <p:iterate type="lt">
                                    <p:tmPct val="10000"/>
                                  </p:iterate>
                                  <p:childTnLst>
                                    <p:animMotion origin="layout" path="M 2.08333E-6 -4.44444E-6 L 2.08333E-6 -0.07222 " pathEditMode="relative" rAng="0" ptsTypes="AA">
                                      <p:cBhvr>
                                        <p:cTn id="12" dur="250" accel="50000" decel="50000" autoRev="1" fill="hold">
                                          <p:stCondLst>
                                            <p:cond delay="0"/>
                                          </p:stCondLst>
                                        </p:cTn>
                                        <p:tgtEl>
                                          <p:spTgt spid="40"/>
                                        </p:tgtEl>
                                        <p:attrNameLst>
                                          <p:attrName>ppt_x</p:attrName>
                                          <p:attrName>ppt_y</p:attrName>
                                        </p:attrNameLst>
                                      </p:cBhvr>
                                      <p:rCtr x="0" y="-3611"/>
                                    </p:animMotion>
                                    <p:animRot by="1500000">
                                      <p:cBhvr>
                                        <p:cTn id="13" dur="125" fill="hold">
                                          <p:stCondLst>
                                            <p:cond delay="0"/>
                                          </p:stCondLst>
                                        </p:cTn>
                                        <p:tgtEl>
                                          <p:spTgt spid="40"/>
                                        </p:tgtEl>
                                        <p:attrNameLst>
                                          <p:attrName>r</p:attrName>
                                        </p:attrNameLst>
                                      </p:cBhvr>
                                    </p:animRot>
                                    <p:animRot by="-1500000">
                                      <p:cBhvr>
                                        <p:cTn id="14" dur="125" fill="hold">
                                          <p:stCondLst>
                                            <p:cond delay="125"/>
                                          </p:stCondLst>
                                        </p:cTn>
                                        <p:tgtEl>
                                          <p:spTgt spid="40"/>
                                        </p:tgtEl>
                                        <p:attrNameLst>
                                          <p:attrName>r</p:attrName>
                                        </p:attrNameLst>
                                      </p:cBhvr>
                                    </p:animRot>
                                    <p:animRot by="-1500000">
                                      <p:cBhvr>
                                        <p:cTn id="15" dur="125" fill="hold">
                                          <p:stCondLst>
                                            <p:cond delay="250"/>
                                          </p:stCondLst>
                                        </p:cTn>
                                        <p:tgtEl>
                                          <p:spTgt spid="40"/>
                                        </p:tgtEl>
                                        <p:attrNameLst>
                                          <p:attrName>r</p:attrName>
                                        </p:attrNameLst>
                                      </p:cBhvr>
                                    </p:animRot>
                                    <p:animRot by="1500000">
                                      <p:cBhvr>
                                        <p:cTn id="16" dur="125" fill="hold">
                                          <p:stCondLst>
                                            <p:cond delay="375"/>
                                          </p:stCondLst>
                                        </p:cTn>
                                        <p:tgtEl>
                                          <p:spTgt spid="40"/>
                                        </p:tgtEl>
                                        <p:attrNameLst>
                                          <p:attrName>r</p:attrName>
                                        </p:attrNameLst>
                                      </p:cBhvr>
                                    </p:animRot>
                                  </p:childTnLst>
                                </p:cTn>
                              </p:par>
                              <p:par>
                                <p:cTn id="17" presetID="16" presetClass="entr" presetSubtype="21"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barn(inVertical)">
                                      <p:cBhvr>
                                        <p:cTn id="19" dur="500"/>
                                        <p:tgtEl>
                                          <p:spTgt spid="29"/>
                                        </p:tgtEl>
                                      </p:cBhvr>
                                    </p:animEffect>
                                  </p:childTnLst>
                                </p:cTn>
                              </p:par>
                              <p:par>
                                <p:cTn id="20" presetID="10" presetClass="entr" presetSubtype="0" fill="hold"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fade">
                                      <p:cBhvr>
                                        <p:cTn id="22" dur="750"/>
                                        <p:tgtEl>
                                          <p:spTgt spid="57"/>
                                        </p:tgtEl>
                                      </p:cBhvr>
                                    </p:animEffect>
                                  </p:childTnLst>
                                </p:cTn>
                              </p:par>
                              <p:par>
                                <p:cTn id="23" presetID="2" presetClass="entr" presetSubtype="4" decel="100000" fill="hold" nodeType="withEffect">
                                  <p:stCondLst>
                                    <p:cond delay="0"/>
                                  </p:stCondLst>
                                  <p:childTnLst>
                                    <p:set>
                                      <p:cBhvr>
                                        <p:cTn id="24" dur="1" fill="hold">
                                          <p:stCondLst>
                                            <p:cond delay="0"/>
                                          </p:stCondLst>
                                        </p:cTn>
                                        <p:tgtEl>
                                          <p:spTgt spid="60"/>
                                        </p:tgtEl>
                                        <p:attrNameLst>
                                          <p:attrName>style.visibility</p:attrName>
                                        </p:attrNameLst>
                                      </p:cBhvr>
                                      <p:to>
                                        <p:strVal val="visible"/>
                                      </p:to>
                                    </p:set>
                                    <p:anim calcmode="lin" valueType="num">
                                      <p:cBhvr additive="base">
                                        <p:cTn id="25" dur="750" fill="hold"/>
                                        <p:tgtEl>
                                          <p:spTgt spid="60"/>
                                        </p:tgtEl>
                                        <p:attrNameLst>
                                          <p:attrName>ppt_x</p:attrName>
                                        </p:attrNameLst>
                                      </p:cBhvr>
                                      <p:tavLst>
                                        <p:tav tm="0">
                                          <p:val>
                                            <p:strVal val="#ppt_x"/>
                                          </p:val>
                                        </p:tav>
                                        <p:tav tm="100000">
                                          <p:val>
                                            <p:strVal val="#ppt_x"/>
                                          </p:val>
                                        </p:tav>
                                      </p:tavLst>
                                    </p:anim>
                                    <p:anim calcmode="lin" valueType="num">
                                      <p:cBhvr additive="base">
                                        <p:cTn id="26" dur="750" fill="hold"/>
                                        <p:tgtEl>
                                          <p:spTgt spid="60"/>
                                        </p:tgtEl>
                                        <p:attrNameLst>
                                          <p:attrName>ppt_y</p:attrName>
                                        </p:attrNameLst>
                                      </p:cBhvr>
                                      <p:tavLst>
                                        <p:tav tm="0">
                                          <p:val>
                                            <p:strVal val="1+#ppt_h/2"/>
                                          </p:val>
                                        </p:tav>
                                        <p:tav tm="100000">
                                          <p:val>
                                            <p:strVal val="#ppt_y"/>
                                          </p:val>
                                        </p:tav>
                                      </p:tavLst>
                                    </p:anim>
                                  </p:childTnLst>
                                </p:cTn>
                              </p:par>
                              <p:par>
                                <p:cTn id="27" presetID="2" presetClass="entr" presetSubtype="4" decel="100000" fill="hold" nodeType="with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additive="base">
                                        <p:cTn id="29" dur="750" fill="hold"/>
                                        <p:tgtEl>
                                          <p:spTgt spid="61"/>
                                        </p:tgtEl>
                                        <p:attrNameLst>
                                          <p:attrName>ppt_x</p:attrName>
                                        </p:attrNameLst>
                                      </p:cBhvr>
                                      <p:tavLst>
                                        <p:tav tm="0">
                                          <p:val>
                                            <p:strVal val="#ppt_x"/>
                                          </p:val>
                                        </p:tav>
                                        <p:tav tm="100000">
                                          <p:val>
                                            <p:strVal val="#ppt_x"/>
                                          </p:val>
                                        </p:tav>
                                      </p:tavLst>
                                    </p:anim>
                                    <p:anim calcmode="lin" valueType="num">
                                      <p:cBhvr additive="base">
                                        <p:cTn id="30" dur="750" fill="hold"/>
                                        <p:tgtEl>
                                          <p:spTgt spid="61"/>
                                        </p:tgtEl>
                                        <p:attrNameLst>
                                          <p:attrName>ppt_y</p:attrName>
                                        </p:attrNameLst>
                                      </p:cBhvr>
                                      <p:tavLst>
                                        <p:tav tm="0">
                                          <p:val>
                                            <p:strVal val="1+#ppt_h/2"/>
                                          </p:val>
                                        </p:tav>
                                        <p:tav tm="100000">
                                          <p:val>
                                            <p:strVal val="#ppt_y"/>
                                          </p:val>
                                        </p:tav>
                                      </p:tavLst>
                                    </p:anim>
                                  </p:childTnLst>
                                </p:cTn>
                              </p:par>
                              <p:par>
                                <p:cTn id="31" presetID="2" presetClass="entr" presetSubtype="12" decel="100000" fill="hold" nodeType="withEffect">
                                  <p:stCondLst>
                                    <p:cond delay="0"/>
                                  </p:stCondLst>
                                  <p:childTnLst>
                                    <p:set>
                                      <p:cBhvr>
                                        <p:cTn id="32" dur="1" fill="hold">
                                          <p:stCondLst>
                                            <p:cond delay="0"/>
                                          </p:stCondLst>
                                        </p:cTn>
                                        <p:tgtEl>
                                          <p:spTgt spid="59"/>
                                        </p:tgtEl>
                                        <p:attrNameLst>
                                          <p:attrName>style.visibility</p:attrName>
                                        </p:attrNameLst>
                                      </p:cBhvr>
                                      <p:to>
                                        <p:strVal val="visible"/>
                                      </p:to>
                                    </p:set>
                                    <p:anim calcmode="lin" valueType="num">
                                      <p:cBhvr additive="base">
                                        <p:cTn id="33" dur="750" fill="hold"/>
                                        <p:tgtEl>
                                          <p:spTgt spid="59"/>
                                        </p:tgtEl>
                                        <p:attrNameLst>
                                          <p:attrName>ppt_x</p:attrName>
                                        </p:attrNameLst>
                                      </p:cBhvr>
                                      <p:tavLst>
                                        <p:tav tm="0">
                                          <p:val>
                                            <p:strVal val="0-#ppt_w/2"/>
                                          </p:val>
                                        </p:tav>
                                        <p:tav tm="100000">
                                          <p:val>
                                            <p:strVal val="#ppt_x"/>
                                          </p:val>
                                        </p:tav>
                                      </p:tavLst>
                                    </p:anim>
                                    <p:anim calcmode="lin" valueType="num">
                                      <p:cBhvr additive="base">
                                        <p:cTn id="34" dur="750" fill="hold"/>
                                        <p:tgtEl>
                                          <p:spTgt spid="59"/>
                                        </p:tgtEl>
                                        <p:attrNameLst>
                                          <p:attrName>ppt_y</p:attrName>
                                        </p:attrNameLst>
                                      </p:cBhvr>
                                      <p:tavLst>
                                        <p:tav tm="0">
                                          <p:val>
                                            <p:strVal val="1+#ppt_h/2"/>
                                          </p:val>
                                        </p:tav>
                                        <p:tav tm="100000">
                                          <p:val>
                                            <p:strVal val="#ppt_y"/>
                                          </p:val>
                                        </p:tav>
                                      </p:tavLst>
                                    </p:anim>
                                  </p:childTnLst>
                                </p:cTn>
                              </p:par>
                              <p:par>
                                <p:cTn id="35" presetID="2" presetClass="entr" presetSubtype="2" decel="10000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750" fill="hold"/>
                                        <p:tgtEl>
                                          <p:spTgt spid="58"/>
                                        </p:tgtEl>
                                        <p:attrNameLst>
                                          <p:attrName>ppt_x</p:attrName>
                                        </p:attrNameLst>
                                      </p:cBhvr>
                                      <p:tavLst>
                                        <p:tav tm="0">
                                          <p:val>
                                            <p:strVal val="1+#ppt_w/2"/>
                                          </p:val>
                                        </p:tav>
                                        <p:tav tm="100000">
                                          <p:val>
                                            <p:strVal val="#ppt_x"/>
                                          </p:val>
                                        </p:tav>
                                      </p:tavLst>
                                    </p:anim>
                                    <p:anim calcmode="lin" valueType="num">
                                      <p:cBhvr additive="base">
                                        <p:cTn id="38" dur="750" fill="hold"/>
                                        <p:tgtEl>
                                          <p:spTgt spid="58"/>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path" presetSubtype="0" accel="50000" decel="50000" fill="hold" nodeType="clickEffect">
                                  <p:stCondLst>
                                    <p:cond delay="0"/>
                                  </p:stCondLst>
                                  <p:childTnLst>
                                    <p:animMotion origin="layout" path="M -4.375E-6 -7.40741E-7 L 1.10691 -0.93889 " pathEditMode="relative" rAng="0" ptsTypes="AA">
                                      <p:cBhvr>
                                        <p:cTn id="42" dur="2000" fill="hold"/>
                                        <p:tgtEl>
                                          <p:spTgt spid="62"/>
                                        </p:tgtEl>
                                        <p:attrNameLst>
                                          <p:attrName>ppt_x</p:attrName>
                                          <p:attrName>ppt_y</p:attrName>
                                        </p:attrNameLst>
                                      </p:cBhvr>
                                      <p:rCtr x="55339" y="-46944"/>
                                    </p:animMotion>
                                  </p:childTnLst>
                                </p:cTn>
                              </p:par>
                              <p:par>
                                <p:cTn id="43" presetID="42" presetClass="path" presetSubtype="0" accel="50000" decel="50000" fill="hold" nodeType="withEffect">
                                  <p:stCondLst>
                                    <p:cond delay="600"/>
                                  </p:stCondLst>
                                  <p:childTnLst>
                                    <p:animMotion origin="layout" path="M -1.875E-6 3.33333E-6 L -1.10065 -0.85556 " pathEditMode="relative" rAng="0" ptsTypes="AA">
                                      <p:cBhvr>
                                        <p:cTn id="44" dur="2000" fill="hold"/>
                                        <p:tgtEl>
                                          <p:spTgt spid="68"/>
                                        </p:tgtEl>
                                        <p:attrNameLst>
                                          <p:attrName>ppt_x</p:attrName>
                                          <p:attrName>ppt_y</p:attrName>
                                        </p:attrNameLst>
                                      </p:cBhvr>
                                      <p:rCtr x="-55039" y="-42778"/>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15"/>
                    </p:tgtEl>
                  </p:cond>
                </p:stCondLst>
                <p:endSync evt="end" delay="0">
                  <p:rtn val="all"/>
                </p:endSync>
                <p:childTnLst>
                  <p:par>
                    <p:cTn id="46" fill="hold">
                      <p:stCondLst>
                        <p:cond delay="0"/>
                      </p:stCondLst>
                      <p:childTnLst>
                        <p:par>
                          <p:cTn id="47" fill="hold">
                            <p:stCondLst>
                              <p:cond delay="0"/>
                            </p:stCondLst>
                            <p:childTnLst>
                              <p:par>
                                <p:cTn id="48" presetID="16" presetClass="entr" presetSubtype="37" fill="hold" grpId="0" nodeType="click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barn(outVertical)">
                                      <p:cBhvr>
                                        <p:cTn id="50" dur="500"/>
                                        <p:tgtEl>
                                          <p:spTgt spid="22"/>
                                        </p:tgtEl>
                                      </p:cBhvr>
                                    </p:animEffect>
                                  </p:childTnLst>
                                  <p:subTnLst>
                                    <p:audio>
                                      <p:cMediaNode>
                                        <p:cTn display="0" masterRel="sameClick">
                                          <p:stCondLst>
                                            <p:cond evt="begin" delay="0">
                                              <p:tn val="48"/>
                                            </p:cond>
                                          </p:stCondLst>
                                          <p:endCondLst>
                                            <p:cond evt="onStopAudio" delay="0">
                                              <p:tgtEl>
                                                <p:sldTgt/>
                                              </p:tgtEl>
                                            </p:cond>
                                          </p:endCondLst>
                                        </p:cTn>
                                        <p:tgtEl>
                                          <p:sndTgt r:embed="rId2" name="cashreg.wav"/>
                                        </p:tgtEl>
                                      </p:cMediaNode>
                                    </p:audio>
                                  </p:subTnLst>
                                </p:cTn>
                              </p:par>
                            </p:childTnLst>
                          </p:cTn>
                        </p:par>
                      </p:childTnLst>
                    </p:cTn>
                  </p:par>
                  <p:par>
                    <p:cTn id="51" fill="hold">
                      <p:stCondLst>
                        <p:cond delay="indefinite"/>
                      </p:stCondLst>
                      <p:childTnLst>
                        <p:par>
                          <p:cTn id="52" fill="hold">
                            <p:stCondLst>
                              <p:cond delay="0"/>
                            </p:stCondLst>
                            <p:childTnLst>
                              <p:par>
                                <p:cTn id="53" presetID="10" presetClass="exit" presetSubtype="0" fill="hold" nodeType="clickEffect">
                                  <p:stCondLst>
                                    <p:cond delay="0"/>
                                  </p:stCondLst>
                                  <p:childTnLst>
                                    <p:animEffect transition="out" filter="fade">
                                      <p:cBhvr>
                                        <p:cTn id="54" dur="1000"/>
                                        <p:tgtEl>
                                          <p:spTgt spid="5"/>
                                        </p:tgtEl>
                                      </p:cBhvr>
                                    </p:animEffect>
                                    <p:set>
                                      <p:cBhvr>
                                        <p:cTn id="55" dur="1" fill="hold">
                                          <p:stCondLst>
                                            <p:cond delay="999"/>
                                          </p:stCondLst>
                                        </p:cTn>
                                        <p:tgtEl>
                                          <p:spTgt spid="5"/>
                                        </p:tgtEl>
                                        <p:attrNameLst>
                                          <p:attrName>style.visibility</p:attrName>
                                        </p:attrNameLst>
                                      </p:cBhvr>
                                      <p:to>
                                        <p:strVal val="hidden"/>
                                      </p:to>
                                    </p:set>
                                  </p:childTnLst>
                                  <p:subTnLst>
                                    <p:audio>
                                      <p:cMediaNode>
                                        <p:cTn display="0" masterRel="sameClick">
                                          <p:stCondLst>
                                            <p:cond evt="begin" delay="0">
                                              <p:tn val="53"/>
                                            </p:cond>
                                          </p:stCondLst>
                                          <p:endCondLst>
                                            <p:cond evt="onStopAudio" delay="0">
                                              <p:tgtEl>
                                                <p:sldTgt/>
                                              </p:tgtEl>
                                            </p:cond>
                                          </p:endCondLst>
                                        </p:cTn>
                                        <p:tgtEl>
                                          <p:sndTgt r:embed="rId2" name="cashreg.wav"/>
                                        </p:tgtEl>
                                      </p:cMediaNode>
                                    </p:audio>
                                  </p:subTnLst>
                                </p:cTn>
                              </p:par>
                              <p:par>
                                <p:cTn id="56" presetID="6" presetClass="emph" presetSubtype="0" autoRev="1" fill="hold" nodeType="withEffect">
                                  <p:stCondLst>
                                    <p:cond delay="0"/>
                                  </p:stCondLst>
                                  <p:childTnLst>
                                    <p:animScale>
                                      <p:cBhvr>
                                        <p:cTn id="57" dur="500" fill="hold"/>
                                        <p:tgtEl>
                                          <p:spTgt spid="23"/>
                                        </p:tgtEl>
                                      </p:cBhvr>
                                      <p:by x="120000" y="120000"/>
                                    </p:animScale>
                                  </p:childTnLst>
                                  <p:subTnLst>
                                    <p:audio>
                                      <p:cMediaNode vol="100000">
                                        <p:cTn display="0" masterRel="sameClick">
                                          <p:stCondLst>
                                            <p:cond evt="begin" delay="0">
                                              <p:tn val="56"/>
                                            </p:cond>
                                          </p:stCondLst>
                                          <p:endCondLst>
                                            <p:cond evt="onStopAudio" delay="0">
                                              <p:tgtEl>
                                                <p:sldTgt/>
                                              </p:tgtEl>
                                            </p:cond>
                                          </p:endCondLst>
                                        </p:cTn>
                                        <p:tgtEl>
                                          <p:sndTgt r:embed="rId3" name="applause.wav"/>
                                        </p:tgtEl>
                                      </p:cMediaNode>
                                    </p:audio>
                                  </p:subTnLst>
                                </p:cTn>
                              </p:par>
                            </p:childTnLst>
                          </p:cTn>
                        </p:par>
                      </p:childTnLst>
                    </p:cTn>
                  </p:par>
                  <p:par>
                    <p:cTn id="58" fill="hold">
                      <p:stCondLst>
                        <p:cond delay="indefinite"/>
                      </p:stCondLst>
                      <p:childTnLst>
                        <p:par>
                          <p:cTn id="59" fill="hold">
                            <p:stCondLst>
                              <p:cond delay="0"/>
                            </p:stCondLst>
                            <p:childTnLst>
                              <p:par>
                                <p:cTn id="60" presetID="16" presetClass="exit" presetSubtype="21" fill="hold" grpId="1" nodeType="clickEffect">
                                  <p:stCondLst>
                                    <p:cond delay="0"/>
                                  </p:stCondLst>
                                  <p:childTnLst>
                                    <p:animEffect transition="out" filter="barn(inVertical)">
                                      <p:cBhvr>
                                        <p:cTn id="61" dur="500"/>
                                        <p:tgtEl>
                                          <p:spTgt spid="22"/>
                                        </p:tgtEl>
                                      </p:cBhvr>
                                    </p:animEffect>
                                    <p:set>
                                      <p:cBhvr>
                                        <p:cTn id="62" dur="1" fill="hold">
                                          <p:stCondLst>
                                            <p:cond delay="499"/>
                                          </p:stCondLst>
                                        </p:cTn>
                                        <p:tgtEl>
                                          <p:spTgt spid="22"/>
                                        </p:tgtEl>
                                        <p:attrNameLst>
                                          <p:attrName>style.visibility</p:attrName>
                                        </p:attrNameLst>
                                      </p:cBhvr>
                                      <p:to>
                                        <p:strVal val="hidden"/>
                                      </p:to>
                                    </p:set>
                                  </p:childTnLst>
                                </p:cTn>
                              </p:par>
                              <p:par>
                                <p:cTn id="63" presetID="10" presetClass="exit" presetSubtype="0" fill="hold" grpId="0" nodeType="withEffect">
                                  <p:stCondLst>
                                    <p:cond delay="0"/>
                                  </p:stCondLst>
                                  <p:childTnLst>
                                    <p:animEffect transition="out" filter="fade">
                                      <p:cBhvr>
                                        <p:cTn id="64" dur="500"/>
                                        <p:tgtEl>
                                          <p:spTgt spid="15"/>
                                        </p:tgtEl>
                                      </p:cBhvr>
                                    </p:animEffect>
                                    <p:set>
                                      <p:cBhvr>
                                        <p:cTn id="65" dur="1" fill="hold">
                                          <p:stCondLst>
                                            <p:cond delay="499"/>
                                          </p:stCondLst>
                                        </p:cTn>
                                        <p:tgtEl>
                                          <p:spTgt spid="15"/>
                                        </p:tgtEl>
                                        <p:attrNameLst>
                                          <p:attrName>style.visibility</p:attrName>
                                        </p:attrNameLst>
                                      </p:cBhvr>
                                      <p:to>
                                        <p:strVal val="hidden"/>
                                      </p:to>
                                    </p:set>
                                  </p:childTnLst>
                                </p:cTn>
                              </p:par>
                            </p:childTnLst>
                          </p:cTn>
                        </p:par>
                      </p:childTnLst>
                    </p:cTn>
                  </p:par>
                </p:childTnLst>
              </p:cTn>
              <p:nextCondLst>
                <p:cond evt="onClick" delay="0">
                  <p:tgtEl>
                    <p:spTgt spid="15"/>
                  </p:tgtEl>
                </p:cond>
              </p:nextCondLst>
            </p:seq>
            <p:seq concurrent="1" nextAc="seek">
              <p:cTn id="66" restart="whenNotActive" fill="hold" evtFilter="cancelBubble" nodeType="interactiveSeq">
                <p:stCondLst>
                  <p:cond evt="onClick" delay="0">
                    <p:tgtEl>
                      <p:spTgt spid="16"/>
                    </p:tgtEl>
                  </p:cond>
                </p:stCondLst>
                <p:endSync evt="end" delay="0">
                  <p:rtn val="all"/>
                </p:endSync>
                <p:childTnLst>
                  <p:par>
                    <p:cTn id="67" fill="hold">
                      <p:stCondLst>
                        <p:cond delay="0"/>
                      </p:stCondLst>
                      <p:childTnLst>
                        <p:par>
                          <p:cTn id="68" fill="hold">
                            <p:stCondLst>
                              <p:cond delay="0"/>
                            </p:stCondLst>
                            <p:childTnLst>
                              <p:par>
                                <p:cTn id="69" presetID="16" presetClass="entr" presetSubtype="37" fill="hold" grpId="0" nodeType="clickEffect">
                                  <p:stCondLst>
                                    <p:cond delay="0"/>
                                  </p:stCondLst>
                                  <p:childTnLst>
                                    <p:set>
                                      <p:cBhvr>
                                        <p:cTn id="70" dur="1" fill="hold">
                                          <p:stCondLst>
                                            <p:cond delay="0"/>
                                          </p:stCondLst>
                                        </p:cTn>
                                        <p:tgtEl>
                                          <p:spTgt spid="30"/>
                                        </p:tgtEl>
                                        <p:attrNameLst>
                                          <p:attrName>style.visibility</p:attrName>
                                        </p:attrNameLst>
                                      </p:cBhvr>
                                      <p:to>
                                        <p:strVal val="visible"/>
                                      </p:to>
                                    </p:set>
                                    <p:animEffect transition="in" filter="barn(outVertical)">
                                      <p:cBhvr>
                                        <p:cTn id="71" dur="500"/>
                                        <p:tgtEl>
                                          <p:spTgt spid="30"/>
                                        </p:tgtEl>
                                      </p:cBhvr>
                                    </p:animEffect>
                                  </p:childTnLst>
                                  <p:subTnLst>
                                    <p:audio>
                                      <p:cMediaNode>
                                        <p:cTn display="0" masterRel="sameClick">
                                          <p:stCondLst>
                                            <p:cond evt="begin" delay="0">
                                              <p:tn val="69"/>
                                            </p:cond>
                                          </p:stCondLst>
                                          <p:endCondLst>
                                            <p:cond evt="onStopAudio" delay="0">
                                              <p:tgtEl>
                                                <p:sldTgt/>
                                              </p:tgtEl>
                                            </p:cond>
                                          </p:endCondLst>
                                        </p:cTn>
                                        <p:tgtEl>
                                          <p:sndTgt r:embed="rId2" name="cashreg.wav"/>
                                        </p:tgtEl>
                                      </p:cMediaNode>
                                    </p:audio>
                                  </p:subTnLst>
                                </p:cTn>
                              </p:par>
                            </p:childTnLst>
                          </p:cTn>
                        </p:par>
                      </p:childTnLst>
                    </p:cTn>
                  </p:par>
                  <p:par>
                    <p:cTn id="72" fill="hold">
                      <p:stCondLst>
                        <p:cond delay="indefinite"/>
                      </p:stCondLst>
                      <p:childTnLst>
                        <p:par>
                          <p:cTn id="73" fill="hold">
                            <p:stCondLst>
                              <p:cond delay="0"/>
                            </p:stCondLst>
                            <p:childTnLst>
                              <p:par>
                                <p:cTn id="74" presetID="10" presetClass="exit" presetSubtype="0" fill="hold" nodeType="clickEffect">
                                  <p:stCondLst>
                                    <p:cond delay="0"/>
                                  </p:stCondLst>
                                  <p:childTnLst>
                                    <p:animEffect transition="out" filter="fade">
                                      <p:cBhvr>
                                        <p:cTn id="75" dur="1000"/>
                                        <p:tgtEl>
                                          <p:spTgt spid="6"/>
                                        </p:tgtEl>
                                      </p:cBhvr>
                                    </p:animEffect>
                                    <p:set>
                                      <p:cBhvr>
                                        <p:cTn id="76" dur="1" fill="hold">
                                          <p:stCondLst>
                                            <p:cond delay="999"/>
                                          </p:stCondLst>
                                        </p:cTn>
                                        <p:tgtEl>
                                          <p:spTgt spid="6"/>
                                        </p:tgtEl>
                                        <p:attrNameLst>
                                          <p:attrName>style.visibility</p:attrName>
                                        </p:attrNameLst>
                                      </p:cBhvr>
                                      <p:to>
                                        <p:strVal val="hidden"/>
                                      </p:to>
                                    </p:set>
                                  </p:childTnLst>
                                  <p:subTnLst>
                                    <p:audio>
                                      <p:cMediaNode>
                                        <p:cTn display="0" masterRel="sameClick">
                                          <p:stCondLst>
                                            <p:cond evt="begin" delay="0">
                                              <p:tn val="74"/>
                                            </p:cond>
                                          </p:stCondLst>
                                          <p:endCondLst>
                                            <p:cond evt="onStopAudio" delay="0">
                                              <p:tgtEl>
                                                <p:sldTgt/>
                                              </p:tgtEl>
                                            </p:cond>
                                          </p:endCondLst>
                                        </p:cTn>
                                        <p:tgtEl>
                                          <p:sndTgt r:embed="rId2" name="cashreg.wav"/>
                                        </p:tgtEl>
                                      </p:cMediaNode>
                                    </p:audio>
                                  </p:subTnLst>
                                </p:cTn>
                              </p:par>
                              <p:par>
                                <p:cTn id="77" presetID="6" presetClass="emph" presetSubtype="0" autoRev="1" fill="hold" nodeType="withEffect">
                                  <p:stCondLst>
                                    <p:cond delay="0"/>
                                  </p:stCondLst>
                                  <p:childTnLst>
                                    <p:animScale>
                                      <p:cBhvr>
                                        <p:cTn id="78" dur="500" fill="hold"/>
                                        <p:tgtEl>
                                          <p:spTgt spid="24"/>
                                        </p:tgtEl>
                                      </p:cBhvr>
                                      <p:by x="120000" y="120000"/>
                                    </p:animScale>
                                  </p:childTnLst>
                                  <p:subTnLst>
                                    <p:audio>
                                      <p:cMediaNode vol="100000">
                                        <p:cTn display="0" masterRel="sameClick">
                                          <p:stCondLst>
                                            <p:cond evt="begin" delay="0">
                                              <p:tn val="77"/>
                                            </p:cond>
                                          </p:stCondLst>
                                          <p:endCondLst>
                                            <p:cond evt="onStopAudio" delay="0">
                                              <p:tgtEl>
                                                <p:sldTgt/>
                                              </p:tgtEl>
                                            </p:cond>
                                          </p:endCondLst>
                                        </p:cTn>
                                        <p:tgtEl>
                                          <p:sndTgt r:embed="rId3" name="applause.wav"/>
                                        </p:tgtEl>
                                      </p:cMediaNode>
                                    </p:audio>
                                  </p:subTnLst>
                                </p:cTn>
                              </p:par>
                            </p:childTnLst>
                          </p:cTn>
                        </p:par>
                      </p:childTnLst>
                    </p:cTn>
                  </p:par>
                  <p:par>
                    <p:cTn id="79" fill="hold">
                      <p:stCondLst>
                        <p:cond delay="indefinite"/>
                      </p:stCondLst>
                      <p:childTnLst>
                        <p:par>
                          <p:cTn id="80" fill="hold">
                            <p:stCondLst>
                              <p:cond delay="0"/>
                            </p:stCondLst>
                            <p:childTnLst>
                              <p:par>
                                <p:cTn id="81" presetID="16" presetClass="exit" presetSubtype="37" fill="hold" grpId="1" nodeType="clickEffect">
                                  <p:stCondLst>
                                    <p:cond delay="0"/>
                                  </p:stCondLst>
                                  <p:childTnLst>
                                    <p:animEffect transition="out" filter="barn(outVertical)">
                                      <p:cBhvr>
                                        <p:cTn id="82" dur="500"/>
                                        <p:tgtEl>
                                          <p:spTgt spid="30"/>
                                        </p:tgtEl>
                                      </p:cBhvr>
                                    </p:animEffect>
                                    <p:set>
                                      <p:cBhvr>
                                        <p:cTn id="83" dur="1" fill="hold">
                                          <p:stCondLst>
                                            <p:cond delay="499"/>
                                          </p:stCondLst>
                                        </p:cTn>
                                        <p:tgtEl>
                                          <p:spTgt spid="30"/>
                                        </p:tgtEl>
                                        <p:attrNameLst>
                                          <p:attrName>style.visibility</p:attrName>
                                        </p:attrNameLst>
                                      </p:cBhvr>
                                      <p:to>
                                        <p:strVal val="hidden"/>
                                      </p:to>
                                    </p:set>
                                  </p:childTnLst>
                                </p:cTn>
                              </p:par>
                              <p:par>
                                <p:cTn id="84" presetID="10" presetClass="exit" presetSubtype="0" fill="hold" grpId="0" nodeType="withEffect">
                                  <p:stCondLst>
                                    <p:cond delay="0"/>
                                  </p:stCondLst>
                                  <p:childTnLst>
                                    <p:animEffect transition="out" filter="fade">
                                      <p:cBhvr>
                                        <p:cTn id="85" dur="500"/>
                                        <p:tgtEl>
                                          <p:spTgt spid="16"/>
                                        </p:tgtEl>
                                      </p:cBhvr>
                                    </p:animEffect>
                                    <p:set>
                                      <p:cBhvr>
                                        <p:cTn id="86" dur="1" fill="hold">
                                          <p:stCondLst>
                                            <p:cond delay="499"/>
                                          </p:stCondLst>
                                        </p:cTn>
                                        <p:tgtEl>
                                          <p:spTgt spid="16"/>
                                        </p:tgtEl>
                                        <p:attrNameLst>
                                          <p:attrName>style.visibility</p:attrName>
                                        </p:attrNameLst>
                                      </p:cBhvr>
                                      <p:to>
                                        <p:strVal val="hidden"/>
                                      </p:to>
                                    </p:set>
                                  </p:childTnLst>
                                </p:cTn>
                              </p:par>
                            </p:childTnLst>
                          </p:cTn>
                        </p:par>
                      </p:childTnLst>
                    </p:cTn>
                  </p:par>
                </p:childTnLst>
              </p:cTn>
              <p:nextCondLst>
                <p:cond evt="onClick" delay="0">
                  <p:tgtEl>
                    <p:spTgt spid="16"/>
                  </p:tgtEl>
                </p:cond>
              </p:nextCondLst>
            </p:seq>
            <p:seq concurrent="1" nextAc="seek">
              <p:cTn id="87" restart="whenNotActive" fill="hold" evtFilter="cancelBubble" nodeType="interactiveSeq">
                <p:stCondLst>
                  <p:cond evt="onClick" delay="0">
                    <p:tgtEl>
                      <p:spTgt spid="17"/>
                    </p:tgtEl>
                  </p:cond>
                </p:stCondLst>
                <p:endSync evt="end" delay="0">
                  <p:rtn val="all"/>
                </p:endSync>
                <p:childTnLst>
                  <p:par>
                    <p:cTn id="88" fill="hold">
                      <p:stCondLst>
                        <p:cond delay="0"/>
                      </p:stCondLst>
                      <p:childTnLst>
                        <p:par>
                          <p:cTn id="89" fill="hold">
                            <p:stCondLst>
                              <p:cond delay="0"/>
                            </p:stCondLst>
                            <p:childTnLst>
                              <p:par>
                                <p:cTn id="90" presetID="16" presetClass="entr" presetSubtype="37" fill="hold" grpId="0" nodeType="click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barn(outVertical)">
                                      <p:cBhvr>
                                        <p:cTn id="92" dur="500"/>
                                        <p:tgtEl>
                                          <p:spTgt spid="31"/>
                                        </p:tgtEl>
                                      </p:cBhvr>
                                    </p:animEffect>
                                  </p:childTnLst>
                                  <p:subTnLst>
                                    <p:audio>
                                      <p:cMediaNode>
                                        <p:cTn display="0" masterRel="sameClick">
                                          <p:stCondLst>
                                            <p:cond evt="begin" delay="0">
                                              <p:tn val="90"/>
                                            </p:cond>
                                          </p:stCondLst>
                                          <p:endCondLst>
                                            <p:cond evt="onStopAudio" delay="0">
                                              <p:tgtEl>
                                                <p:sldTgt/>
                                              </p:tgtEl>
                                            </p:cond>
                                          </p:endCondLst>
                                        </p:cTn>
                                        <p:tgtEl>
                                          <p:sndTgt r:embed="rId2" name="cashreg.wav"/>
                                        </p:tgtEl>
                                      </p:cMediaNode>
                                    </p:audio>
                                  </p:subTnLst>
                                </p:cTn>
                              </p:par>
                            </p:childTnLst>
                          </p:cTn>
                        </p:par>
                      </p:childTnLst>
                    </p:cTn>
                  </p:par>
                  <p:par>
                    <p:cTn id="93" fill="hold">
                      <p:stCondLst>
                        <p:cond delay="indefinite"/>
                      </p:stCondLst>
                      <p:childTnLst>
                        <p:par>
                          <p:cTn id="94" fill="hold">
                            <p:stCondLst>
                              <p:cond delay="0"/>
                            </p:stCondLst>
                            <p:childTnLst>
                              <p:par>
                                <p:cTn id="95" presetID="10" presetClass="exit" presetSubtype="0" fill="hold" nodeType="clickEffect">
                                  <p:stCondLst>
                                    <p:cond delay="0"/>
                                  </p:stCondLst>
                                  <p:childTnLst>
                                    <p:animEffect transition="out" filter="fade">
                                      <p:cBhvr>
                                        <p:cTn id="96" dur="500"/>
                                        <p:tgtEl>
                                          <p:spTgt spid="7"/>
                                        </p:tgtEl>
                                      </p:cBhvr>
                                    </p:animEffect>
                                    <p:set>
                                      <p:cBhvr>
                                        <p:cTn id="97" dur="1" fill="hold">
                                          <p:stCondLst>
                                            <p:cond delay="499"/>
                                          </p:stCondLst>
                                        </p:cTn>
                                        <p:tgtEl>
                                          <p:spTgt spid="7"/>
                                        </p:tgtEl>
                                        <p:attrNameLst>
                                          <p:attrName>style.visibility</p:attrName>
                                        </p:attrNameLst>
                                      </p:cBhvr>
                                      <p:to>
                                        <p:strVal val="hidden"/>
                                      </p:to>
                                    </p:set>
                                  </p:childTnLst>
                                  <p:subTnLst>
                                    <p:audio>
                                      <p:cMediaNode>
                                        <p:cTn display="0" masterRel="sameClick">
                                          <p:stCondLst>
                                            <p:cond evt="begin" delay="0">
                                              <p:tn val="95"/>
                                            </p:cond>
                                          </p:stCondLst>
                                          <p:endCondLst>
                                            <p:cond evt="onStopAudio" delay="0">
                                              <p:tgtEl>
                                                <p:sldTgt/>
                                              </p:tgtEl>
                                            </p:cond>
                                          </p:endCondLst>
                                        </p:cTn>
                                        <p:tgtEl>
                                          <p:sndTgt r:embed="rId2" name="cashreg.wav"/>
                                        </p:tgtEl>
                                      </p:cMediaNode>
                                    </p:audio>
                                  </p:subTnLst>
                                </p:cTn>
                              </p:par>
                              <p:par>
                                <p:cTn id="98" presetID="6" presetClass="emph" presetSubtype="0" autoRev="1" fill="hold" nodeType="withEffect">
                                  <p:stCondLst>
                                    <p:cond delay="0"/>
                                  </p:stCondLst>
                                  <p:childTnLst>
                                    <p:animScale>
                                      <p:cBhvr>
                                        <p:cTn id="99" dur="500" fill="hold"/>
                                        <p:tgtEl>
                                          <p:spTgt spid="25"/>
                                        </p:tgtEl>
                                      </p:cBhvr>
                                      <p:by x="120000" y="120000"/>
                                    </p:animScale>
                                  </p:childTnLst>
                                  <p:subTnLst>
                                    <p:audio>
                                      <p:cMediaNode vol="100000">
                                        <p:cTn display="0" masterRel="sameClick">
                                          <p:stCondLst>
                                            <p:cond evt="begin" delay="0">
                                              <p:tn val="98"/>
                                            </p:cond>
                                          </p:stCondLst>
                                          <p:endCondLst>
                                            <p:cond evt="onStopAudio" delay="0">
                                              <p:tgtEl>
                                                <p:sldTgt/>
                                              </p:tgtEl>
                                            </p:cond>
                                          </p:endCondLst>
                                        </p:cTn>
                                        <p:tgtEl>
                                          <p:sndTgt r:embed="rId3" name="applause.wav"/>
                                        </p:tgtEl>
                                      </p:cMediaNode>
                                    </p:audio>
                                  </p:subTnLst>
                                </p:cTn>
                              </p:par>
                            </p:childTnLst>
                          </p:cTn>
                        </p:par>
                      </p:childTnLst>
                    </p:cTn>
                  </p:par>
                  <p:par>
                    <p:cTn id="100" fill="hold">
                      <p:stCondLst>
                        <p:cond delay="indefinite"/>
                      </p:stCondLst>
                      <p:childTnLst>
                        <p:par>
                          <p:cTn id="101" fill="hold">
                            <p:stCondLst>
                              <p:cond delay="0"/>
                            </p:stCondLst>
                            <p:childTnLst>
                              <p:par>
                                <p:cTn id="102" presetID="16" presetClass="exit" presetSubtype="37" fill="hold" grpId="1" nodeType="clickEffect">
                                  <p:stCondLst>
                                    <p:cond delay="0"/>
                                  </p:stCondLst>
                                  <p:childTnLst>
                                    <p:animEffect transition="out" filter="barn(outVertical)">
                                      <p:cBhvr>
                                        <p:cTn id="103" dur="500"/>
                                        <p:tgtEl>
                                          <p:spTgt spid="31"/>
                                        </p:tgtEl>
                                      </p:cBhvr>
                                    </p:animEffect>
                                    <p:set>
                                      <p:cBhvr>
                                        <p:cTn id="104" dur="1" fill="hold">
                                          <p:stCondLst>
                                            <p:cond delay="499"/>
                                          </p:stCondLst>
                                        </p:cTn>
                                        <p:tgtEl>
                                          <p:spTgt spid="31"/>
                                        </p:tgtEl>
                                        <p:attrNameLst>
                                          <p:attrName>style.visibility</p:attrName>
                                        </p:attrNameLst>
                                      </p:cBhvr>
                                      <p:to>
                                        <p:strVal val="hidden"/>
                                      </p:to>
                                    </p:set>
                                  </p:childTnLst>
                                </p:cTn>
                              </p:par>
                              <p:par>
                                <p:cTn id="105" presetID="10" presetClass="exit" presetSubtype="0" fill="hold" grpId="0" nodeType="withEffect">
                                  <p:stCondLst>
                                    <p:cond delay="0"/>
                                  </p:stCondLst>
                                  <p:childTnLst>
                                    <p:animEffect transition="out" filter="fade">
                                      <p:cBhvr>
                                        <p:cTn id="106" dur="500"/>
                                        <p:tgtEl>
                                          <p:spTgt spid="17"/>
                                        </p:tgtEl>
                                      </p:cBhvr>
                                    </p:animEffect>
                                    <p:set>
                                      <p:cBhvr>
                                        <p:cTn id="107" dur="1" fill="hold">
                                          <p:stCondLst>
                                            <p:cond delay="499"/>
                                          </p:stCondLst>
                                        </p:cTn>
                                        <p:tgtEl>
                                          <p:spTgt spid="17"/>
                                        </p:tgtEl>
                                        <p:attrNameLst>
                                          <p:attrName>style.visibility</p:attrName>
                                        </p:attrNameLst>
                                      </p:cBhvr>
                                      <p:to>
                                        <p:strVal val="hidden"/>
                                      </p:to>
                                    </p:set>
                                  </p:childTnLst>
                                </p:cTn>
                              </p:par>
                            </p:childTnLst>
                          </p:cTn>
                        </p:par>
                      </p:childTnLst>
                    </p:cTn>
                  </p:par>
                </p:childTnLst>
              </p:cTn>
              <p:nextCondLst>
                <p:cond evt="onClick" delay="0">
                  <p:tgtEl>
                    <p:spTgt spid="17"/>
                  </p:tgtEl>
                </p:cond>
              </p:nextCondLst>
            </p:seq>
            <p:seq concurrent="1" nextAc="seek">
              <p:cTn id="108" restart="whenNotActive" fill="hold" evtFilter="cancelBubble" nodeType="interactiveSeq">
                <p:stCondLst>
                  <p:cond evt="onClick" delay="0">
                    <p:tgtEl>
                      <p:spTgt spid="18"/>
                    </p:tgtEl>
                  </p:cond>
                </p:stCondLst>
                <p:endSync evt="end" delay="0">
                  <p:rtn val="all"/>
                </p:endSync>
                <p:childTnLst>
                  <p:par>
                    <p:cTn id="109" fill="hold">
                      <p:stCondLst>
                        <p:cond delay="0"/>
                      </p:stCondLst>
                      <p:childTnLst>
                        <p:par>
                          <p:cTn id="110" fill="hold">
                            <p:stCondLst>
                              <p:cond delay="0"/>
                            </p:stCondLst>
                            <p:childTnLst>
                              <p:par>
                                <p:cTn id="111" presetID="16" presetClass="entr" presetSubtype="37" fill="hold" grpId="0" nodeType="clickEffect">
                                  <p:stCondLst>
                                    <p:cond delay="0"/>
                                  </p:stCondLst>
                                  <p:childTnLst>
                                    <p:set>
                                      <p:cBhvr>
                                        <p:cTn id="112" dur="1" fill="hold">
                                          <p:stCondLst>
                                            <p:cond delay="0"/>
                                          </p:stCondLst>
                                        </p:cTn>
                                        <p:tgtEl>
                                          <p:spTgt spid="32"/>
                                        </p:tgtEl>
                                        <p:attrNameLst>
                                          <p:attrName>style.visibility</p:attrName>
                                        </p:attrNameLst>
                                      </p:cBhvr>
                                      <p:to>
                                        <p:strVal val="visible"/>
                                      </p:to>
                                    </p:set>
                                    <p:animEffect transition="in" filter="barn(outVertical)">
                                      <p:cBhvr>
                                        <p:cTn id="113" dur="500"/>
                                        <p:tgtEl>
                                          <p:spTgt spid="32"/>
                                        </p:tgtEl>
                                      </p:cBhvr>
                                    </p:animEffect>
                                  </p:childTnLst>
                                  <p:subTnLst>
                                    <p:audio>
                                      <p:cMediaNode>
                                        <p:cTn display="0" masterRel="sameClick">
                                          <p:stCondLst>
                                            <p:cond evt="begin" delay="0">
                                              <p:tn val="111"/>
                                            </p:cond>
                                          </p:stCondLst>
                                          <p:endCondLst>
                                            <p:cond evt="onStopAudio" delay="0">
                                              <p:tgtEl>
                                                <p:sldTgt/>
                                              </p:tgtEl>
                                            </p:cond>
                                          </p:endCondLst>
                                        </p:cTn>
                                        <p:tgtEl>
                                          <p:sndTgt r:embed="rId2" name="cashreg.wav"/>
                                        </p:tgtEl>
                                      </p:cMediaNode>
                                    </p:audio>
                                  </p:subTnLst>
                                </p:cTn>
                              </p:par>
                            </p:childTnLst>
                          </p:cTn>
                        </p:par>
                      </p:childTnLst>
                    </p:cTn>
                  </p:par>
                  <p:par>
                    <p:cTn id="114" fill="hold">
                      <p:stCondLst>
                        <p:cond delay="indefinite"/>
                      </p:stCondLst>
                      <p:childTnLst>
                        <p:par>
                          <p:cTn id="115" fill="hold">
                            <p:stCondLst>
                              <p:cond delay="0"/>
                            </p:stCondLst>
                            <p:childTnLst>
                              <p:par>
                                <p:cTn id="116" presetID="10" presetClass="exit" presetSubtype="0" fill="hold" nodeType="clickEffect">
                                  <p:stCondLst>
                                    <p:cond delay="0"/>
                                  </p:stCondLst>
                                  <p:childTnLst>
                                    <p:animEffect transition="out" filter="fade">
                                      <p:cBhvr>
                                        <p:cTn id="117" dur="500"/>
                                        <p:tgtEl>
                                          <p:spTgt spid="38"/>
                                        </p:tgtEl>
                                      </p:cBhvr>
                                    </p:animEffect>
                                    <p:set>
                                      <p:cBhvr>
                                        <p:cTn id="118" dur="1" fill="hold">
                                          <p:stCondLst>
                                            <p:cond delay="499"/>
                                          </p:stCondLst>
                                        </p:cTn>
                                        <p:tgtEl>
                                          <p:spTgt spid="38"/>
                                        </p:tgtEl>
                                        <p:attrNameLst>
                                          <p:attrName>style.visibility</p:attrName>
                                        </p:attrNameLst>
                                      </p:cBhvr>
                                      <p:to>
                                        <p:strVal val="hidden"/>
                                      </p:to>
                                    </p:set>
                                  </p:childTnLst>
                                  <p:subTnLst>
                                    <p:audio>
                                      <p:cMediaNode>
                                        <p:cTn display="0" masterRel="sameClick">
                                          <p:stCondLst>
                                            <p:cond evt="begin" delay="0">
                                              <p:tn val="116"/>
                                            </p:cond>
                                          </p:stCondLst>
                                          <p:endCondLst>
                                            <p:cond evt="onStopAudio" delay="0">
                                              <p:tgtEl>
                                                <p:sldTgt/>
                                              </p:tgtEl>
                                            </p:cond>
                                          </p:endCondLst>
                                        </p:cTn>
                                        <p:tgtEl>
                                          <p:sndTgt r:embed="rId2" name="cashreg.wav"/>
                                        </p:tgtEl>
                                      </p:cMediaNode>
                                    </p:audio>
                                  </p:subTnLst>
                                </p:cTn>
                              </p:par>
                              <p:par>
                                <p:cTn id="119" presetID="6" presetClass="emph" presetSubtype="0" autoRev="1" fill="hold" nodeType="withEffect">
                                  <p:stCondLst>
                                    <p:cond delay="0"/>
                                  </p:stCondLst>
                                  <p:childTnLst>
                                    <p:animScale>
                                      <p:cBhvr>
                                        <p:cTn id="120" dur="500" fill="hold"/>
                                        <p:tgtEl>
                                          <p:spTgt spid="37"/>
                                        </p:tgtEl>
                                      </p:cBhvr>
                                      <p:by x="120000" y="120000"/>
                                    </p:animScale>
                                  </p:childTnLst>
                                  <p:subTnLst>
                                    <p:audio>
                                      <p:cMediaNode vol="100000">
                                        <p:cTn display="0" masterRel="sameClick">
                                          <p:stCondLst>
                                            <p:cond evt="begin" delay="0">
                                              <p:tn val="119"/>
                                            </p:cond>
                                          </p:stCondLst>
                                          <p:endCondLst>
                                            <p:cond evt="onStopAudio" delay="0">
                                              <p:tgtEl>
                                                <p:sldTgt/>
                                              </p:tgtEl>
                                            </p:cond>
                                          </p:endCondLst>
                                        </p:cTn>
                                        <p:tgtEl>
                                          <p:sndTgt r:embed="rId3" name="applause.wav"/>
                                        </p:tgtEl>
                                      </p:cMediaNode>
                                    </p:audio>
                                  </p:subTnLst>
                                </p:cTn>
                              </p:par>
                            </p:childTnLst>
                          </p:cTn>
                        </p:par>
                      </p:childTnLst>
                    </p:cTn>
                  </p:par>
                  <p:par>
                    <p:cTn id="121" fill="hold">
                      <p:stCondLst>
                        <p:cond delay="indefinite"/>
                      </p:stCondLst>
                      <p:childTnLst>
                        <p:par>
                          <p:cTn id="122" fill="hold">
                            <p:stCondLst>
                              <p:cond delay="0"/>
                            </p:stCondLst>
                            <p:childTnLst>
                              <p:par>
                                <p:cTn id="123" presetID="16" presetClass="exit" presetSubtype="37" fill="hold" grpId="1" nodeType="clickEffect">
                                  <p:stCondLst>
                                    <p:cond delay="0"/>
                                  </p:stCondLst>
                                  <p:childTnLst>
                                    <p:animEffect transition="out" filter="barn(outVertical)">
                                      <p:cBhvr>
                                        <p:cTn id="124" dur="500"/>
                                        <p:tgtEl>
                                          <p:spTgt spid="32"/>
                                        </p:tgtEl>
                                      </p:cBhvr>
                                    </p:animEffect>
                                    <p:set>
                                      <p:cBhvr>
                                        <p:cTn id="125" dur="1" fill="hold">
                                          <p:stCondLst>
                                            <p:cond delay="499"/>
                                          </p:stCondLst>
                                        </p:cTn>
                                        <p:tgtEl>
                                          <p:spTgt spid="32"/>
                                        </p:tgtEl>
                                        <p:attrNameLst>
                                          <p:attrName>style.visibility</p:attrName>
                                        </p:attrNameLst>
                                      </p:cBhvr>
                                      <p:to>
                                        <p:strVal val="hidden"/>
                                      </p:to>
                                    </p:set>
                                  </p:childTnLst>
                                </p:cTn>
                              </p:par>
                              <p:par>
                                <p:cTn id="126" presetID="10" presetClass="exit" presetSubtype="0" fill="hold" grpId="0" nodeType="withEffect">
                                  <p:stCondLst>
                                    <p:cond delay="0"/>
                                  </p:stCondLst>
                                  <p:childTnLst>
                                    <p:animEffect transition="out" filter="fade">
                                      <p:cBhvr>
                                        <p:cTn id="127" dur="500"/>
                                        <p:tgtEl>
                                          <p:spTgt spid="18"/>
                                        </p:tgtEl>
                                      </p:cBhvr>
                                    </p:animEffect>
                                    <p:set>
                                      <p:cBhvr>
                                        <p:cTn id="128" dur="1" fill="hold">
                                          <p:stCondLst>
                                            <p:cond delay="499"/>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18"/>
                  </p:tgtEl>
                </p:cond>
              </p:nextCondLst>
            </p:seq>
            <p:seq concurrent="1" nextAc="seek">
              <p:cTn id="129" restart="whenNotActive" fill="hold" evtFilter="cancelBubble" nodeType="interactiveSeq">
                <p:stCondLst>
                  <p:cond evt="onClick" delay="0">
                    <p:tgtEl>
                      <p:spTgt spid="40"/>
                    </p:tgtEl>
                  </p:cond>
                </p:stCondLst>
                <p:endSync evt="end" delay="0">
                  <p:rtn val="all"/>
                </p:endSync>
                <p:childTnLst>
                  <p:par>
                    <p:cTn id="130" fill="hold">
                      <p:stCondLst>
                        <p:cond delay="0"/>
                      </p:stCondLst>
                      <p:childTnLst>
                        <p:par>
                          <p:cTn id="131" fill="hold">
                            <p:stCondLst>
                              <p:cond delay="0"/>
                            </p:stCondLst>
                            <p:childTnLst>
                              <p:par>
                                <p:cTn id="132" presetID="53" presetClass="entr" presetSubtype="16" fill="hold" grpId="0" nodeType="clickEffect">
                                  <p:stCondLst>
                                    <p:cond delay="0"/>
                                  </p:stCondLst>
                                  <p:childTnLst>
                                    <p:set>
                                      <p:cBhvr>
                                        <p:cTn id="133" dur="1" fill="hold">
                                          <p:stCondLst>
                                            <p:cond delay="0"/>
                                          </p:stCondLst>
                                        </p:cTn>
                                        <p:tgtEl>
                                          <p:spTgt spid="2"/>
                                        </p:tgtEl>
                                        <p:attrNameLst>
                                          <p:attrName>style.visibility</p:attrName>
                                        </p:attrNameLst>
                                      </p:cBhvr>
                                      <p:to>
                                        <p:strVal val="visible"/>
                                      </p:to>
                                    </p:set>
                                    <p:anim calcmode="lin" valueType="num">
                                      <p:cBhvr>
                                        <p:cTn id="134" dur="500" fill="hold"/>
                                        <p:tgtEl>
                                          <p:spTgt spid="2"/>
                                        </p:tgtEl>
                                        <p:attrNameLst>
                                          <p:attrName>ppt_w</p:attrName>
                                        </p:attrNameLst>
                                      </p:cBhvr>
                                      <p:tavLst>
                                        <p:tav tm="0">
                                          <p:val>
                                            <p:fltVal val="0"/>
                                          </p:val>
                                        </p:tav>
                                        <p:tav tm="100000">
                                          <p:val>
                                            <p:strVal val="#ppt_w"/>
                                          </p:val>
                                        </p:tav>
                                      </p:tavLst>
                                    </p:anim>
                                    <p:anim calcmode="lin" valueType="num">
                                      <p:cBhvr>
                                        <p:cTn id="135" dur="500" fill="hold"/>
                                        <p:tgtEl>
                                          <p:spTgt spid="2"/>
                                        </p:tgtEl>
                                        <p:attrNameLst>
                                          <p:attrName>ppt_h</p:attrName>
                                        </p:attrNameLst>
                                      </p:cBhvr>
                                      <p:tavLst>
                                        <p:tav tm="0">
                                          <p:val>
                                            <p:fltVal val="0"/>
                                          </p:val>
                                        </p:tav>
                                        <p:tav tm="100000">
                                          <p:val>
                                            <p:strVal val="#ppt_h"/>
                                          </p:val>
                                        </p:tav>
                                      </p:tavLst>
                                    </p:anim>
                                    <p:animEffect transition="in" filter="fade">
                                      <p:cBhvr>
                                        <p:cTn id="136" dur="500"/>
                                        <p:tgtEl>
                                          <p:spTgt spid="2"/>
                                        </p:tgtEl>
                                      </p:cBhvr>
                                    </p:animEffect>
                                  </p:childTnLst>
                                  <p:subTnLst>
                                    <p:audio>
                                      <p:cMediaNode>
                                        <p:cTn display="0" masterRel="sameClick">
                                          <p:stCondLst>
                                            <p:cond evt="begin" delay="0">
                                              <p:tn val="132"/>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40"/>
                  </p:tgtEl>
                </p:cond>
              </p:nextCondLst>
            </p:seq>
            <p:seq concurrent="1" nextAc="seek">
              <p:cTn id="137" restart="whenNotActive" fill="hold" evtFilter="cancelBubble" nodeType="interactiveSeq">
                <p:stCondLst>
                  <p:cond evt="onClick" delay="0">
                    <p:tgtEl>
                      <p:spTgt spid="36"/>
                    </p:tgtEl>
                  </p:cond>
                </p:stCondLst>
                <p:endSync evt="end" delay="0">
                  <p:rtn val="all"/>
                </p:endSync>
                <p:childTnLst>
                  <p:par>
                    <p:cTn id="138" fill="hold">
                      <p:stCondLst>
                        <p:cond delay="0"/>
                      </p:stCondLst>
                      <p:childTnLst>
                        <p:par>
                          <p:cTn id="139" fill="hold">
                            <p:stCondLst>
                              <p:cond delay="0"/>
                            </p:stCondLst>
                            <p:childTnLst>
                              <p:par>
                                <p:cTn id="140" presetID="16" presetClass="entr" presetSubtype="37" fill="hold" grpId="0" nodeType="clickEffect">
                                  <p:stCondLst>
                                    <p:cond delay="0"/>
                                  </p:stCondLst>
                                  <p:childTnLst>
                                    <p:set>
                                      <p:cBhvr>
                                        <p:cTn id="141" dur="1" fill="hold">
                                          <p:stCondLst>
                                            <p:cond delay="0"/>
                                          </p:stCondLst>
                                        </p:cTn>
                                        <p:tgtEl>
                                          <p:spTgt spid="33"/>
                                        </p:tgtEl>
                                        <p:attrNameLst>
                                          <p:attrName>style.visibility</p:attrName>
                                        </p:attrNameLst>
                                      </p:cBhvr>
                                      <p:to>
                                        <p:strVal val="visible"/>
                                      </p:to>
                                    </p:set>
                                    <p:animEffect transition="in" filter="barn(outVertical)">
                                      <p:cBhvr>
                                        <p:cTn id="142" dur="500"/>
                                        <p:tgtEl>
                                          <p:spTgt spid="33"/>
                                        </p:tgtEl>
                                      </p:cBhvr>
                                    </p:animEffect>
                                  </p:childTnLst>
                                  <p:subTnLst>
                                    <p:audio>
                                      <p:cMediaNode>
                                        <p:cTn display="0" masterRel="sameClick">
                                          <p:stCondLst>
                                            <p:cond evt="begin" delay="0">
                                              <p:tn val="140"/>
                                            </p:cond>
                                          </p:stCondLst>
                                          <p:endCondLst>
                                            <p:cond evt="onStopAudio" delay="0">
                                              <p:tgtEl>
                                                <p:sldTgt/>
                                              </p:tgtEl>
                                            </p:cond>
                                          </p:endCondLst>
                                        </p:cTn>
                                        <p:tgtEl>
                                          <p:sndTgt r:embed="rId2" name="cashreg.wav"/>
                                        </p:tgtEl>
                                      </p:cMediaNode>
                                    </p:audio>
                                  </p:subTnLst>
                                </p:cTn>
                              </p:par>
                            </p:childTnLst>
                          </p:cTn>
                        </p:par>
                      </p:childTnLst>
                    </p:cTn>
                  </p:par>
                  <p:par>
                    <p:cTn id="143" fill="hold">
                      <p:stCondLst>
                        <p:cond delay="indefinite"/>
                      </p:stCondLst>
                      <p:childTnLst>
                        <p:par>
                          <p:cTn id="144" fill="hold">
                            <p:stCondLst>
                              <p:cond delay="0"/>
                            </p:stCondLst>
                            <p:childTnLst>
                              <p:par>
                                <p:cTn id="145" presetID="10" presetClass="exit" presetSubtype="0" fill="hold" nodeType="clickEffect">
                                  <p:stCondLst>
                                    <p:cond delay="0"/>
                                  </p:stCondLst>
                                  <p:childTnLst>
                                    <p:animEffect transition="out" filter="fade">
                                      <p:cBhvr>
                                        <p:cTn id="146" dur="500"/>
                                        <p:tgtEl>
                                          <p:spTgt spid="8"/>
                                        </p:tgtEl>
                                      </p:cBhvr>
                                    </p:animEffect>
                                    <p:set>
                                      <p:cBhvr>
                                        <p:cTn id="147" dur="1" fill="hold">
                                          <p:stCondLst>
                                            <p:cond delay="499"/>
                                          </p:stCondLst>
                                        </p:cTn>
                                        <p:tgtEl>
                                          <p:spTgt spid="8"/>
                                        </p:tgtEl>
                                        <p:attrNameLst>
                                          <p:attrName>style.visibility</p:attrName>
                                        </p:attrNameLst>
                                      </p:cBhvr>
                                      <p:to>
                                        <p:strVal val="hidden"/>
                                      </p:to>
                                    </p:set>
                                  </p:childTnLst>
                                  <p:subTnLst>
                                    <p:audio>
                                      <p:cMediaNode>
                                        <p:cTn display="0" masterRel="sameClick">
                                          <p:stCondLst>
                                            <p:cond evt="begin" delay="0">
                                              <p:tn val="145"/>
                                            </p:cond>
                                          </p:stCondLst>
                                          <p:endCondLst>
                                            <p:cond evt="onStopAudio" delay="0">
                                              <p:tgtEl>
                                                <p:sldTgt/>
                                              </p:tgtEl>
                                            </p:cond>
                                          </p:endCondLst>
                                        </p:cTn>
                                        <p:tgtEl>
                                          <p:sndTgt r:embed="rId2" name="cashreg.wav"/>
                                        </p:tgtEl>
                                      </p:cMediaNode>
                                    </p:audio>
                                  </p:subTnLst>
                                </p:cTn>
                              </p:par>
                              <p:par>
                                <p:cTn id="148" presetID="6" presetClass="emph" presetSubtype="0" autoRev="1" fill="hold" nodeType="withEffect">
                                  <p:stCondLst>
                                    <p:cond delay="0"/>
                                  </p:stCondLst>
                                  <p:childTnLst>
                                    <p:animScale>
                                      <p:cBhvr>
                                        <p:cTn id="149" dur="500" fill="hold"/>
                                        <p:tgtEl>
                                          <p:spTgt spid="26"/>
                                        </p:tgtEl>
                                      </p:cBhvr>
                                      <p:by x="120000" y="120000"/>
                                    </p:animScale>
                                  </p:childTnLst>
                                  <p:subTnLst>
                                    <p:audio>
                                      <p:cMediaNode vol="100000">
                                        <p:cTn display="0" masterRel="sameClick">
                                          <p:stCondLst>
                                            <p:cond evt="begin" delay="0">
                                              <p:tn val="148"/>
                                            </p:cond>
                                          </p:stCondLst>
                                          <p:endCondLst>
                                            <p:cond evt="onStopAudio" delay="0">
                                              <p:tgtEl>
                                                <p:sldTgt/>
                                              </p:tgtEl>
                                            </p:cond>
                                          </p:endCondLst>
                                        </p:cTn>
                                        <p:tgtEl>
                                          <p:sndTgt r:embed="rId3" name="applause.wav"/>
                                        </p:tgtEl>
                                      </p:cMediaNode>
                                    </p:audio>
                                  </p:subTnLst>
                                </p:cTn>
                              </p:par>
                            </p:childTnLst>
                          </p:cTn>
                        </p:par>
                      </p:childTnLst>
                    </p:cTn>
                  </p:par>
                  <p:par>
                    <p:cTn id="150" fill="hold">
                      <p:stCondLst>
                        <p:cond delay="indefinite"/>
                      </p:stCondLst>
                      <p:childTnLst>
                        <p:par>
                          <p:cTn id="151" fill="hold">
                            <p:stCondLst>
                              <p:cond delay="0"/>
                            </p:stCondLst>
                            <p:childTnLst>
                              <p:par>
                                <p:cTn id="152" presetID="16" presetClass="exit" presetSubtype="37" fill="hold" grpId="1" nodeType="clickEffect">
                                  <p:stCondLst>
                                    <p:cond delay="0"/>
                                  </p:stCondLst>
                                  <p:childTnLst>
                                    <p:animEffect transition="out" filter="barn(outVertical)">
                                      <p:cBhvr>
                                        <p:cTn id="153" dur="500"/>
                                        <p:tgtEl>
                                          <p:spTgt spid="33"/>
                                        </p:tgtEl>
                                      </p:cBhvr>
                                    </p:animEffect>
                                    <p:set>
                                      <p:cBhvr>
                                        <p:cTn id="154" dur="1" fill="hold">
                                          <p:stCondLst>
                                            <p:cond delay="499"/>
                                          </p:stCondLst>
                                        </p:cTn>
                                        <p:tgtEl>
                                          <p:spTgt spid="33"/>
                                        </p:tgtEl>
                                        <p:attrNameLst>
                                          <p:attrName>style.visibility</p:attrName>
                                        </p:attrNameLst>
                                      </p:cBhvr>
                                      <p:to>
                                        <p:strVal val="hidden"/>
                                      </p:to>
                                    </p:set>
                                  </p:childTnLst>
                                </p:cTn>
                              </p:par>
                              <p:par>
                                <p:cTn id="155" presetID="10" presetClass="exit" presetSubtype="0" fill="hold" grpId="0" nodeType="withEffect">
                                  <p:stCondLst>
                                    <p:cond delay="0"/>
                                  </p:stCondLst>
                                  <p:childTnLst>
                                    <p:animEffect transition="out" filter="fade">
                                      <p:cBhvr>
                                        <p:cTn id="156" dur="500"/>
                                        <p:tgtEl>
                                          <p:spTgt spid="36"/>
                                        </p:tgtEl>
                                      </p:cBhvr>
                                    </p:animEffect>
                                    <p:set>
                                      <p:cBhvr>
                                        <p:cTn id="157" dur="1" fill="hold">
                                          <p:stCondLst>
                                            <p:cond delay="499"/>
                                          </p:stCondLst>
                                        </p:cTn>
                                        <p:tgtEl>
                                          <p:spTgt spid="36"/>
                                        </p:tgtEl>
                                        <p:attrNameLst>
                                          <p:attrName>style.visibility</p:attrName>
                                        </p:attrNameLst>
                                      </p:cBhvr>
                                      <p:to>
                                        <p:strVal val="hidden"/>
                                      </p:to>
                                    </p:set>
                                  </p:childTnLst>
                                </p:cTn>
                              </p:par>
                            </p:childTnLst>
                          </p:cTn>
                        </p:par>
                      </p:childTnLst>
                    </p:cTn>
                  </p:par>
                </p:childTnLst>
              </p:cTn>
              <p:nextCondLst>
                <p:cond evt="onClick" delay="0">
                  <p:tgtEl>
                    <p:spTgt spid="36"/>
                  </p:tgtEl>
                </p:cond>
              </p:nextCondLst>
            </p:seq>
            <p:seq concurrent="1" nextAc="seek">
              <p:cTn id="158" restart="whenNotActive" fill="hold" evtFilter="cancelBubble" nodeType="interactiveSeq">
                <p:stCondLst>
                  <p:cond evt="onClick" delay="0">
                    <p:tgtEl>
                      <p:spTgt spid="55"/>
                    </p:tgtEl>
                  </p:cond>
                </p:stCondLst>
                <p:endSync evt="end" delay="0">
                  <p:rtn val="all"/>
                </p:endSync>
                <p:childTnLst>
                  <p:par>
                    <p:cTn id="159" fill="hold">
                      <p:stCondLst>
                        <p:cond delay="0"/>
                      </p:stCondLst>
                      <p:childTnLst>
                        <p:par>
                          <p:cTn id="160" fill="hold">
                            <p:stCondLst>
                              <p:cond delay="0"/>
                            </p:stCondLst>
                            <p:childTnLst>
                              <p:par>
                                <p:cTn id="161" presetID="16" presetClass="entr" presetSubtype="37" fill="hold" grpId="0" nodeType="clickEffect">
                                  <p:stCondLst>
                                    <p:cond delay="0"/>
                                  </p:stCondLst>
                                  <p:childTnLst>
                                    <p:set>
                                      <p:cBhvr>
                                        <p:cTn id="162" dur="1" fill="hold">
                                          <p:stCondLst>
                                            <p:cond delay="0"/>
                                          </p:stCondLst>
                                        </p:cTn>
                                        <p:tgtEl>
                                          <p:spTgt spid="34"/>
                                        </p:tgtEl>
                                        <p:attrNameLst>
                                          <p:attrName>style.visibility</p:attrName>
                                        </p:attrNameLst>
                                      </p:cBhvr>
                                      <p:to>
                                        <p:strVal val="visible"/>
                                      </p:to>
                                    </p:set>
                                    <p:animEffect transition="in" filter="barn(outVertical)">
                                      <p:cBhvr>
                                        <p:cTn id="163" dur="500"/>
                                        <p:tgtEl>
                                          <p:spTgt spid="34"/>
                                        </p:tgtEl>
                                      </p:cBhvr>
                                    </p:animEffect>
                                  </p:childTnLst>
                                  <p:subTnLst>
                                    <p:audio>
                                      <p:cMediaNode>
                                        <p:cTn display="0" masterRel="sameClick">
                                          <p:stCondLst>
                                            <p:cond evt="begin" delay="0">
                                              <p:tn val="161"/>
                                            </p:cond>
                                          </p:stCondLst>
                                          <p:endCondLst>
                                            <p:cond evt="onStopAudio" delay="0">
                                              <p:tgtEl>
                                                <p:sldTgt/>
                                              </p:tgtEl>
                                            </p:cond>
                                          </p:endCondLst>
                                        </p:cTn>
                                        <p:tgtEl>
                                          <p:sndTgt r:embed="rId2" name="cashreg.wav"/>
                                        </p:tgtEl>
                                      </p:cMediaNode>
                                    </p:audio>
                                  </p:subTnLst>
                                </p:cTn>
                              </p:par>
                            </p:childTnLst>
                          </p:cTn>
                        </p:par>
                      </p:childTnLst>
                    </p:cTn>
                  </p:par>
                  <p:par>
                    <p:cTn id="164" fill="hold">
                      <p:stCondLst>
                        <p:cond delay="indefinite"/>
                      </p:stCondLst>
                      <p:childTnLst>
                        <p:par>
                          <p:cTn id="165" fill="hold">
                            <p:stCondLst>
                              <p:cond delay="0"/>
                            </p:stCondLst>
                            <p:childTnLst>
                              <p:par>
                                <p:cTn id="166" presetID="10" presetClass="exit" presetSubtype="0" fill="hold" nodeType="clickEffect">
                                  <p:stCondLst>
                                    <p:cond delay="0"/>
                                  </p:stCondLst>
                                  <p:childTnLst>
                                    <p:animEffect transition="out" filter="fade">
                                      <p:cBhvr>
                                        <p:cTn id="167" dur="1000"/>
                                        <p:tgtEl>
                                          <p:spTgt spid="50"/>
                                        </p:tgtEl>
                                      </p:cBhvr>
                                    </p:animEffect>
                                    <p:set>
                                      <p:cBhvr>
                                        <p:cTn id="168" dur="1" fill="hold">
                                          <p:stCondLst>
                                            <p:cond delay="999"/>
                                          </p:stCondLst>
                                        </p:cTn>
                                        <p:tgtEl>
                                          <p:spTgt spid="50"/>
                                        </p:tgtEl>
                                        <p:attrNameLst>
                                          <p:attrName>style.visibility</p:attrName>
                                        </p:attrNameLst>
                                      </p:cBhvr>
                                      <p:to>
                                        <p:strVal val="hidden"/>
                                      </p:to>
                                    </p:set>
                                  </p:childTnLst>
                                  <p:subTnLst>
                                    <p:audio>
                                      <p:cMediaNode>
                                        <p:cTn display="0" masterRel="sameClick">
                                          <p:stCondLst>
                                            <p:cond evt="begin" delay="0">
                                              <p:tn val="166"/>
                                            </p:cond>
                                          </p:stCondLst>
                                          <p:endCondLst>
                                            <p:cond evt="onStopAudio" delay="0">
                                              <p:tgtEl>
                                                <p:sldTgt/>
                                              </p:tgtEl>
                                            </p:cond>
                                          </p:endCondLst>
                                        </p:cTn>
                                        <p:tgtEl>
                                          <p:sndTgt r:embed="rId2" name="cashreg.wav"/>
                                        </p:tgtEl>
                                      </p:cMediaNode>
                                    </p:audio>
                                  </p:subTnLst>
                                </p:cTn>
                              </p:par>
                              <p:par>
                                <p:cTn id="169" presetID="6" presetClass="emph" presetSubtype="0" autoRev="1" fill="hold" nodeType="withEffect">
                                  <p:stCondLst>
                                    <p:cond delay="0"/>
                                  </p:stCondLst>
                                  <p:childTnLst>
                                    <p:animScale>
                                      <p:cBhvr>
                                        <p:cTn id="170" dur="500" fill="hold"/>
                                        <p:tgtEl>
                                          <p:spTgt spid="39"/>
                                        </p:tgtEl>
                                      </p:cBhvr>
                                      <p:by x="120000" y="120000"/>
                                    </p:animScale>
                                  </p:childTnLst>
                                  <p:subTnLst>
                                    <p:audio>
                                      <p:cMediaNode vol="100000">
                                        <p:cTn display="0" masterRel="sameClick">
                                          <p:stCondLst>
                                            <p:cond evt="begin" delay="0">
                                              <p:tn val="169"/>
                                            </p:cond>
                                          </p:stCondLst>
                                          <p:endCondLst>
                                            <p:cond evt="onStopAudio" delay="0">
                                              <p:tgtEl>
                                                <p:sldTgt/>
                                              </p:tgtEl>
                                            </p:cond>
                                          </p:endCondLst>
                                        </p:cTn>
                                        <p:tgtEl>
                                          <p:sndTgt r:embed="rId3" name="applause.wav"/>
                                        </p:tgtEl>
                                      </p:cMediaNode>
                                    </p:audio>
                                  </p:subTnLst>
                                </p:cTn>
                              </p:par>
                            </p:childTnLst>
                          </p:cTn>
                        </p:par>
                      </p:childTnLst>
                    </p:cTn>
                  </p:par>
                  <p:par>
                    <p:cTn id="171" fill="hold">
                      <p:stCondLst>
                        <p:cond delay="indefinite"/>
                      </p:stCondLst>
                      <p:childTnLst>
                        <p:par>
                          <p:cTn id="172" fill="hold">
                            <p:stCondLst>
                              <p:cond delay="0"/>
                            </p:stCondLst>
                            <p:childTnLst>
                              <p:par>
                                <p:cTn id="173" presetID="16" presetClass="exit" presetSubtype="37" fill="hold" grpId="1" nodeType="clickEffect">
                                  <p:stCondLst>
                                    <p:cond delay="0"/>
                                  </p:stCondLst>
                                  <p:childTnLst>
                                    <p:animEffect transition="out" filter="barn(outVertical)">
                                      <p:cBhvr>
                                        <p:cTn id="174" dur="500"/>
                                        <p:tgtEl>
                                          <p:spTgt spid="34"/>
                                        </p:tgtEl>
                                      </p:cBhvr>
                                    </p:animEffect>
                                    <p:set>
                                      <p:cBhvr>
                                        <p:cTn id="175" dur="1" fill="hold">
                                          <p:stCondLst>
                                            <p:cond delay="499"/>
                                          </p:stCondLst>
                                        </p:cTn>
                                        <p:tgtEl>
                                          <p:spTgt spid="34"/>
                                        </p:tgtEl>
                                        <p:attrNameLst>
                                          <p:attrName>style.visibility</p:attrName>
                                        </p:attrNameLst>
                                      </p:cBhvr>
                                      <p:to>
                                        <p:strVal val="hidden"/>
                                      </p:to>
                                    </p:set>
                                  </p:childTnLst>
                                </p:cTn>
                              </p:par>
                              <p:par>
                                <p:cTn id="176" presetID="10" presetClass="exit" presetSubtype="0" fill="hold" grpId="0" nodeType="withEffect">
                                  <p:stCondLst>
                                    <p:cond delay="0"/>
                                  </p:stCondLst>
                                  <p:childTnLst>
                                    <p:animEffect transition="out" filter="fade">
                                      <p:cBhvr>
                                        <p:cTn id="177" dur="500"/>
                                        <p:tgtEl>
                                          <p:spTgt spid="55"/>
                                        </p:tgtEl>
                                      </p:cBhvr>
                                    </p:animEffect>
                                    <p:set>
                                      <p:cBhvr>
                                        <p:cTn id="178" dur="1" fill="hold">
                                          <p:stCondLst>
                                            <p:cond delay="499"/>
                                          </p:stCondLst>
                                        </p:cTn>
                                        <p:tgtEl>
                                          <p:spTgt spid="55"/>
                                        </p:tgtEl>
                                        <p:attrNameLst>
                                          <p:attrName>style.visibility</p:attrName>
                                        </p:attrNameLst>
                                      </p:cBhvr>
                                      <p:to>
                                        <p:strVal val="hidden"/>
                                      </p:to>
                                    </p:set>
                                  </p:childTnLst>
                                </p:cTn>
                              </p:par>
                            </p:childTnLst>
                          </p:cTn>
                        </p:par>
                      </p:childTnLst>
                    </p:cTn>
                  </p:par>
                </p:childTnLst>
              </p:cTn>
              <p:nextCondLst>
                <p:cond evt="onClick" delay="0">
                  <p:tgtEl>
                    <p:spTgt spid="55"/>
                  </p:tgtEl>
                </p:cond>
              </p:nextCondLst>
            </p:seq>
            <p:seq concurrent="1" nextAc="seek">
              <p:cTn id="179" restart="whenNotActive" fill="hold" evtFilter="cancelBubble" nodeType="interactiveSeq">
                <p:stCondLst>
                  <p:cond evt="onClick" delay="0">
                    <p:tgtEl>
                      <p:spTgt spid="56"/>
                    </p:tgtEl>
                  </p:cond>
                </p:stCondLst>
                <p:endSync evt="end" delay="0">
                  <p:rtn val="all"/>
                </p:endSync>
                <p:childTnLst>
                  <p:par>
                    <p:cTn id="180" fill="hold">
                      <p:stCondLst>
                        <p:cond delay="0"/>
                      </p:stCondLst>
                      <p:childTnLst>
                        <p:par>
                          <p:cTn id="181" fill="hold">
                            <p:stCondLst>
                              <p:cond delay="0"/>
                            </p:stCondLst>
                            <p:childTnLst>
                              <p:par>
                                <p:cTn id="182" presetID="16" presetClass="entr" presetSubtype="37" fill="hold" grpId="0" nodeType="clickEffect">
                                  <p:stCondLst>
                                    <p:cond delay="0"/>
                                  </p:stCondLst>
                                  <p:childTnLst>
                                    <p:set>
                                      <p:cBhvr>
                                        <p:cTn id="183" dur="1" fill="hold">
                                          <p:stCondLst>
                                            <p:cond delay="0"/>
                                          </p:stCondLst>
                                        </p:cTn>
                                        <p:tgtEl>
                                          <p:spTgt spid="35"/>
                                        </p:tgtEl>
                                        <p:attrNameLst>
                                          <p:attrName>style.visibility</p:attrName>
                                        </p:attrNameLst>
                                      </p:cBhvr>
                                      <p:to>
                                        <p:strVal val="visible"/>
                                      </p:to>
                                    </p:set>
                                    <p:animEffect transition="in" filter="barn(outVertical)">
                                      <p:cBhvr>
                                        <p:cTn id="184" dur="500"/>
                                        <p:tgtEl>
                                          <p:spTgt spid="35"/>
                                        </p:tgtEl>
                                      </p:cBhvr>
                                    </p:animEffect>
                                  </p:childTnLst>
                                  <p:subTnLst>
                                    <p:audio>
                                      <p:cMediaNode>
                                        <p:cTn display="0" masterRel="sameClick">
                                          <p:stCondLst>
                                            <p:cond evt="begin" delay="0">
                                              <p:tn val="182"/>
                                            </p:cond>
                                          </p:stCondLst>
                                          <p:endCondLst>
                                            <p:cond evt="onStopAudio" delay="0">
                                              <p:tgtEl>
                                                <p:sldTgt/>
                                              </p:tgtEl>
                                            </p:cond>
                                          </p:endCondLst>
                                        </p:cTn>
                                        <p:tgtEl>
                                          <p:sndTgt r:embed="rId2" name="cashreg.wav"/>
                                        </p:tgtEl>
                                      </p:cMediaNode>
                                    </p:audio>
                                  </p:subTnLst>
                                </p:cTn>
                              </p:par>
                            </p:childTnLst>
                          </p:cTn>
                        </p:par>
                      </p:childTnLst>
                    </p:cTn>
                  </p:par>
                  <p:par>
                    <p:cTn id="185" fill="hold">
                      <p:stCondLst>
                        <p:cond delay="indefinite"/>
                      </p:stCondLst>
                      <p:childTnLst>
                        <p:par>
                          <p:cTn id="186" fill="hold">
                            <p:stCondLst>
                              <p:cond delay="0"/>
                            </p:stCondLst>
                            <p:childTnLst>
                              <p:par>
                                <p:cTn id="187" presetID="10" presetClass="exit" presetSubtype="0" fill="hold" nodeType="clickEffect">
                                  <p:stCondLst>
                                    <p:cond delay="0"/>
                                  </p:stCondLst>
                                  <p:childTnLst>
                                    <p:animEffect transition="out" filter="fade">
                                      <p:cBhvr>
                                        <p:cTn id="188" dur="500"/>
                                        <p:tgtEl>
                                          <p:spTgt spid="54"/>
                                        </p:tgtEl>
                                      </p:cBhvr>
                                    </p:animEffect>
                                    <p:set>
                                      <p:cBhvr>
                                        <p:cTn id="189" dur="1" fill="hold">
                                          <p:stCondLst>
                                            <p:cond delay="499"/>
                                          </p:stCondLst>
                                        </p:cTn>
                                        <p:tgtEl>
                                          <p:spTgt spid="54"/>
                                        </p:tgtEl>
                                        <p:attrNameLst>
                                          <p:attrName>style.visibility</p:attrName>
                                        </p:attrNameLst>
                                      </p:cBhvr>
                                      <p:to>
                                        <p:strVal val="hidden"/>
                                      </p:to>
                                    </p:set>
                                  </p:childTnLst>
                                  <p:subTnLst>
                                    <p:audio>
                                      <p:cMediaNode>
                                        <p:cTn display="0" masterRel="sameClick">
                                          <p:stCondLst>
                                            <p:cond evt="begin" delay="0">
                                              <p:tn val="187"/>
                                            </p:cond>
                                          </p:stCondLst>
                                          <p:endCondLst>
                                            <p:cond evt="onStopAudio" delay="0">
                                              <p:tgtEl>
                                                <p:sldTgt/>
                                              </p:tgtEl>
                                            </p:cond>
                                          </p:endCondLst>
                                        </p:cTn>
                                        <p:tgtEl>
                                          <p:sndTgt r:embed="rId2" name="cashreg.wav"/>
                                        </p:tgtEl>
                                      </p:cMediaNode>
                                    </p:audio>
                                  </p:subTnLst>
                                </p:cTn>
                              </p:par>
                              <p:par>
                                <p:cTn id="190" presetID="6" presetClass="emph" presetSubtype="0" autoRev="1" fill="hold" nodeType="withEffect">
                                  <p:stCondLst>
                                    <p:cond delay="0"/>
                                  </p:stCondLst>
                                  <p:childTnLst>
                                    <p:animScale>
                                      <p:cBhvr>
                                        <p:cTn id="191" dur="500" fill="hold"/>
                                        <p:tgtEl>
                                          <p:spTgt spid="53"/>
                                        </p:tgtEl>
                                      </p:cBhvr>
                                      <p:by x="120000" y="120000"/>
                                    </p:animScale>
                                  </p:childTnLst>
                                  <p:subTnLst>
                                    <p:audio>
                                      <p:cMediaNode vol="100000">
                                        <p:cTn display="0" masterRel="sameClick">
                                          <p:stCondLst>
                                            <p:cond evt="begin" delay="0">
                                              <p:tn val="190"/>
                                            </p:cond>
                                          </p:stCondLst>
                                          <p:endCondLst>
                                            <p:cond evt="onStopAudio" delay="0">
                                              <p:tgtEl>
                                                <p:sldTgt/>
                                              </p:tgtEl>
                                            </p:cond>
                                          </p:endCondLst>
                                        </p:cTn>
                                        <p:tgtEl>
                                          <p:sndTgt r:embed="rId3" name="applause.wav"/>
                                        </p:tgtEl>
                                      </p:cMediaNode>
                                    </p:audio>
                                  </p:subTnLst>
                                </p:cTn>
                              </p:par>
                            </p:childTnLst>
                          </p:cTn>
                        </p:par>
                      </p:childTnLst>
                    </p:cTn>
                  </p:par>
                  <p:par>
                    <p:cTn id="192" fill="hold">
                      <p:stCondLst>
                        <p:cond delay="indefinite"/>
                      </p:stCondLst>
                      <p:childTnLst>
                        <p:par>
                          <p:cTn id="193" fill="hold">
                            <p:stCondLst>
                              <p:cond delay="0"/>
                            </p:stCondLst>
                            <p:childTnLst>
                              <p:par>
                                <p:cTn id="194" presetID="16" presetClass="exit" presetSubtype="37" fill="hold" grpId="1" nodeType="clickEffect">
                                  <p:stCondLst>
                                    <p:cond delay="0"/>
                                  </p:stCondLst>
                                  <p:childTnLst>
                                    <p:animEffect transition="out" filter="barn(outVertical)">
                                      <p:cBhvr>
                                        <p:cTn id="195" dur="500"/>
                                        <p:tgtEl>
                                          <p:spTgt spid="35"/>
                                        </p:tgtEl>
                                      </p:cBhvr>
                                    </p:animEffect>
                                    <p:set>
                                      <p:cBhvr>
                                        <p:cTn id="196" dur="1" fill="hold">
                                          <p:stCondLst>
                                            <p:cond delay="499"/>
                                          </p:stCondLst>
                                        </p:cTn>
                                        <p:tgtEl>
                                          <p:spTgt spid="35"/>
                                        </p:tgtEl>
                                        <p:attrNameLst>
                                          <p:attrName>style.visibility</p:attrName>
                                        </p:attrNameLst>
                                      </p:cBhvr>
                                      <p:to>
                                        <p:strVal val="hidden"/>
                                      </p:to>
                                    </p:set>
                                  </p:childTnLst>
                                </p:cTn>
                              </p:par>
                              <p:par>
                                <p:cTn id="197" presetID="10" presetClass="exit" presetSubtype="0" fill="hold" grpId="0" nodeType="withEffect">
                                  <p:stCondLst>
                                    <p:cond delay="0"/>
                                  </p:stCondLst>
                                  <p:childTnLst>
                                    <p:animEffect transition="out" filter="fade">
                                      <p:cBhvr>
                                        <p:cTn id="198" dur="500"/>
                                        <p:tgtEl>
                                          <p:spTgt spid="56"/>
                                        </p:tgtEl>
                                      </p:cBhvr>
                                    </p:animEffect>
                                    <p:set>
                                      <p:cBhvr>
                                        <p:cTn id="199" dur="1" fill="hold">
                                          <p:stCondLst>
                                            <p:cond delay="499"/>
                                          </p:stCondLst>
                                        </p:cTn>
                                        <p:tgtEl>
                                          <p:spTgt spid="56"/>
                                        </p:tgtEl>
                                        <p:attrNameLst>
                                          <p:attrName>style.visibility</p:attrName>
                                        </p:attrNameLst>
                                      </p:cBhvr>
                                      <p:to>
                                        <p:strVal val="hidden"/>
                                      </p:to>
                                    </p:set>
                                  </p:childTnLst>
                                </p:cTn>
                              </p:par>
                            </p:childTnLst>
                          </p:cTn>
                        </p:par>
                      </p:childTnLst>
                    </p:cTn>
                  </p:par>
                </p:childTnLst>
              </p:cTn>
              <p:nextCondLst>
                <p:cond evt="onClick" delay="0">
                  <p:tgtEl>
                    <p:spTgt spid="56"/>
                  </p:tgtEl>
                </p:cond>
              </p:nextCondLst>
            </p:seq>
          </p:childTnLst>
        </p:cTn>
      </p:par>
    </p:tnLst>
    <p:bldLst>
      <p:bldP spid="29" grpId="0" animBg="1"/>
      <p:bldP spid="28" grpId="0"/>
      <p:bldP spid="15" grpId="0" animBg="1"/>
      <p:bldP spid="16" grpId="0" animBg="1"/>
      <p:bldP spid="17" grpId="0" animBg="1"/>
      <p:bldP spid="18" grpId="0" animBg="1"/>
      <p:bldP spid="22" grpId="0"/>
      <p:bldP spid="22" grpId="1"/>
      <p:bldP spid="30" grpId="0"/>
      <p:bldP spid="30" grpId="1"/>
      <p:bldP spid="31" grpId="0"/>
      <p:bldP spid="31" grpId="1"/>
      <p:bldP spid="32" grpId="0"/>
      <p:bldP spid="32" grpId="1"/>
      <p:bldP spid="33" grpId="0"/>
      <p:bldP spid="33" grpId="1"/>
      <p:bldP spid="34" grpId="0"/>
      <p:bldP spid="34" grpId="1"/>
      <p:bldP spid="35" grpId="0"/>
      <p:bldP spid="35" grpId="1"/>
      <p:bldP spid="40" grpId="0"/>
      <p:bldP spid="2" grpId="0"/>
      <p:bldP spid="36" grpId="0" animBg="1"/>
      <p:bldP spid="55" grpId="0" animBg="1"/>
      <p:bldP spid="5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2" name="Text Box 8">
            <a:extLst>
              <a:ext uri="{FF2B5EF4-FFF2-40B4-BE49-F238E27FC236}">
                <a16:creationId xmlns:a16="http://schemas.microsoft.com/office/drawing/2014/main" id="{4B2F4D99-49BF-426E-8159-31CB591F4739}"/>
              </a:ext>
            </a:extLst>
          </p:cNvPr>
          <p:cNvSpPr txBox="1">
            <a:spLocks noChangeArrowheads="1"/>
          </p:cNvSpPr>
          <p:nvPr>
            <p:custDataLst>
              <p:tags r:id="rId1"/>
            </p:custDataLst>
          </p:nvPr>
        </p:nvSpPr>
        <p:spPr bwMode="auto">
          <a:xfrm>
            <a:off x="1752600" y="2362200"/>
            <a:ext cx="9563100"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600"/>
              </a:spcBef>
              <a:buClr>
                <a:schemeClr val="accent1"/>
              </a:buClr>
              <a:buSzPct val="80000"/>
              <a:buFont typeface="Wingdings 2" panose="05020102010507070707" pitchFamily="18" charset="2"/>
              <a:buChar char=""/>
              <a:defRPr sz="3200">
                <a:solidFill>
                  <a:schemeClr val="tx1"/>
                </a:solidFill>
                <a:latin typeface="Gill Sans MT" panose="020B0502020104020203" pitchFamily="34" charset="0"/>
              </a:defRPr>
            </a:lvl1pPr>
            <a:lvl2pPr marL="742950" indent="-285750">
              <a:spcBef>
                <a:spcPts val="550"/>
              </a:spcBef>
              <a:buClr>
                <a:schemeClr val="accent1"/>
              </a:buClr>
              <a:buFont typeface="Verdana" panose="020B0604030504040204" pitchFamily="34" charset="0"/>
              <a:buChar char="◦"/>
              <a:defRPr sz="2800">
                <a:solidFill>
                  <a:schemeClr val="tx1"/>
                </a:solidFill>
                <a:latin typeface="Gill Sans MT" panose="020B0502020104020203" pitchFamily="34" charset="0"/>
              </a:defRPr>
            </a:lvl2pPr>
            <a:lvl3pPr marL="1143000" indent="-228600">
              <a:spcBef>
                <a:spcPct val="20000"/>
              </a:spcBef>
              <a:buClr>
                <a:schemeClr val="accent2"/>
              </a:buClr>
              <a:buFont typeface="Wingdings 2" panose="05020102010507070707" pitchFamily="18" charset="2"/>
              <a:buChar char=""/>
              <a:defRPr sz="2400">
                <a:solidFill>
                  <a:schemeClr val="tx1"/>
                </a:solidFill>
                <a:latin typeface="Gill Sans MT" panose="020B0502020104020203" pitchFamily="34" charset="0"/>
              </a:defRPr>
            </a:lvl3pPr>
            <a:lvl4pPr marL="1600200" indent="-228600">
              <a:spcBef>
                <a:spcPct val="20000"/>
              </a:spcBef>
              <a:buClr>
                <a:srgbClr val="C32D2E"/>
              </a:buClr>
              <a:buFont typeface="Wingdings 2" panose="05020102010507070707" pitchFamily="18" charset="2"/>
              <a:buChar char=""/>
              <a:defRPr sz="2000">
                <a:solidFill>
                  <a:schemeClr val="tx1"/>
                </a:solidFill>
                <a:latin typeface="Gill Sans MT" panose="020B0502020104020203" pitchFamily="34" charset="0"/>
              </a:defRPr>
            </a:lvl4pPr>
            <a:lvl5pPr marL="2057400" indent="-228600">
              <a:spcBef>
                <a:spcPct val="20000"/>
              </a:spcBef>
              <a:buClr>
                <a:srgbClr val="84AA33"/>
              </a:buClr>
              <a:buFont typeface="Wingdings 2" panose="05020102010507070707" pitchFamily="18" charset="2"/>
              <a:buChar char=""/>
              <a:defRPr sz="2000">
                <a:solidFill>
                  <a:schemeClr val="tx1"/>
                </a:solidFill>
                <a:latin typeface="Gill Sans MT" panose="020B0502020104020203" pitchFamily="34" charset="0"/>
              </a:defRPr>
            </a:lvl5pPr>
            <a:lvl6pPr marL="25146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6pPr>
            <a:lvl7pPr marL="29718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7pPr>
            <a:lvl8pPr marL="34290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8pPr>
            <a:lvl9pPr marL="3886200" indent="-228600" eaLnBrk="0" fontAlgn="base" hangingPunct="0">
              <a:spcBef>
                <a:spcPct val="20000"/>
              </a:spcBef>
              <a:spcAft>
                <a:spcPct val="0"/>
              </a:spcAft>
              <a:buClr>
                <a:srgbClr val="84AA33"/>
              </a:buClr>
              <a:buFont typeface="Wingdings 2" panose="05020102010507070707" pitchFamily="18" charset="2"/>
              <a:buChar char=""/>
              <a:defRPr sz="2000">
                <a:solidFill>
                  <a:schemeClr val="tx1"/>
                </a:solidFill>
                <a:latin typeface="Gill Sans MT" panose="020B0502020104020203" pitchFamily="34" charset="0"/>
              </a:defRPr>
            </a:lvl9pPr>
          </a:lstStyle>
          <a:p>
            <a:pPr marL="0" marR="0" lvl="0" indent="0" algn="l" defTabSz="914400" rtl="0" eaLnBrk="1" fontAlgn="base" latinLnBrk="0" hangingPunct="1">
              <a:lnSpc>
                <a:spcPct val="100000"/>
              </a:lnSpc>
              <a:spcBef>
                <a:spcPct val="50000"/>
              </a:spcBef>
              <a:spcAft>
                <a:spcPct val="0"/>
              </a:spcAft>
              <a:buClrTx/>
              <a:buSzTx/>
              <a:buFont typeface="Wingdings 2" panose="05020102010507070707" pitchFamily="18" charset="2"/>
              <a:buNone/>
              <a:tabLst/>
              <a:defRPr/>
            </a:pPr>
            <a:r>
              <a:rPr kumimoji="0" lang="en-US" altLang="en-US" sz="4000" b="1" i="0" u="none" strike="noStrike" kern="1200" cap="none" spc="0" normalizeH="0" baseline="0" noProof="0">
                <a:ln>
                  <a:noFill/>
                </a:ln>
                <a:effectLst/>
                <a:uLnTx/>
                <a:uFillTx/>
                <a:latin typeface="UTM Isadora" panose="02040603050506020204" pitchFamily="18" charset="0"/>
                <a:cs typeface="Arial" panose="020B0604020202020204" pitchFamily="34" charset="0"/>
              </a:rPr>
              <a:t>- Ôn</a:t>
            </a:r>
            <a:r>
              <a:rPr kumimoji="0" lang="en-US" altLang="en-US" sz="4000" b="1" i="0" u="none" strike="noStrike" kern="1200" cap="none" spc="0" normalizeH="0" noProof="0">
                <a:ln>
                  <a:noFill/>
                </a:ln>
                <a:effectLst/>
                <a:uLnTx/>
                <a:uFillTx/>
                <a:latin typeface="UTM Isadora" panose="02040603050506020204" pitchFamily="18" charset="0"/>
                <a:cs typeface="Arial" panose="020B0604020202020204" pitchFamily="34" charset="0"/>
              </a:rPr>
              <a:t> tập lại nội dung bài học.</a:t>
            </a:r>
            <a:endParaRPr kumimoji="0" lang="en-US" altLang="en-US" sz="4000" b="1" i="0" u="none" strike="noStrike" kern="1200" cap="none" spc="0" normalizeH="0" baseline="0" noProof="0">
              <a:ln>
                <a:noFill/>
              </a:ln>
              <a:effectLst/>
              <a:uLnTx/>
              <a:uFillTx/>
              <a:latin typeface="UTM Isadora" panose="02040603050506020204" pitchFamily="18" charset="0"/>
              <a:cs typeface="Arial" panose="020B0604020202020204" pitchFamily="34" charset="0"/>
            </a:endParaRPr>
          </a:p>
          <a:p>
            <a:pPr marL="0" marR="0" lvl="0" indent="0" algn="l" defTabSz="914400" rtl="0" eaLnBrk="1" fontAlgn="base" latinLnBrk="0" hangingPunct="1">
              <a:lnSpc>
                <a:spcPct val="100000"/>
              </a:lnSpc>
              <a:spcBef>
                <a:spcPct val="50000"/>
              </a:spcBef>
              <a:spcAft>
                <a:spcPct val="0"/>
              </a:spcAft>
              <a:buClrTx/>
              <a:buSzTx/>
              <a:buFont typeface="Wingdings 2" panose="05020102010507070707" pitchFamily="18" charset="2"/>
              <a:buNone/>
              <a:tabLst/>
              <a:defRPr/>
            </a:pPr>
            <a:r>
              <a:rPr kumimoji="0" lang="en-US" altLang="en-US" sz="4000" b="1" i="0" u="none" strike="noStrike" kern="1200" cap="none" spc="0" normalizeH="0" baseline="0" noProof="0">
                <a:ln>
                  <a:noFill/>
                </a:ln>
                <a:effectLst/>
                <a:uLnTx/>
                <a:uFillTx/>
                <a:latin typeface="UTM Isadora" panose="02040603050506020204" pitchFamily="18" charset="0"/>
                <a:cs typeface="Arial" panose="020B0604020202020204" pitchFamily="34" charset="0"/>
              </a:rPr>
              <a:t>- Chuẩn bị bài mới: Dân số nước ta</a:t>
            </a:r>
          </a:p>
        </p:txBody>
      </p:sp>
      <p:sp>
        <p:nvSpPr>
          <p:cNvPr id="2" name="Text Placeholder 1">
            <a:extLst>
              <a:ext uri="{FF2B5EF4-FFF2-40B4-BE49-F238E27FC236}">
                <a16:creationId xmlns:a16="http://schemas.microsoft.com/office/drawing/2014/main" id="{17E1C4A8-0044-4D1A-B91A-D278F18D3FF0}"/>
              </a:ext>
            </a:extLst>
          </p:cNvPr>
          <p:cNvSpPr>
            <a:spLocks noGrp="1"/>
          </p:cNvSpPr>
          <p:nvPr>
            <p:ph type="body" sz="quarter" idx="10"/>
          </p:nvPr>
        </p:nvSpPr>
        <p:spPr>
          <a:xfrm>
            <a:off x="4202711" y="937068"/>
            <a:ext cx="3823932" cy="923330"/>
          </a:xfrm>
        </p:spPr>
        <p:txBody>
          <a:bodyPr/>
          <a:lstStyle/>
          <a:p>
            <a:r>
              <a:rPr lang="en-US" altLang="en-US" sz="6000" b="1" spc="300">
                <a:solidFill>
                  <a:srgbClr val="9F5901"/>
                </a:solidFill>
                <a:latin typeface="UVN Mang Cau Nang" panose="03060902050402020B05" pitchFamily="66" charset="0"/>
                <a:ea typeface="字魂108号-新潮卡通体" panose="00000500000000000000" pitchFamily="2" charset="-122"/>
              </a:rPr>
              <a:t>DẶN DÒ</a:t>
            </a:r>
            <a:endParaRPr lang="en-US" altLang="en-US" sz="6000" b="1" spc="300" dirty="0">
              <a:solidFill>
                <a:srgbClr val="9F5901"/>
              </a:solidFill>
              <a:latin typeface="UVN Mang Cau Nang" panose="03060902050402020B05" pitchFamily="66" charset="0"/>
              <a:ea typeface="字魂108号-新潮卡通体" panose="000005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7592">
                                            <p:txEl>
                                              <p:pRg st="0" end="0"/>
                                            </p:txEl>
                                          </p:spTgt>
                                        </p:tgtEl>
                                        <p:attrNameLst>
                                          <p:attrName>style.visibility</p:attrName>
                                        </p:attrNameLst>
                                      </p:cBhvr>
                                      <p:to>
                                        <p:strVal val="visible"/>
                                      </p:to>
                                    </p:set>
                                    <p:anim calcmode="lin" valueType="num">
                                      <p:cBhvr additive="base">
                                        <p:cTn id="7" dur="500" fill="hold"/>
                                        <p:tgtEl>
                                          <p:spTgt spid="6759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759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7592">
                                            <p:txEl>
                                              <p:pRg st="1" end="1"/>
                                            </p:txEl>
                                          </p:spTgt>
                                        </p:tgtEl>
                                        <p:attrNameLst>
                                          <p:attrName>style.visibility</p:attrName>
                                        </p:attrNameLst>
                                      </p:cBhvr>
                                      <p:to>
                                        <p:strVal val="visible"/>
                                      </p:to>
                                    </p:set>
                                    <p:anim calcmode="lin" valueType="num">
                                      <p:cBhvr additive="base">
                                        <p:cTn id="13" dur="500" fill="hold"/>
                                        <p:tgtEl>
                                          <p:spTgt spid="6759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7592">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SHAPE_LOCKS" val="959"/>
</p:tagLst>
</file>

<file path=ppt/tags/tag2.xml><?xml version="1.0" encoding="utf-8"?>
<p:tagLst xmlns:a="http://schemas.openxmlformats.org/drawingml/2006/main" xmlns:r="http://schemas.openxmlformats.org/officeDocument/2006/relationships" xmlns:p="http://schemas.openxmlformats.org/presentationml/2006/main">
  <p:tag name="SHAPE_LOCKS" val="16"/>
</p:tagLst>
</file>

<file path=ppt/tags/tag3.xml><?xml version="1.0" encoding="utf-8"?>
<p:tagLst xmlns:a="http://schemas.openxmlformats.org/drawingml/2006/main" xmlns:r="http://schemas.openxmlformats.org/officeDocument/2006/relationships" xmlns:p="http://schemas.openxmlformats.org/presentationml/2006/main">
  <p:tag name="SHAPE_LOCKS" val="16"/>
</p:tagLst>
</file>

<file path=ppt/tags/tag4.xml><?xml version="1.0" encoding="utf-8"?>
<p:tagLst xmlns:a="http://schemas.openxmlformats.org/drawingml/2006/main" xmlns:r="http://schemas.openxmlformats.org/officeDocument/2006/relationships" xmlns:p="http://schemas.openxmlformats.org/presentationml/2006/main">
  <p:tag name="FILL" val="a1"/>
</p:tagLst>
</file>

<file path=ppt/tags/tag5.xml><?xml version="1.0" encoding="utf-8"?>
<p:tagLst xmlns:a="http://schemas.openxmlformats.org/drawingml/2006/main" xmlns:r="http://schemas.openxmlformats.org/officeDocument/2006/relationships" xmlns:p="http://schemas.openxmlformats.org/presentationml/2006/main">
  <p:tag name="FILL" val="a1"/>
</p:tagLst>
</file>

<file path=ppt/tags/tag6.xml><?xml version="1.0" encoding="utf-8"?>
<p:tagLst xmlns:a="http://schemas.openxmlformats.org/drawingml/2006/main" xmlns:r="http://schemas.openxmlformats.org/officeDocument/2006/relationships" xmlns:p="http://schemas.openxmlformats.org/presentationml/2006/main">
  <p:tag name="SHAPE_LOCKS" val="959"/>
</p:tagLst>
</file>

<file path=ppt/tags/tag7.xml><?xml version="1.0" encoding="utf-8"?>
<p:tagLst xmlns:a="http://schemas.openxmlformats.org/drawingml/2006/main" xmlns:r="http://schemas.openxmlformats.org/officeDocument/2006/relationships" xmlns:p="http://schemas.openxmlformats.org/presentationml/2006/main">
  <p:tag name="SHAPE_LOCKS" val="16"/>
</p:tagLst>
</file>

<file path=ppt/tags/tag8.xml><?xml version="1.0" encoding="utf-8"?>
<p:tagLst xmlns:a="http://schemas.openxmlformats.org/drawingml/2006/main" xmlns:r="http://schemas.openxmlformats.org/officeDocument/2006/relationships" xmlns:p="http://schemas.openxmlformats.org/presentationml/2006/main">
  <p:tag name="SHAPE_LOCKS" val="16"/>
</p:tagLst>
</file>

<file path=ppt/tags/tag9.xml><?xml version="1.0" encoding="utf-8"?>
<p:tagLst xmlns:a="http://schemas.openxmlformats.org/drawingml/2006/main" xmlns:r="http://schemas.openxmlformats.org/officeDocument/2006/relationships" xmlns:p="http://schemas.openxmlformats.org/presentationml/2006/main">
  <p:tag name="FILL" val="a1"/>
</p:tagLst>
</file>

<file path=ppt/tags/tag10.xml><?xml version="1.0" encoding="utf-8"?>
<p:tagLst xmlns:a="http://schemas.openxmlformats.org/drawingml/2006/main" xmlns:r="http://schemas.openxmlformats.org/officeDocument/2006/relationships" xmlns:p="http://schemas.openxmlformats.org/presentationml/2006/main">
  <p:tag name="FILL" val="a1"/>
</p:tagLst>
</file>

<file path=ppt/tags/tag11.xml><?xml version="1.0" encoding="utf-8"?>
<p:tagLst xmlns:a="http://schemas.openxmlformats.org/drawingml/2006/main" xmlns:r="http://schemas.openxmlformats.org/officeDocument/2006/relationships" xmlns:p="http://schemas.openxmlformats.org/presentationml/2006/main">
  <p:tag name="TIMING" val="|0.4"/>
</p:tagLst>
</file>

<file path=ppt/tags/tag12.xml><?xml version="1.0" encoding="utf-8"?>
<p:tagLst xmlns:a="http://schemas.openxmlformats.org/drawingml/2006/main" xmlns:r="http://schemas.openxmlformats.org/officeDocument/2006/relationships" xmlns:p="http://schemas.openxmlformats.org/presentationml/2006/main">
  <p:tag name="TIMING" val="|0.4"/>
</p:tagLst>
</file>

<file path=ppt/tags/tag13.xml><?xml version="1.0" encoding="utf-8"?>
<p:tagLst xmlns:a="http://schemas.openxmlformats.org/drawingml/2006/main" xmlns:r="http://schemas.openxmlformats.org/officeDocument/2006/relationships" xmlns:p="http://schemas.openxmlformats.org/presentationml/2006/main">
  <p:tag name="TIMING" val="|1"/>
</p:tagLst>
</file>

<file path=ppt/tags/tag1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6&quot;/&gt;&lt;lineCharCount val=&quot;39&quot;/&gt;&lt;lineCharCount val=&quot;54&quot;/&gt;&lt;lineCharCount val=&quot;59&quot;/&gt;&lt;lineCharCount val=&quot;52&quot;/&gt;&lt;lineCharCount val=&quot;74&quot;/&gt;&lt;lineCharCount val=&quot;26&quot;/&gt;&lt;/TableIndex&gt;&lt;/ShapeTextInfo&gt;"/>
</p:tagLst>
</file>

<file path=ppt/theme/theme1.xml><?xml version="1.0" encoding="utf-8"?>
<a:theme xmlns:a="http://schemas.openxmlformats.org/drawingml/2006/main" name="Office Theme">
  <a:themeElements>
    <a:clrScheme name="9Slide - 2021">
      <a:dk1>
        <a:sysClr val="windowText" lastClr="000000"/>
      </a:dk1>
      <a:lt1>
        <a:sysClr val="window" lastClr="FFFFFF"/>
      </a:lt1>
      <a:dk2>
        <a:srgbClr val="092D6C"/>
      </a:dk2>
      <a:lt2>
        <a:srgbClr val="FCECD0"/>
      </a:lt2>
      <a:accent1>
        <a:srgbClr val="4FC1E9"/>
      </a:accent1>
      <a:accent2>
        <a:srgbClr val="48CFAD"/>
      </a:accent2>
      <a:accent3>
        <a:srgbClr val="A0D468"/>
      </a:accent3>
      <a:accent4>
        <a:srgbClr val="FFBD45"/>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4C410E64-73D4-4894-A16A-B0A564A2C1B3}" vid="{BD11DD77-7AB8-40E7-98B4-F754939C4E0E}"/>
    </a:ext>
  </a:extLst>
</a:theme>
</file>

<file path=ppt/theme/theme2.xml><?xml version="1.0" encoding="utf-8"?>
<a:theme xmlns:a="http://schemas.openxmlformats.org/drawingml/2006/main" name="1_Office Theme">
  <a:themeElements>
    <a:clrScheme name="9Slide - 2021">
      <a:dk1>
        <a:sysClr val="windowText" lastClr="000000"/>
      </a:dk1>
      <a:lt1>
        <a:sysClr val="window" lastClr="FFFFFF"/>
      </a:lt1>
      <a:dk2>
        <a:srgbClr val="092D6C"/>
      </a:dk2>
      <a:lt2>
        <a:srgbClr val="FCECD0"/>
      </a:lt2>
      <a:accent1>
        <a:srgbClr val="4FC1E9"/>
      </a:accent1>
      <a:accent2>
        <a:srgbClr val="48CFAD"/>
      </a:accent2>
      <a:accent3>
        <a:srgbClr val="A0D468"/>
      </a:accent3>
      <a:accent4>
        <a:srgbClr val="FFBD45"/>
      </a:accent4>
      <a:accent5>
        <a:srgbClr val="FC6E51"/>
      </a:accent5>
      <a:accent6>
        <a:srgbClr val="ED5565"/>
      </a:accent6>
      <a:hlink>
        <a:srgbClr val="5D9CEC"/>
      </a:hlink>
      <a:folHlink>
        <a:srgbClr val="AC92EC"/>
      </a:folHlink>
    </a:clrScheme>
    <a:fontScheme name="9Slide Fonts">
      <a:majorFont>
        <a:latin typeface="#9Slide02 Tieu de dai"/>
        <a:ea typeface=""/>
        <a:cs typeface=""/>
      </a:majorFont>
      <a:minorFont>
        <a:latin typeface="#9Slide02 Noi dung da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lgn="l">
          <a:defRPr smtClean="0">
            <a:solidFill>
              <a:schemeClr val="tx1">
                <a:lumMod val="50000"/>
                <a:lumOff val="50000"/>
              </a:schemeClr>
            </a:solidFill>
          </a:defRPr>
        </a:defPPr>
      </a:lstStyle>
    </a:txDef>
  </a:objectDefaults>
  <a:extraClrSchemeLst/>
  <a:extLst>
    <a:ext uri="{05A4C25C-085E-4340-85A3-A5531E510DB2}">
      <thm15:themeFamily xmlns:thm15="http://schemas.microsoft.com/office/thememl/2012/main" name="Blank.potx" id="{4C410E64-73D4-4894-A16A-B0A564A2C1B3}" vid="{BD11DD77-7AB8-40E7-98B4-F754939C4E0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9Slide.vn</Template>
  <TotalTime>365</TotalTime>
  <Words>1232</Words>
  <Application>Microsoft Office PowerPoint</Application>
  <PresentationFormat>Widescreen</PresentationFormat>
  <Paragraphs>189</Paragraphs>
  <Slides>24</Slides>
  <Notes>8</Notes>
  <HiddenSlides>0</HiddenSlides>
  <MMClips>3</MMClips>
  <ScaleCrop>false</ScaleCrop>
  <HeadingPairs>
    <vt:vector size="6" baseType="variant">
      <vt:variant>
        <vt:lpstr>Fonts Used</vt:lpstr>
      </vt:variant>
      <vt:variant>
        <vt:i4>17</vt:i4>
      </vt:variant>
      <vt:variant>
        <vt:lpstr>Theme</vt:lpstr>
      </vt:variant>
      <vt:variant>
        <vt:i4>2</vt:i4>
      </vt:variant>
      <vt:variant>
        <vt:lpstr>Slide Titles</vt:lpstr>
      </vt:variant>
      <vt:variant>
        <vt:i4>24</vt:i4>
      </vt:variant>
    </vt:vector>
  </HeadingPairs>
  <TitlesOfParts>
    <vt:vector size="43" baseType="lpstr">
      <vt:lpstr>Wingdings</vt:lpstr>
      <vt:lpstr>UTM Isadora</vt:lpstr>
      <vt:lpstr>Tahoma</vt:lpstr>
      <vt:lpstr>#9Slide02 Noi dung dai</vt:lpstr>
      <vt:lpstr>Calibri</vt:lpstr>
      <vt:lpstr>字魂108号-新潮卡通体</vt:lpstr>
      <vt:lpstr>Arial</vt:lpstr>
      <vt:lpstr>#9Slide02 Tieu de dai</vt:lpstr>
      <vt:lpstr>UTM Diana</vt:lpstr>
      <vt:lpstr>Times New Roman</vt:lpstr>
      <vt:lpstr>#9Slide07 NguyenHa 01</vt:lpstr>
      <vt:lpstr>Libre Franklin</vt:lpstr>
      <vt:lpstr>Wingdings 2</vt:lpstr>
      <vt:lpstr>UVN Mang Cau Nang</vt:lpstr>
      <vt:lpstr>Arial</vt:lpstr>
      <vt:lpstr>字魂47号-三分行楷</vt:lpstr>
      <vt:lpstr>等线</vt:lpstr>
      <vt:lpstr>Office Theme</vt:lpstr>
      <vt:lpstr>1_Office Theme</vt:lpstr>
      <vt:lpstr>PowerPoint Presentation</vt:lpstr>
      <vt:lpstr>PowerPoint Presentation</vt:lpstr>
      <vt:lpstr>PowerPoint Presentation</vt:lpstr>
      <vt:lpstr>PowerPoint Presentation</vt:lpstr>
      <vt:lpstr>PowerPoint Presentation</vt:lpstr>
      <vt:lpstr>VỊ TRÍ ĐỊA LÍ</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ĐẶC ĐIỂM TỰ NHIÊN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9Slide.vn</dc:title>
  <dc:subject>9Slide.vn</dc:subject>
  <dc:creator>HP</dc:creator>
  <cp:keywords>9Slide</cp:keywords>
  <dc:description>9Slide.vn</dc:description>
  <cp:lastModifiedBy>Techsi.vn</cp:lastModifiedBy>
  <cp:revision>17</cp:revision>
  <dcterms:created xsi:type="dcterms:W3CDTF">2021-10-11T12:48:51Z</dcterms:created>
  <dcterms:modified xsi:type="dcterms:W3CDTF">2023-07-21T09:30:13Z</dcterms:modified>
  <cp:category>9Slide.vn</cp:category>
  <cp:contentStatus>9Slide</cp:contentStatus>
</cp:coreProperties>
</file>