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  <p:sldMasterId id="2147483680" r:id="rId3"/>
    <p:sldMasterId id="2147483692" r:id="rId4"/>
    <p:sldMasterId id="2147483706" r:id="rId5"/>
    <p:sldMasterId id="2147483711" r:id="rId6"/>
  </p:sldMasterIdLst>
  <p:notesMasterIdLst>
    <p:notesMasterId r:id="rId55"/>
  </p:notesMasterIdLst>
  <p:sldIdLst>
    <p:sldId id="342" r:id="rId7"/>
    <p:sldId id="275" r:id="rId8"/>
    <p:sldId id="276" r:id="rId9"/>
    <p:sldId id="277" r:id="rId10"/>
    <p:sldId id="257" r:id="rId11"/>
    <p:sldId id="335" r:id="rId12"/>
    <p:sldId id="336" r:id="rId13"/>
    <p:sldId id="337" r:id="rId14"/>
    <p:sldId id="338" r:id="rId15"/>
    <p:sldId id="333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339" r:id="rId26"/>
    <p:sldId id="299" r:id="rId27"/>
    <p:sldId id="302" r:id="rId28"/>
    <p:sldId id="304" r:id="rId29"/>
    <p:sldId id="301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314" r:id="rId39"/>
    <p:sldId id="315" r:id="rId40"/>
    <p:sldId id="316" r:id="rId41"/>
    <p:sldId id="317" r:id="rId42"/>
    <p:sldId id="318" r:id="rId43"/>
    <p:sldId id="319" r:id="rId44"/>
    <p:sldId id="322" r:id="rId45"/>
    <p:sldId id="323" r:id="rId46"/>
    <p:sldId id="324" r:id="rId47"/>
    <p:sldId id="325" r:id="rId48"/>
    <p:sldId id="326" r:id="rId49"/>
    <p:sldId id="327" r:id="rId50"/>
    <p:sldId id="328" r:id="rId51"/>
    <p:sldId id="340" r:id="rId52"/>
    <p:sldId id="330" r:id="rId53"/>
    <p:sldId id="341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FAFD"/>
    <a:srgbClr val="FDFDFD"/>
    <a:srgbClr val="0000CC"/>
    <a:srgbClr val="00FF00"/>
    <a:srgbClr val="FFFF00"/>
    <a:srgbClr val="FFFF66"/>
    <a:srgbClr val="FF00FF"/>
    <a:srgbClr val="FFCC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8582" autoAdjust="0"/>
  </p:normalViewPr>
  <p:slideViewPr>
    <p:cSldViewPr snapToGrid="0">
      <p:cViewPr varScale="1">
        <p:scale>
          <a:sx n="64" d="100"/>
          <a:sy n="64" d="100"/>
        </p:scale>
        <p:origin x="9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commentAuthors" Target="commentAuthor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1T19:42:18.823" idx="1">
    <p:pos x="4032" y="-1256"/>
    <p:text>Tải thêm nhiều temp, game miễn phí tại https://www.facebook.com/nkpowerskills</p:text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3C05F3-9601-4F57-939A-5C03ACBE4A09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9AED5-918B-4AF1-A9F2-A4D625200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64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77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8463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942C9-4DC3-4290-A1B8-1B11E0EB8A7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339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3318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1FC198-2D83-4DFC-8CDD-7D23AF44D4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微软雅黑" pitchFamily="34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微软雅黑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8285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2834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138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652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22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56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15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73651A0-E731-EC4F-B719-3A04B23CAAAA}"/>
              </a:ext>
            </a:extLst>
          </p:cNvPr>
          <p:cNvSpPr/>
          <p:nvPr userDrawn="1"/>
        </p:nvSpPr>
        <p:spPr>
          <a:xfrm>
            <a:off x="215900" y="190500"/>
            <a:ext cx="11772900" cy="648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F2EF97D-BAEE-F749-B654-893E48A070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59310" y="0"/>
            <a:ext cx="913736" cy="129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37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962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755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119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53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92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549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0799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4241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8135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5912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3849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5991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8947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9602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0596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289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4874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74387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0655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9150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59848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74332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44073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15391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0554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37687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7412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1761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54816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smConfetti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150895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51448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8384564"/>
      </p:ext>
    </p:extLst>
  </p:cSld>
  <p:clrMapOvr>
    <a:masterClrMapping/>
  </p:clrMapOvr>
  <p:transition spd="slow"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747674"/>
      </p:ext>
    </p:extLst>
  </p:cSld>
  <p:clrMapOvr>
    <a:masterClrMapping/>
  </p:clrMapOvr>
  <p:transition spd="slow"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10/14/2021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576415"/>
      </p:ext>
    </p:extLst>
  </p:cSld>
  <p:clrMapOvr>
    <a:masterClrMapping/>
  </p:clrMapOvr>
  <p:transition spd="slow"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9693890"/>
      </p:ext>
    </p:extLst>
  </p:cSld>
  <p:clrMapOvr>
    <a:masterClrMapping/>
  </p:clrMapOvr>
  <p:transition spd="slow"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75423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AD65A57-EBA1-4EA8-AD22-47A5B24036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8036802-EC14-4F2A-B2DD-D09CC42D78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5867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B5CEFA-83CF-4C86-9F4B-4735092314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116DAC3-B955-4DAD-BFE3-BA566CA745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501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0443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565E100-AD8A-431F-A68C-ED5B18008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FC7E2E4-B43F-469F-9661-7C2CD1A4AA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48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66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1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023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730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.jpe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9.xml"/><Relationship Id="rId7" Type="http://schemas.microsoft.com/office/2007/relationships/hdphoto" Target="../media/hdphoto1.wdp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.pn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4960B-8EB7-408F-BA3A-97CC01F7057A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947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996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10/14/2021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784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C11C4C31-3BF1-41BF-9EBE-DB8CE50D56C4}" type="datetimeFigureOut">
              <a:rPr lang="zh-CN" altLang="en-US" smtClean="0"/>
              <a:pPr/>
              <a:t>2021/10/14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72B5578C-1C70-460D-A561-CE4265079F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2882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7071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C4D570C-AF36-46FF-9604-3115B924A18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667000"/>
            <a:ext cx="6857998" cy="1219200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A55372E-B0E0-4188-804F-04CC135AC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860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hdphoto" Target="../media/hdphoto3.wdp"/><Relationship Id="rId7" Type="http://schemas.microsoft.com/office/2007/relationships/hdphoto" Target="../media/hdphoto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9.png"/><Relationship Id="rId7" Type="http://schemas.openxmlformats.org/officeDocument/2006/relationships/image" Target="../media/image3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microsoft.com/office/2007/relationships/hdphoto" Target="../media/hdphoto3.wdp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1.png"/><Relationship Id="rId7" Type="http://schemas.openxmlformats.org/officeDocument/2006/relationships/image" Target="../media/image4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5" Type="http://schemas.openxmlformats.org/officeDocument/2006/relationships/image" Target="../media/image33.png"/><Relationship Id="rId4" Type="http://schemas.openxmlformats.org/officeDocument/2006/relationships/image" Target="../media/image42.png"/><Relationship Id="rId9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tif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4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53.png"/><Relationship Id="rId11" Type="http://schemas.openxmlformats.org/officeDocument/2006/relationships/image" Target="../media/image18.png"/><Relationship Id="rId5" Type="http://schemas.openxmlformats.org/officeDocument/2006/relationships/image" Target="../media/image52.png"/><Relationship Id="rId10" Type="http://schemas.microsoft.com/office/2007/relationships/hdphoto" Target="../media/hdphoto7.wdp"/><Relationship Id="rId4" Type="http://schemas.openxmlformats.org/officeDocument/2006/relationships/image" Target="../media/image51.jpeg"/><Relationship Id="rId9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microsoft.com/office/2007/relationships/hdphoto" Target="../media/hdphoto9.wdp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7.xml"/><Relationship Id="rId5" Type="http://schemas.openxmlformats.org/officeDocument/2006/relationships/image" Target="../media/image61.png"/><Relationship Id="rId10" Type="http://schemas.microsoft.com/office/2007/relationships/hdphoto" Target="../media/hdphoto10.wdp"/><Relationship Id="rId4" Type="http://schemas.microsoft.com/office/2007/relationships/hdphoto" Target="../media/hdphoto8.wdp"/><Relationship Id="rId9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8.png"/><Relationship Id="rId7" Type="http://schemas.openxmlformats.org/officeDocument/2006/relationships/slide" Target="slide29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62.png"/><Relationship Id="rId10" Type="http://schemas.openxmlformats.org/officeDocument/2006/relationships/image" Target="../media/image63.png"/><Relationship Id="rId4" Type="http://schemas.microsoft.com/office/2007/relationships/hdphoto" Target="../media/hdphoto8.wdp"/><Relationship Id="rId9" Type="http://schemas.microsoft.com/office/2007/relationships/hdphoto" Target="../media/hdphoto10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8.png"/><Relationship Id="rId7" Type="http://schemas.openxmlformats.org/officeDocument/2006/relationships/slide" Target="slide3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62.png"/><Relationship Id="rId10" Type="http://schemas.openxmlformats.org/officeDocument/2006/relationships/image" Target="../media/image65.png"/><Relationship Id="rId4" Type="http://schemas.microsoft.com/office/2007/relationships/hdphoto" Target="../media/hdphoto8.wdp"/><Relationship Id="rId9" Type="http://schemas.microsoft.com/office/2007/relationships/hdphoto" Target="../media/hdphoto10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8.png"/><Relationship Id="rId7" Type="http://schemas.microsoft.com/office/2007/relationships/hdphoto" Target="../media/hdphoto1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slide" Target="slide33.xml"/><Relationship Id="rId10" Type="http://schemas.openxmlformats.org/officeDocument/2006/relationships/image" Target="../media/image67.jpeg"/><Relationship Id="rId4" Type="http://schemas.microsoft.com/office/2007/relationships/hdphoto" Target="../media/hdphoto8.wdp"/><Relationship Id="rId9" Type="http://schemas.microsoft.com/office/2007/relationships/hdphoto" Target="../media/hdphoto10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6.png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8.png"/><Relationship Id="rId7" Type="http://schemas.openxmlformats.org/officeDocument/2006/relationships/slide" Target="slide3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62.png"/><Relationship Id="rId10" Type="http://schemas.openxmlformats.org/officeDocument/2006/relationships/image" Target="../media/image69.png"/><Relationship Id="rId4" Type="http://schemas.microsoft.com/office/2007/relationships/hdphoto" Target="../media/hdphoto8.wdp"/><Relationship Id="rId9" Type="http://schemas.microsoft.com/office/2007/relationships/hdphoto" Target="../media/hdphoto10.wdp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6.png"/><Relationship Id="rId4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8.png"/><Relationship Id="rId7" Type="http://schemas.microsoft.com/office/2007/relationships/hdphoto" Target="../media/hdphoto1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slide" Target="slide37.xml"/><Relationship Id="rId10" Type="http://schemas.openxmlformats.org/officeDocument/2006/relationships/image" Target="../media/image71.jpeg"/><Relationship Id="rId4" Type="http://schemas.microsoft.com/office/2007/relationships/hdphoto" Target="../media/hdphoto8.wdp"/><Relationship Id="rId9" Type="http://schemas.microsoft.com/office/2007/relationships/hdphoto" Target="../media/hdphoto10.wdp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6.png"/><Relationship Id="rId4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6.png"/><Relationship Id="rId10" Type="http://schemas.openxmlformats.org/officeDocument/2006/relationships/image" Target="../media/image73.png"/><Relationship Id="rId4" Type="http://schemas.openxmlformats.org/officeDocument/2006/relationships/image" Target="../media/image52.png"/><Relationship Id="rId9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8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media2.wav"/><Relationship Id="rId7" Type="http://schemas.openxmlformats.org/officeDocument/2006/relationships/image" Target="../media/image16.png"/><Relationship Id="rId2" Type="http://schemas.microsoft.com/office/2007/relationships/media" Target="../media/media2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5.png"/><Relationship Id="rId5" Type="http://schemas.openxmlformats.org/officeDocument/2006/relationships/notesSlide" Target="../notesSlides/notesSlide3.xml"/><Relationship Id="rId10" Type="http://schemas.openxmlformats.org/officeDocument/2006/relationships/comments" Target="../comments/comment1.xml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 (216)">
            <a:extLst>
              <a:ext uri="{FF2B5EF4-FFF2-40B4-BE49-F238E27FC236}">
                <a16:creationId xmlns:a16="http://schemas.microsoft.com/office/drawing/2014/main" id="{397D8443-0CB9-479A-BBAA-55D03868958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276054" y="0"/>
            <a:ext cx="5639892" cy="6019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F0B013-E220-4939-88D5-1BE69F4096F9}"/>
              </a:ext>
            </a:extLst>
          </p:cNvPr>
          <p:cNvSpPr txBox="1"/>
          <p:nvPr/>
        </p:nvSpPr>
        <p:spPr>
          <a:xfrm>
            <a:off x="4242391" y="2615609"/>
            <a:ext cx="27963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Khởi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động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399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178370" y="316315"/>
            <a:ext cx="5632027" cy="6695119"/>
            <a:chOff x="2466944" y="607018"/>
            <a:chExt cx="4965822" cy="5893485"/>
          </a:xfrm>
        </p:grpSpPr>
        <p:pic>
          <p:nvPicPr>
            <p:cNvPr id="4" name="图片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08" t="5707" r="27901"/>
            <a:stretch/>
          </p:blipFill>
          <p:spPr>
            <a:xfrm>
              <a:off x="2466944" y="607019"/>
              <a:ext cx="4965822" cy="5893484"/>
            </a:xfrm>
            <a:prstGeom prst="rect">
              <a:avLst/>
            </a:prstGeom>
          </p:spPr>
        </p:pic>
        <p:pic>
          <p:nvPicPr>
            <p:cNvPr id="5" name="图片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24" t="5707" r="43333" b="59616"/>
            <a:stretch/>
          </p:blipFill>
          <p:spPr>
            <a:xfrm>
              <a:off x="2715299" y="607018"/>
              <a:ext cx="2949314" cy="2167405"/>
            </a:xfrm>
            <a:prstGeom prst="rect">
              <a:avLst/>
            </a:prstGeom>
          </p:spPr>
        </p:pic>
        <p:pic>
          <p:nvPicPr>
            <p:cNvPr id="6" name="图片 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419" t="44335" r="30371" b="19231"/>
            <a:stretch/>
          </p:blipFill>
          <p:spPr>
            <a:xfrm>
              <a:off x="4708461" y="3107325"/>
              <a:ext cx="2724305" cy="2405503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 rot="20584530">
              <a:off x="3482163" y="2531619"/>
              <a:ext cx="3022490" cy="1056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36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36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36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r>
                <a:rPr lang="en-US" sz="36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đôi</a:t>
              </a:r>
              <a:endPara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51" t="16074" r="11519" b="15079"/>
          <a:stretch/>
        </p:blipFill>
        <p:spPr>
          <a:xfrm>
            <a:off x="6909189" y="1243791"/>
            <a:ext cx="4981673" cy="47418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79661" y="2691698"/>
            <a:ext cx="37989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0" b="1" noProof="0" dirty="0">
              <a:ln>
                <a:solidFill>
                  <a:schemeClr val="tx1"/>
                </a:solidFill>
              </a:ln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T</a:t>
            </a:r>
            <a:r>
              <a:rPr kumimoji="0" lang="en-US" sz="4000" b="1" i="0" u="none" strike="noStrike" kern="1200" cap="none" spc="0" normalizeH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rả</a:t>
            </a:r>
            <a:r>
              <a:rPr kumimoji="0" lang="en-US" sz="4000" b="1" i="0" u="none" strike="noStrike" kern="1200" cap="none" spc="0" normalizeH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lời</a:t>
            </a:r>
            <a:r>
              <a:rPr kumimoji="0" lang="en-US" sz="4000" b="1" i="0" u="none" strike="noStrike" kern="1200" cap="none" spc="0" normalizeH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câu</a:t>
            </a:r>
            <a:r>
              <a:rPr kumimoji="0" lang="en-US" sz="4000" b="1" i="0" u="none" strike="noStrike" kern="1200" cap="none" spc="0" normalizeH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hỏi</a:t>
            </a:r>
            <a:endParaRPr kumimoji="0" lang="en-US" sz="4000" b="1" i="0" u="none" strike="noStrike" kern="1200" cap="none" spc="0" normalizeH="0" noProof="0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99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274658" y="175153"/>
            <a:ext cx="11516139" cy="6238238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Cloud 6"/>
          <p:cNvSpPr/>
          <p:nvPr/>
        </p:nvSpPr>
        <p:spPr>
          <a:xfrm>
            <a:off x="495945" y="356462"/>
            <a:ext cx="11294851" cy="7259658"/>
          </a:xfrm>
          <a:prstGeom prst="cloud">
            <a:avLst/>
          </a:prstGeom>
          <a:solidFill>
            <a:schemeClr val="bg1"/>
          </a:solidFill>
          <a:ln w="381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6C044DE-CD12-5C48-8ECD-3EF9526B8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983" y="3994494"/>
            <a:ext cx="6783379" cy="291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43" y="268141"/>
            <a:ext cx="2808115" cy="335538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35631" y="1292648"/>
            <a:ext cx="9364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/>
              <a:t>Hãy</a:t>
            </a:r>
            <a:r>
              <a:rPr lang="en-US" sz="3600" b="1" dirty="0"/>
              <a:t> </a:t>
            </a:r>
            <a:r>
              <a:rPr lang="en-US" sz="3600" b="1" dirty="0" err="1"/>
              <a:t>kể</a:t>
            </a:r>
            <a:r>
              <a:rPr lang="en-US" sz="3600" b="1" dirty="0"/>
              <a:t> </a:t>
            </a:r>
            <a:r>
              <a:rPr lang="en-US" sz="3600" b="1" dirty="0" err="1"/>
              <a:t>một</a:t>
            </a:r>
            <a:r>
              <a:rPr lang="en-US" sz="3600" b="1" dirty="0"/>
              <a:t> </a:t>
            </a:r>
            <a:r>
              <a:rPr lang="en-US" sz="3600" b="1" dirty="0" err="1"/>
              <a:t>số</a:t>
            </a:r>
            <a:r>
              <a:rPr lang="en-US" sz="3600" b="1" dirty="0"/>
              <a:t> </a:t>
            </a:r>
            <a:r>
              <a:rPr lang="en-US" sz="3600" b="1" dirty="0" err="1"/>
              <a:t>việc</a:t>
            </a:r>
            <a:r>
              <a:rPr lang="en-US" sz="3600" b="1" dirty="0"/>
              <a:t> </a:t>
            </a:r>
            <a:r>
              <a:rPr lang="en-US" sz="3600" b="1" dirty="0" err="1"/>
              <a:t>cần</a:t>
            </a:r>
            <a:r>
              <a:rPr lang="en-US" sz="3600" b="1" dirty="0"/>
              <a:t> </a:t>
            </a:r>
            <a:r>
              <a:rPr lang="en-US" sz="3600" b="1" dirty="0" err="1"/>
              <a:t>làm</a:t>
            </a:r>
            <a:r>
              <a:rPr lang="en-US" sz="3600" b="1" dirty="0"/>
              <a:t> </a:t>
            </a:r>
            <a:r>
              <a:rPr lang="en-US" sz="3600" b="1" dirty="0" err="1"/>
              <a:t>để</a:t>
            </a:r>
            <a:r>
              <a:rPr lang="en-US" sz="3600" b="1" dirty="0"/>
              <a:t> </a:t>
            </a:r>
            <a:r>
              <a:rPr lang="en-US" sz="3600" b="1" dirty="0" err="1"/>
              <a:t>bảo</a:t>
            </a:r>
            <a:r>
              <a:rPr lang="en-US" sz="3600" b="1" dirty="0"/>
              <a:t> </a:t>
            </a:r>
            <a:r>
              <a:rPr lang="en-US" sz="3600" b="1" dirty="0" err="1"/>
              <a:t>quản</a:t>
            </a:r>
            <a:r>
              <a:rPr lang="en-US" sz="3600" b="1" dirty="0"/>
              <a:t>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50416" y="1965512"/>
            <a:ext cx="9364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- </a:t>
            </a:r>
            <a:r>
              <a:rPr lang="en-US" sz="3600" dirty="0" err="1"/>
              <a:t>đồ</a:t>
            </a:r>
            <a:r>
              <a:rPr lang="en-US" sz="3600" dirty="0"/>
              <a:t> </a:t>
            </a:r>
            <a:r>
              <a:rPr lang="en-US" sz="3600" dirty="0" err="1"/>
              <a:t>dùng</a:t>
            </a:r>
            <a:r>
              <a:rPr lang="en-US" sz="3600" dirty="0"/>
              <a:t> </a:t>
            </a:r>
            <a:r>
              <a:rPr lang="en-US" sz="3600" dirty="0" err="1"/>
              <a:t>học</a:t>
            </a:r>
            <a:r>
              <a:rPr lang="en-US" sz="3600" dirty="0"/>
              <a:t> </a:t>
            </a:r>
            <a:r>
              <a:rPr lang="en-US" sz="3600" dirty="0" err="1"/>
              <a:t>tập</a:t>
            </a:r>
            <a:endParaRPr lang="en-US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3719419" y="2616441"/>
            <a:ext cx="9364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- </a:t>
            </a:r>
            <a:r>
              <a:rPr lang="en-US" sz="3600" dirty="0" err="1"/>
              <a:t>mũ</a:t>
            </a:r>
            <a:r>
              <a:rPr lang="en-US" sz="3600" dirty="0"/>
              <a:t>, </a:t>
            </a:r>
            <a:r>
              <a:rPr lang="en-US" sz="3600" dirty="0" err="1"/>
              <a:t>nón</a:t>
            </a:r>
            <a:r>
              <a:rPr lang="en-US" sz="3600" dirty="0"/>
              <a:t>, </a:t>
            </a:r>
            <a:r>
              <a:rPr lang="en-US" sz="3600" dirty="0" err="1"/>
              <a:t>giày</a:t>
            </a:r>
            <a:r>
              <a:rPr lang="en-US" sz="3600" dirty="0"/>
              <a:t> </a:t>
            </a:r>
            <a:r>
              <a:rPr lang="en-US" sz="3600" dirty="0" err="1"/>
              <a:t>dép</a:t>
            </a:r>
            <a:r>
              <a:rPr lang="en-US" sz="3600" dirty="0"/>
              <a:t>, </a:t>
            </a:r>
            <a:r>
              <a:rPr lang="en-US" sz="3600" dirty="0" err="1"/>
              <a:t>túi</a:t>
            </a:r>
            <a:r>
              <a:rPr lang="en-US" sz="3600" dirty="0"/>
              <a:t> </a:t>
            </a:r>
            <a:r>
              <a:rPr lang="en-US" sz="3600" dirty="0" err="1"/>
              <a:t>xách</a:t>
            </a:r>
            <a:endParaRPr lang="en-US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3657426" y="3282868"/>
            <a:ext cx="9364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- </a:t>
            </a:r>
            <a:r>
              <a:rPr lang="en-US" sz="3600" dirty="0" err="1"/>
              <a:t>đồ</a:t>
            </a:r>
            <a:r>
              <a:rPr lang="en-US" sz="3600" dirty="0"/>
              <a:t> </a:t>
            </a:r>
            <a:r>
              <a:rPr lang="en-US" sz="3600" dirty="0" err="1"/>
              <a:t>chơi</a:t>
            </a:r>
            <a:endParaRPr lang="en-US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3657426" y="3949295"/>
            <a:ext cx="9364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- </a:t>
            </a:r>
            <a:r>
              <a:rPr lang="en-US" sz="3600" dirty="0" err="1"/>
              <a:t>quần</a:t>
            </a:r>
            <a:r>
              <a:rPr lang="en-US" sz="3600" dirty="0"/>
              <a:t> </a:t>
            </a:r>
            <a:r>
              <a:rPr lang="en-US" sz="3600" dirty="0" err="1"/>
              <a:t>áo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8362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9724"/>
              </p:ext>
            </p:extLst>
          </p:nvPr>
        </p:nvGraphicFramePr>
        <p:xfrm>
          <a:off x="130628" y="682815"/>
          <a:ext cx="11639006" cy="624315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862399">
                  <a:extLst>
                    <a:ext uri="{9D8B030D-6E8A-4147-A177-3AD203B41FA5}">
                      <a16:colId xmlns:a16="http://schemas.microsoft.com/office/drawing/2014/main" val="619042020"/>
                    </a:ext>
                  </a:extLst>
                </a:gridCol>
                <a:gridCol w="4896938">
                  <a:extLst>
                    <a:ext uri="{9D8B030D-6E8A-4147-A177-3AD203B41FA5}">
                      <a16:colId xmlns:a16="http://schemas.microsoft.com/office/drawing/2014/main" val="3605378546"/>
                    </a:ext>
                  </a:extLst>
                </a:gridCol>
                <a:gridCol w="3879669">
                  <a:extLst>
                    <a:ext uri="{9D8B030D-6E8A-4147-A177-3AD203B41FA5}">
                      <a16:colId xmlns:a16="http://schemas.microsoft.com/office/drawing/2014/main" val="3146181925"/>
                    </a:ext>
                  </a:extLst>
                </a:gridCol>
              </a:tblGrid>
              <a:tr h="87702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Đồ</a:t>
                      </a:r>
                      <a:r>
                        <a:rPr lang="en-US" sz="3600" baseline="0" dirty="0"/>
                        <a:t> </a:t>
                      </a:r>
                      <a:r>
                        <a:rPr lang="en-US" sz="3600" baseline="0" dirty="0" err="1"/>
                        <a:t>dùng</a:t>
                      </a:r>
                      <a:endParaRPr lang="en-US" sz="3600" dirty="0"/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Nên</a:t>
                      </a:r>
                      <a:endParaRPr lang="en-US" sz="3600" dirty="0"/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Không</a:t>
                      </a:r>
                      <a:r>
                        <a:rPr lang="en-US" sz="3600" baseline="0" dirty="0"/>
                        <a:t> </a:t>
                      </a:r>
                      <a:r>
                        <a:rPr lang="en-US" sz="3600" baseline="0" dirty="0" err="1"/>
                        <a:t>nên</a:t>
                      </a:r>
                      <a:endParaRPr lang="en-US" sz="3600" dirty="0"/>
                    </a:p>
                  </a:txBody>
                  <a:tcP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115037"/>
                  </a:ext>
                </a:extLst>
              </a:tr>
              <a:tr h="5366139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2641319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05" y="3120692"/>
            <a:ext cx="2609472" cy="23488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0649" y="3859060"/>
            <a:ext cx="3578164" cy="27081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3518" y="3433661"/>
            <a:ext cx="3339738" cy="333973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-39666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</a:rPr>
              <a:t>Những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điều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cần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lưu</a:t>
            </a:r>
            <a:r>
              <a:rPr lang="en-US" sz="3600" b="1" dirty="0">
                <a:solidFill>
                  <a:srgbClr val="002060"/>
                </a:solidFill>
              </a:rPr>
              <a:t> ý </a:t>
            </a:r>
            <a:r>
              <a:rPr lang="en-US" sz="3600" b="1" dirty="0" err="1">
                <a:solidFill>
                  <a:srgbClr val="002060"/>
                </a:solidFill>
              </a:rPr>
              <a:t>khi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sử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dụng</a:t>
            </a:r>
            <a:r>
              <a:rPr lang="en-US" sz="3600" b="1" dirty="0">
                <a:solidFill>
                  <a:srgbClr val="002060"/>
                </a:solidFill>
              </a:rPr>
              <a:t>, </a:t>
            </a:r>
            <a:r>
              <a:rPr lang="en-US" sz="3600" b="1" dirty="0" err="1">
                <a:solidFill>
                  <a:srgbClr val="002060"/>
                </a:solidFill>
              </a:rPr>
              <a:t>bảo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quản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đồ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dùng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cá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nhân</a:t>
            </a:r>
            <a:r>
              <a:rPr lang="en-US" sz="3600" b="1" dirty="0">
                <a:solidFill>
                  <a:srgbClr val="002060"/>
                </a:solidFill>
              </a:rPr>
              <a:t>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6805" y="1807832"/>
            <a:ext cx="30197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r>
              <a:rPr lang="en-US" sz="2800" dirty="0" err="1"/>
              <a:t>Đồ</a:t>
            </a:r>
            <a:r>
              <a:rPr lang="en-US" sz="2800" dirty="0"/>
              <a:t> </a:t>
            </a:r>
            <a:r>
              <a:rPr lang="en-US" sz="2800" dirty="0" err="1"/>
              <a:t>dùng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tập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2992454" y="1617475"/>
            <a:ext cx="50405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</a:t>
            </a:r>
            <a:r>
              <a:rPr lang="en-US" sz="2800" dirty="0" err="1"/>
              <a:t>Sắp</a:t>
            </a:r>
            <a:r>
              <a:rPr lang="en-US" sz="2800" dirty="0"/>
              <a:t> </a:t>
            </a:r>
            <a:r>
              <a:rPr lang="en-US" sz="2800" dirty="0" err="1"/>
              <a:t>xếp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từng</a:t>
            </a:r>
            <a:r>
              <a:rPr lang="en-US" sz="2800" dirty="0"/>
              <a:t> </a:t>
            </a:r>
            <a:r>
              <a:rPr lang="en-US" sz="2800" dirty="0" err="1"/>
              <a:t>loại</a:t>
            </a:r>
            <a:r>
              <a:rPr lang="en-US" sz="2800" dirty="0"/>
              <a:t>, </a:t>
            </a:r>
            <a:r>
              <a:rPr lang="en-US" sz="2800" dirty="0" err="1"/>
              <a:t>từng</a:t>
            </a:r>
            <a:r>
              <a:rPr lang="en-US" sz="2800" dirty="0"/>
              <a:t> </a:t>
            </a:r>
            <a:r>
              <a:rPr lang="en-US" sz="2800" dirty="0" err="1"/>
              <a:t>ngăn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từng</a:t>
            </a:r>
            <a:r>
              <a:rPr lang="en-US" sz="2800" dirty="0"/>
              <a:t> </a:t>
            </a:r>
            <a:r>
              <a:rPr lang="en-US" sz="2800" dirty="0" err="1"/>
              <a:t>vị</a:t>
            </a:r>
            <a:r>
              <a:rPr lang="en-US" sz="2800" dirty="0"/>
              <a:t> </a:t>
            </a:r>
            <a:r>
              <a:rPr lang="en-US" sz="2800" dirty="0" err="1"/>
              <a:t>trí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đúng</a:t>
            </a:r>
            <a:r>
              <a:rPr lang="en-US" sz="2800" dirty="0"/>
              <a:t> </a:t>
            </a:r>
            <a:r>
              <a:rPr lang="en-US" sz="2800" dirty="0" err="1"/>
              <a:t>vị</a:t>
            </a:r>
            <a:r>
              <a:rPr lang="en-US" sz="2800" dirty="0"/>
              <a:t> </a:t>
            </a:r>
            <a:r>
              <a:rPr lang="en-US" sz="2800" dirty="0" err="1"/>
              <a:t>trí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lần</a:t>
            </a:r>
            <a:r>
              <a:rPr lang="en-US" sz="2800" dirty="0"/>
              <a:t> </a:t>
            </a:r>
            <a:r>
              <a:rPr lang="en-US" sz="2800" dirty="0" err="1"/>
              <a:t>sử</a:t>
            </a:r>
            <a:r>
              <a:rPr lang="en-US" sz="2800" dirty="0"/>
              <a:t> </a:t>
            </a:r>
            <a:r>
              <a:rPr lang="en-US" sz="2800" dirty="0" err="1"/>
              <a:t>dụng</a:t>
            </a:r>
            <a:r>
              <a:rPr lang="en-US" sz="2800" dirty="0"/>
              <a:t>; </a:t>
            </a:r>
            <a:r>
              <a:rPr lang="en-US" sz="2800" dirty="0" err="1"/>
              <a:t>dán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lên</a:t>
            </a:r>
            <a:r>
              <a:rPr lang="en-US" sz="2800" dirty="0"/>
              <a:t> </a:t>
            </a:r>
            <a:r>
              <a:rPr lang="en-US" sz="2800" dirty="0" err="1"/>
              <a:t>cặp</a:t>
            </a:r>
            <a:r>
              <a:rPr lang="en-US" sz="2800" dirty="0"/>
              <a:t>, </a:t>
            </a:r>
            <a:r>
              <a:rPr lang="en-US" sz="2800" dirty="0" err="1"/>
              <a:t>sách</a:t>
            </a:r>
            <a:r>
              <a:rPr lang="en-US" sz="2800" dirty="0"/>
              <a:t> </a:t>
            </a:r>
            <a:r>
              <a:rPr lang="en-US" sz="2800" dirty="0" err="1"/>
              <a:t>vở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tránh</a:t>
            </a:r>
            <a:r>
              <a:rPr lang="en-US" sz="2800" dirty="0"/>
              <a:t> </a:t>
            </a:r>
            <a:r>
              <a:rPr lang="en-US" sz="2800" dirty="0" err="1"/>
              <a:t>nhầm</a:t>
            </a:r>
            <a:r>
              <a:rPr lang="en-US" sz="2800" dirty="0"/>
              <a:t> </a:t>
            </a:r>
            <a:r>
              <a:rPr lang="en-US" sz="2800" dirty="0" err="1"/>
              <a:t>lẫn</a:t>
            </a:r>
            <a:r>
              <a:rPr lang="en-US" sz="2800" dirty="0"/>
              <a:t>; </a:t>
            </a:r>
            <a:r>
              <a:rPr lang="en-US" sz="2800" dirty="0" err="1"/>
              <a:t>giữ</a:t>
            </a:r>
            <a:r>
              <a:rPr lang="en-US" sz="2800" dirty="0"/>
              <a:t> </a:t>
            </a:r>
            <a:r>
              <a:rPr lang="en-US" sz="2800" dirty="0" err="1"/>
              <a:t>gìn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đồ</a:t>
            </a:r>
            <a:r>
              <a:rPr lang="en-US" sz="2800" dirty="0"/>
              <a:t> </a:t>
            </a:r>
            <a:r>
              <a:rPr lang="en-US" sz="2800" dirty="0" err="1"/>
              <a:t>dùng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tập</a:t>
            </a:r>
            <a:r>
              <a:rPr lang="en-US" sz="2800" dirty="0"/>
              <a:t>.</a:t>
            </a:r>
          </a:p>
          <a:p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7850988" y="1597238"/>
            <a:ext cx="39568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sách</a:t>
            </a:r>
            <a:r>
              <a:rPr lang="en-US" sz="2800" dirty="0"/>
              <a:t> </a:t>
            </a:r>
            <a:r>
              <a:rPr lang="en-US" sz="2800" dirty="0" err="1"/>
              <a:t>vở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đúng</a:t>
            </a:r>
            <a:r>
              <a:rPr lang="en-US" sz="2800" dirty="0"/>
              <a:t> </a:t>
            </a:r>
            <a:r>
              <a:rPr lang="en-US" sz="2800" dirty="0" err="1"/>
              <a:t>nơi</a:t>
            </a:r>
            <a:r>
              <a:rPr lang="en-US" sz="2800" dirty="0"/>
              <a:t> </a:t>
            </a:r>
            <a:r>
              <a:rPr lang="en-US" sz="2800" dirty="0" err="1"/>
              <a:t>quy</a:t>
            </a:r>
            <a:r>
              <a:rPr lang="en-US" sz="2800" dirty="0"/>
              <a:t> </a:t>
            </a:r>
            <a:r>
              <a:rPr lang="en-US" sz="2800" dirty="0" err="1"/>
              <a:t>định</a:t>
            </a:r>
            <a:r>
              <a:rPr lang="en-US" sz="2800" dirty="0"/>
              <a:t>, </a:t>
            </a:r>
            <a:r>
              <a:rPr lang="en-US" sz="2800" dirty="0" err="1"/>
              <a:t>tẩy</a:t>
            </a:r>
            <a:r>
              <a:rPr lang="en-US" sz="2800" dirty="0"/>
              <a:t> </a:t>
            </a:r>
            <a:r>
              <a:rPr lang="en-US" sz="2800" dirty="0" err="1"/>
              <a:t>xoá</a:t>
            </a:r>
            <a:r>
              <a:rPr lang="en-US" sz="2800" dirty="0"/>
              <a:t> </a:t>
            </a:r>
            <a:r>
              <a:rPr lang="en-US" sz="2800" dirty="0" err="1"/>
              <a:t>nhiều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vở</a:t>
            </a:r>
            <a:r>
              <a:rPr lang="en-US" sz="2800" dirty="0"/>
              <a:t>, </a:t>
            </a:r>
            <a:r>
              <a:rPr lang="en-US" sz="2800" dirty="0" err="1"/>
              <a:t>xé</a:t>
            </a:r>
            <a:r>
              <a:rPr lang="en-US" sz="2800" dirty="0"/>
              <a:t> </a:t>
            </a:r>
            <a:r>
              <a:rPr lang="en-US" sz="2800" dirty="0" err="1"/>
              <a:t>vở</a:t>
            </a:r>
            <a:r>
              <a:rPr lang="en-US" sz="2800" dirty="0"/>
              <a:t> </a:t>
            </a:r>
            <a:r>
              <a:rPr lang="en-US" sz="2800" dirty="0" err="1"/>
              <a:t>tuỳ</a:t>
            </a:r>
            <a:r>
              <a:rPr lang="en-US" sz="2800" dirty="0"/>
              <a:t> </a:t>
            </a:r>
            <a:r>
              <a:rPr lang="en-US" sz="2800" dirty="0" err="1"/>
              <a:t>tiện</a:t>
            </a:r>
            <a:r>
              <a:rPr lang="en-US" sz="2800" dirty="0"/>
              <a:t>.</a:t>
            </a:r>
          </a:p>
          <a:p>
            <a:endParaRPr lang="en-US" sz="2800" dirty="0"/>
          </a:p>
        </p:txBody>
      </p:sp>
      <p:pic>
        <p:nvPicPr>
          <p:cNvPr id="6" name="Picture 2" descr="dấu tích - Google Tìm kiếm | Hình, Iphone, Hình ản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444" b="89778" l="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072" y="3844007"/>
            <a:ext cx="904113" cy="90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25778" y="3139033"/>
            <a:ext cx="1062979" cy="75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61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904949"/>
              </p:ext>
            </p:extLst>
          </p:nvPr>
        </p:nvGraphicFramePr>
        <p:xfrm>
          <a:off x="130627" y="534898"/>
          <a:ext cx="11850701" cy="624315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914461">
                  <a:extLst>
                    <a:ext uri="{9D8B030D-6E8A-4147-A177-3AD203B41FA5}">
                      <a16:colId xmlns:a16="http://schemas.microsoft.com/office/drawing/2014/main" val="619042020"/>
                    </a:ext>
                  </a:extLst>
                </a:gridCol>
                <a:gridCol w="4986006">
                  <a:extLst>
                    <a:ext uri="{9D8B030D-6E8A-4147-A177-3AD203B41FA5}">
                      <a16:colId xmlns:a16="http://schemas.microsoft.com/office/drawing/2014/main" val="3605378546"/>
                    </a:ext>
                  </a:extLst>
                </a:gridCol>
                <a:gridCol w="3950234">
                  <a:extLst>
                    <a:ext uri="{9D8B030D-6E8A-4147-A177-3AD203B41FA5}">
                      <a16:colId xmlns:a16="http://schemas.microsoft.com/office/drawing/2014/main" val="3146181925"/>
                    </a:ext>
                  </a:extLst>
                </a:gridCol>
              </a:tblGrid>
              <a:tr h="87702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Đồ</a:t>
                      </a:r>
                      <a:r>
                        <a:rPr lang="en-US" sz="3600" baseline="0" dirty="0"/>
                        <a:t> </a:t>
                      </a:r>
                      <a:r>
                        <a:rPr lang="en-US" sz="3600" baseline="0" dirty="0" err="1"/>
                        <a:t>dùng</a:t>
                      </a:r>
                      <a:endParaRPr lang="en-US" sz="3600" dirty="0"/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Nên</a:t>
                      </a:r>
                      <a:endParaRPr lang="en-US" sz="3600" dirty="0"/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Không</a:t>
                      </a:r>
                      <a:r>
                        <a:rPr lang="en-US" sz="3600" baseline="0" dirty="0"/>
                        <a:t> </a:t>
                      </a:r>
                      <a:r>
                        <a:rPr lang="en-US" sz="3600" baseline="0" dirty="0" err="1"/>
                        <a:t>nên</a:t>
                      </a:r>
                      <a:endParaRPr lang="en-US" sz="3600" dirty="0"/>
                    </a:p>
                  </a:txBody>
                  <a:tcP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115037"/>
                  </a:ext>
                </a:extLst>
              </a:tr>
              <a:tr h="5366139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2641319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55472" y="-66560"/>
            <a:ext cx="11414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</a:rPr>
              <a:t>Những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điều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cần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lưu</a:t>
            </a:r>
            <a:r>
              <a:rPr lang="en-US" sz="4000" b="1" dirty="0">
                <a:solidFill>
                  <a:srgbClr val="002060"/>
                </a:solidFill>
              </a:rPr>
              <a:t> ý </a:t>
            </a:r>
            <a:r>
              <a:rPr lang="en-US" sz="4000" b="1" dirty="0" err="1">
                <a:solidFill>
                  <a:srgbClr val="002060"/>
                </a:solidFill>
              </a:rPr>
              <a:t>khi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bảo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quản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đồ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dùng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cá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nhân</a:t>
            </a:r>
            <a:r>
              <a:rPr lang="en-US" sz="4000" b="1" dirty="0">
                <a:solidFill>
                  <a:srgbClr val="002060"/>
                </a:solidFill>
              </a:rPr>
              <a:t>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0628" y="1801930"/>
            <a:ext cx="30197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Mũ</a:t>
            </a:r>
            <a:r>
              <a:rPr lang="en-US" sz="2800" dirty="0"/>
              <a:t>, </a:t>
            </a:r>
            <a:r>
              <a:rPr lang="en-US" sz="2800" dirty="0" err="1"/>
              <a:t>nón</a:t>
            </a:r>
            <a:r>
              <a:rPr lang="en-US" sz="2800" dirty="0"/>
              <a:t>, </a:t>
            </a:r>
            <a:r>
              <a:rPr lang="en-US" sz="2800" dirty="0" err="1"/>
              <a:t>giày</a:t>
            </a:r>
            <a:r>
              <a:rPr lang="en-US" sz="2800" dirty="0"/>
              <a:t> </a:t>
            </a:r>
            <a:r>
              <a:rPr lang="en-US" sz="2800" dirty="0" err="1"/>
              <a:t>dép</a:t>
            </a:r>
            <a:r>
              <a:rPr lang="en-US" sz="2800" dirty="0"/>
              <a:t>,</a:t>
            </a:r>
          </a:p>
          <a:p>
            <a:pPr algn="ctr"/>
            <a:r>
              <a:rPr lang="en-US" sz="2800" dirty="0" err="1"/>
              <a:t>túi</a:t>
            </a:r>
            <a:r>
              <a:rPr lang="en-US" sz="2800" dirty="0"/>
              <a:t> </a:t>
            </a:r>
            <a:r>
              <a:rPr lang="en-US" sz="2800" dirty="0" err="1"/>
              <a:t>xách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2992454" y="1617475"/>
            <a:ext cx="50405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Treo </a:t>
            </a:r>
            <a:r>
              <a:rPr lang="en-US" sz="2800" dirty="0" err="1"/>
              <a:t>mũ</a:t>
            </a:r>
            <a:r>
              <a:rPr lang="en-US" sz="2800" dirty="0"/>
              <a:t>, </a:t>
            </a:r>
            <a:r>
              <a:rPr lang="en-US" sz="2800" dirty="0" err="1"/>
              <a:t>nón</a:t>
            </a:r>
            <a:r>
              <a:rPr lang="en-US" sz="2800" dirty="0"/>
              <a:t>, </a:t>
            </a:r>
            <a:r>
              <a:rPr lang="en-US" sz="2800" dirty="0" err="1"/>
              <a:t>túi</a:t>
            </a:r>
            <a:r>
              <a:rPr lang="en-US" sz="2800" dirty="0"/>
              <a:t> </a:t>
            </a:r>
            <a:r>
              <a:rPr lang="en-US" sz="2800" dirty="0" err="1"/>
              <a:t>xách</a:t>
            </a:r>
            <a:r>
              <a:rPr lang="en-US" sz="2800" dirty="0"/>
              <a:t> </a:t>
            </a:r>
            <a:r>
              <a:rPr lang="en-US" sz="2800" dirty="0" err="1"/>
              <a:t>đúng</a:t>
            </a:r>
            <a:r>
              <a:rPr lang="en-US" sz="2800" dirty="0"/>
              <a:t> </a:t>
            </a:r>
            <a:r>
              <a:rPr lang="en-US" sz="2800" dirty="0" err="1"/>
              <a:t>nơi</a:t>
            </a:r>
            <a:r>
              <a:rPr lang="en-US" sz="2800" dirty="0"/>
              <a:t> </a:t>
            </a:r>
            <a:r>
              <a:rPr lang="en-US" sz="2800" dirty="0" err="1"/>
              <a:t>quy</a:t>
            </a:r>
            <a:r>
              <a:rPr lang="en-US" sz="2800" dirty="0"/>
              <a:t> </a:t>
            </a:r>
            <a:r>
              <a:rPr lang="en-US" sz="2800" dirty="0" err="1"/>
              <a:t>định</a:t>
            </a:r>
            <a:r>
              <a:rPr lang="en-US" sz="2800" dirty="0"/>
              <a:t>; </a:t>
            </a:r>
            <a:r>
              <a:rPr lang="en-US" sz="2800" dirty="0" err="1"/>
              <a:t>xếp</a:t>
            </a:r>
            <a:r>
              <a:rPr lang="en-US" sz="2800" dirty="0"/>
              <a:t> </a:t>
            </a:r>
            <a:r>
              <a:rPr lang="en-US" sz="2800" dirty="0" err="1"/>
              <a:t>giày</a:t>
            </a:r>
            <a:r>
              <a:rPr lang="en-US" sz="2800" dirty="0"/>
              <a:t>, </a:t>
            </a:r>
            <a:r>
              <a:rPr lang="en-US" sz="2800" dirty="0" err="1"/>
              <a:t>dép</a:t>
            </a:r>
            <a:r>
              <a:rPr lang="en-US" sz="2800" dirty="0"/>
              <a:t> </a:t>
            </a:r>
            <a:r>
              <a:rPr lang="en-US" sz="2800" dirty="0" err="1"/>
              <a:t>ngay</a:t>
            </a:r>
            <a:r>
              <a:rPr lang="en-US" sz="2800" dirty="0"/>
              <a:t> </a:t>
            </a:r>
            <a:r>
              <a:rPr lang="en-US" sz="2800" dirty="0" err="1"/>
              <a:t>ngắn</a:t>
            </a:r>
            <a:r>
              <a:rPr lang="en-US" sz="2800" dirty="0"/>
              <a:t>, </a:t>
            </a:r>
            <a:r>
              <a:rPr lang="en-US" sz="2800" dirty="0" err="1"/>
              <a:t>thẳng</a:t>
            </a:r>
            <a:r>
              <a:rPr lang="en-US" sz="2800" dirty="0"/>
              <a:t> </a:t>
            </a:r>
            <a:r>
              <a:rPr lang="en-US" sz="2800" dirty="0" err="1"/>
              <a:t>hàng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từng</a:t>
            </a:r>
            <a:r>
              <a:rPr lang="en-US" sz="2800" dirty="0"/>
              <a:t> </a:t>
            </a:r>
            <a:r>
              <a:rPr lang="en-US" sz="2800" dirty="0" err="1"/>
              <a:t>đôi</a:t>
            </a:r>
            <a:r>
              <a:rPr lang="en-US" sz="2800" dirty="0"/>
              <a:t>, </a:t>
            </a:r>
            <a:r>
              <a:rPr lang="en-US" sz="2800" dirty="0" err="1"/>
              <a:t>từng</a:t>
            </a:r>
            <a:r>
              <a:rPr lang="en-US" sz="2800" dirty="0"/>
              <a:t> </a:t>
            </a:r>
            <a:r>
              <a:rPr lang="en-US" sz="2800" dirty="0" err="1"/>
              <a:t>loại</a:t>
            </a:r>
            <a:r>
              <a:rPr lang="en-US" sz="2800" dirty="0"/>
              <a:t>, </a:t>
            </a:r>
            <a:r>
              <a:rPr lang="en-US" sz="2800" dirty="0" err="1"/>
              <a:t>giữ</a:t>
            </a:r>
            <a:r>
              <a:rPr lang="en-US" sz="2800" dirty="0"/>
              <a:t> </a:t>
            </a:r>
            <a:r>
              <a:rPr lang="en-US" sz="2800" dirty="0" err="1"/>
              <a:t>giày</a:t>
            </a:r>
            <a:r>
              <a:rPr lang="en-US" sz="2800" dirty="0"/>
              <a:t>, </a:t>
            </a:r>
            <a:r>
              <a:rPr lang="en-US" sz="2800" dirty="0" err="1"/>
              <a:t>dép</a:t>
            </a:r>
            <a:r>
              <a:rPr lang="en-US" sz="2800" dirty="0"/>
              <a:t>, </a:t>
            </a:r>
            <a:r>
              <a:rPr lang="en-US" sz="2800" dirty="0" err="1"/>
              <a:t>mũ</a:t>
            </a:r>
            <a:r>
              <a:rPr lang="en-US" sz="2800" dirty="0"/>
              <a:t>, </a:t>
            </a:r>
            <a:r>
              <a:rPr lang="en-US" sz="2800" dirty="0" err="1"/>
              <a:t>nón</a:t>
            </a:r>
            <a:r>
              <a:rPr lang="en-US" sz="2800" dirty="0"/>
              <a:t> </a:t>
            </a:r>
            <a:r>
              <a:rPr lang="en-US" sz="2800" dirty="0" err="1"/>
              <a:t>sạch</a:t>
            </a:r>
            <a:r>
              <a:rPr lang="en-US" sz="2800" dirty="0"/>
              <a:t> </a:t>
            </a:r>
            <a:r>
              <a:rPr lang="en-US" sz="2800" dirty="0" err="1"/>
              <a:t>đẹp</a:t>
            </a:r>
            <a:r>
              <a:rPr lang="en-US" sz="2800" dirty="0"/>
              <a:t>, </a:t>
            </a:r>
            <a:r>
              <a:rPr lang="en-US" sz="2800" dirty="0" err="1"/>
              <a:t>vệ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thường</a:t>
            </a:r>
            <a:r>
              <a:rPr lang="en-US" sz="2800" dirty="0"/>
              <a:t> </a:t>
            </a:r>
            <a:r>
              <a:rPr lang="en-US" sz="2800" dirty="0" err="1"/>
              <a:t>xuyên</a:t>
            </a:r>
            <a:r>
              <a:rPr lang="en-US" sz="2800" dirty="0"/>
              <a:t>.</a:t>
            </a:r>
          </a:p>
          <a:p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8060942" y="1611754"/>
            <a:ext cx="39568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mũ</a:t>
            </a:r>
            <a:r>
              <a:rPr lang="en-US" sz="2800" dirty="0"/>
              <a:t>, </a:t>
            </a:r>
            <a:r>
              <a:rPr lang="en-US" sz="2800" dirty="0" err="1"/>
              <a:t>nón</a:t>
            </a:r>
            <a:r>
              <a:rPr lang="en-US" sz="2800" dirty="0"/>
              <a:t>, </a:t>
            </a:r>
            <a:r>
              <a:rPr lang="en-US" sz="2800" dirty="0" err="1"/>
              <a:t>túi</a:t>
            </a:r>
            <a:r>
              <a:rPr lang="en-US" sz="2800" dirty="0"/>
              <a:t> </a:t>
            </a:r>
            <a:r>
              <a:rPr lang="en-US" sz="2800" dirty="0" err="1"/>
              <a:t>xách</a:t>
            </a:r>
            <a:r>
              <a:rPr lang="en-US" sz="2800" dirty="0"/>
              <a:t>, </a:t>
            </a:r>
            <a:r>
              <a:rPr lang="en-US" sz="2800" dirty="0" err="1"/>
              <a:t>giày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dép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đúng</a:t>
            </a:r>
            <a:r>
              <a:rPr lang="en-US" sz="2800" dirty="0"/>
              <a:t> </a:t>
            </a:r>
            <a:r>
              <a:rPr lang="en-US" sz="2800" dirty="0" err="1"/>
              <a:t>vị</a:t>
            </a:r>
            <a:r>
              <a:rPr lang="en-US" sz="2800" dirty="0"/>
              <a:t> </a:t>
            </a:r>
            <a:r>
              <a:rPr lang="en-US" sz="2800" dirty="0" err="1"/>
              <a:t>trí</a:t>
            </a:r>
            <a:r>
              <a:rPr lang="en-US" sz="2800" dirty="0"/>
              <a:t> </a:t>
            </a:r>
            <a:r>
              <a:rPr lang="en-US" sz="2800" dirty="0" err="1"/>
              <a:t>quy</a:t>
            </a:r>
            <a:r>
              <a:rPr lang="en-US" sz="2800" dirty="0"/>
              <a:t> </a:t>
            </a:r>
            <a:r>
              <a:rPr lang="en-US" sz="2800" dirty="0" err="1"/>
              <a:t>định</a:t>
            </a:r>
            <a:r>
              <a:rPr lang="en-US" sz="2800" dirty="0"/>
              <a:t>, </a:t>
            </a:r>
            <a:r>
              <a:rPr lang="en-US" sz="2800" dirty="0" err="1"/>
              <a:t>bụi</a:t>
            </a:r>
            <a:r>
              <a:rPr lang="en-US" sz="2800" dirty="0"/>
              <a:t> </a:t>
            </a:r>
            <a:r>
              <a:rPr lang="en-US" sz="2800" dirty="0" err="1"/>
              <a:t>bẩn</a:t>
            </a:r>
            <a:r>
              <a:rPr lang="en-US" sz="2800" dirty="0"/>
              <a:t>,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vệ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thường</a:t>
            </a:r>
            <a:r>
              <a:rPr lang="en-US" sz="2800" dirty="0"/>
              <a:t> </a:t>
            </a:r>
            <a:r>
              <a:rPr lang="en-US" sz="2800" dirty="0" err="1"/>
              <a:t>xuyên</a:t>
            </a:r>
            <a:r>
              <a:rPr lang="en-US" sz="2800" dirty="0"/>
              <a:t>.</a:t>
            </a:r>
          </a:p>
          <a:p>
            <a:endParaRPr lang="en-US" sz="2800" dirty="0"/>
          </a:p>
        </p:txBody>
      </p:sp>
      <p:pic>
        <p:nvPicPr>
          <p:cNvPr id="6" name="Picture 2" descr="dấu tích - Google Tìm kiếm | Hình, Iphone, Hình ản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444" b="89778" l="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072" y="3844007"/>
            <a:ext cx="904113" cy="90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25" y="3173194"/>
            <a:ext cx="2964998" cy="2241052"/>
          </a:xfrm>
          <a:prstGeom prst="rect">
            <a:avLst/>
          </a:prstGeom>
        </p:spPr>
      </p:pic>
      <p:pic>
        <p:nvPicPr>
          <p:cNvPr id="2050" name="Picture 2" descr="7 Bí Kíp Cách Bảo Quản Giày Da &amp;quot;Sáng Bóng Như Mới&amp;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9" t="2104" r="2158" b="4840"/>
          <a:stretch/>
        </p:blipFill>
        <p:spPr bwMode="auto">
          <a:xfrm>
            <a:off x="8102453" y="3878588"/>
            <a:ext cx="3790835" cy="262773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99148" y="3693393"/>
            <a:ext cx="1062979" cy="75235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368" y="3902499"/>
            <a:ext cx="4721081" cy="26556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2082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328800"/>
              </p:ext>
            </p:extLst>
          </p:nvPr>
        </p:nvGraphicFramePr>
        <p:xfrm>
          <a:off x="130627" y="534898"/>
          <a:ext cx="11850701" cy="624315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914461">
                  <a:extLst>
                    <a:ext uri="{9D8B030D-6E8A-4147-A177-3AD203B41FA5}">
                      <a16:colId xmlns:a16="http://schemas.microsoft.com/office/drawing/2014/main" val="619042020"/>
                    </a:ext>
                  </a:extLst>
                </a:gridCol>
                <a:gridCol w="4986006">
                  <a:extLst>
                    <a:ext uri="{9D8B030D-6E8A-4147-A177-3AD203B41FA5}">
                      <a16:colId xmlns:a16="http://schemas.microsoft.com/office/drawing/2014/main" val="3605378546"/>
                    </a:ext>
                  </a:extLst>
                </a:gridCol>
                <a:gridCol w="3950234">
                  <a:extLst>
                    <a:ext uri="{9D8B030D-6E8A-4147-A177-3AD203B41FA5}">
                      <a16:colId xmlns:a16="http://schemas.microsoft.com/office/drawing/2014/main" val="3146181925"/>
                    </a:ext>
                  </a:extLst>
                </a:gridCol>
              </a:tblGrid>
              <a:tr h="87702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Đồ</a:t>
                      </a:r>
                      <a:r>
                        <a:rPr lang="en-US" sz="3600" baseline="0" dirty="0"/>
                        <a:t> </a:t>
                      </a:r>
                      <a:r>
                        <a:rPr lang="en-US" sz="3600" baseline="0" dirty="0" err="1"/>
                        <a:t>dùng</a:t>
                      </a:r>
                      <a:endParaRPr lang="en-US" sz="3600" dirty="0"/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Nên</a:t>
                      </a:r>
                      <a:endParaRPr lang="en-US" sz="3600" dirty="0"/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Không</a:t>
                      </a:r>
                      <a:r>
                        <a:rPr lang="en-US" sz="3600" baseline="0" dirty="0"/>
                        <a:t> </a:t>
                      </a:r>
                      <a:r>
                        <a:rPr lang="en-US" sz="3600" baseline="0" dirty="0" err="1"/>
                        <a:t>nên</a:t>
                      </a:r>
                      <a:endParaRPr lang="en-US" sz="3600" dirty="0"/>
                    </a:p>
                  </a:txBody>
                  <a:tcP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115037"/>
                  </a:ext>
                </a:extLst>
              </a:tr>
              <a:tr h="5366139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2641319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55472" y="-66560"/>
            <a:ext cx="11414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</a:rPr>
              <a:t>Những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điều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cần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lưu</a:t>
            </a:r>
            <a:r>
              <a:rPr lang="en-US" sz="4000" b="1" dirty="0">
                <a:solidFill>
                  <a:srgbClr val="002060"/>
                </a:solidFill>
              </a:rPr>
              <a:t> ý </a:t>
            </a:r>
            <a:r>
              <a:rPr lang="en-US" sz="4000" b="1" dirty="0" err="1">
                <a:solidFill>
                  <a:srgbClr val="002060"/>
                </a:solidFill>
              </a:rPr>
              <a:t>khi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bảo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quản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đồ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dùng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cá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nhân</a:t>
            </a:r>
            <a:r>
              <a:rPr lang="en-US" sz="4000" b="1" dirty="0">
                <a:solidFill>
                  <a:srgbClr val="002060"/>
                </a:solidFill>
              </a:rPr>
              <a:t>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0628" y="1801930"/>
            <a:ext cx="3019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002060"/>
                </a:solidFill>
              </a:rPr>
              <a:t>Đồ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chơi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92454" y="1617475"/>
            <a:ext cx="50405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Xếp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đồ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chơi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ngay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ngắn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và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phân</a:t>
            </a:r>
            <a:r>
              <a:rPr lang="en-US" sz="2800" dirty="0">
                <a:solidFill>
                  <a:srgbClr val="002060"/>
                </a:solidFill>
              </a:rPr>
              <a:t> chia </a:t>
            </a:r>
            <a:r>
              <a:rPr lang="en-US" sz="2800" dirty="0" err="1">
                <a:solidFill>
                  <a:srgbClr val="002060"/>
                </a:solidFill>
              </a:rPr>
              <a:t>theo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từng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loại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giữ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gìn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đồ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chơi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sạch</a:t>
            </a:r>
            <a:r>
              <a:rPr lang="en-US" sz="2800" dirty="0">
                <a:solidFill>
                  <a:srgbClr val="002060"/>
                </a:solidFill>
              </a:rPr>
              <a:t>  </a:t>
            </a:r>
            <a:r>
              <a:rPr lang="en-US" sz="2800" dirty="0" err="1">
                <a:solidFill>
                  <a:srgbClr val="002060"/>
                </a:solidFill>
              </a:rPr>
              <a:t>đẹp</a:t>
            </a:r>
            <a:r>
              <a:rPr lang="en-US" sz="2800" dirty="0">
                <a:solidFill>
                  <a:srgbClr val="002060"/>
                </a:solidFill>
              </a:rPr>
              <a:t>.</a:t>
            </a:r>
          </a:p>
          <a:p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60942" y="1611754"/>
            <a:ext cx="39568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</a:rPr>
              <a:t>Để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đồ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chơi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bừa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bãi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không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vệ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sinh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đồ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chơi</a:t>
            </a:r>
            <a:r>
              <a:rPr lang="en-US" sz="2800" dirty="0">
                <a:solidFill>
                  <a:srgbClr val="002060"/>
                </a:solidFill>
              </a:rPr>
              <a:t>.</a:t>
            </a:r>
          </a:p>
          <a:p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4" y="2674093"/>
            <a:ext cx="3149605" cy="20740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471" y="3336381"/>
            <a:ext cx="4770064" cy="2823478"/>
          </a:xfrm>
          <a:prstGeom prst="rect">
            <a:avLst/>
          </a:prstGeom>
        </p:spPr>
      </p:pic>
      <p:pic>
        <p:nvPicPr>
          <p:cNvPr id="6" name="Picture 2" descr="dấu tích - Google Tìm kiếm | Hình, Iphone, Hình ản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444" b="89778" l="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526" y="2789280"/>
            <a:ext cx="904113" cy="90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6277" y="3306912"/>
            <a:ext cx="3632313" cy="28663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61861" y="3016814"/>
            <a:ext cx="1062979" cy="75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0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1">
            <a:extLst>
              <a:ext uri="{FF2B5EF4-FFF2-40B4-BE49-F238E27FC236}">
                <a16:creationId xmlns:a16="http://schemas.microsoft.com/office/drawing/2014/main" id="{84242BA8-F8E6-4645-AB69-5524975091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979" y="-46495"/>
            <a:ext cx="12491634" cy="7067227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0627" y="534898"/>
          <a:ext cx="11850701" cy="624315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914461">
                  <a:extLst>
                    <a:ext uri="{9D8B030D-6E8A-4147-A177-3AD203B41FA5}">
                      <a16:colId xmlns:a16="http://schemas.microsoft.com/office/drawing/2014/main" val="619042020"/>
                    </a:ext>
                  </a:extLst>
                </a:gridCol>
                <a:gridCol w="4986006">
                  <a:extLst>
                    <a:ext uri="{9D8B030D-6E8A-4147-A177-3AD203B41FA5}">
                      <a16:colId xmlns:a16="http://schemas.microsoft.com/office/drawing/2014/main" val="3605378546"/>
                    </a:ext>
                  </a:extLst>
                </a:gridCol>
                <a:gridCol w="3950234">
                  <a:extLst>
                    <a:ext uri="{9D8B030D-6E8A-4147-A177-3AD203B41FA5}">
                      <a16:colId xmlns:a16="http://schemas.microsoft.com/office/drawing/2014/main" val="3146181925"/>
                    </a:ext>
                  </a:extLst>
                </a:gridCol>
              </a:tblGrid>
              <a:tr h="87702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Đồ</a:t>
                      </a:r>
                      <a:r>
                        <a:rPr lang="en-US" sz="3600" baseline="0" dirty="0"/>
                        <a:t> </a:t>
                      </a:r>
                      <a:r>
                        <a:rPr lang="en-US" sz="3600" baseline="0" dirty="0" err="1"/>
                        <a:t>dùng</a:t>
                      </a:r>
                      <a:endParaRPr lang="en-US" sz="3600" dirty="0"/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Nên</a:t>
                      </a:r>
                      <a:endParaRPr lang="en-US" sz="3600" dirty="0"/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Không</a:t>
                      </a:r>
                      <a:r>
                        <a:rPr lang="en-US" sz="3600" baseline="0" dirty="0"/>
                        <a:t> </a:t>
                      </a:r>
                      <a:r>
                        <a:rPr lang="en-US" sz="3600" baseline="0" dirty="0" err="1"/>
                        <a:t>nên</a:t>
                      </a:r>
                      <a:endParaRPr lang="en-US" sz="3600" dirty="0"/>
                    </a:p>
                  </a:txBody>
                  <a:tcP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115037"/>
                  </a:ext>
                </a:extLst>
              </a:tr>
              <a:tr h="5366139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2641319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55472" y="-66560"/>
            <a:ext cx="11414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</a:rPr>
              <a:t>Những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điều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cần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lưu</a:t>
            </a:r>
            <a:r>
              <a:rPr lang="en-US" sz="4000" b="1" dirty="0">
                <a:solidFill>
                  <a:schemeClr val="bg1"/>
                </a:solidFill>
              </a:rPr>
              <a:t> ý </a:t>
            </a:r>
            <a:r>
              <a:rPr lang="en-US" sz="4000" b="1" dirty="0" err="1">
                <a:solidFill>
                  <a:schemeClr val="bg1"/>
                </a:solidFill>
              </a:rPr>
              <a:t>khi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bảo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quản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đồ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dùng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cá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nhân</a:t>
            </a:r>
            <a:r>
              <a:rPr lang="en-US" sz="4000" b="1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0628" y="1801930"/>
            <a:ext cx="3019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Quần</a:t>
            </a:r>
            <a:r>
              <a:rPr lang="en-US" sz="2800" dirty="0"/>
              <a:t> </a:t>
            </a:r>
            <a:r>
              <a:rPr lang="en-US" sz="2800" dirty="0" err="1"/>
              <a:t>áo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2992454" y="1617475"/>
            <a:ext cx="50405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</a:t>
            </a:r>
            <a:r>
              <a:rPr lang="en-US" sz="2800" dirty="0" err="1"/>
              <a:t>Giữ</a:t>
            </a:r>
            <a:r>
              <a:rPr lang="en-US" sz="2800" dirty="0"/>
              <a:t> </a:t>
            </a:r>
            <a:r>
              <a:rPr lang="en-US" sz="2800" dirty="0" err="1"/>
              <a:t>gìn</a:t>
            </a:r>
            <a:r>
              <a:rPr lang="en-US" sz="2800" dirty="0"/>
              <a:t> </a:t>
            </a:r>
            <a:r>
              <a:rPr lang="en-US" sz="2800" dirty="0" err="1"/>
              <a:t>quần</a:t>
            </a:r>
            <a:r>
              <a:rPr lang="en-US" sz="2800" dirty="0"/>
              <a:t> </a:t>
            </a:r>
            <a:r>
              <a:rPr lang="en-US" sz="2800" dirty="0" err="1"/>
              <a:t>áo</a:t>
            </a:r>
            <a:r>
              <a:rPr lang="en-US" sz="2800" dirty="0"/>
              <a:t> </a:t>
            </a:r>
            <a:r>
              <a:rPr lang="en-US" sz="2800" dirty="0" err="1"/>
              <a:t>sạch</a:t>
            </a:r>
            <a:r>
              <a:rPr lang="en-US" sz="2800" dirty="0"/>
              <a:t> </a:t>
            </a:r>
            <a:r>
              <a:rPr lang="en-US" sz="2800" dirty="0" err="1"/>
              <a:t>đẹp</a:t>
            </a:r>
            <a:r>
              <a:rPr lang="en-US" sz="2800" dirty="0"/>
              <a:t>, </a:t>
            </a:r>
            <a:r>
              <a:rPr lang="en-US" sz="2800" dirty="0" err="1"/>
              <a:t>phẳng</a:t>
            </a:r>
            <a:r>
              <a:rPr lang="en-US" sz="2800" dirty="0"/>
              <a:t> </a:t>
            </a:r>
            <a:r>
              <a:rPr lang="en-US" sz="2800" dirty="0" err="1"/>
              <a:t>phiu</a:t>
            </a:r>
            <a:r>
              <a:rPr lang="en-US" sz="2800" dirty="0"/>
              <a:t>, </a:t>
            </a:r>
            <a:r>
              <a:rPr lang="en-US" sz="2800" dirty="0" err="1"/>
              <a:t>thơm</a:t>
            </a:r>
            <a:r>
              <a:rPr lang="en-US" sz="2800" dirty="0"/>
              <a:t> </a:t>
            </a:r>
            <a:r>
              <a:rPr lang="en-US" sz="2800" dirty="0" err="1"/>
              <a:t>tho</a:t>
            </a:r>
            <a:r>
              <a:rPr lang="en-US" sz="2800" dirty="0"/>
              <a:t>, </a:t>
            </a:r>
            <a:r>
              <a:rPr lang="en-US" sz="2800" dirty="0" err="1"/>
              <a:t>sắp</a:t>
            </a:r>
            <a:r>
              <a:rPr lang="en-US" sz="2800" dirty="0"/>
              <a:t> </a:t>
            </a:r>
            <a:r>
              <a:rPr lang="en-US" sz="2800" dirty="0" err="1"/>
              <a:t>xếp</a:t>
            </a:r>
            <a:r>
              <a:rPr lang="en-US" sz="2800" dirty="0"/>
              <a:t> </a:t>
            </a:r>
            <a:r>
              <a:rPr lang="en-US" sz="2800" dirty="0" err="1"/>
              <a:t>quần</a:t>
            </a:r>
            <a:r>
              <a:rPr lang="en-US" sz="2800" dirty="0"/>
              <a:t> </a:t>
            </a:r>
            <a:r>
              <a:rPr lang="en-US" sz="2800" dirty="0" err="1"/>
              <a:t>áo</a:t>
            </a:r>
            <a:r>
              <a:rPr lang="en-US" sz="2800" dirty="0"/>
              <a:t> </a:t>
            </a:r>
            <a:r>
              <a:rPr lang="en-US" sz="2800" dirty="0" err="1"/>
              <a:t>đúng</a:t>
            </a:r>
            <a:r>
              <a:rPr lang="en-US" sz="2800" dirty="0"/>
              <a:t> </a:t>
            </a:r>
            <a:r>
              <a:rPr lang="en-US" sz="2800" dirty="0" err="1"/>
              <a:t>vị</a:t>
            </a:r>
            <a:r>
              <a:rPr lang="en-US" sz="2800" dirty="0"/>
              <a:t> </a:t>
            </a:r>
            <a:r>
              <a:rPr lang="en-US" sz="2800" dirty="0" err="1"/>
              <a:t>trí</a:t>
            </a:r>
            <a:r>
              <a:rPr lang="en-US" sz="2800" dirty="0"/>
              <a:t> </a:t>
            </a:r>
            <a:r>
              <a:rPr lang="en-US" sz="2800" dirty="0" err="1"/>
              <a:t>quy</a:t>
            </a:r>
            <a:r>
              <a:rPr lang="en-US" sz="2800" dirty="0"/>
              <a:t> </a:t>
            </a:r>
            <a:r>
              <a:rPr lang="en-US" sz="2800" dirty="0" err="1"/>
              <a:t>định</a:t>
            </a:r>
            <a:r>
              <a:rPr lang="en-US" sz="2800" dirty="0"/>
              <a:t>.</a:t>
            </a:r>
          </a:p>
          <a:p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8186598" y="1429811"/>
            <a:ext cx="39568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quần</a:t>
            </a:r>
            <a:r>
              <a:rPr lang="en-US" sz="2800" dirty="0"/>
              <a:t> </a:t>
            </a:r>
            <a:r>
              <a:rPr lang="en-US" sz="2800" dirty="0" err="1"/>
              <a:t>áo</a:t>
            </a:r>
            <a:r>
              <a:rPr lang="en-US" sz="2800" dirty="0"/>
              <a:t> </a:t>
            </a:r>
            <a:r>
              <a:rPr lang="en-US" sz="2800" dirty="0" err="1"/>
              <a:t>nhàu</a:t>
            </a:r>
            <a:r>
              <a:rPr lang="en-US" sz="2800" dirty="0"/>
              <a:t> </a:t>
            </a:r>
            <a:r>
              <a:rPr lang="en-US" sz="2800" dirty="0" err="1"/>
              <a:t>nát</a:t>
            </a:r>
            <a:r>
              <a:rPr lang="en-US" sz="2800" dirty="0"/>
              <a:t>, </a:t>
            </a:r>
            <a:r>
              <a:rPr lang="en-US" sz="2800" dirty="0" err="1"/>
              <a:t>bẩn</a:t>
            </a:r>
            <a:r>
              <a:rPr lang="en-US" sz="2800" dirty="0"/>
              <a:t>, </a:t>
            </a:r>
            <a:r>
              <a:rPr lang="en-US" sz="2800" dirty="0" err="1"/>
              <a:t>xếp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đúng</a:t>
            </a:r>
            <a:r>
              <a:rPr lang="en-US" sz="2800" dirty="0"/>
              <a:t> </a:t>
            </a:r>
            <a:r>
              <a:rPr lang="en-US" sz="2800" dirty="0" err="1"/>
              <a:t>vị</a:t>
            </a:r>
            <a:r>
              <a:rPr lang="en-US" sz="2800" dirty="0"/>
              <a:t> </a:t>
            </a:r>
            <a:r>
              <a:rPr lang="en-US" sz="2800" dirty="0" err="1"/>
              <a:t>trí</a:t>
            </a:r>
            <a:r>
              <a:rPr lang="en-US" sz="2800" dirty="0"/>
              <a:t>.</a:t>
            </a:r>
          </a:p>
          <a:p>
            <a:endParaRPr lang="en-US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81" y="2851121"/>
            <a:ext cx="2863488" cy="16107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623" y="3241336"/>
            <a:ext cx="4910575" cy="3204310"/>
          </a:xfrm>
          <a:prstGeom prst="rect">
            <a:avLst/>
          </a:prstGeom>
        </p:spPr>
      </p:pic>
      <p:pic>
        <p:nvPicPr>
          <p:cNvPr id="6" name="Picture 2" descr="dấu tích - Google Tìm kiếm | Hình, Iphone, Hình ản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444" b="89778" l="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526" y="2789280"/>
            <a:ext cx="904113" cy="90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Organized Closet Clipart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46" r="48845" b="16656"/>
          <a:stretch/>
        </p:blipFill>
        <p:spPr bwMode="auto">
          <a:xfrm>
            <a:off x="8237914" y="3054798"/>
            <a:ext cx="3643291" cy="339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63635" y="2659545"/>
            <a:ext cx="1062979" cy="75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3989932" y="936260"/>
            <a:ext cx="3892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Hoạt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động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2:</a:t>
            </a:r>
            <a:endParaRPr lang="zh-CN" altLang="en-US" sz="5400" b="1" dirty="0">
              <a:solidFill>
                <a:srgbClr val="002060"/>
              </a:solidFill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76804" y="2133895"/>
            <a:ext cx="812190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Tìm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hiểu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ý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nghĩa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của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việc</a:t>
            </a:r>
            <a:endParaRPr lang="en-US" altLang="zh-CN" sz="5400" b="1" dirty="0">
              <a:solidFill>
                <a:srgbClr val="002060"/>
              </a:solidFill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bảo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quản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đồ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dùng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cá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nhân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endParaRPr lang="zh-CN" altLang="en-US" sz="5400" b="1" dirty="0">
              <a:solidFill>
                <a:srgbClr val="002060"/>
              </a:solidFill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pic>
        <p:nvPicPr>
          <p:cNvPr id="6" name="图片 3">
            <a:extLst>
              <a:ext uri="{FF2B5EF4-FFF2-40B4-BE49-F238E27FC236}">
                <a16:creationId xmlns:a16="http://schemas.microsoft.com/office/drawing/2014/main" id="{46C044DE-CD12-5C48-8ECD-3EF9526B8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4058" y="3948000"/>
            <a:ext cx="6783379" cy="2910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FD0831-C373-48A0-9903-FFE68E742777}"/>
              </a:ext>
            </a:extLst>
          </p:cNvPr>
          <p:cNvSpPr/>
          <p:nvPr/>
        </p:nvSpPr>
        <p:spPr>
          <a:xfrm>
            <a:off x="10687914" y="0"/>
            <a:ext cx="1504086" cy="1499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7390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25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274658" y="175153"/>
            <a:ext cx="11516139" cy="6238238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Cloud 6"/>
          <p:cNvSpPr/>
          <p:nvPr/>
        </p:nvSpPr>
        <p:spPr>
          <a:xfrm rot="869569">
            <a:off x="5727561" y="326639"/>
            <a:ext cx="5866572" cy="5143906"/>
          </a:xfrm>
          <a:prstGeom prst="cloud">
            <a:avLst/>
          </a:prstGeom>
          <a:solidFill>
            <a:schemeClr val="bg1"/>
          </a:solidFill>
          <a:ln w="381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" name="Picture 2" descr="20210409091901_wm_shs-dao-duc-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29" t="66410" r="11653" b="17571"/>
          <a:stretch/>
        </p:blipFill>
        <p:spPr bwMode="auto">
          <a:xfrm>
            <a:off x="6253877" y="1644794"/>
            <a:ext cx="4961754" cy="248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4982" y="1855672"/>
            <a:ext cx="52254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Mỗi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lần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viết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bài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xong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Linh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đều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đóng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nắp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bút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cẩn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thận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để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vào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hộp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. Mai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thường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không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làm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thế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nên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mỗi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khi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bút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rơi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ngòi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hay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bị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i="1" dirty="0" err="1">
                <a:solidFill>
                  <a:schemeClr val="accent6">
                    <a:lumMod val="50000"/>
                  </a:schemeClr>
                </a:solidFill>
              </a:rPr>
              <a:t>hỏng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1273" y="588245"/>
            <a:ext cx="59123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err="1">
                <a:solidFill>
                  <a:srgbClr val="FF000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Đọc</a:t>
            </a:r>
            <a:r>
              <a:rPr lang="en-US" altLang="zh-CN" sz="3200" b="1" dirty="0">
                <a:solidFill>
                  <a:srgbClr val="FF000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tình</a:t>
            </a:r>
            <a:r>
              <a:rPr lang="en-US" altLang="zh-CN" sz="3200" b="1" dirty="0">
                <a:solidFill>
                  <a:srgbClr val="FF000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huống</a:t>
            </a:r>
            <a:r>
              <a:rPr lang="en-US" altLang="zh-CN" sz="3200" b="1" dirty="0">
                <a:solidFill>
                  <a:srgbClr val="FF000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FF000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trả</a:t>
            </a:r>
            <a:r>
              <a:rPr lang="en-US" altLang="zh-CN" sz="3200" b="1" dirty="0">
                <a:solidFill>
                  <a:srgbClr val="FF000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lời</a:t>
            </a:r>
            <a:r>
              <a:rPr lang="en-US" altLang="zh-CN" sz="3200" b="1" dirty="0">
                <a:solidFill>
                  <a:srgbClr val="FF000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câu</a:t>
            </a:r>
            <a:r>
              <a:rPr lang="en-US" altLang="zh-CN" sz="3200" b="1" dirty="0">
                <a:solidFill>
                  <a:srgbClr val="FF000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hỏi</a:t>
            </a:r>
            <a:r>
              <a:rPr lang="en-US" altLang="zh-CN" sz="2400" b="1" dirty="0">
                <a:solidFill>
                  <a:srgbClr val="FF000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:</a:t>
            </a:r>
            <a:endParaRPr lang="zh-CN" altLang="en-US" sz="3200" b="1" dirty="0">
              <a:solidFill>
                <a:srgbClr val="FF0000"/>
              </a:solidFill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4982" y="5848965"/>
            <a:ext cx="9924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Điều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gì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đã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xảy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ra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khi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Mai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không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biết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bảo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quản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bút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?</a:t>
            </a:r>
            <a:endParaRPr lang="zh-CN" altLang="en-US" sz="4000" b="1" dirty="0">
              <a:solidFill>
                <a:schemeClr val="accent6">
                  <a:lumMod val="50000"/>
                </a:schemeClr>
              </a:solidFill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4983" y="5390925"/>
            <a:ext cx="11385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Nhận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xét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cách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bảo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quản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đồ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dùng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học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tập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của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bạn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Linh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bạn</a:t>
            </a:r>
            <a:r>
              <a:rPr lang="en-US" altLang="zh-CN" sz="32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Mai.</a:t>
            </a:r>
            <a:endParaRPr lang="zh-CN" altLang="en-US" sz="4000" b="1" dirty="0">
              <a:solidFill>
                <a:schemeClr val="accent6">
                  <a:lumMod val="50000"/>
                </a:schemeClr>
              </a:solidFill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7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7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7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  <p:bldP spid="12" grpId="0"/>
      <p:bldP spid="13" grpId="0"/>
      <p:bldP spid="9" grpId="0"/>
      <p:bldP spid="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51" t="16074" r="11519" b="15079"/>
          <a:stretch/>
        </p:blipFill>
        <p:spPr>
          <a:xfrm>
            <a:off x="6909189" y="1243791"/>
            <a:ext cx="4981673" cy="47418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03589" y="2683749"/>
            <a:ext cx="37989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Theo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em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,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việc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bảo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quản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đồ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dùng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cá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nhân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có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ích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lợi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gì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2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7" t="15000" r="30666" b="14667"/>
          <a:stretch/>
        </p:blipFill>
        <p:spPr>
          <a:xfrm flipH="1">
            <a:off x="597201" y="402805"/>
            <a:ext cx="5799716" cy="599607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1274579">
            <a:off x="2140234" y="3769118"/>
            <a:ext cx="17241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317087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1" b="9667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885" y="-209991"/>
            <a:ext cx="9509942" cy="67235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77472" y="365125"/>
            <a:ext cx="52083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</a:t>
            </a:r>
            <a:r>
              <a:rPr lang="en-US" sz="28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Lợi</a:t>
            </a:r>
            <a:r>
              <a:rPr lang="en-US" sz="28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ích</a:t>
            </a:r>
            <a:r>
              <a:rPr lang="en-US" sz="28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28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bảo</a:t>
            </a:r>
            <a:r>
              <a:rPr lang="en-US" sz="28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quản</a:t>
            </a:r>
            <a:r>
              <a:rPr lang="en-US" sz="28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8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28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sz="28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28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luôn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sạch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bền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bền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lâu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kiệm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tiền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sức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bố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Rèn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nắp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gọn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gàng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trách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nhiệm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bảo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quản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46C044DE-CD12-5C48-8ECD-3EF9526B8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6330" y="4453689"/>
            <a:ext cx="5595394" cy="240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0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-166626" y="4119623"/>
            <a:ext cx="11516139" cy="6238238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8" name="图片 16">
            <a:extLst>
              <a:ext uri="{FF2B5EF4-FFF2-40B4-BE49-F238E27FC236}">
                <a16:creationId xmlns:a16="http://schemas.microsoft.com/office/drawing/2014/main" id="{71BF42F8-AA6E-4E13-8559-168DF656C8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439" y="-40238"/>
            <a:ext cx="12295157" cy="689823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1365" y="125506"/>
            <a:ext cx="11780437" cy="6508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图片 6">
            <a:extLst>
              <a:ext uri="{FF2B5EF4-FFF2-40B4-BE49-F238E27FC236}">
                <a16:creationId xmlns:a16="http://schemas.microsoft.com/office/drawing/2014/main" id="{6C4775E0-1419-AD4D-B83C-DF6318BE184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1949" y="264751"/>
            <a:ext cx="4536956" cy="4536956"/>
          </a:xfrm>
          <a:prstGeom prst="rect">
            <a:avLst/>
          </a:prstGeom>
        </p:spPr>
      </p:pic>
      <p:pic>
        <p:nvPicPr>
          <p:cNvPr id="15" name="图片 10">
            <a:extLst>
              <a:ext uri="{FF2B5EF4-FFF2-40B4-BE49-F238E27FC236}">
                <a16:creationId xmlns:a16="http://schemas.microsoft.com/office/drawing/2014/main" id="{F0B60438-6AF9-8942-9D54-9E4E3D93AF1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566"/>
          <a:stretch/>
        </p:blipFill>
        <p:spPr>
          <a:xfrm>
            <a:off x="-488542" y="3764308"/>
            <a:ext cx="3815164" cy="3259436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10558" y="1544459"/>
            <a:ext cx="7551391" cy="3117516"/>
          </a:xfrm>
          <a:prstGeom prst="round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u="sng" dirty="0" err="1">
                <a:solidFill>
                  <a:schemeClr val="tx1"/>
                </a:solidFill>
              </a:rPr>
              <a:t>Luật</a:t>
            </a:r>
            <a:r>
              <a:rPr lang="en-US" sz="2800" b="1" u="sng" dirty="0">
                <a:solidFill>
                  <a:schemeClr val="tx1"/>
                </a:solidFill>
              </a:rPr>
              <a:t> </a:t>
            </a:r>
            <a:r>
              <a:rPr lang="en-US" sz="2800" b="1" u="sng" dirty="0" err="1">
                <a:solidFill>
                  <a:schemeClr val="tx1"/>
                </a:solidFill>
              </a:rPr>
              <a:t>chơi</a:t>
            </a:r>
            <a:r>
              <a:rPr lang="en-US" sz="2800" b="1" u="sng" dirty="0">
                <a:solidFill>
                  <a:schemeClr val="tx1"/>
                </a:solidFill>
              </a:rPr>
              <a:t>: </a:t>
            </a:r>
            <a:r>
              <a:rPr lang="en-US" sz="2800" dirty="0" err="1">
                <a:solidFill>
                  <a:schemeClr val="tx1"/>
                </a:solidFill>
              </a:rPr>
              <a:t>Chọn</a:t>
            </a:r>
            <a:r>
              <a:rPr lang="en-US" sz="2800" dirty="0">
                <a:solidFill>
                  <a:schemeClr val="tx1"/>
                </a:solidFill>
              </a:rPr>
              <a:t> 2 </a:t>
            </a:r>
            <a:r>
              <a:rPr lang="en-US" sz="2800" dirty="0" err="1">
                <a:solidFill>
                  <a:schemeClr val="tx1"/>
                </a:solidFill>
              </a:rPr>
              <a:t>đội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chơi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mỗi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đội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có</a:t>
            </a:r>
            <a:r>
              <a:rPr lang="en-US" sz="2800" dirty="0">
                <a:solidFill>
                  <a:schemeClr val="tx1"/>
                </a:solidFill>
              </a:rPr>
              <a:t> 5 </a:t>
            </a:r>
            <a:r>
              <a:rPr lang="en-US" sz="2800" dirty="0" err="1">
                <a:solidFill>
                  <a:schemeClr val="tx1"/>
                </a:solidFill>
              </a:rPr>
              <a:t>thành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viên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có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nhiệm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vụ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ghi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nhớ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tất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cả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đồ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dùng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nhân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hiện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ra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trên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màn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hình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trong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vòng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một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phút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en-US" sz="2800" dirty="0" err="1">
                <a:solidFill>
                  <a:schemeClr val="tx1"/>
                </a:solidFill>
              </a:rPr>
              <a:t>Sau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đó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lần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lượt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ghi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thật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nhanh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tên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đồ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vật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đó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en-US" sz="2800" dirty="0" err="1">
                <a:solidFill>
                  <a:schemeClr val="tx1"/>
                </a:solidFill>
              </a:rPr>
              <a:t>Hết</a:t>
            </a:r>
            <a:r>
              <a:rPr lang="en-US" sz="2800" dirty="0">
                <a:solidFill>
                  <a:schemeClr val="tx1"/>
                </a:solidFill>
              </a:rPr>
              <a:t> 2’ </a:t>
            </a:r>
            <a:r>
              <a:rPr lang="en-US" sz="2800" dirty="0" err="1">
                <a:solidFill>
                  <a:schemeClr val="tx1"/>
                </a:solidFill>
              </a:rPr>
              <a:t>đội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nào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ghi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được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nhiều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đồ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vật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đúng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hơn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là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đội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chiến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thắng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43" y="287142"/>
            <a:ext cx="10058400" cy="127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0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274359-CBCD-4325-A1B6-C00123EB7E54}"/>
              </a:ext>
            </a:extLst>
          </p:cNvPr>
          <p:cNvSpPr txBox="1"/>
          <p:nvPr/>
        </p:nvSpPr>
        <p:spPr>
          <a:xfrm>
            <a:off x="4038600" y="1457325"/>
            <a:ext cx="38290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Tiết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0D4602-8A80-4E78-999A-D825308F3141}"/>
              </a:ext>
            </a:extLst>
          </p:cNvPr>
          <p:cNvSpPr/>
          <p:nvPr/>
        </p:nvSpPr>
        <p:spPr>
          <a:xfrm>
            <a:off x="10687914" y="0"/>
            <a:ext cx="1504086" cy="1499016"/>
          </a:xfrm>
          <a:prstGeom prst="rect">
            <a:avLst/>
          </a:prstGeom>
          <a:solidFill>
            <a:srgbClr val="DF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014419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274658" y="175153"/>
            <a:ext cx="11516139" cy="6238238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Cloud 6"/>
          <p:cNvSpPr/>
          <p:nvPr/>
        </p:nvSpPr>
        <p:spPr>
          <a:xfrm>
            <a:off x="1707776" y="1344706"/>
            <a:ext cx="8888506" cy="6271413"/>
          </a:xfrm>
          <a:prstGeom prst="cloud">
            <a:avLst/>
          </a:prstGeom>
          <a:solidFill>
            <a:schemeClr val="bg1"/>
          </a:solidFill>
          <a:ln w="381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6C044DE-CD12-5C48-8ECD-3EF9526B8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058" y="3948000"/>
            <a:ext cx="6783379" cy="291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62247" y="2832607"/>
            <a:ext cx="44142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0" b="1" dirty="0">
                <a:solidFill>
                  <a:srgbClr val="000099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3. LUYỆN TẬP</a:t>
            </a:r>
            <a:endParaRPr lang="zh-CN" altLang="en-US" sz="6000" b="1" dirty="0">
              <a:solidFill>
                <a:srgbClr val="000099"/>
              </a:solidFill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id="{A4744035-F3E8-2B49-9C67-022D9003CF0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92" y="-269456"/>
            <a:ext cx="3200400" cy="3200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456" b="32158"/>
          <a:stretch/>
        </p:blipFill>
        <p:spPr>
          <a:xfrm>
            <a:off x="2866529" y="2569613"/>
            <a:ext cx="1356578" cy="116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18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48148E-6 L 0.15481 0.04005 C 0.18698 0.04908 0.23528 0.05394 0.2862 0.05394 C 0.34388 0.05394 0.3901 0.04908 0.42226 0.04005 L 0.57721 -1.48148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54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 descr="Phim Hoạt Hình BỐ ĐẦU NHỎ CON ĐẦU TO - Tập 165 | Hoạt Hình Hài Hước Nhất - 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18" b="2292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xplosion 2 4"/>
          <p:cNvSpPr/>
          <p:nvPr/>
        </p:nvSpPr>
        <p:spPr>
          <a:xfrm rot="1451284">
            <a:off x="8491117" y="-301766"/>
            <a:ext cx="3776382" cy="3536576"/>
          </a:xfrm>
          <a:prstGeom prst="irregularSeal2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64590" y="681692"/>
            <a:ext cx="24294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Hai </a:t>
            </a:r>
            <a:r>
              <a:rPr lang="en-US" sz="3200" b="1" dirty="0" err="1"/>
              <a:t>bố</a:t>
            </a:r>
            <a:r>
              <a:rPr lang="en-US" sz="3200" b="1" dirty="0"/>
              <a:t> con </a:t>
            </a:r>
            <a:r>
              <a:rPr lang="en-US" sz="3200" b="1" dirty="0" err="1"/>
              <a:t>đã</a:t>
            </a:r>
            <a:r>
              <a:rPr lang="en-US" sz="3200" b="1" dirty="0"/>
              <a:t> </a:t>
            </a:r>
            <a:r>
              <a:rPr lang="en-US" sz="3200" b="1" dirty="0" err="1"/>
              <a:t>dọn</a:t>
            </a:r>
            <a:r>
              <a:rPr lang="en-US" sz="3200" b="1" dirty="0"/>
              <a:t> </a:t>
            </a:r>
            <a:r>
              <a:rPr lang="en-US" sz="3200" b="1" dirty="0" err="1"/>
              <a:t>nhà</a:t>
            </a:r>
            <a:r>
              <a:rPr lang="en-US" sz="3200" b="1" dirty="0"/>
              <a:t> </a:t>
            </a:r>
            <a:r>
              <a:rPr lang="en-US" sz="3200" b="1" dirty="0" err="1"/>
              <a:t>chưa</a:t>
            </a:r>
            <a:r>
              <a:rPr lang="en-US" sz="3200" b="1" dirty="0"/>
              <a:t> </a:t>
            </a:r>
            <a:r>
              <a:rPr lang="en-US" sz="3200" b="1" dirty="0" err="1"/>
              <a:t>đấy</a:t>
            </a:r>
            <a:r>
              <a:rPr lang="en-US" sz="3200" b="1" dirty="0"/>
              <a:t>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598895" y="165240"/>
            <a:ext cx="3608294" cy="1725332"/>
            <a:chOff x="4598895" y="165240"/>
            <a:chExt cx="3608294" cy="1725332"/>
          </a:xfrm>
        </p:grpSpPr>
        <p:sp>
          <p:nvSpPr>
            <p:cNvPr id="7" name="Cloud Callout 6"/>
            <p:cNvSpPr/>
            <p:nvPr/>
          </p:nvSpPr>
          <p:spPr>
            <a:xfrm flipH="1">
              <a:off x="4598895" y="165240"/>
              <a:ext cx="3608294" cy="1725332"/>
            </a:xfrm>
            <a:prstGeom prst="cloudCallou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901454" y="411430"/>
              <a:ext cx="33057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/>
                <a:t>Thôi</a:t>
              </a:r>
              <a:r>
                <a:rPr lang="en-US" sz="2800" b="1" dirty="0"/>
                <a:t> </a:t>
              </a:r>
              <a:r>
                <a:rPr lang="en-US" sz="2800" b="1" dirty="0" err="1"/>
                <a:t>chết</a:t>
              </a:r>
              <a:r>
                <a:rPr lang="en-US" sz="2800" b="1" dirty="0"/>
                <a:t> </a:t>
              </a:r>
              <a:r>
                <a:rPr lang="en-US" sz="2800" b="1" dirty="0" err="1"/>
                <a:t>rồi</a:t>
              </a:r>
              <a:r>
                <a:rPr lang="en-US" sz="2800" b="1" dirty="0"/>
                <a:t>, </a:t>
              </a:r>
              <a:r>
                <a:rPr lang="en-US" sz="2800" b="1" dirty="0" err="1"/>
                <a:t>bố</a:t>
              </a:r>
              <a:r>
                <a:rPr lang="en-US" sz="2800" b="1" dirty="0"/>
                <a:t> </a:t>
              </a:r>
              <a:r>
                <a:rPr lang="en-US" sz="2800" b="1" dirty="0" err="1"/>
                <a:t>ơi</a:t>
              </a:r>
              <a:r>
                <a:rPr lang="en-US" sz="2800" b="1" dirty="0"/>
                <a:t> </a:t>
              </a:r>
              <a:r>
                <a:rPr lang="en-US" sz="2800" b="1" dirty="0" err="1"/>
                <a:t>làm</a:t>
              </a:r>
              <a:r>
                <a:rPr lang="en-US" sz="2800" b="1" dirty="0"/>
                <a:t> </a:t>
              </a:r>
              <a:r>
                <a:rPr lang="en-US" sz="2800" b="1" dirty="0" err="1"/>
                <a:t>thế</a:t>
              </a:r>
              <a:r>
                <a:rPr lang="en-US" sz="2800" b="1" dirty="0"/>
                <a:t> </a:t>
              </a:r>
              <a:r>
                <a:rPr lang="en-US" sz="2800" b="1" dirty="0" err="1"/>
                <a:t>nào</a:t>
              </a:r>
              <a:r>
                <a:rPr lang="en-US" sz="2800" b="1" dirty="0"/>
                <a:t> </a:t>
              </a:r>
              <a:r>
                <a:rPr lang="en-US" sz="2800" b="1" dirty="0" err="1"/>
                <a:t>bây</a:t>
              </a:r>
              <a:r>
                <a:rPr lang="en-US" sz="2800" b="1" dirty="0"/>
                <a:t> </a:t>
              </a:r>
              <a:r>
                <a:rPr lang="en-US" sz="2800" b="1" dirty="0" err="1"/>
                <a:t>giờ</a:t>
              </a:r>
              <a:r>
                <a:rPr lang="en-US" sz="2800" b="1" dirty="0"/>
                <a:t>?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0" y="63127"/>
            <a:ext cx="2595281" cy="1559825"/>
            <a:chOff x="4598895" y="165240"/>
            <a:chExt cx="3608294" cy="1725332"/>
          </a:xfrm>
        </p:grpSpPr>
        <p:sp>
          <p:nvSpPr>
            <p:cNvPr id="13" name="Cloud Callout 12"/>
            <p:cNvSpPr/>
            <p:nvPr/>
          </p:nvSpPr>
          <p:spPr>
            <a:xfrm flipH="1">
              <a:off x="4598895" y="165240"/>
              <a:ext cx="3608294" cy="1725332"/>
            </a:xfrm>
            <a:prstGeom prst="cloudCallou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901454" y="411430"/>
              <a:ext cx="33057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/>
                <a:t>Ôi</a:t>
              </a:r>
              <a:r>
                <a:rPr lang="en-US" sz="2800" b="1" dirty="0"/>
                <a:t>, </a:t>
              </a:r>
              <a:r>
                <a:rPr lang="en-US" sz="2800" b="1" dirty="0" err="1"/>
                <a:t>mẹ</a:t>
              </a:r>
              <a:r>
                <a:rPr lang="en-US" sz="2800" b="1" dirty="0"/>
                <a:t> </a:t>
              </a:r>
              <a:r>
                <a:rPr lang="en-US" sz="2800" b="1" dirty="0" err="1"/>
                <a:t>về</a:t>
              </a:r>
              <a:r>
                <a:rPr lang="en-US" sz="2800" b="1" dirty="0"/>
                <a:t> </a:t>
              </a:r>
              <a:r>
                <a:rPr lang="en-US" sz="2800" b="1" dirty="0" err="1"/>
                <a:t>rồi</a:t>
              </a:r>
              <a:r>
                <a:rPr lang="en-US" sz="2800" b="1" dirty="0"/>
                <a:t> con </a:t>
              </a:r>
              <a:r>
                <a:rPr lang="en-US" sz="2800" b="1" dirty="0" err="1"/>
                <a:t>Đầu</a:t>
              </a:r>
              <a:r>
                <a:rPr lang="en-US" sz="2800" b="1" dirty="0"/>
                <a:t> To </a:t>
              </a:r>
              <a:r>
                <a:rPr lang="en-US" sz="2800" b="1" dirty="0" err="1"/>
                <a:t>ơi</a:t>
              </a:r>
              <a:r>
                <a:rPr lang="en-US" sz="2800" b="1" dirty="0"/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99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eenager bedroom cartoon of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" t="9319" r="137" b="19517"/>
          <a:stretch/>
        </p:blipFill>
        <p:spPr bwMode="auto">
          <a:xfrm>
            <a:off x="0" y="-95332"/>
            <a:ext cx="12354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t="13215" r="74683" b="60000"/>
          <a:stretch/>
        </p:blipFill>
        <p:spPr>
          <a:xfrm>
            <a:off x="5722814" y="3631635"/>
            <a:ext cx="1310646" cy="979714"/>
          </a:xfrm>
        </p:spPr>
      </p:pic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98" t="-714" r="40873" b="65714"/>
          <a:stretch/>
        </p:blipFill>
        <p:spPr>
          <a:xfrm rot="2251715">
            <a:off x="3500241" y="5592778"/>
            <a:ext cx="1175658" cy="1280159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8" b="52500"/>
          <a:stretch/>
        </p:blipFill>
        <p:spPr>
          <a:xfrm rot="1557146">
            <a:off x="6595636" y="5514839"/>
            <a:ext cx="1918318" cy="1436036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3" t="47857" r="2381" b="7500"/>
          <a:stretch/>
        </p:blipFill>
        <p:spPr>
          <a:xfrm>
            <a:off x="0" y="5886263"/>
            <a:ext cx="1404482" cy="971737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9" t="35179" r="51190" b="35892"/>
          <a:stretch/>
        </p:blipFill>
        <p:spPr>
          <a:xfrm>
            <a:off x="1567332" y="5667857"/>
            <a:ext cx="1697914" cy="1250281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9" t="63929" r="54207" b="714"/>
          <a:stretch/>
        </p:blipFill>
        <p:spPr>
          <a:xfrm>
            <a:off x="5249041" y="6118879"/>
            <a:ext cx="1721684" cy="859398"/>
          </a:xfrm>
          <a:prstGeom prst="rect">
            <a:avLst/>
          </a:prstGeom>
        </p:spPr>
      </p:pic>
      <p:pic>
        <p:nvPicPr>
          <p:cNvPr id="11" name="Picture 2" descr="Bố Đầu Nhỏ Con Đầu To - Tập 30 | Phim Hoạt Hình Vui Nhộn 2018 - YouTub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56" b="100000" l="32969" r="932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428" r="16216"/>
          <a:stretch/>
        </p:blipFill>
        <p:spPr bwMode="auto">
          <a:xfrm>
            <a:off x="8731453" y="3944783"/>
            <a:ext cx="2609541" cy="291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7880967" y="2359330"/>
            <a:ext cx="3608294" cy="1725332"/>
            <a:chOff x="4598895" y="165240"/>
            <a:chExt cx="3608294" cy="1725332"/>
          </a:xfrm>
        </p:grpSpPr>
        <p:sp>
          <p:nvSpPr>
            <p:cNvPr id="13" name="Cloud Callout 12"/>
            <p:cNvSpPr/>
            <p:nvPr/>
          </p:nvSpPr>
          <p:spPr>
            <a:xfrm flipH="1">
              <a:off x="4598895" y="165240"/>
              <a:ext cx="3608294" cy="1725332"/>
            </a:xfrm>
            <a:prstGeom prst="cloudCallou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778465" y="460239"/>
              <a:ext cx="33057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/>
                <a:t>Phòng</a:t>
              </a:r>
              <a:r>
                <a:rPr lang="en-US" sz="2800" b="1" dirty="0"/>
                <a:t> </a:t>
              </a:r>
              <a:r>
                <a:rPr lang="en-US" sz="2800" b="1" dirty="0" err="1"/>
                <a:t>mình</a:t>
              </a:r>
              <a:r>
                <a:rPr lang="en-US" sz="2800" b="1" dirty="0"/>
                <a:t> </a:t>
              </a:r>
              <a:r>
                <a:rPr lang="en-US" sz="2800" b="1" dirty="0" err="1"/>
                <a:t>bừa</a:t>
              </a:r>
              <a:r>
                <a:rPr lang="en-US" sz="2800" b="1" dirty="0"/>
                <a:t> </a:t>
              </a:r>
              <a:r>
                <a:rPr lang="en-US" sz="2800" b="1" dirty="0" err="1"/>
                <a:t>bộn</a:t>
              </a:r>
              <a:r>
                <a:rPr lang="en-US" sz="2800" b="1" dirty="0"/>
                <a:t> </a:t>
              </a:r>
              <a:r>
                <a:rPr lang="en-US" sz="2800" b="1" dirty="0" err="1"/>
                <a:t>thế</a:t>
              </a:r>
              <a:r>
                <a:rPr lang="en-US" sz="2800" b="1" dirty="0"/>
                <a:t> </a:t>
              </a:r>
              <a:r>
                <a:rPr lang="en-US" sz="2800" b="1" dirty="0" err="1"/>
                <a:t>này</a:t>
              </a:r>
              <a:r>
                <a:rPr lang="en-US" sz="2800" b="1" dirty="0"/>
                <a:t>, </a:t>
              </a:r>
              <a:r>
                <a:rPr lang="en-US" sz="2800" b="1" dirty="0" err="1"/>
                <a:t>mẹ</a:t>
              </a:r>
              <a:r>
                <a:rPr lang="en-US" sz="2800" b="1" dirty="0"/>
                <a:t> </a:t>
              </a:r>
              <a:r>
                <a:rPr lang="en-US" sz="2800" b="1" dirty="0" err="1"/>
                <a:t>sẽ</a:t>
              </a:r>
              <a:r>
                <a:rPr lang="en-US" sz="2800" b="1" dirty="0"/>
                <a:t> </a:t>
              </a:r>
              <a:r>
                <a:rPr lang="en-US" sz="2800" b="1" dirty="0" err="1"/>
                <a:t>mắng</a:t>
              </a:r>
              <a:r>
                <a:rPr lang="en-US" sz="2800" b="1" dirty="0"/>
                <a:t> </a:t>
              </a:r>
              <a:r>
                <a:rPr lang="en-US" sz="2800" b="1" dirty="0" err="1"/>
                <a:t>mất</a:t>
              </a:r>
              <a:r>
                <a:rPr lang="en-US" sz="2800" b="1" dirty="0"/>
                <a:t>!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886500" y="2374837"/>
            <a:ext cx="3608294" cy="1725332"/>
            <a:chOff x="4598895" y="165240"/>
            <a:chExt cx="3608294" cy="1725332"/>
          </a:xfrm>
        </p:grpSpPr>
        <p:sp>
          <p:nvSpPr>
            <p:cNvPr id="16" name="Cloud Callout 15"/>
            <p:cNvSpPr/>
            <p:nvPr/>
          </p:nvSpPr>
          <p:spPr>
            <a:xfrm flipH="1">
              <a:off x="4598895" y="165240"/>
              <a:ext cx="3608294" cy="1725332"/>
            </a:xfrm>
            <a:prstGeom prst="cloudCallou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901454" y="411430"/>
              <a:ext cx="33057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/>
                <a:t>Các</a:t>
              </a:r>
              <a:r>
                <a:rPr lang="en-US" sz="2800" b="1" dirty="0"/>
                <a:t> </a:t>
              </a:r>
              <a:r>
                <a:rPr lang="en-US" sz="2800" b="1" dirty="0" err="1"/>
                <a:t>bạn</a:t>
              </a:r>
              <a:r>
                <a:rPr lang="en-US" sz="2800" b="1" dirty="0"/>
                <a:t> </a:t>
              </a:r>
              <a:r>
                <a:rPr lang="en-US" sz="2800" b="1" dirty="0" err="1"/>
                <a:t>ơi</a:t>
              </a:r>
              <a:r>
                <a:rPr lang="en-US" sz="2800" b="1" dirty="0"/>
                <a:t>, </a:t>
              </a:r>
            </a:p>
            <a:p>
              <a:pPr algn="ctr"/>
              <a:r>
                <a:rPr lang="en-US" sz="2800" b="1" dirty="0"/>
                <a:t> </a:t>
              </a:r>
              <a:r>
                <a:rPr lang="en-US" sz="2800" b="1" dirty="0" err="1"/>
                <a:t>giúp</a:t>
              </a:r>
              <a:r>
                <a:rPr lang="en-US" sz="2800" b="1" dirty="0"/>
                <a:t> </a:t>
              </a:r>
              <a:r>
                <a:rPr lang="en-US" sz="2800" b="1" dirty="0" err="1"/>
                <a:t>mình</a:t>
              </a:r>
              <a:r>
                <a:rPr lang="en-US" sz="2800" b="1" dirty="0"/>
                <a:t> </a:t>
              </a:r>
              <a:r>
                <a:rPr lang="en-US" sz="2800" b="1" dirty="0" err="1"/>
                <a:t>với</a:t>
              </a:r>
              <a:r>
                <a:rPr lang="en-US" sz="2800" b="1" dirty="0"/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250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eenager bedroom cartoon of Royalty Free Vector Ima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" t="9319" r="137" b="19517"/>
          <a:stretch/>
        </p:blipFill>
        <p:spPr bwMode="auto">
          <a:xfrm>
            <a:off x="-162850" y="0"/>
            <a:ext cx="12354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t="13215" r="74683" b="60000"/>
          <a:stretch/>
        </p:blipFill>
        <p:spPr>
          <a:xfrm>
            <a:off x="5722814" y="3631635"/>
            <a:ext cx="1310646" cy="979714"/>
          </a:xfrm>
        </p:spPr>
      </p:pic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98" t="-714" r="40873" b="65714"/>
          <a:stretch/>
        </p:blipFill>
        <p:spPr>
          <a:xfrm rot="2251715">
            <a:off x="3500241" y="5592778"/>
            <a:ext cx="1175658" cy="1280159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8" b="52500"/>
          <a:stretch/>
        </p:blipFill>
        <p:spPr>
          <a:xfrm rot="1557146">
            <a:off x="6595636" y="5514839"/>
            <a:ext cx="1918318" cy="1436036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3" t="47857" r="2381" b="7500"/>
          <a:stretch/>
        </p:blipFill>
        <p:spPr>
          <a:xfrm>
            <a:off x="0" y="5886263"/>
            <a:ext cx="1404482" cy="971737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9" t="35179" r="51190" b="35892"/>
          <a:stretch/>
        </p:blipFill>
        <p:spPr>
          <a:xfrm>
            <a:off x="1567332" y="5667857"/>
            <a:ext cx="1697914" cy="1250281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9" t="63929" r="54207" b="714"/>
          <a:stretch/>
        </p:blipFill>
        <p:spPr>
          <a:xfrm>
            <a:off x="5249041" y="6118879"/>
            <a:ext cx="1721684" cy="8593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92960" y="94130"/>
            <a:ext cx="128961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00CC"/>
                </a:solidFill>
              </a:rPr>
              <a:t>Trò</a:t>
            </a:r>
            <a:r>
              <a:rPr lang="en-US" sz="3200" b="1" dirty="0">
                <a:solidFill>
                  <a:srgbClr val="0000CC"/>
                </a:solidFill>
              </a:rPr>
              <a:t> </a:t>
            </a:r>
            <a:r>
              <a:rPr lang="en-US" sz="3200" b="1" dirty="0" err="1">
                <a:solidFill>
                  <a:srgbClr val="0000CC"/>
                </a:solidFill>
              </a:rPr>
              <a:t>chơi</a:t>
            </a:r>
            <a:r>
              <a:rPr lang="en-US" sz="3200" b="1" dirty="0">
                <a:solidFill>
                  <a:srgbClr val="0000CC"/>
                </a:solidFill>
              </a:rPr>
              <a:t>:</a:t>
            </a:r>
            <a:r>
              <a:rPr lang="en-US" sz="36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00FF00"/>
                </a:solidFill>
              </a:rPr>
              <a:t> </a:t>
            </a:r>
            <a:r>
              <a:rPr lang="en-US" sz="54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00FF00"/>
                </a:solidFill>
                <a:latin typeface="SVN-Hole Hearted" panose="020B0A06020104020203" pitchFamily="34" charset="0"/>
              </a:rPr>
              <a:t>Dọn</a:t>
            </a:r>
            <a:r>
              <a:rPr lang="en-US" sz="5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00FF00"/>
                </a:solidFill>
                <a:latin typeface="SVN-Hole Hearted" panose="020B0A06020104020203" pitchFamily="34" charset="0"/>
              </a:rPr>
              <a:t> </a:t>
            </a:r>
            <a:r>
              <a:rPr lang="en-US" sz="54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00FF00"/>
                </a:solidFill>
                <a:latin typeface="SVN-Hole Hearted" panose="020B0A06020104020203" pitchFamily="34" charset="0"/>
              </a:rPr>
              <a:t>dẹp</a:t>
            </a:r>
            <a:r>
              <a:rPr lang="en-US" sz="5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00FF00"/>
                </a:solidFill>
                <a:latin typeface="SVN-Hole Hearted" panose="020B0A06020104020203" pitchFamily="34" charset="0"/>
              </a:rPr>
              <a:t> </a:t>
            </a:r>
            <a:r>
              <a:rPr lang="en-US" sz="54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00FF00"/>
                </a:solidFill>
                <a:latin typeface="SVN-Hole Hearted" panose="020B0A06020104020203" pitchFamily="34" charset="0"/>
              </a:rPr>
              <a:t>nhà</a:t>
            </a:r>
            <a:r>
              <a:rPr lang="en-US" sz="5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00FF00"/>
                </a:solidFill>
                <a:latin typeface="SVN-Hole Hearted" panose="020B0A06020104020203" pitchFamily="34" charset="0"/>
              </a:rPr>
              <a:t> </a:t>
            </a:r>
            <a:r>
              <a:rPr lang="en-US" sz="54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00FF00"/>
                </a:solidFill>
                <a:latin typeface="SVN-Hole Hearted" panose="020B0A06020104020203" pitchFamily="34" charset="0"/>
              </a:rPr>
              <a:t>cửa</a:t>
            </a:r>
            <a:endParaRPr lang="en-US" sz="48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00FF00"/>
              </a:solidFill>
              <a:latin typeface="SVN-Hole Hearted" panose="020B0A06020104020203" pitchFamily="34" charset="0"/>
            </a:endParaRPr>
          </a:p>
        </p:txBody>
      </p:sp>
      <p:pic>
        <p:nvPicPr>
          <p:cNvPr id="11" name="Picture 2" descr="Bố Đầu Nhỏ Con Đầu To - Tập 30 | Phim Hoạt Hình Vui Nhộn 2018 - YouTube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56" b="100000" l="32969" r="932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428" r="16216"/>
          <a:stretch/>
        </p:blipFill>
        <p:spPr bwMode="auto">
          <a:xfrm>
            <a:off x="8761506" y="3149853"/>
            <a:ext cx="3216706" cy="359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nhac nen tro choi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90" end="10425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46783" y="-8739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46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7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him phim hoạt hình Vui Nhộn 2018 - Bố Đầu Nhỏ Con Đầu To - Tập 53 |  ThongtinPlus - Thông Tin Plu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419" b="96977" l="35616" r="658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14" r="32163"/>
          <a:stretch/>
        </p:blipFill>
        <p:spPr bwMode="auto">
          <a:xfrm>
            <a:off x="459842" y="1125139"/>
            <a:ext cx="2831997" cy="544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965268" y="906916"/>
            <a:ext cx="8987245" cy="473623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u="sng" dirty="0" err="1">
                <a:solidFill>
                  <a:schemeClr val="tx1"/>
                </a:solidFill>
              </a:rPr>
              <a:t>Luật</a:t>
            </a:r>
            <a:r>
              <a:rPr lang="en-US" sz="2800" b="1" u="sng" dirty="0">
                <a:solidFill>
                  <a:schemeClr val="tx1"/>
                </a:solidFill>
              </a:rPr>
              <a:t> </a:t>
            </a:r>
            <a:r>
              <a:rPr lang="en-US" sz="2800" b="1" u="sng" dirty="0" err="1">
                <a:solidFill>
                  <a:schemeClr val="tx1"/>
                </a:solidFill>
              </a:rPr>
              <a:t>chơi</a:t>
            </a:r>
            <a:r>
              <a:rPr lang="en-US" sz="2800" b="1" u="sng" dirty="0">
                <a:solidFill>
                  <a:schemeClr val="tx1"/>
                </a:solidFill>
              </a:rPr>
              <a:t>: </a:t>
            </a:r>
            <a:r>
              <a:rPr lang="en-US" sz="2800" dirty="0" err="1">
                <a:solidFill>
                  <a:schemeClr val="tx1"/>
                </a:solidFill>
              </a:rPr>
              <a:t>Mỗi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câu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trả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lời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đúng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của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bạn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sẽ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giúp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tớ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dọn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dẹp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một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món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đồ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dùng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câu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hỏi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là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những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bức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tranh</a:t>
            </a:r>
            <a:r>
              <a:rPr lang="en-US" sz="2800" dirty="0">
                <a:solidFill>
                  <a:schemeClr val="tx1"/>
                </a:solidFill>
              </a:rPr>
              <a:t>  </a:t>
            </a:r>
            <a:r>
              <a:rPr lang="en-US" sz="2800" dirty="0" err="1">
                <a:solidFill>
                  <a:schemeClr val="tx1"/>
                </a:solidFill>
              </a:rPr>
              <a:t>về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việc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làm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của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bạn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nhỏ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en-US" sz="2800" dirty="0" err="1">
                <a:solidFill>
                  <a:schemeClr val="tx1"/>
                </a:solidFill>
              </a:rPr>
              <a:t>Nếu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bạn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đồng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tình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với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hành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động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đó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hãy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chọn</a:t>
            </a:r>
            <a:r>
              <a:rPr lang="en-US" sz="2800" dirty="0">
                <a:solidFill>
                  <a:schemeClr val="tx1"/>
                </a:solidFill>
              </a:rPr>
              <a:t>               ; </a:t>
            </a:r>
            <a:r>
              <a:rPr lang="en-US" sz="2800" dirty="0" err="1">
                <a:solidFill>
                  <a:schemeClr val="tx1"/>
                </a:solidFill>
              </a:rPr>
              <a:t>nếu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bạn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không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đồng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tình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với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hành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động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đó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hãy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chọn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6" name="Picture 2" descr="Hình ảnh Mặt Cười PNG, Vector, PSD, và biểu tượng để tải về miễn phí |  pngtre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2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786" y="3430004"/>
            <a:ext cx="1174875" cy="117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077" l="10000" r="90000"/>
                    </a14:imgEffect>
                  </a14:imgLayer>
                </a14:imgProps>
              </a:ext>
            </a:extLst>
          </a:blip>
          <a:srcRect l="22013" t="-527" r="22064" b="527"/>
          <a:stretch/>
        </p:blipFill>
        <p:spPr>
          <a:xfrm>
            <a:off x="7890661" y="4179299"/>
            <a:ext cx="914403" cy="94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5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him phim hoạt hình Vui Nhộn 2018 - Bố Đầu Nhỏ Con Đầu To - Tập 53 |  ThongtinPlus - Thông Tin Plu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19" b="96977" l="35616" r="658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14" r="32163"/>
          <a:stretch/>
        </p:blipFill>
        <p:spPr bwMode="auto">
          <a:xfrm>
            <a:off x="459842" y="1125139"/>
            <a:ext cx="2831997" cy="544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965268" y="309282"/>
            <a:ext cx="8987245" cy="626339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2636" t="4606" r="3647"/>
          <a:stretch/>
        </p:blipFill>
        <p:spPr>
          <a:xfrm>
            <a:off x="4829990" y="309282"/>
            <a:ext cx="5257800" cy="4146837"/>
          </a:xfrm>
          <a:prstGeom prst="round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67027" y="4605501"/>
            <a:ext cx="4910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Lan </a:t>
            </a:r>
            <a:r>
              <a:rPr lang="en-US" sz="2800" i="1" dirty="0" err="1"/>
              <a:t>bọc</a:t>
            </a:r>
            <a:r>
              <a:rPr lang="en-US" sz="2800" i="1" dirty="0"/>
              <a:t> </a:t>
            </a:r>
            <a:r>
              <a:rPr lang="en-US" sz="2800" i="1" dirty="0" err="1"/>
              <a:t>sách</a:t>
            </a:r>
            <a:r>
              <a:rPr lang="en-US" sz="2800" i="1" dirty="0"/>
              <a:t>, </a:t>
            </a:r>
            <a:r>
              <a:rPr lang="en-US" sz="2800" i="1" dirty="0" err="1"/>
              <a:t>vở</a:t>
            </a:r>
            <a:r>
              <a:rPr lang="en-US" sz="2800" i="1" dirty="0"/>
              <a:t> </a:t>
            </a:r>
            <a:r>
              <a:rPr lang="en-US" sz="2800" i="1" dirty="0" err="1"/>
              <a:t>cẩn</a:t>
            </a:r>
            <a:r>
              <a:rPr lang="en-US" sz="2800" i="1" dirty="0"/>
              <a:t> </a:t>
            </a:r>
            <a:r>
              <a:rPr lang="en-US" sz="2800" i="1" dirty="0" err="1"/>
              <a:t>thận</a:t>
            </a:r>
            <a:r>
              <a:rPr lang="en-US" sz="2800" i="1" dirty="0"/>
              <a:t>.</a:t>
            </a:r>
          </a:p>
        </p:txBody>
      </p:sp>
      <p:sp>
        <p:nvSpPr>
          <p:cNvPr id="3" name="Oval 2"/>
          <p:cNvSpPr/>
          <p:nvPr/>
        </p:nvSpPr>
        <p:spPr>
          <a:xfrm>
            <a:off x="4392960" y="688109"/>
            <a:ext cx="763601" cy="763601"/>
          </a:xfrm>
          <a:prstGeom prst="ellipse">
            <a:avLst/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1</a:t>
            </a:r>
          </a:p>
        </p:txBody>
      </p:sp>
      <p:pic>
        <p:nvPicPr>
          <p:cNvPr id="10" name="Picture 2" descr="Hình ảnh Mặt Cười PNG, Vector, PSD, và biểu tượng để tải về miễn phí |  pngtre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2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838" y="4596471"/>
            <a:ext cx="2125589" cy="212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077" l="10000" r="90000"/>
                    </a14:imgEffect>
                  </a14:imgLayer>
                </a14:imgProps>
              </a:ext>
            </a:extLst>
          </a:blip>
          <a:srcRect l="22013" t="-527" r="22064" b="527"/>
          <a:stretch/>
        </p:blipFill>
        <p:spPr>
          <a:xfrm>
            <a:off x="9950201" y="4830566"/>
            <a:ext cx="1694951" cy="175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5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eenager bedroom cartoon of Royalty Free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" t="9319" r="137" b="19517"/>
          <a:stretch/>
        </p:blipFill>
        <p:spPr bwMode="auto">
          <a:xfrm>
            <a:off x="-162850" y="0"/>
            <a:ext cx="12354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t="13215" r="74683" b="60000"/>
          <a:stretch/>
        </p:blipFill>
        <p:spPr>
          <a:xfrm>
            <a:off x="5722814" y="3631635"/>
            <a:ext cx="1310646" cy="979714"/>
          </a:xfrm>
        </p:spPr>
      </p:pic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98" t="-714" r="40873" b="65714"/>
          <a:stretch/>
        </p:blipFill>
        <p:spPr>
          <a:xfrm rot="2251715">
            <a:off x="3500241" y="5592778"/>
            <a:ext cx="1175658" cy="1280159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8" b="52500"/>
          <a:stretch/>
        </p:blipFill>
        <p:spPr>
          <a:xfrm rot="1557146">
            <a:off x="6595636" y="5514839"/>
            <a:ext cx="1918318" cy="1436036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3" t="47857" r="2381" b="7500"/>
          <a:stretch/>
        </p:blipFill>
        <p:spPr>
          <a:xfrm>
            <a:off x="0" y="5886263"/>
            <a:ext cx="1404482" cy="971737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9" t="35179" r="51190" b="35892"/>
          <a:stretch/>
        </p:blipFill>
        <p:spPr>
          <a:xfrm>
            <a:off x="1567332" y="5667857"/>
            <a:ext cx="1697914" cy="1250281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9" t="63929" r="54207" b="714"/>
          <a:stretch/>
        </p:blipFill>
        <p:spPr>
          <a:xfrm>
            <a:off x="5311776" y="5803158"/>
            <a:ext cx="1721684" cy="85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5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6 L -0.4375 -0.236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75" y="-1182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him phim hoạt hình Vui Nhộn 2018 - Bố Đầu Nhỏ Con Đầu To - Tập 53 |  ThongtinPlus - Thông Tin Plu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19" b="96977" l="35616" r="658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14" r="32163"/>
          <a:stretch/>
        </p:blipFill>
        <p:spPr bwMode="auto">
          <a:xfrm>
            <a:off x="459842" y="1125139"/>
            <a:ext cx="2831997" cy="544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965268" y="309282"/>
            <a:ext cx="8987245" cy="626339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54754" y="4108798"/>
            <a:ext cx="60050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/>
              <a:t>Để</a:t>
            </a:r>
            <a:r>
              <a:rPr lang="en-US" sz="2800" i="1" dirty="0"/>
              <a:t> </a:t>
            </a:r>
            <a:r>
              <a:rPr lang="en-US" sz="2800" i="1" dirty="0" err="1"/>
              <a:t>kịp</a:t>
            </a:r>
            <a:r>
              <a:rPr lang="en-US" sz="2800" i="1" dirty="0"/>
              <a:t> </a:t>
            </a:r>
            <a:r>
              <a:rPr lang="en-US" sz="2800" i="1" dirty="0" err="1"/>
              <a:t>đá</a:t>
            </a:r>
            <a:r>
              <a:rPr lang="en-US" sz="2800" i="1" dirty="0"/>
              <a:t> </a:t>
            </a:r>
            <a:r>
              <a:rPr lang="en-US" sz="2800" i="1" dirty="0" err="1"/>
              <a:t>bóng</a:t>
            </a:r>
            <a:r>
              <a:rPr lang="en-US" sz="2800" i="1" dirty="0"/>
              <a:t> </a:t>
            </a:r>
            <a:r>
              <a:rPr lang="en-US" sz="2800" i="1" dirty="0" err="1"/>
              <a:t>cùng</a:t>
            </a:r>
            <a:r>
              <a:rPr lang="en-US" sz="2800" i="1" dirty="0"/>
              <a:t> </a:t>
            </a:r>
            <a:r>
              <a:rPr lang="en-US" sz="2800" i="1" dirty="0" err="1"/>
              <a:t>các</a:t>
            </a:r>
            <a:r>
              <a:rPr lang="en-US" sz="2800" i="1" dirty="0"/>
              <a:t> </a:t>
            </a:r>
            <a:r>
              <a:rPr lang="en-US" sz="2800" i="1" dirty="0" err="1"/>
              <a:t>bạn</a:t>
            </a:r>
            <a:r>
              <a:rPr lang="en-US" sz="2800" i="1" dirty="0"/>
              <a:t>, </a:t>
            </a:r>
            <a:r>
              <a:rPr lang="en-US" sz="2800" i="1" dirty="0" err="1"/>
              <a:t>Bình</a:t>
            </a:r>
            <a:r>
              <a:rPr lang="en-US" sz="2800" i="1" dirty="0"/>
              <a:t> </a:t>
            </a:r>
            <a:r>
              <a:rPr lang="en-US" sz="2800" i="1" dirty="0" err="1"/>
              <a:t>vội</a:t>
            </a:r>
            <a:r>
              <a:rPr lang="en-US" sz="2800" i="1" dirty="0"/>
              <a:t> </a:t>
            </a:r>
            <a:r>
              <a:rPr lang="en-US" sz="2800" i="1" dirty="0" err="1"/>
              <a:t>quẳng</a:t>
            </a:r>
            <a:r>
              <a:rPr lang="en-US" sz="2800" i="1" dirty="0"/>
              <a:t> </a:t>
            </a:r>
            <a:r>
              <a:rPr lang="en-US" sz="2800" i="1" dirty="0" err="1"/>
              <a:t>ngay</a:t>
            </a:r>
            <a:r>
              <a:rPr lang="en-US" sz="2800" i="1" dirty="0"/>
              <a:t> </a:t>
            </a:r>
            <a:r>
              <a:rPr lang="en-US" sz="2800" i="1" dirty="0" err="1"/>
              <a:t>cặp</a:t>
            </a:r>
            <a:r>
              <a:rPr lang="en-US" sz="2800" i="1" dirty="0"/>
              <a:t> </a:t>
            </a:r>
            <a:r>
              <a:rPr lang="en-US" sz="2800" i="1" dirty="0" err="1"/>
              <a:t>sách</a:t>
            </a:r>
            <a:r>
              <a:rPr lang="en-US" sz="2800" i="1" dirty="0"/>
              <a:t> </a:t>
            </a:r>
            <a:r>
              <a:rPr lang="en-US" sz="2800" i="1" dirty="0" err="1"/>
              <a:t>dưới</a:t>
            </a:r>
            <a:r>
              <a:rPr lang="en-US" sz="2800" i="1" dirty="0"/>
              <a:t> </a:t>
            </a:r>
            <a:r>
              <a:rPr lang="en-US" sz="2800" i="1" dirty="0" err="1"/>
              <a:t>sân</a:t>
            </a:r>
            <a:r>
              <a:rPr lang="en-US" sz="2800" i="1" dirty="0"/>
              <a:t> </a:t>
            </a:r>
            <a:r>
              <a:rPr lang="en-US" sz="2800" i="1" dirty="0" err="1"/>
              <a:t>trường</a:t>
            </a:r>
            <a:r>
              <a:rPr lang="en-US" sz="2800" i="1" dirty="0"/>
              <a:t>.</a:t>
            </a:r>
          </a:p>
        </p:txBody>
      </p:sp>
      <p:pic>
        <p:nvPicPr>
          <p:cNvPr id="10" name="Picture 2" descr="Hình ảnh Mặt Cười PNG, Vector, PSD, và biểu tượng để tải về miễn phí |  pngtre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2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838" y="4596471"/>
            <a:ext cx="2125589" cy="212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077" l="10000" r="90000"/>
                    </a14:imgEffect>
                  </a14:imgLayer>
                </a14:imgProps>
              </a:ext>
            </a:extLst>
          </a:blip>
          <a:srcRect l="22013" t="-527" r="22064" b="527"/>
          <a:stretch/>
        </p:blipFill>
        <p:spPr>
          <a:xfrm>
            <a:off x="9950201" y="4830566"/>
            <a:ext cx="1694951" cy="17511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84398" y="544634"/>
            <a:ext cx="5438775" cy="360045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392960" y="688109"/>
            <a:ext cx="763601" cy="763601"/>
          </a:xfrm>
          <a:prstGeom prst="ellipse">
            <a:avLst/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36071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eenager bedroom cartoon of Royalty Free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" t="9319" r="137" b="19517"/>
          <a:stretch/>
        </p:blipFill>
        <p:spPr bwMode="auto">
          <a:xfrm>
            <a:off x="-162850" y="0"/>
            <a:ext cx="12354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t="13215" r="74683" b="60000"/>
          <a:stretch/>
        </p:blipFill>
        <p:spPr>
          <a:xfrm>
            <a:off x="5722814" y="3631635"/>
            <a:ext cx="1310646" cy="979714"/>
          </a:xfrm>
        </p:spPr>
      </p:pic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98" t="-714" r="40873" b="65714"/>
          <a:stretch/>
        </p:blipFill>
        <p:spPr>
          <a:xfrm rot="2251715">
            <a:off x="4533889" y="5630297"/>
            <a:ext cx="1175658" cy="1280159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8" b="52500"/>
          <a:stretch/>
        </p:blipFill>
        <p:spPr>
          <a:xfrm rot="1557146">
            <a:off x="6595636" y="5514839"/>
            <a:ext cx="1918318" cy="1436036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3" t="47857" r="2381" b="7500"/>
          <a:stretch/>
        </p:blipFill>
        <p:spPr>
          <a:xfrm flipH="1">
            <a:off x="0" y="6071016"/>
            <a:ext cx="1137453" cy="786984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9" t="35179" r="51190" b="35892"/>
          <a:stretch/>
        </p:blipFill>
        <p:spPr>
          <a:xfrm>
            <a:off x="1567332" y="5667857"/>
            <a:ext cx="1697914" cy="1250281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9" t="63929" r="54207" b="714"/>
          <a:stretch/>
        </p:blipFill>
        <p:spPr>
          <a:xfrm>
            <a:off x="-65592" y="4228413"/>
            <a:ext cx="1721684" cy="85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2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2.59259E-6 L 0.88659 -0.468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23" y="-234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video bai 6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9940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him phim hoạt hình Vui Nhộn 2018 - Bố Đầu Nhỏ Con Đầu To - Tập 53 |  ThongtinPlus - Thông Tin Plu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19" b="96977" l="35616" r="658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14" r="32163"/>
          <a:stretch/>
        </p:blipFill>
        <p:spPr bwMode="auto">
          <a:xfrm>
            <a:off x="459842" y="1125139"/>
            <a:ext cx="2831997" cy="544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965268" y="309282"/>
            <a:ext cx="8987245" cy="626339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37069" y="4830566"/>
            <a:ext cx="4192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/>
              <a:t>Hoa</a:t>
            </a:r>
            <a:r>
              <a:rPr lang="en-US" sz="2800" i="1" dirty="0"/>
              <a:t> hay </a:t>
            </a:r>
            <a:r>
              <a:rPr lang="en-US" sz="2800" i="1" dirty="0" err="1"/>
              <a:t>làm</a:t>
            </a:r>
            <a:r>
              <a:rPr lang="en-US" sz="2800" i="1" dirty="0"/>
              <a:t> </a:t>
            </a:r>
            <a:r>
              <a:rPr lang="en-US" sz="2800" i="1" dirty="0" err="1"/>
              <a:t>hỏng</a:t>
            </a:r>
            <a:r>
              <a:rPr lang="en-US" sz="2800" i="1" dirty="0"/>
              <a:t> </a:t>
            </a:r>
            <a:r>
              <a:rPr lang="en-US" sz="2800" i="1" dirty="0" err="1"/>
              <a:t>đồ</a:t>
            </a:r>
            <a:r>
              <a:rPr lang="en-US" sz="2800" i="1" dirty="0"/>
              <a:t> </a:t>
            </a:r>
            <a:r>
              <a:rPr lang="en-US" sz="2800" i="1" dirty="0" err="1"/>
              <a:t>chơi</a:t>
            </a:r>
            <a:r>
              <a:rPr lang="en-US" sz="2800" i="1" dirty="0"/>
              <a:t>.</a:t>
            </a:r>
          </a:p>
        </p:txBody>
      </p:sp>
      <p:pic>
        <p:nvPicPr>
          <p:cNvPr id="10" name="Picture 2" descr="Hình ảnh Mặt Cười PNG, Vector, PSD, và biểu tượng để tải về miễn phí |  pngtre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2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838" y="4596471"/>
            <a:ext cx="2125589" cy="212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077" l="10000" r="90000"/>
                    </a14:imgEffect>
                  </a14:imgLayer>
                </a14:imgProps>
              </a:ext>
            </a:extLst>
          </a:blip>
          <a:srcRect l="22013" t="-527" r="22064" b="527"/>
          <a:stretch/>
        </p:blipFill>
        <p:spPr>
          <a:xfrm>
            <a:off x="9950201" y="4830566"/>
            <a:ext cx="1694951" cy="175114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/>
          <a:srcRect l="2286" t="2601" r="3811" b="10639"/>
          <a:stretch/>
        </p:blipFill>
        <p:spPr>
          <a:xfrm>
            <a:off x="4938936" y="811839"/>
            <a:ext cx="6053116" cy="363525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392960" y="688109"/>
            <a:ext cx="763601" cy="763601"/>
          </a:xfrm>
          <a:prstGeom prst="ellipse">
            <a:avLst/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2092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eenager bedroom cartoon of Royalty Free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" t="9319" r="137" b="19517"/>
          <a:stretch/>
        </p:blipFill>
        <p:spPr bwMode="auto">
          <a:xfrm>
            <a:off x="-162850" y="0"/>
            <a:ext cx="12354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t="13215" r="74683" b="60000"/>
          <a:stretch/>
        </p:blipFill>
        <p:spPr>
          <a:xfrm>
            <a:off x="5722814" y="3631635"/>
            <a:ext cx="1310646" cy="979714"/>
          </a:xfrm>
        </p:spPr>
      </p:pic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98" t="-714" r="40873" b="65714"/>
          <a:stretch/>
        </p:blipFill>
        <p:spPr>
          <a:xfrm rot="2251715">
            <a:off x="5005034" y="5592778"/>
            <a:ext cx="1175658" cy="1280159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8" b="52500"/>
          <a:stretch/>
        </p:blipFill>
        <p:spPr>
          <a:xfrm rot="1557146">
            <a:off x="6595636" y="5514839"/>
            <a:ext cx="1918318" cy="1436036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3" t="47857" r="2381" b="7500"/>
          <a:stretch/>
        </p:blipFill>
        <p:spPr>
          <a:xfrm rot="299999" flipH="1">
            <a:off x="10850547" y="2857138"/>
            <a:ext cx="1054965" cy="729912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9" t="35179" r="51190" b="35892"/>
          <a:stretch/>
        </p:blipFill>
        <p:spPr>
          <a:xfrm>
            <a:off x="1656092" y="5863720"/>
            <a:ext cx="1350258" cy="994280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9" t="63929" r="54207" b="714"/>
          <a:stretch/>
        </p:blipFill>
        <p:spPr>
          <a:xfrm>
            <a:off x="-65592" y="4228413"/>
            <a:ext cx="1721684" cy="85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15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0.67604 -0.346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02" y="-173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him phim hoạt hình Vui Nhộn 2018 - Bố Đầu Nhỏ Con Đầu To - Tập 53 |  ThongtinPlus - Thông Tin Plu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19" b="96977" l="35616" r="658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14" r="32163"/>
          <a:stretch/>
        </p:blipFill>
        <p:spPr bwMode="auto">
          <a:xfrm>
            <a:off x="459842" y="1125139"/>
            <a:ext cx="2831997" cy="544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965268" y="309282"/>
            <a:ext cx="8987245" cy="626339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29123" y="4380270"/>
            <a:ext cx="37071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/>
              <a:t>Huy</a:t>
            </a:r>
            <a:r>
              <a:rPr lang="en-US" sz="2800" i="1" dirty="0"/>
              <a:t> </a:t>
            </a:r>
            <a:r>
              <a:rPr lang="en-US" sz="2800" i="1" dirty="0" err="1"/>
              <a:t>và</a:t>
            </a:r>
            <a:r>
              <a:rPr lang="en-US" sz="2800" i="1" dirty="0"/>
              <a:t> My </a:t>
            </a:r>
            <a:r>
              <a:rPr lang="en-US" sz="2800" i="1" dirty="0" err="1"/>
              <a:t>cất</a:t>
            </a:r>
            <a:r>
              <a:rPr lang="en-US" sz="2800" i="1" dirty="0"/>
              <a:t> </a:t>
            </a:r>
            <a:r>
              <a:rPr lang="en-US" sz="2800" i="1" dirty="0" err="1"/>
              <a:t>gọn</a:t>
            </a:r>
            <a:r>
              <a:rPr lang="en-US" sz="2800" i="1" dirty="0"/>
              <a:t> </a:t>
            </a:r>
            <a:r>
              <a:rPr lang="en-US" sz="2800" i="1" dirty="0" err="1"/>
              <a:t>đồ</a:t>
            </a:r>
            <a:r>
              <a:rPr lang="en-US" sz="2800" i="1" dirty="0"/>
              <a:t> </a:t>
            </a:r>
            <a:r>
              <a:rPr lang="en-US" sz="2800" i="1" dirty="0" err="1"/>
              <a:t>chơi</a:t>
            </a:r>
            <a:r>
              <a:rPr lang="en-US" sz="2800" i="1" dirty="0"/>
              <a:t> </a:t>
            </a:r>
            <a:r>
              <a:rPr lang="en-US" sz="2800" i="1" dirty="0" err="1"/>
              <a:t>sau</a:t>
            </a:r>
            <a:r>
              <a:rPr lang="en-US" sz="2800" i="1" dirty="0"/>
              <a:t> </a:t>
            </a:r>
            <a:r>
              <a:rPr lang="en-US" sz="2800" i="1" dirty="0" err="1"/>
              <a:t>khi</a:t>
            </a:r>
            <a:r>
              <a:rPr lang="en-US" sz="2800" i="1" dirty="0"/>
              <a:t> </a:t>
            </a:r>
            <a:r>
              <a:rPr lang="en-US" sz="2800" i="1" dirty="0" err="1"/>
              <a:t>chơi</a:t>
            </a:r>
            <a:r>
              <a:rPr lang="en-US" sz="2800" i="1" dirty="0"/>
              <a:t> </a:t>
            </a:r>
            <a:r>
              <a:rPr lang="en-US" sz="2800" i="1" dirty="0" err="1"/>
              <a:t>xong</a:t>
            </a:r>
            <a:r>
              <a:rPr lang="en-US" sz="2800" i="1" dirty="0"/>
              <a:t>.</a:t>
            </a:r>
          </a:p>
        </p:txBody>
      </p:sp>
      <p:pic>
        <p:nvPicPr>
          <p:cNvPr id="10" name="Picture 2" descr="Hình ảnh Mặt Cười PNG, Vector, PSD, và biểu tượng để tải về miễn phí |  pngtre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2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838" y="4596471"/>
            <a:ext cx="2125589" cy="212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077" l="10000" r="90000"/>
                    </a14:imgEffect>
                  </a14:imgLayer>
                </a14:imgProps>
              </a:ext>
            </a:extLst>
          </a:blip>
          <a:srcRect l="22013" t="-527" r="22064" b="527"/>
          <a:stretch/>
        </p:blipFill>
        <p:spPr>
          <a:xfrm>
            <a:off x="9950201" y="4830566"/>
            <a:ext cx="1694951" cy="1751142"/>
          </a:xfrm>
          <a:prstGeom prst="rect">
            <a:avLst/>
          </a:prstGeom>
        </p:spPr>
      </p:pic>
      <p:pic>
        <p:nvPicPr>
          <p:cNvPr id="6146" name="Picture 2" descr="Cất đồ chơi gọn gà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839" y="377952"/>
            <a:ext cx="5271718" cy="393319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4165038" y="361538"/>
            <a:ext cx="763601" cy="763601"/>
          </a:xfrm>
          <a:prstGeom prst="ellipse">
            <a:avLst/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82192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eenager bedroom cartoon of Royalty Free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" t="9319" r="137" b="19517"/>
          <a:stretch/>
        </p:blipFill>
        <p:spPr bwMode="auto">
          <a:xfrm>
            <a:off x="-162850" y="0"/>
            <a:ext cx="12354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t="13215" r="74683" b="60000"/>
          <a:stretch/>
        </p:blipFill>
        <p:spPr>
          <a:xfrm>
            <a:off x="5722814" y="3631635"/>
            <a:ext cx="1310646" cy="979714"/>
          </a:xfrm>
        </p:spPr>
      </p:pic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98" t="-714" r="40873" b="65714"/>
          <a:stretch/>
        </p:blipFill>
        <p:spPr>
          <a:xfrm rot="2251715">
            <a:off x="5005034" y="5592778"/>
            <a:ext cx="1175658" cy="1280159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3" t="47857" r="2381" b="7500"/>
          <a:stretch/>
        </p:blipFill>
        <p:spPr>
          <a:xfrm rot="299999" flipH="1">
            <a:off x="10850547" y="2857138"/>
            <a:ext cx="1054965" cy="729912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9" t="35179" r="51190" b="35892"/>
          <a:stretch/>
        </p:blipFill>
        <p:spPr>
          <a:xfrm>
            <a:off x="10061282" y="3463406"/>
            <a:ext cx="1038900" cy="765007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9" t="63929" r="54207" b="714"/>
          <a:stretch/>
        </p:blipFill>
        <p:spPr>
          <a:xfrm>
            <a:off x="-65592" y="4228413"/>
            <a:ext cx="1721684" cy="859398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8" b="52500"/>
          <a:stretch/>
        </p:blipFill>
        <p:spPr>
          <a:xfrm rot="1557146">
            <a:off x="6595636" y="5514839"/>
            <a:ext cx="1918318" cy="143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17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7037E-6 L -0.53476 -0.292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5" y="-146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him phim hoạt hình Vui Nhộn 2018 - Bố Đầu Nhỏ Con Đầu To - Tập 53 |  ThongtinPlus - Thông Tin Plu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19" b="96977" l="35616" r="658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14" r="32163"/>
          <a:stretch/>
        </p:blipFill>
        <p:spPr bwMode="auto">
          <a:xfrm>
            <a:off x="459842" y="1125139"/>
            <a:ext cx="2831997" cy="544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965268" y="309282"/>
            <a:ext cx="8987245" cy="626339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64535" y="4025916"/>
            <a:ext cx="51887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/>
              <a:t>Được</a:t>
            </a:r>
            <a:r>
              <a:rPr lang="en-US" sz="2800" i="1" dirty="0"/>
              <a:t> </a:t>
            </a:r>
            <a:r>
              <a:rPr lang="en-US" sz="2800" i="1" dirty="0" err="1"/>
              <a:t>bố</a:t>
            </a:r>
            <a:r>
              <a:rPr lang="en-US" sz="2800" i="1" dirty="0"/>
              <a:t> </a:t>
            </a:r>
            <a:r>
              <a:rPr lang="en-US" sz="2800" i="1" dirty="0" err="1"/>
              <a:t>tặng</a:t>
            </a:r>
            <a:r>
              <a:rPr lang="en-US" sz="2800" i="1" dirty="0"/>
              <a:t> </a:t>
            </a:r>
            <a:r>
              <a:rPr lang="en-US" sz="2800" i="1" dirty="0" err="1"/>
              <a:t>đồ</a:t>
            </a:r>
            <a:r>
              <a:rPr lang="en-US" sz="2800" i="1" dirty="0"/>
              <a:t> </a:t>
            </a:r>
            <a:r>
              <a:rPr lang="en-US" sz="2800" i="1" dirty="0" err="1"/>
              <a:t>chơi</a:t>
            </a:r>
            <a:r>
              <a:rPr lang="en-US" sz="2800" i="1" dirty="0"/>
              <a:t> </a:t>
            </a:r>
            <a:r>
              <a:rPr lang="en-US" sz="2800" i="1" dirty="0" err="1"/>
              <a:t>mới</a:t>
            </a:r>
            <a:r>
              <a:rPr lang="en-US" sz="2800" i="1" dirty="0"/>
              <a:t>, Lan </a:t>
            </a:r>
            <a:r>
              <a:rPr lang="en-US" sz="2800" i="1" dirty="0" err="1"/>
              <a:t>liền</a:t>
            </a:r>
            <a:r>
              <a:rPr lang="en-US" sz="2800" i="1" dirty="0"/>
              <a:t> </a:t>
            </a:r>
            <a:r>
              <a:rPr lang="en-US" sz="2800" i="1" dirty="0" err="1"/>
              <a:t>vứt</a:t>
            </a:r>
            <a:r>
              <a:rPr lang="en-US" sz="2800" i="1" dirty="0"/>
              <a:t> </a:t>
            </a:r>
            <a:r>
              <a:rPr lang="en-US" sz="2800" i="1" dirty="0" err="1"/>
              <a:t>luôn</a:t>
            </a:r>
            <a:r>
              <a:rPr lang="en-US" sz="2800" i="1" dirty="0"/>
              <a:t> </a:t>
            </a:r>
            <a:r>
              <a:rPr lang="en-US" sz="2800" i="1" dirty="0" err="1"/>
              <a:t>đồ</a:t>
            </a:r>
            <a:r>
              <a:rPr lang="en-US" sz="2800" i="1" dirty="0"/>
              <a:t> </a:t>
            </a:r>
            <a:r>
              <a:rPr lang="en-US" sz="2800" i="1" dirty="0" err="1"/>
              <a:t>chơi</a:t>
            </a:r>
            <a:r>
              <a:rPr lang="en-US" sz="2800" i="1" dirty="0"/>
              <a:t> </a:t>
            </a:r>
            <a:r>
              <a:rPr lang="en-US" sz="2800" i="1" dirty="0" err="1"/>
              <a:t>cũ</a:t>
            </a:r>
            <a:r>
              <a:rPr lang="en-US" sz="2800" i="1" dirty="0"/>
              <a:t> </a:t>
            </a:r>
            <a:r>
              <a:rPr lang="en-US" sz="2800" i="1" dirty="0" err="1"/>
              <a:t>đi</a:t>
            </a:r>
            <a:r>
              <a:rPr lang="en-US" sz="2800" i="1" dirty="0"/>
              <a:t>.</a:t>
            </a:r>
          </a:p>
        </p:txBody>
      </p:sp>
      <p:pic>
        <p:nvPicPr>
          <p:cNvPr id="10" name="Picture 2" descr="Hình ảnh Mặt Cười PNG, Vector, PSD, và biểu tượng để tải về miễn phí |  pngtre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2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838" y="4596471"/>
            <a:ext cx="2125589" cy="212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077" l="10000" r="90000"/>
                    </a14:imgEffect>
                  </a14:imgLayer>
                </a14:imgProps>
              </a:ext>
            </a:extLst>
          </a:blip>
          <a:srcRect l="22013" t="-527" r="22064" b="527"/>
          <a:stretch/>
        </p:blipFill>
        <p:spPr>
          <a:xfrm>
            <a:off x="9950201" y="4830566"/>
            <a:ext cx="1694951" cy="175114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00815" y="669727"/>
            <a:ext cx="6038850" cy="304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351213" y="361538"/>
            <a:ext cx="763601" cy="763601"/>
          </a:xfrm>
          <a:prstGeom prst="ellipse">
            <a:avLst/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9755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eenager bedroom cartoon of Royalty Free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" t="9319" r="137" b="19517"/>
          <a:stretch/>
        </p:blipFill>
        <p:spPr bwMode="auto">
          <a:xfrm>
            <a:off x="-162850" y="0"/>
            <a:ext cx="12354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t="13215" r="74683" b="60000"/>
          <a:stretch/>
        </p:blipFill>
        <p:spPr>
          <a:xfrm>
            <a:off x="5722814" y="3631635"/>
            <a:ext cx="1310646" cy="979714"/>
          </a:xfrm>
        </p:spPr>
      </p:pic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98" t="-714" r="40873" b="65714"/>
          <a:stretch/>
        </p:blipFill>
        <p:spPr>
          <a:xfrm rot="2251715">
            <a:off x="5005034" y="5592778"/>
            <a:ext cx="1175658" cy="1280159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3" t="47857" r="2381" b="7500"/>
          <a:stretch/>
        </p:blipFill>
        <p:spPr>
          <a:xfrm rot="299999" flipH="1">
            <a:off x="10850547" y="2857138"/>
            <a:ext cx="1054965" cy="729912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9" t="35179" r="51190" b="35892"/>
          <a:stretch/>
        </p:blipFill>
        <p:spPr>
          <a:xfrm>
            <a:off x="10061282" y="3463406"/>
            <a:ext cx="1038900" cy="765007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9" t="63929" r="54207" b="714"/>
          <a:stretch/>
        </p:blipFill>
        <p:spPr>
          <a:xfrm>
            <a:off x="-65592" y="4228413"/>
            <a:ext cx="1721684" cy="859398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8" b="52500"/>
          <a:stretch/>
        </p:blipFill>
        <p:spPr>
          <a:xfrm rot="1557146">
            <a:off x="517949" y="4044374"/>
            <a:ext cx="1096080" cy="82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34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7037E-6 L 0.14375 -0.347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87" y="-174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him phim hoạt hình Vui Nhộn 2018 - Bố Đầu Nhỏ Con Đầu To - Tập 53 |  ThongtinPlus - Thông Tin Plu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19" b="96977" l="35616" r="658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14" r="32163"/>
          <a:stretch/>
        </p:blipFill>
        <p:spPr bwMode="auto">
          <a:xfrm>
            <a:off x="459842" y="1125139"/>
            <a:ext cx="2831997" cy="544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965268" y="309282"/>
            <a:ext cx="8987245" cy="626339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28639" y="4319992"/>
            <a:ext cx="6216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Minh </a:t>
            </a:r>
            <a:r>
              <a:rPr lang="en-US" sz="2800" i="1" dirty="0" err="1"/>
              <a:t>giúp</a:t>
            </a:r>
            <a:r>
              <a:rPr lang="en-US" sz="2800" i="1" dirty="0"/>
              <a:t> </a:t>
            </a:r>
            <a:r>
              <a:rPr lang="en-US" sz="2800" i="1" dirty="0" err="1"/>
              <a:t>mẹ</a:t>
            </a:r>
            <a:r>
              <a:rPr lang="en-US" sz="2800" i="1" dirty="0"/>
              <a:t> </a:t>
            </a:r>
            <a:r>
              <a:rPr lang="en-US" sz="2800" i="1" dirty="0" err="1"/>
              <a:t>gấp</a:t>
            </a:r>
            <a:r>
              <a:rPr lang="en-US" sz="2800" i="1" dirty="0"/>
              <a:t> </a:t>
            </a:r>
            <a:r>
              <a:rPr lang="en-US" sz="2800" i="1" dirty="0" err="1"/>
              <a:t>quần</a:t>
            </a:r>
            <a:r>
              <a:rPr lang="en-US" sz="2800" i="1" dirty="0"/>
              <a:t> </a:t>
            </a:r>
            <a:r>
              <a:rPr lang="en-US" sz="2800" i="1" dirty="0" err="1"/>
              <a:t>áo</a:t>
            </a:r>
            <a:r>
              <a:rPr lang="en-US" sz="2800" i="1" dirty="0"/>
              <a:t> </a:t>
            </a:r>
            <a:r>
              <a:rPr lang="en-US" sz="2800" i="1" dirty="0" err="1"/>
              <a:t>gọn</a:t>
            </a:r>
            <a:r>
              <a:rPr lang="en-US" sz="2800" i="1" dirty="0"/>
              <a:t> </a:t>
            </a:r>
            <a:r>
              <a:rPr lang="en-US" sz="2800" i="1" dirty="0" err="1"/>
              <a:t>gàng</a:t>
            </a:r>
            <a:r>
              <a:rPr lang="en-US" sz="2800" i="1" dirty="0"/>
              <a:t>.</a:t>
            </a:r>
          </a:p>
        </p:txBody>
      </p:sp>
      <p:pic>
        <p:nvPicPr>
          <p:cNvPr id="10" name="Picture 2" descr="Hình ảnh Mặt Cười PNG, Vector, PSD, và biểu tượng để tải về miễn phí |  pngtre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2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838" y="4596471"/>
            <a:ext cx="2125589" cy="212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077" l="10000" r="90000"/>
                    </a14:imgEffect>
                  </a14:imgLayer>
                </a14:imgProps>
              </a:ext>
            </a:extLst>
          </a:blip>
          <a:srcRect l="22013" t="-527" r="22064" b="527"/>
          <a:stretch/>
        </p:blipFill>
        <p:spPr>
          <a:xfrm>
            <a:off x="9950201" y="4830566"/>
            <a:ext cx="1694951" cy="1751142"/>
          </a:xfrm>
          <a:prstGeom prst="rect">
            <a:avLst/>
          </a:prstGeom>
        </p:spPr>
      </p:pic>
      <p:pic>
        <p:nvPicPr>
          <p:cNvPr id="9218" name="Picture 2" descr="KỸ NĂNG GẤP QUẦN ÁO - Mầm non 3-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5" r="6608" b="10604"/>
          <a:stretch/>
        </p:blipFill>
        <p:spPr bwMode="auto">
          <a:xfrm>
            <a:off x="4609634" y="422911"/>
            <a:ext cx="5361185" cy="374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4165038" y="361538"/>
            <a:ext cx="763601" cy="763601"/>
          </a:xfrm>
          <a:prstGeom prst="ellipse">
            <a:avLst/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51322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eenager bedroom cartoon of Royalty Free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" t="9319" r="137" b="19517"/>
          <a:stretch/>
        </p:blipFill>
        <p:spPr bwMode="auto">
          <a:xfrm>
            <a:off x="-162850" y="0"/>
            <a:ext cx="12354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98" t="-714" r="40873" b="65714"/>
          <a:stretch/>
        </p:blipFill>
        <p:spPr>
          <a:xfrm rot="517462">
            <a:off x="6953928" y="3164352"/>
            <a:ext cx="1175658" cy="1280159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3" t="47857" r="2381" b="7500"/>
          <a:stretch/>
        </p:blipFill>
        <p:spPr>
          <a:xfrm rot="299999" flipH="1">
            <a:off x="10850547" y="2857138"/>
            <a:ext cx="1054965" cy="729912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9" t="35179" r="51190" b="35892"/>
          <a:stretch/>
        </p:blipFill>
        <p:spPr>
          <a:xfrm>
            <a:off x="10061282" y="3463406"/>
            <a:ext cx="1038900" cy="765007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9" t="63929" r="54207" b="714"/>
          <a:stretch/>
        </p:blipFill>
        <p:spPr>
          <a:xfrm>
            <a:off x="-65592" y="4228413"/>
            <a:ext cx="1721684" cy="859398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8" b="52500"/>
          <a:stretch/>
        </p:blipFill>
        <p:spPr>
          <a:xfrm rot="1557146">
            <a:off x="517949" y="4044374"/>
            <a:ext cx="1096080" cy="820516"/>
          </a:xfrm>
          <a:prstGeom prst="rect">
            <a:avLst/>
          </a:prstGeom>
        </p:spPr>
      </p:pic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t="13215" r="74683" b="60000"/>
          <a:stretch/>
        </p:blipFill>
        <p:spPr>
          <a:xfrm>
            <a:off x="5722814" y="3631635"/>
            <a:ext cx="1310646" cy="979714"/>
          </a:xfrm>
        </p:spPr>
      </p:pic>
    </p:spTree>
    <p:extLst>
      <p:ext uri="{BB962C8B-B14F-4D97-AF65-F5344CB8AC3E}">
        <p14:creationId xmlns:p14="http://schemas.microsoft.com/office/powerpoint/2010/main" val="294379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07407E-6 L 0.42474 0.071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37" y="35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eenager bedroom cartoon of Royalty Free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" t="9319" r="137" b="19517"/>
          <a:stretch/>
        </p:blipFill>
        <p:spPr bwMode="auto">
          <a:xfrm>
            <a:off x="-162850" y="0"/>
            <a:ext cx="12354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98" t="-714" r="40873" b="65714"/>
          <a:stretch/>
        </p:blipFill>
        <p:spPr>
          <a:xfrm rot="517462">
            <a:off x="6953928" y="3164352"/>
            <a:ext cx="1175658" cy="1280159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3" t="47857" r="2381" b="7500"/>
          <a:stretch/>
        </p:blipFill>
        <p:spPr>
          <a:xfrm rot="299999" flipH="1">
            <a:off x="10850547" y="2857138"/>
            <a:ext cx="1054965" cy="729912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9" t="35179" r="51190" b="35892"/>
          <a:stretch/>
        </p:blipFill>
        <p:spPr>
          <a:xfrm>
            <a:off x="10061282" y="3463406"/>
            <a:ext cx="1038900" cy="765007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9" t="63929" r="54207" b="714"/>
          <a:stretch/>
        </p:blipFill>
        <p:spPr>
          <a:xfrm>
            <a:off x="-65592" y="4228413"/>
            <a:ext cx="1721684" cy="859398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8" b="52500"/>
          <a:stretch/>
        </p:blipFill>
        <p:spPr>
          <a:xfrm rot="1557146">
            <a:off x="517949" y="4044374"/>
            <a:ext cx="1096080" cy="820516"/>
          </a:xfrm>
          <a:prstGeom prst="rect">
            <a:avLst/>
          </a:prstGeom>
        </p:spPr>
      </p:pic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t="13215" r="74683" b="60000"/>
          <a:stretch/>
        </p:blipFill>
        <p:spPr>
          <a:xfrm>
            <a:off x="10911319" y="4228413"/>
            <a:ext cx="1023994" cy="765440"/>
          </a:xfrm>
        </p:spPr>
      </p:pic>
      <p:pic>
        <p:nvPicPr>
          <p:cNvPr id="9" name="Picture 2" descr="Phim Bố Đầu Nhỏ Con Đầu To | VTVcab ON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 rot="21137488">
            <a:off x="-343636" y="-556704"/>
            <a:ext cx="6018540" cy="4494783"/>
            <a:chOff x="4598895" y="165240"/>
            <a:chExt cx="3608294" cy="1725332"/>
          </a:xfrm>
        </p:grpSpPr>
        <p:sp>
          <p:nvSpPr>
            <p:cNvPr id="11" name="Cloud Callout 10"/>
            <p:cNvSpPr/>
            <p:nvPr/>
          </p:nvSpPr>
          <p:spPr>
            <a:xfrm flipH="1">
              <a:off x="4598895" y="165240"/>
              <a:ext cx="3608294" cy="1725332"/>
            </a:xfrm>
            <a:prstGeom prst="cloudCallou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 rot="462512">
              <a:off x="4773721" y="638897"/>
              <a:ext cx="3305735" cy="555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/>
                <a:t>Cảm</a:t>
              </a:r>
              <a:r>
                <a:rPr lang="en-US" sz="4400" b="1" dirty="0"/>
                <a:t> </a:t>
              </a:r>
              <a:r>
                <a:rPr lang="en-US" sz="4400" b="1" dirty="0" err="1"/>
                <a:t>ơn</a:t>
              </a:r>
              <a:r>
                <a:rPr lang="en-US" sz="4400" b="1" dirty="0"/>
                <a:t> </a:t>
              </a:r>
              <a:r>
                <a:rPr lang="en-US" sz="4400" b="1" dirty="0" err="1"/>
                <a:t>các</a:t>
              </a:r>
              <a:r>
                <a:rPr lang="en-US" sz="4400" b="1" dirty="0"/>
                <a:t> </a:t>
              </a:r>
              <a:r>
                <a:rPr lang="en-US" sz="4400" b="1" dirty="0" err="1"/>
                <a:t>bạn</a:t>
              </a:r>
              <a:r>
                <a:rPr lang="en-US" sz="4400" b="1" dirty="0"/>
                <a:t> </a:t>
              </a:r>
              <a:r>
                <a:rPr lang="en-US" sz="4400" b="1" dirty="0" err="1"/>
                <a:t>đã</a:t>
              </a:r>
              <a:r>
                <a:rPr lang="en-US" sz="4400" b="1" dirty="0"/>
                <a:t> </a:t>
              </a:r>
              <a:r>
                <a:rPr lang="en-US" sz="4400" b="1" dirty="0" err="1"/>
                <a:t>giúp</a:t>
              </a:r>
              <a:r>
                <a:rPr lang="en-US" sz="4400" b="1" dirty="0"/>
                <a:t> </a:t>
              </a:r>
              <a:r>
                <a:rPr lang="en-US" sz="4400" b="1" dirty="0" err="1"/>
                <a:t>tớ</a:t>
              </a:r>
              <a:r>
                <a:rPr lang="en-US" sz="4400" b="1" dirty="0"/>
                <a:t> </a:t>
              </a:r>
              <a:r>
                <a:rPr lang="en-US" sz="4400" b="1" dirty="0" err="1"/>
                <a:t>nhé</a:t>
              </a:r>
              <a:r>
                <a:rPr lang="en-US" sz="4400" b="1" dirty="0"/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632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51" t="16074" r="11519" b="15079"/>
          <a:stretch/>
        </p:blipFill>
        <p:spPr>
          <a:xfrm>
            <a:off x="6909189" y="1243791"/>
            <a:ext cx="4981673" cy="47418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26665" y="2684393"/>
            <a:ext cx="41467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Thảo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luận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nhóm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3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và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thực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hành</a:t>
            </a:r>
            <a:endParaRPr kumimoji="0" lang="en-US" sz="4000" b="1" i="0" u="none" strike="noStrike" kern="1200" cap="none" spc="0" normalizeH="0" noProof="0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  <a:uLnTx/>
              <a:uFillTx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xử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lí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tình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cs typeface="Times New Roman" panose="02020603050405020304" pitchFamily="18" charset="0"/>
              </a:rPr>
              <a:t>huống</a:t>
            </a:r>
            <a:endParaRPr kumimoji="0" lang="en-US" sz="4000" b="1" i="0" u="none" strike="noStrike" kern="1200" cap="none" spc="0" normalizeH="0" noProof="0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pic>
        <p:nvPicPr>
          <p:cNvPr id="7" name="Picture 2" descr="Muốn có kỹ năng làm việc nhóm hiệu quả, đừng bỏ qua bài viết này!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8458"/>
            <a:ext cx="7056966" cy="411248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40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6028" y="0"/>
            <a:ext cx="7245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altLang="zh-CN" sz="4000" dirty="0" err="1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Kiểm</a:t>
            </a:r>
            <a:r>
              <a:rPr lang="en-US" altLang="zh-CN" sz="4000" dirty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tra</a:t>
            </a:r>
            <a:r>
              <a:rPr lang="en-US" altLang="zh-CN" sz="4000" dirty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đáp</a:t>
            </a:r>
            <a:r>
              <a:rPr lang="en-US" altLang="zh-CN" sz="4000" dirty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án</a:t>
            </a:r>
            <a:r>
              <a:rPr lang="en-US" altLang="zh-CN" sz="4000" dirty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: </a:t>
            </a:r>
            <a:endParaRPr lang="zh-CN" altLang="en-US" sz="4000" dirty="0">
              <a:ln w="3155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Calibri" panose="020F0502020204030204" pitchFamily="34" charset="0"/>
              <a:ea typeface="华文琥珀" pitchFamily="2" charset="-122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48CC8E3-F484-4FE4-A06A-94F87EB1A620}"/>
              </a:ext>
            </a:extLst>
          </p:cNvPr>
          <p:cNvSpPr/>
          <p:nvPr/>
        </p:nvSpPr>
        <p:spPr>
          <a:xfrm>
            <a:off x="10687914" y="0"/>
            <a:ext cx="1504086" cy="1499016"/>
          </a:xfrm>
          <a:prstGeom prst="rect">
            <a:avLst/>
          </a:prstGeom>
          <a:solidFill>
            <a:srgbClr val="DF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411" y="707886"/>
            <a:ext cx="8936503" cy="5957668"/>
          </a:xfrm>
        </p:spPr>
      </p:pic>
      <p:sp>
        <p:nvSpPr>
          <p:cNvPr id="6" name="TextBox 5"/>
          <p:cNvSpPr txBox="1"/>
          <p:nvPr/>
        </p:nvSpPr>
        <p:spPr>
          <a:xfrm>
            <a:off x="316028" y="92333"/>
            <a:ext cx="11897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Hãy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chia </a:t>
            </a:r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sẻ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cách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sử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dụng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, </a:t>
            </a:r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bảo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quản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một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số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đồ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dùng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cá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nhân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mà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em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đã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liệt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kê</a:t>
            </a:r>
            <a:r>
              <a:rPr lang="en-US" altLang="zh-CN" sz="2800" dirty="0">
                <a:ln w="3155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.</a:t>
            </a:r>
            <a:endParaRPr lang="zh-CN" altLang="en-US" sz="2800" dirty="0">
              <a:ln w="31550" cmpd="sng">
                <a:solidFill>
                  <a:srgbClr val="0000CC"/>
                </a:solidFill>
                <a:prstDash val="solid"/>
              </a:ln>
              <a:solidFill>
                <a:srgbClr val="0000CC"/>
              </a:solidFill>
              <a:latin typeface="Calibri" panose="020F0502020204030204" pitchFamily="34" charset="0"/>
              <a:ea typeface="华文琥珀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22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248194" y="175153"/>
            <a:ext cx="11665132" cy="6447716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8194" y="143690"/>
            <a:ext cx="11469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</a:rPr>
              <a:t>1.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Quan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sát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mô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tả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hành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động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việc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làm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tranh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. 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7714" y="666910"/>
            <a:ext cx="116651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</a:rPr>
              <a:t>2.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Nhận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xét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hành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động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việc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làm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từng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tranh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đưa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ra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lời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khuyên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phù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/>
              </a:rPr>
              <a:t>hợp</a:t>
            </a:r>
            <a:r>
              <a:rPr lang="en-US" sz="2800" dirty="0">
                <a:solidFill>
                  <a:srgbClr val="002060"/>
                </a:solidFill>
                <a:latin typeface="Calibri"/>
              </a:rPr>
              <a:t>.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4403"/>
          <a:stretch/>
        </p:blipFill>
        <p:spPr>
          <a:xfrm>
            <a:off x="422148" y="1687025"/>
            <a:ext cx="3359466" cy="2458471"/>
          </a:xfrm>
          <a:prstGeom prst="round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t="1430" r="4446"/>
          <a:stretch/>
        </p:blipFill>
        <p:spPr>
          <a:xfrm>
            <a:off x="3955568" y="1693583"/>
            <a:ext cx="3414033" cy="2458471"/>
          </a:xfrm>
          <a:prstGeom prst="round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l="2088" r="21677"/>
          <a:stretch/>
        </p:blipFill>
        <p:spPr>
          <a:xfrm>
            <a:off x="7498905" y="1687024"/>
            <a:ext cx="3988201" cy="2458471"/>
          </a:xfrm>
          <a:prstGeom prst="round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03689" y="4513984"/>
            <a:ext cx="32779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Lan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thường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vo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tròn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khăn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sau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khi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rửa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mặt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xong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.</a:t>
            </a:r>
            <a:endParaRPr kumimoji="0" lang="en-US" sz="28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67159" y="4621560"/>
            <a:ext cx="327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i="1" dirty="0" err="1">
                <a:solidFill>
                  <a:srgbClr val="002060"/>
                </a:solidFill>
                <a:latin typeface="Calibri"/>
              </a:rPr>
              <a:t>Tuấn</a:t>
            </a:r>
            <a:r>
              <a:rPr lang="en-US" sz="2800" i="1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Calibri"/>
              </a:rPr>
              <a:t>xé</a:t>
            </a:r>
            <a:r>
              <a:rPr lang="en-US" sz="2800" i="1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Calibri"/>
              </a:rPr>
              <a:t>vở</a:t>
            </a:r>
            <a:r>
              <a:rPr lang="en-US" sz="2800" i="1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Calibri"/>
              </a:rPr>
              <a:t>để</a:t>
            </a:r>
            <a:r>
              <a:rPr lang="en-US" sz="2800" i="1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Calibri"/>
              </a:rPr>
              <a:t>gấp</a:t>
            </a:r>
            <a:r>
              <a:rPr lang="en-US" sz="2800" i="1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Calibri"/>
              </a:rPr>
              <a:t>máy</a:t>
            </a:r>
            <a:r>
              <a:rPr lang="en-US" sz="2800" i="1" dirty="0">
                <a:solidFill>
                  <a:srgbClr val="002060"/>
                </a:solidFill>
                <a:latin typeface="Calibri"/>
              </a:rPr>
              <a:t> bay.</a:t>
            </a:r>
            <a:endParaRPr kumimoji="0" lang="en-US" sz="28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45782" y="4635007"/>
            <a:ext cx="327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Mạnh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hay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làm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rơi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bút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và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thước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.</a:t>
            </a:r>
            <a:endParaRPr kumimoji="0" lang="en-US" sz="28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223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5" grpId="0"/>
      <p:bldP spid="16" grpId="0"/>
      <p:bldP spid="1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248194" y="307195"/>
            <a:ext cx="11844746" cy="6315673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4403"/>
          <a:stretch/>
        </p:blipFill>
        <p:spPr>
          <a:xfrm>
            <a:off x="384652" y="244015"/>
            <a:ext cx="5948914" cy="4353440"/>
          </a:xfrm>
          <a:prstGeom prst="roundRect">
            <a:avLst/>
          </a:prstGeom>
        </p:spPr>
      </p:pic>
      <p:sp>
        <p:nvSpPr>
          <p:cNvPr id="4" name="Cloud 3"/>
          <p:cNvSpPr/>
          <p:nvPr/>
        </p:nvSpPr>
        <p:spPr>
          <a:xfrm>
            <a:off x="5043866" y="3429000"/>
            <a:ext cx="6775331" cy="3121804"/>
          </a:xfrm>
          <a:prstGeom prst="cloud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</a:rPr>
              <a:t>       </a:t>
            </a:r>
            <a:r>
              <a:rPr lang="en-US" sz="2800" dirty="0" err="1">
                <a:solidFill>
                  <a:srgbClr val="002060"/>
                </a:solidFill>
              </a:rPr>
              <a:t>Sau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khi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rửa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mặt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xong</a:t>
            </a:r>
            <a:r>
              <a:rPr lang="en-US" sz="2800" dirty="0">
                <a:solidFill>
                  <a:srgbClr val="002060"/>
                </a:solidFill>
              </a:rPr>
              <a:t>, Lan </a:t>
            </a:r>
            <a:r>
              <a:rPr lang="en-US" sz="2800" dirty="0" err="1">
                <a:solidFill>
                  <a:srgbClr val="002060"/>
                </a:solidFill>
              </a:rPr>
              <a:t>nên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giặt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sạch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khăn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vắt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khô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và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phơi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ngay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ngắn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trên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móc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phơi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tại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nơi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có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ánh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sáng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để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khăn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mặt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luôn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sạch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sẽ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thơm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tho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không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bị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ẩm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mốc</a:t>
            </a:r>
            <a:r>
              <a:rPr lang="en-US" sz="28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6353E0-DDA6-4138-9CD5-0001688657DA}"/>
              </a:ext>
            </a:extLst>
          </p:cNvPr>
          <p:cNvSpPr/>
          <p:nvPr/>
        </p:nvSpPr>
        <p:spPr>
          <a:xfrm>
            <a:off x="10687914" y="0"/>
            <a:ext cx="1504086" cy="1499016"/>
          </a:xfrm>
          <a:prstGeom prst="rect">
            <a:avLst/>
          </a:prstGeom>
          <a:solidFill>
            <a:srgbClr val="DF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TextBox 14"/>
          <p:cNvSpPr txBox="1"/>
          <p:nvPr/>
        </p:nvSpPr>
        <p:spPr>
          <a:xfrm>
            <a:off x="6470024" y="1173015"/>
            <a:ext cx="60446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Lan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thường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vo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tròn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khăn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sau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khi</a:t>
            </a:r>
            <a:endParaRPr lang="en-US" sz="2800" i="1" noProof="0" dirty="0">
              <a:solidFill>
                <a:srgbClr val="00206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rửa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mặt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xong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.</a:t>
            </a:r>
            <a:endParaRPr kumimoji="0" lang="en-US" sz="28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15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248194" y="175153"/>
            <a:ext cx="11665132" cy="6447716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t="1430" r="4446"/>
          <a:stretch/>
        </p:blipFill>
        <p:spPr>
          <a:xfrm>
            <a:off x="415444" y="175153"/>
            <a:ext cx="6187062" cy="4455350"/>
          </a:xfrm>
          <a:prstGeom prst="round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769756" y="1925774"/>
            <a:ext cx="4705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i="1" dirty="0" err="1">
                <a:solidFill>
                  <a:srgbClr val="002060"/>
                </a:solidFill>
                <a:latin typeface="Calibri"/>
              </a:rPr>
              <a:t>Tuấn</a:t>
            </a:r>
            <a:r>
              <a:rPr lang="en-US" sz="2800" i="1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Calibri"/>
              </a:rPr>
              <a:t>xé</a:t>
            </a:r>
            <a:r>
              <a:rPr lang="en-US" sz="2800" i="1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Calibri"/>
              </a:rPr>
              <a:t>vở</a:t>
            </a:r>
            <a:r>
              <a:rPr lang="en-US" sz="2800" i="1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Calibri"/>
              </a:rPr>
              <a:t>để</a:t>
            </a:r>
            <a:r>
              <a:rPr lang="en-US" sz="2800" i="1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Calibri"/>
              </a:rPr>
              <a:t>gấp</a:t>
            </a:r>
            <a:r>
              <a:rPr lang="en-US" sz="2800" i="1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Calibri"/>
              </a:rPr>
              <a:t>máy</a:t>
            </a:r>
            <a:r>
              <a:rPr lang="en-US" sz="2800" i="1" dirty="0">
                <a:solidFill>
                  <a:srgbClr val="002060"/>
                </a:solidFill>
                <a:latin typeface="Calibri"/>
              </a:rPr>
              <a:t> bay.</a:t>
            </a:r>
            <a:endParaRPr kumimoji="0" lang="en-US" sz="28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8" name="Cloud 17"/>
          <p:cNvSpPr/>
          <p:nvPr/>
        </p:nvSpPr>
        <p:spPr>
          <a:xfrm>
            <a:off x="5043866" y="3429000"/>
            <a:ext cx="6775331" cy="3121804"/>
          </a:xfrm>
          <a:prstGeom prst="cloud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</a:rPr>
              <a:t>       </a:t>
            </a:r>
            <a:r>
              <a:rPr lang="en-US" sz="2800" dirty="0" err="1">
                <a:solidFill>
                  <a:srgbClr val="002060"/>
                </a:solidFill>
              </a:rPr>
              <a:t>Sách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vở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cần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được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giữ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gìn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sạch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đẹp</a:t>
            </a:r>
            <a:r>
              <a:rPr lang="en-US" sz="2800" dirty="0">
                <a:solidFill>
                  <a:srgbClr val="002060"/>
                </a:solidFill>
              </a:rPr>
              <a:t>; </a:t>
            </a:r>
            <a:r>
              <a:rPr lang="en-US" sz="2800" dirty="0" err="1">
                <a:solidFill>
                  <a:srgbClr val="002060"/>
                </a:solidFill>
              </a:rPr>
              <a:t>Tuấn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không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nên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xé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sách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vở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vì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sẽ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làm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hỏng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sách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vở</a:t>
            </a:r>
            <a:r>
              <a:rPr lang="en-US" sz="28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D1EF26-7C35-4032-AA70-6E74FDBAEFD2}"/>
              </a:ext>
            </a:extLst>
          </p:cNvPr>
          <p:cNvSpPr/>
          <p:nvPr/>
        </p:nvSpPr>
        <p:spPr>
          <a:xfrm>
            <a:off x="10687914" y="0"/>
            <a:ext cx="1504086" cy="1499016"/>
          </a:xfrm>
          <a:prstGeom prst="rect">
            <a:avLst/>
          </a:prstGeom>
          <a:solidFill>
            <a:srgbClr val="DF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2892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248194" y="175153"/>
            <a:ext cx="11665132" cy="6447716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2088" r="21677"/>
          <a:stretch/>
        </p:blipFill>
        <p:spPr>
          <a:xfrm>
            <a:off x="248194" y="307774"/>
            <a:ext cx="6197679" cy="4318014"/>
          </a:xfrm>
          <a:prstGeom prst="round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826797" y="1790722"/>
            <a:ext cx="4939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Mạnh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hay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làm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rơi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bút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và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2800" i="1" noProof="0" dirty="0" err="1">
                <a:solidFill>
                  <a:srgbClr val="002060"/>
                </a:solidFill>
                <a:latin typeface="Calibri"/>
              </a:rPr>
              <a:t>thước</a:t>
            </a:r>
            <a:r>
              <a:rPr lang="en-US" sz="2800" i="1" noProof="0" dirty="0">
                <a:solidFill>
                  <a:srgbClr val="002060"/>
                </a:solidFill>
                <a:latin typeface="Calibri"/>
              </a:rPr>
              <a:t>.</a:t>
            </a:r>
            <a:endParaRPr kumimoji="0" lang="en-US" sz="28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8" name="Cloud 17"/>
          <p:cNvSpPr/>
          <p:nvPr/>
        </p:nvSpPr>
        <p:spPr>
          <a:xfrm>
            <a:off x="5416669" y="3501065"/>
            <a:ext cx="6775331" cy="3121804"/>
          </a:xfrm>
          <a:prstGeom prst="cloud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</a:rPr>
              <a:t>       </a:t>
            </a:r>
            <a:r>
              <a:rPr lang="en-US" sz="2800" dirty="0" err="1">
                <a:solidFill>
                  <a:srgbClr val="002060"/>
                </a:solidFill>
              </a:rPr>
              <a:t>Mạnh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nên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để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đồ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dùng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học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tập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ngay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ngắn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đúng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vị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trí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sau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mỗi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lần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sử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dụng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tránh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bị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rơi</a:t>
            </a:r>
            <a:r>
              <a:rPr lang="en-US" sz="2800" dirty="0">
                <a:solidFill>
                  <a:srgbClr val="002060"/>
                </a:solidFill>
              </a:rPr>
              <a:t>. </a:t>
            </a:r>
            <a:r>
              <a:rPr lang="en-US" sz="2800" dirty="0" err="1">
                <a:solidFill>
                  <a:srgbClr val="002060"/>
                </a:solidFill>
              </a:rPr>
              <a:t>Nên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kiểm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tra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thường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xuyên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đồ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dùng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học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tập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để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tránh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việc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bị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mất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đồ</a:t>
            </a:r>
            <a:r>
              <a:rPr lang="en-US" sz="28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6902D6-6148-4D09-B039-1B70E2A27CCB}"/>
              </a:ext>
            </a:extLst>
          </p:cNvPr>
          <p:cNvSpPr/>
          <p:nvPr/>
        </p:nvSpPr>
        <p:spPr>
          <a:xfrm>
            <a:off x="10687914" y="0"/>
            <a:ext cx="1504086" cy="1499016"/>
          </a:xfrm>
          <a:prstGeom prst="rect">
            <a:avLst/>
          </a:prstGeom>
          <a:solidFill>
            <a:srgbClr val="DF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871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274658" y="175153"/>
            <a:ext cx="11516139" cy="6238238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Cloud 6"/>
          <p:cNvSpPr/>
          <p:nvPr/>
        </p:nvSpPr>
        <p:spPr>
          <a:xfrm>
            <a:off x="1851975" y="1169895"/>
            <a:ext cx="8888506" cy="6271413"/>
          </a:xfrm>
          <a:prstGeom prst="cloud">
            <a:avLst/>
          </a:prstGeom>
          <a:solidFill>
            <a:schemeClr val="bg1"/>
          </a:solidFill>
          <a:ln w="381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6C044DE-CD12-5C48-8ECD-3EF9526B8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058" y="3948000"/>
            <a:ext cx="6783379" cy="291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87383" y="2985610"/>
            <a:ext cx="45006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0" b="1" dirty="0">
                <a:solidFill>
                  <a:srgbClr val="000099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4. VẬN DỤNG</a:t>
            </a:r>
            <a:endParaRPr lang="zh-CN" altLang="en-US" sz="6000" b="1" dirty="0">
              <a:solidFill>
                <a:srgbClr val="000099"/>
              </a:solidFill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id="{A4744035-F3E8-2B49-9C67-022D9003CF0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92" y="-269456"/>
            <a:ext cx="3200400" cy="3200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5" t="1924" r="76096" b="23684"/>
          <a:stretch/>
        </p:blipFill>
        <p:spPr>
          <a:xfrm>
            <a:off x="3557608" y="2441259"/>
            <a:ext cx="1283333" cy="156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4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48148E-6 L 0.15481 0.04005 C 0.18698 0.04908 0.23528 0.05394 0.2862 0.05394 C 0.34388 0.05394 0.3901 0.04908 0.42226 0.04005 L 0.57721 -1.48148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54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71BF42F8-AA6E-4E13-8559-168DF656C8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439" y="0"/>
            <a:ext cx="12223439" cy="6858000"/>
          </a:xfrm>
          <a:prstGeom prst="rect">
            <a:avLst/>
          </a:prstGeom>
        </p:spPr>
      </p:pic>
      <p:sp>
        <p:nvSpPr>
          <p:cNvPr id="3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274658" y="175153"/>
            <a:ext cx="11516139" cy="6238238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6C044DE-CD12-5C48-8ECD-3EF9526B8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5784" y="8117"/>
            <a:ext cx="2856216" cy="122528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7086" y="268536"/>
            <a:ext cx="5604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Nhiệm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vụ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học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tập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về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nhà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:</a:t>
            </a:r>
            <a:endParaRPr lang="zh-CN" altLang="en-US" sz="4000" b="1" dirty="0">
              <a:solidFill>
                <a:schemeClr val="bg1"/>
              </a:solidFill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692" y="1065370"/>
            <a:ext cx="111120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Kể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về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những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đồ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dùng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cá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nhân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của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bản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thân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và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cách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em</a:t>
            </a:r>
            <a:endParaRPr lang="en-US" altLang="zh-CN" sz="2800" i="1" dirty="0">
              <a:solidFill>
                <a:schemeClr val="bg1"/>
              </a:solidFill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  <a:p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bảo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quản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đồ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dùng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cá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nhân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hằng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,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ghi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lại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cảm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nhận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của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em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theo</a:t>
            </a:r>
            <a:endParaRPr lang="en-US" altLang="zh-CN" sz="2800" i="1" dirty="0">
              <a:solidFill>
                <a:schemeClr val="bg1"/>
              </a:solidFill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  <a:p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gợi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ý </a:t>
            </a:r>
            <a:r>
              <a:rPr lang="en-US" altLang="zh-CN" sz="2800" i="1" dirty="0" err="1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sau</a:t>
            </a:r>
            <a:r>
              <a:rPr lang="en-US" altLang="zh-CN" sz="2800" i="1" dirty="0">
                <a:solidFill>
                  <a:schemeClr val="bg1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030881"/>
              </p:ext>
            </p:extLst>
          </p:nvPr>
        </p:nvGraphicFramePr>
        <p:xfrm>
          <a:off x="647179" y="2450365"/>
          <a:ext cx="10771095" cy="38709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590365">
                  <a:extLst>
                    <a:ext uri="{9D8B030D-6E8A-4147-A177-3AD203B41FA5}">
                      <a16:colId xmlns:a16="http://schemas.microsoft.com/office/drawing/2014/main" val="2868484921"/>
                    </a:ext>
                  </a:extLst>
                </a:gridCol>
                <a:gridCol w="3590365">
                  <a:extLst>
                    <a:ext uri="{9D8B030D-6E8A-4147-A177-3AD203B41FA5}">
                      <a16:colId xmlns:a16="http://schemas.microsoft.com/office/drawing/2014/main" val="2674062682"/>
                    </a:ext>
                  </a:extLst>
                </a:gridCol>
                <a:gridCol w="3590365">
                  <a:extLst>
                    <a:ext uri="{9D8B030D-6E8A-4147-A177-3AD203B41FA5}">
                      <a16:colId xmlns:a16="http://schemas.microsoft.com/office/drawing/2014/main" val="28026823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Đồ</a:t>
                      </a:r>
                      <a:r>
                        <a:rPr lang="en-US" sz="3200" baseline="0" dirty="0"/>
                        <a:t> </a:t>
                      </a:r>
                      <a:r>
                        <a:rPr lang="en-US" sz="3200" baseline="0" dirty="0" err="1"/>
                        <a:t>dùng</a:t>
                      </a:r>
                      <a:r>
                        <a:rPr lang="en-US" sz="3200" baseline="0" dirty="0"/>
                        <a:t> </a:t>
                      </a:r>
                      <a:r>
                        <a:rPr lang="en-US" sz="3200" baseline="0" dirty="0" err="1"/>
                        <a:t>cá</a:t>
                      </a:r>
                      <a:r>
                        <a:rPr lang="en-US" sz="3200" baseline="0" dirty="0"/>
                        <a:t> </a:t>
                      </a:r>
                      <a:r>
                        <a:rPr lang="en-US" sz="3200" baseline="0" dirty="0" err="1"/>
                        <a:t>nhân</a:t>
                      </a:r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Cách</a:t>
                      </a:r>
                      <a:r>
                        <a:rPr lang="en-US" sz="3200" baseline="0" dirty="0"/>
                        <a:t> </a:t>
                      </a:r>
                      <a:r>
                        <a:rPr lang="en-US" sz="3200" baseline="0" dirty="0" err="1"/>
                        <a:t>thực</a:t>
                      </a:r>
                      <a:r>
                        <a:rPr lang="en-US" sz="3200" baseline="0" dirty="0"/>
                        <a:t> </a:t>
                      </a:r>
                      <a:r>
                        <a:rPr lang="en-US" sz="3200" baseline="0" dirty="0" err="1"/>
                        <a:t>hiện</a:t>
                      </a:r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Cảm</a:t>
                      </a:r>
                      <a:r>
                        <a:rPr lang="en-US" sz="3200" baseline="0" dirty="0"/>
                        <a:t> </a:t>
                      </a:r>
                      <a:r>
                        <a:rPr lang="en-US" sz="3200" baseline="0" dirty="0" err="1"/>
                        <a:t>nhận</a:t>
                      </a:r>
                      <a:r>
                        <a:rPr lang="en-US" sz="3200" baseline="0" dirty="0"/>
                        <a:t> </a:t>
                      </a:r>
                      <a:r>
                        <a:rPr lang="en-US" sz="3200" baseline="0" dirty="0" err="1"/>
                        <a:t>sau</a:t>
                      </a:r>
                      <a:r>
                        <a:rPr lang="en-US" sz="3200" baseline="0" dirty="0"/>
                        <a:t> </a:t>
                      </a:r>
                      <a:r>
                        <a:rPr lang="en-US" sz="3200" baseline="0" dirty="0" err="1"/>
                        <a:t>khi</a:t>
                      </a:r>
                      <a:endParaRPr lang="en-US" sz="3200" baseline="0" dirty="0"/>
                    </a:p>
                    <a:p>
                      <a:pPr algn="ctr"/>
                      <a:r>
                        <a:rPr lang="en-US" sz="3200" baseline="0" dirty="0" err="1"/>
                        <a:t>thực</a:t>
                      </a:r>
                      <a:r>
                        <a:rPr lang="en-US" sz="3200" baseline="0" dirty="0"/>
                        <a:t> </a:t>
                      </a:r>
                      <a:r>
                        <a:rPr lang="en-US" sz="3200" baseline="0" dirty="0" err="1"/>
                        <a:t>hiện</a:t>
                      </a:r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717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>
                          <a:solidFill>
                            <a:schemeClr val="tx1"/>
                          </a:solidFill>
                        </a:rPr>
                        <a:t>Đồ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dùng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học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tập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056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>
                          <a:solidFill>
                            <a:schemeClr val="tx1"/>
                          </a:solidFill>
                        </a:rPr>
                        <a:t>Giày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dép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quần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áo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mũ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nón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351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>
                          <a:solidFill>
                            <a:schemeClr val="tx1"/>
                          </a:solidFill>
                        </a:rPr>
                        <a:t>Đồ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chơi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cá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nhân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2188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>
                          <a:solidFill>
                            <a:schemeClr val="tx1"/>
                          </a:solidFill>
                        </a:rPr>
                        <a:t>Đồ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dùng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vệ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sinh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8449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67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1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6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>
            <a:extLst>
              <a:ext uri="{FF2B5EF4-FFF2-40B4-BE49-F238E27FC236}">
                <a16:creationId xmlns:a16="http://schemas.microsoft.com/office/drawing/2014/main" id="{E9F72814-F616-4F19-A236-95C0EA653612}"/>
              </a:ext>
            </a:extLst>
          </p:cNvPr>
          <p:cNvSpPr/>
          <p:nvPr/>
        </p:nvSpPr>
        <p:spPr>
          <a:xfrm>
            <a:off x="274658" y="175153"/>
            <a:ext cx="11516139" cy="6238238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295F98-2631-4D0C-8074-FEEE8A5733FE}"/>
              </a:ext>
            </a:extLst>
          </p:cNvPr>
          <p:cNvSpPr txBox="1"/>
          <p:nvPr/>
        </p:nvSpPr>
        <p:spPr>
          <a:xfrm>
            <a:off x="3095890" y="2002782"/>
            <a:ext cx="5604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Nhiệm</a:t>
            </a:r>
            <a:r>
              <a:rPr lang="en-US" altLang="zh-CN" sz="40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vụ</a:t>
            </a:r>
            <a:r>
              <a:rPr lang="en-US" altLang="zh-CN" sz="40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học</a:t>
            </a:r>
            <a:r>
              <a:rPr lang="en-US" altLang="zh-CN" sz="40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tập</a:t>
            </a:r>
            <a:r>
              <a:rPr lang="en-US" altLang="zh-CN" sz="40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về</a:t>
            </a:r>
            <a:r>
              <a:rPr lang="en-US" altLang="zh-CN" sz="40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nhà</a:t>
            </a:r>
            <a:r>
              <a:rPr lang="en-US" altLang="zh-CN" sz="40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:</a:t>
            </a:r>
            <a:endParaRPr lang="zh-CN" altLang="en-US" sz="4000" b="1" dirty="0">
              <a:solidFill>
                <a:srgbClr val="002060"/>
              </a:solidFill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E20BF0-4489-4B88-AE69-916E908FE2DF}"/>
              </a:ext>
            </a:extLst>
          </p:cNvPr>
          <p:cNvSpPr txBox="1"/>
          <p:nvPr/>
        </p:nvSpPr>
        <p:spPr>
          <a:xfrm>
            <a:off x="678700" y="2951946"/>
            <a:ext cx="11112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2.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Em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cùng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các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bạn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thực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hiện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việc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bảo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quản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đồ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dùng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cá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nhân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.</a:t>
            </a:r>
          </a:p>
          <a:p>
            <a:endParaRPr lang="en-US" altLang="zh-CN" sz="2800" i="1" dirty="0">
              <a:solidFill>
                <a:srgbClr val="002060"/>
              </a:solidFill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57E0A3-87E2-441D-A4ED-477EBB40CFFE}"/>
              </a:ext>
            </a:extLst>
          </p:cNvPr>
          <p:cNvSpPr txBox="1"/>
          <p:nvPr/>
        </p:nvSpPr>
        <p:spPr>
          <a:xfrm>
            <a:off x="678700" y="4388610"/>
            <a:ext cx="111120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3.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Em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hãy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quan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sát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đồ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dùng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cá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nhân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của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người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thân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trong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gia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đình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để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đưa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ra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lời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khuyên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hợp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lí</a:t>
            </a:r>
            <a:r>
              <a:rPr lang="en-US" altLang="zh-CN" sz="2800" i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.</a:t>
            </a:r>
          </a:p>
          <a:p>
            <a:endParaRPr lang="en-US" altLang="zh-CN" sz="2800" i="1" dirty="0">
              <a:solidFill>
                <a:srgbClr val="002060"/>
              </a:solidFill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E690F6-329E-4770-87A6-2AF57E07184A}"/>
              </a:ext>
            </a:extLst>
          </p:cNvPr>
          <p:cNvSpPr/>
          <p:nvPr/>
        </p:nvSpPr>
        <p:spPr>
          <a:xfrm>
            <a:off x="10687914" y="0"/>
            <a:ext cx="1504086" cy="1499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2748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274658" y="175153"/>
            <a:ext cx="11516139" cy="6238238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6C044DE-CD12-5C48-8ECD-3EF9526B8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0181" y="8117"/>
            <a:ext cx="3491819" cy="149795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239" y="249262"/>
            <a:ext cx="83349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altLang="zh-CN" sz="6000" b="1" dirty="0" err="1">
                <a:ln w="3155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ea typeface="方正粗圆_GBK" pitchFamily="65" charset="-122"/>
              </a:rPr>
              <a:t>Thông</a:t>
            </a:r>
            <a:r>
              <a:rPr lang="en-US" altLang="zh-CN" sz="6000" b="1" dirty="0">
                <a:ln w="3155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ea typeface="方正粗圆_GBK" pitchFamily="65" charset="-122"/>
              </a:rPr>
              <a:t> </a:t>
            </a:r>
            <a:r>
              <a:rPr lang="en-US" altLang="zh-CN" sz="6000" b="1" dirty="0" err="1">
                <a:ln w="3155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ea typeface="方正粗圆_GBK" pitchFamily="65" charset="-122"/>
              </a:rPr>
              <a:t>điệp</a:t>
            </a:r>
            <a:r>
              <a:rPr lang="en-US" altLang="zh-CN" sz="6000" b="1" dirty="0">
                <a:ln w="3155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ea typeface="方正粗圆_GBK" pitchFamily="65" charset="-122"/>
              </a:rPr>
              <a:t> </a:t>
            </a:r>
            <a:r>
              <a:rPr lang="en-US" altLang="zh-CN" sz="6000" b="1" dirty="0" err="1">
                <a:ln w="3155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ea typeface="方正粗圆_GBK" pitchFamily="65" charset="-122"/>
              </a:rPr>
              <a:t>yêu</a:t>
            </a:r>
            <a:r>
              <a:rPr lang="en-US" altLang="zh-CN" sz="6000" b="1" dirty="0">
                <a:ln w="3155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ea typeface="方正粗圆_GBK" pitchFamily="65" charset="-122"/>
              </a:rPr>
              <a:t> </a:t>
            </a:r>
            <a:r>
              <a:rPr lang="en-US" altLang="zh-CN" sz="6000" b="1" dirty="0" err="1">
                <a:ln w="3155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ea typeface="方正粗圆_GBK" pitchFamily="65" charset="-122"/>
              </a:rPr>
              <a:t>thương</a:t>
            </a:r>
            <a:r>
              <a:rPr lang="en-US" altLang="zh-CN" sz="6000" b="1" dirty="0">
                <a:ln w="3155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ea typeface="方正粗圆_GBK" pitchFamily="65" charset="-122"/>
              </a:rPr>
              <a:t>:</a:t>
            </a:r>
            <a:endParaRPr lang="zh-CN" altLang="en-US" sz="6000" b="1" dirty="0">
              <a:ln w="3155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ea typeface="方正粗圆_GBK" pitchFamily="65" charset="-122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39" y="2035650"/>
            <a:ext cx="11133911" cy="40893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36" y="1891040"/>
            <a:ext cx="1833795" cy="1833795"/>
          </a:xfrm>
          <a:prstGeom prst="ellipse">
            <a:avLst/>
          </a:prstGeom>
          <a:ln>
            <a:noFill/>
          </a:ln>
        </p:spPr>
      </p:pic>
      <p:sp>
        <p:nvSpPr>
          <p:cNvPr id="14" name="Rounded Rectangle 13"/>
          <p:cNvSpPr/>
          <p:nvPr/>
        </p:nvSpPr>
        <p:spPr>
          <a:xfrm>
            <a:off x="2246721" y="3510947"/>
            <a:ext cx="8199369" cy="2191871"/>
          </a:xfrm>
          <a:prstGeom prst="roundRect">
            <a:avLst/>
          </a:prstGeom>
          <a:solidFill>
            <a:srgbClr val="FFE389"/>
          </a:solidFill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7DDA"/>
                </a:solidFill>
              </a:rPr>
              <a:t>      </a:t>
            </a:r>
            <a:r>
              <a:rPr lang="en-US" sz="4000" b="1" dirty="0" err="1">
                <a:solidFill>
                  <a:srgbClr val="000099"/>
                </a:solidFill>
              </a:rPr>
              <a:t>Đồ</a:t>
            </a:r>
            <a:r>
              <a:rPr lang="en-US" sz="4000" b="1" dirty="0">
                <a:solidFill>
                  <a:srgbClr val="000099"/>
                </a:solidFill>
              </a:rPr>
              <a:t> </a:t>
            </a:r>
            <a:r>
              <a:rPr lang="en-US" sz="4000" b="1" dirty="0" err="1">
                <a:solidFill>
                  <a:srgbClr val="000099"/>
                </a:solidFill>
              </a:rPr>
              <a:t>dùng</a:t>
            </a:r>
            <a:r>
              <a:rPr lang="en-US" sz="4000" b="1" dirty="0">
                <a:solidFill>
                  <a:srgbClr val="000099"/>
                </a:solidFill>
              </a:rPr>
              <a:t> </a:t>
            </a:r>
            <a:r>
              <a:rPr lang="en-US" sz="4000" b="1" dirty="0" err="1">
                <a:solidFill>
                  <a:srgbClr val="000099"/>
                </a:solidFill>
              </a:rPr>
              <a:t>là</a:t>
            </a:r>
            <a:r>
              <a:rPr lang="en-US" sz="4000" b="1" dirty="0">
                <a:solidFill>
                  <a:srgbClr val="000099"/>
                </a:solidFill>
              </a:rPr>
              <a:t> </a:t>
            </a:r>
            <a:r>
              <a:rPr lang="en-US" sz="4000" b="1" dirty="0" err="1">
                <a:solidFill>
                  <a:srgbClr val="000099"/>
                </a:solidFill>
              </a:rPr>
              <a:t>bạn</a:t>
            </a:r>
            <a:r>
              <a:rPr lang="en-US" sz="4000" b="1" dirty="0">
                <a:solidFill>
                  <a:srgbClr val="000099"/>
                </a:solidFill>
              </a:rPr>
              <a:t> </a:t>
            </a:r>
            <a:r>
              <a:rPr lang="en-US" sz="4000" b="1" dirty="0" err="1">
                <a:solidFill>
                  <a:srgbClr val="000099"/>
                </a:solidFill>
              </a:rPr>
              <a:t>của</a:t>
            </a:r>
            <a:r>
              <a:rPr lang="en-US" sz="4000" b="1" dirty="0">
                <a:solidFill>
                  <a:srgbClr val="000099"/>
                </a:solidFill>
              </a:rPr>
              <a:t> ta</a:t>
            </a:r>
          </a:p>
          <a:p>
            <a:pPr algn="ctr"/>
            <a:r>
              <a:rPr lang="en-US" sz="4000" b="1" dirty="0" err="1">
                <a:solidFill>
                  <a:srgbClr val="000099"/>
                </a:solidFill>
              </a:rPr>
              <a:t>Giữ</a:t>
            </a:r>
            <a:r>
              <a:rPr lang="en-US" sz="4000" b="1" dirty="0">
                <a:solidFill>
                  <a:srgbClr val="000099"/>
                </a:solidFill>
              </a:rPr>
              <a:t> </a:t>
            </a:r>
            <a:r>
              <a:rPr lang="en-US" sz="4000" b="1" dirty="0" err="1">
                <a:solidFill>
                  <a:srgbClr val="000099"/>
                </a:solidFill>
              </a:rPr>
              <a:t>gìn</a:t>
            </a:r>
            <a:r>
              <a:rPr lang="en-US" sz="4000" b="1" dirty="0">
                <a:solidFill>
                  <a:srgbClr val="000099"/>
                </a:solidFill>
              </a:rPr>
              <a:t>, </a:t>
            </a:r>
            <a:r>
              <a:rPr lang="en-US" sz="4000" b="1" dirty="0" err="1">
                <a:solidFill>
                  <a:srgbClr val="000099"/>
                </a:solidFill>
              </a:rPr>
              <a:t>bảo</a:t>
            </a:r>
            <a:r>
              <a:rPr lang="en-US" sz="4000" b="1" dirty="0">
                <a:solidFill>
                  <a:srgbClr val="000099"/>
                </a:solidFill>
              </a:rPr>
              <a:t> </a:t>
            </a:r>
            <a:r>
              <a:rPr lang="en-US" sz="4000" b="1" dirty="0" err="1">
                <a:solidFill>
                  <a:srgbClr val="000099"/>
                </a:solidFill>
              </a:rPr>
              <a:t>quản</a:t>
            </a:r>
            <a:r>
              <a:rPr lang="en-US" sz="4000" b="1" dirty="0">
                <a:solidFill>
                  <a:srgbClr val="000099"/>
                </a:solidFill>
              </a:rPr>
              <a:t> </a:t>
            </a:r>
            <a:r>
              <a:rPr lang="en-US" sz="4000" b="1" dirty="0" err="1">
                <a:solidFill>
                  <a:srgbClr val="000099"/>
                </a:solidFill>
              </a:rPr>
              <a:t>để</a:t>
            </a:r>
            <a:r>
              <a:rPr lang="en-US" sz="4000" b="1" dirty="0">
                <a:solidFill>
                  <a:srgbClr val="000099"/>
                </a:solidFill>
              </a:rPr>
              <a:t> </a:t>
            </a:r>
            <a:r>
              <a:rPr lang="en-US" sz="4000" b="1" dirty="0" err="1">
                <a:solidFill>
                  <a:srgbClr val="000099"/>
                </a:solidFill>
              </a:rPr>
              <a:t>mà</a:t>
            </a:r>
            <a:r>
              <a:rPr lang="en-US" sz="4000" b="1" dirty="0">
                <a:solidFill>
                  <a:srgbClr val="000099"/>
                </a:solidFill>
              </a:rPr>
              <a:t> </a:t>
            </a:r>
            <a:r>
              <a:rPr lang="en-US" sz="4000" b="1" dirty="0" err="1">
                <a:solidFill>
                  <a:srgbClr val="000099"/>
                </a:solidFill>
              </a:rPr>
              <a:t>dùng</a:t>
            </a:r>
            <a:r>
              <a:rPr lang="en-US" sz="4000" b="1" dirty="0">
                <a:solidFill>
                  <a:srgbClr val="000099"/>
                </a:solidFill>
              </a:rPr>
              <a:t> </a:t>
            </a:r>
            <a:r>
              <a:rPr lang="en-US" sz="4000" b="1" dirty="0" err="1">
                <a:solidFill>
                  <a:srgbClr val="000099"/>
                </a:solidFill>
              </a:rPr>
              <a:t>lâu</a:t>
            </a:r>
            <a:r>
              <a:rPr lang="en-US" sz="4000" b="1" dirty="0">
                <a:solidFill>
                  <a:srgbClr val="000099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875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Hẹn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gặp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lại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6FCD0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64" y="2135808"/>
            <a:ext cx="4067102" cy="4234109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796032" y="1543131"/>
            <a:ext cx="86339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6000" dirty="0" err="1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Bài</a:t>
            </a:r>
            <a:r>
              <a:rPr lang="en-US" altLang="zh-CN" sz="6000" dirty="0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 7: </a:t>
            </a:r>
            <a:r>
              <a:rPr lang="en-US" altLang="zh-CN" sz="6000" dirty="0" err="1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Bảo</a:t>
            </a:r>
            <a:r>
              <a:rPr lang="en-US" altLang="zh-CN" sz="6000" dirty="0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6000" dirty="0" err="1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quản</a:t>
            </a:r>
            <a:r>
              <a:rPr lang="en-US" altLang="zh-CN" sz="6000" dirty="0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6000" dirty="0" err="1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đồ</a:t>
            </a:r>
            <a:r>
              <a:rPr lang="en-US" altLang="zh-CN" sz="6000" dirty="0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6000" dirty="0" err="1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dùng</a:t>
            </a:r>
            <a:endParaRPr lang="en-US" altLang="zh-CN" sz="6000" dirty="0">
              <a:solidFill>
                <a:srgbClr val="0070C0"/>
              </a:solidFill>
              <a:latin typeface="SVN-Chalkboard The Best" panose="00000500000000000000" pitchFamily="2" charset="0"/>
              <a:ea typeface="印品黑体" panose="00000500000000000000" pitchFamily="2" charset="-122"/>
            </a:endParaRPr>
          </a:p>
          <a:p>
            <a:pPr lvl="0" algn="ctr">
              <a:defRPr/>
            </a:pPr>
            <a:r>
              <a:rPr lang="en-US" altLang="zh-CN" sz="6000" dirty="0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6000" dirty="0" err="1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cá</a:t>
            </a:r>
            <a:r>
              <a:rPr lang="en-US" altLang="zh-CN" sz="6000" dirty="0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6000" dirty="0" err="1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nhân</a:t>
            </a:r>
            <a:endParaRPr lang="en-US" altLang="zh-CN" sz="6000" dirty="0">
              <a:solidFill>
                <a:srgbClr val="0070C0"/>
              </a:solidFill>
              <a:latin typeface="SVN-Chalkboard The Best" panose="00000500000000000000" pitchFamily="2" charset="0"/>
              <a:ea typeface="印品黑体" panose="00000500000000000000" pitchFamily="2" charset="-122"/>
            </a:endParaRPr>
          </a:p>
          <a:p>
            <a:pPr lvl="0" algn="ctr">
              <a:defRPr/>
            </a:pPr>
            <a:r>
              <a:rPr lang="en-US" altLang="zh-CN" sz="6000" dirty="0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(</a:t>
            </a:r>
            <a:r>
              <a:rPr lang="en-US" altLang="zh-CN" sz="6000" dirty="0" err="1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Tiết</a:t>
            </a:r>
            <a:r>
              <a:rPr lang="en-US" altLang="zh-CN" sz="6000" dirty="0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 1)</a:t>
            </a:r>
          </a:p>
        </p:txBody>
      </p:sp>
      <p:sp>
        <p:nvSpPr>
          <p:cNvPr id="6" name="origami-airplane_16261"/>
          <p:cNvSpPr>
            <a:spLocks noChangeAspect="1"/>
          </p:cNvSpPr>
          <p:nvPr/>
        </p:nvSpPr>
        <p:spPr bwMode="auto">
          <a:xfrm>
            <a:off x="10399407" y="990425"/>
            <a:ext cx="495677" cy="462228"/>
          </a:xfrm>
          <a:custGeom>
            <a:avLst/>
            <a:gdLst>
              <a:gd name="connsiteX0" fmla="*/ 38100 w 326027"/>
              <a:gd name="connsiteY0" fmla="*/ 63500 h 304027"/>
              <a:gd name="connsiteX1" fmla="*/ 70572 w 326027"/>
              <a:gd name="connsiteY1" fmla="*/ 155651 h 304027"/>
              <a:gd name="connsiteX2" fmla="*/ 101745 w 326027"/>
              <a:gd name="connsiteY2" fmla="*/ 255588 h 304027"/>
              <a:gd name="connsiteX3" fmla="*/ 138113 w 326027"/>
              <a:gd name="connsiteY3" fmla="*/ 180311 h 304027"/>
              <a:gd name="connsiteX4" fmla="*/ 38100 w 326027"/>
              <a:gd name="connsiteY4" fmla="*/ 63500 h 304027"/>
              <a:gd name="connsiteX5" fmla="*/ 42863 w 326027"/>
              <a:gd name="connsiteY5" fmla="*/ 33338 h 304027"/>
              <a:gd name="connsiteX6" fmla="*/ 159237 w 326027"/>
              <a:gd name="connsiteY6" fmla="*/ 167557 h 304027"/>
              <a:gd name="connsiteX7" fmla="*/ 161823 w 326027"/>
              <a:gd name="connsiteY7" fmla="*/ 170138 h 304027"/>
              <a:gd name="connsiteX8" fmla="*/ 163117 w 326027"/>
              <a:gd name="connsiteY8" fmla="*/ 171428 h 304027"/>
              <a:gd name="connsiteX9" fmla="*/ 198029 w 326027"/>
              <a:gd name="connsiteY9" fmla="*/ 212726 h 304027"/>
              <a:gd name="connsiteX10" fmla="*/ 203201 w 326027"/>
              <a:gd name="connsiteY10" fmla="*/ 114644 h 304027"/>
              <a:gd name="connsiteX11" fmla="*/ 111395 w 326027"/>
              <a:gd name="connsiteY11" fmla="*/ 64312 h 304027"/>
              <a:gd name="connsiteX12" fmla="*/ 42863 w 326027"/>
              <a:gd name="connsiteY12" fmla="*/ 33338 h 304027"/>
              <a:gd name="connsiteX13" fmla="*/ 95250 w 326027"/>
              <a:gd name="connsiteY13" fmla="*/ 28575 h 304027"/>
              <a:gd name="connsiteX14" fmla="*/ 123707 w 326027"/>
              <a:gd name="connsiteY14" fmla="*/ 43127 h 304027"/>
              <a:gd name="connsiteX15" fmla="*/ 211667 w 326027"/>
              <a:gd name="connsiteY15" fmla="*/ 92075 h 304027"/>
              <a:gd name="connsiteX16" fmla="*/ 269875 w 326027"/>
              <a:gd name="connsiteY16" fmla="*/ 62971 h 304027"/>
              <a:gd name="connsiteX17" fmla="*/ 171568 w 326027"/>
              <a:gd name="connsiteY17" fmla="*/ 39159 h 304027"/>
              <a:gd name="connsiteX18" fmla="*/ 95250 w 326027"/>
              <a:gd name="connsiteY18" fmla="*/ 28575 h 304027"/>
              <a:gd name="connsiteX19" fmla="*/ 15539 w 326027"/>
              <a:gd name="connsiteY19" fmla="*/ 0 h 304027"/>
              <a:gd name="connsiteX20" fmla="*/ 104887 w 326027"/>
              <a:gd name="connsiteY20" fmla="*/ 7789 h 304027"/>
              <a:gd name="connsiteX21" fmla="*/ 186466 w 326027"/>
              <a:gd name="connsiteY21" fmla="*/ 18175 h 304027"/>
              <a:gd name="connsiteX22" fmla="*/ 319841 w 326027"/>
              <a:gd name="connsiteY22" fmla="*/ 55825 h 304027"/>
              <a:gd name="connsiteX23" fmla="*/ 317251 w 326027"/>
              <a:gd name="connsiteY23" fmla="*/ 77896 h 304027"/>
              <a:gd name="connsiteX24" fmla="*/ 227903 w 326027"/>
              <a:gd name="connsiteY24" fmla="*/ 109054 h 304027"/>
              <a:gd name="connsiteX25" fmla="*/ 217544 w 326027"/>
              <a:gd name="connsiteY25" fmla="*/ 244072 h 304027"/>
              <a:gd name="connsiteX26" fmla="*/ 196825 w 326027"/>
              <a:gd name="connsiteY26" fmla="*/ 249265 h 304027"/>
              <a:gd name="connsiteX27" fmla="*/ 154093 w 326027"/>
              <a:gd name="connsiteY27" fmla="*/ 198633 h 304027"/>
              <a:gd name="connsiteX28" fmla="*/ 116541 w 326027"/>
              <a:gd name="connsiteY28" fmla="*/ 294704 h 304027"/>
              <a:gd name="connsiteX29" fmla="*/ 94528 w 326027"/>
              <a:gd name="connsiteY29" fmla="*/ 298599 h 304027"/>
              <a:gd name="connsiteX30" fmla="*/ 49206 w 326027"/>
              <a:gd name="connsiteY30" fmla="*/ 172668 h 304027"/>
              <a:gd name="connsiteX31" fmla="*/ 0 w 326027"/>
              <a:gd name="connsiteY31" fmla="*/ 19474 h 304027"/>
              <a:gd name="connsiteX32" fmla="*/ 0 w 326027"/>
              <a:gd name="connsiteY32" fmla="*/ 18175 h 304027"/>
              <a:gd name="connsiteX33" fmla="*/ 0 w 326027"/>
              <a:gd name="connsiteY33" fmla="*/ 16877 h 304027"/>
              <a:gd name="connsiteX34" fmla="*/ 0 w 326027"/>
              <a:gd name="connsiteY34" fmla="*/ 15579 h 304027"/>
              <a:gd name="connsiteX35" fmla="*/ 0 w 326027"/>
              <a:gd name="connsiteY35" fmla="*/ 14281 h 304027"/>
              <a:gd name="connsiteX36" fmla="*/ 0 w 326027"/>
              <a:gd name="connsiteY36" fmla="*/ 12982 h 304027"/>
              <a:gd name="connsiteX37" fmla="*/ 1295 w 326027"/>
              <a:gd name="connsiteY37" fmla="*/ 12982 h 304027"/>
              <a:gd name="connsiteX38" fmla="*/ 1295 w 326027"/>
              <a:gd name="connsiteY38" fmla="*/ 11684 h 304027"/>
              <a:gd name="connsiteX39" fmla="*/ 3885 w 326027"/>
              <a:gd name="connsiteY39" fmla="*/ 6491 h 304027"/>
              <a:gd name="connsiteX40" fmla="*/ 15539 w 326027"/>
              <a:gd name="connsiteY40" fmla="*/ 0 h 304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6027" h="304027">
                <a:moveTo>
                  <a:pt x="38100" y="63500"/>
                </a:moveTo>
                <a:cubicBezTo>
                  <a:pt x="47192" y="94650"/>
                  <a:pt x="58882" y="124501"/>
                  <a:pt x="70572" y="155651"/>
                </a:cubicBezTo>
                <a:cubicBezTo>
                  <a:pt x="82262" y="188098"/>
                  <a:pt x="88756" y="223141"/>
                  <a:pt x="101745" y="255588"/>
                </a:cubicBezTo>
                <a:cubicBezTo>
                  <a:pt x="110837" y="228333"/>
                  <a:pt x="122527" y="203673"/>
                  <a:pt x="138113" y="180311"/>
                </a:cubicBezTo>
                <a:cubicBezTo>
                  <a:pt x="99147" y="145267"/>
                  <a:pt x="70572" y="103735"/>
                  <a:pt x="38100" y="63500"/>
                </a:cubicBezTo>
                <a:close/>
                <a:moveTo>
                  <a:pt x="42863" y="33338"/>
                </a:moveTo>
                <a:cubicBezTo>
                  <a:pt x="81654" y="78508"/>
                  <a:pt x="113981" y="128840"/>
                  <a:pt x="159237" y="167557"/>
                </a:cubicBezTo>
                <a:cubicBezTo>
                  <a:pt x="159237" y="168847"/>
                  <a:pt x="160530" y="168847"/>
                  <a:pt x="161823" y="170138"/>
                </a:cubicBezTo>
                <a:cubicBezTo>
                  <a:pt x="161823" y="171428"/>
                  <a:pt x="161823" y="171428"/>
                  <a:pt x="163117" y="171428"/>
                </a:cubicBezTo>
                <a:cubicBezTo>
                  <a:pt x="174754" y="185624"/>
                  <a:pt x="186391" y="198530"/>
                  <a:pt x="198029" y="212726"/>
                </a:cubicBezTo>
                <a:cubicBezTo>
                  <a:pt x="203201" y="180462"/>
                  <a:pt x="201908" y="148198"/>
                  <a:pt x="203201" y="114644"/>
                </a:cubicBezTo>
                <a:cubicBezTo>
                  <a:pt x="173461" y="97866"/>
                  <a:pt x="142428" y="81089"/>
                  <a:pt x="111395" y="64312"/>
                </a:cubicBezTo>
                <a:cubicBezTo>
                  <a:pt x="90706" y="53987"/>
                  <a:pt x="67431" y="42372"/>
                  <a:pt x="42863" y="33338"/>
                </a:cubicBezTo>
                <a:close/>
                <a:moveTo>
                  <a:pt x="95250" y="28575"/>
                </a:moveTo>
                <a:cubicBezTo>
                  <a:pt x="105598" y="32544"/>
                  <a:pt x="114653" y="37836"/>
                  <a:pt x="123707" y="43127"/>
                </a:cubicBezTo>
                <a:cubicBezTo>
                  <a:pt x="153458" y="60325"/>
                  <a:pt x="183209" y="74877"/>
                  <a:pt x="211667" y="92075"/>
                </a:cubicBezTo>
                <a:cubicBezTo>
                  <a:pt x="225895" y="74877"/>
                  <a:pt x="247885" y="68263"/>
                  <a:pt x="269875" y="62971"/>
                </a:cubicBezTo>
                <a:cubicBezTo>
                  <a:pt x="237537" y="53711"/>
                  <a:pt x="203906" y="45773"/>
                  <a:pt x="171568" y="39159"/>
                </a:cubicBezTo>
                <a:cubicBezTo>
                  <a:pt x="146991" y="33867"/>
                  <a:pt x="121120" y="29898"/>
                  <a:pt x="95250" y="28575"/>
                </a:cubicBezTo>
                <a:close/>
                <a:moveTo>
                  <a:pt x="15539" y="0"/>
                </a:moveTo>
                <a:cubicBezTo>
                  <a:pt x="45322" y="0"/>
                  <a:pt x="75104" y="3895"/>
                  <a:pt x="104887" y="7789"/>
                </a:cubicBezTo>
                <a:cubicBezTo>
                  <a:pt x="132080" y="10386"/>
                  <a:pt x="159273" y="10386"/>
                  <a:pt x="186466" y="18175"/>
                </a:cubicBezTo>
                <a:cubicBezTo>
                  <a:pt x="231787" y="28561"/>
                  <a:pt x="278404" y="37650"/>
                  <a:pt x="319841" y="55825"/>
                </a:cubicBezTo>
                <a:cubicBezTo>
                  <a:pt x="330200" y="59720"/>
                  <a:pt x="326315" y="75299"/>
                  <a:pt x="317251" y="77896"/>
                </a:cubicBezTo>
                <a:cubicBezTo>
                  <a:pt x="291353" y="84387"/>
                  <a:pt x="244736" y="84387"/>
                  <a:pt x="227903" y="109054"/>
                </a:cubicBezTo>
                <a:cubicBezTo>
                  <a:pt x="225313" y="154492"/>
                  <a:pt x="227903" y="199931"/>
                  <a:pt x="217544" y="244072"/>
                </a:cubicBezTo>
                <a:cubicBezTo>
                  <a:pt x="216249" y="251862"/>
                  <a:pt x="203300" y="257055"/>
                  <a:pt x="196825" y="249265"/>
                </a:cubicBezTo>
                <a:cubicBezTo>
                  <a:pt x="183876" y="232388"/>
                  <a:pt x="168337" y="215510"/>
                  <a:pt x="154093" y="198633"/>
                </a:cubicBezTo>
                <a:cubicBezTo>
                  <a:pt x="134670" y="228493"/>
                  <a:pt x="123016" y="260949"/>
                  <a:pt x="116541" y="294704"/>
                </a:cubicBezTo>
                <a:cubicBezTo>
                  <a:pt x="115246" y="306388"/>
                  <a:pt x="99707" y="306388"/>
                  <a:pt x="94528" y="298599"/>
                </a:cubicBezTo>
                <a:cubicBezTo>
                  <a:pt x="72515" y="259651"/>
                  <a:pt x="64745" y="214212"/>
                  <a:pt x="49206" y="172668"/>
                </a:cubicBezTo>
                <a:cubicBezTo>
                  <a:pt x="31078" y="122036"/>
                  <a:pt x="10359" y="72702"/>
                  <a:pt x="0" y="19474"/>
                </a:cubicBezTo>
                <a:cubicBezTo>
                  <a:pt x="0" y="19474"/>
                  <a:pt x="0" y="18175"/>
                  <a:pt x="0" y="18175"/>
                </a:cubicBezTo>
                <a:cubicBezTo>
                  <a:pt x="0" y="18175"/>
                  <a:pt x="0" y="16877"/>
                  <a:pt x="0" y="16877"/>
                </a:cubicBezTo>
                <a:cubicBezTo>
                  <a:pt x="0" y="16877"/>
                  <a:pt x="0" y="16877"/>
                  <a:pt x="0" y="15579"/>
                </a:cubicBezTo>
                <a:cubicBezTo>
                  <a:pt x="0" y="15579"/>
                  <a:pt x="0" y="15579"/>
                  <a:pt x="0" y="14281"/>
                </a:cubicBezTo>
                <a:cubicBezTo>
                  <a:pt x="0" y="14281"/>
                  <a:pt x="0" y="14281"/>
                  <a:pt x="0" y="12982"/>
                </a:cubicBezTo>
                <a:cubicBezTo>
                  <a:pt x="0" y="12982"/>
                  <a:pt x="0" y="12982"/>
                  <a:pt x="1295" y="12982"/>
                </a:cubicBezTo>
                <a:cubicBezTo>
                  <a:pt x="1295" y="11684"/>
                  <a:pt x="1295" y="11684"/>
                  <a:pt x="1295" y="11684"/>
                </a:cubicBezTo>
                <a:cubicBezTo>
                  <a:pt x="1295" y="10386"/>
                  <a:pt x="2590" y="7789"/>
                  <a:pt x="3885" y="6491"/>
                </a:cubicBezTo>
                <a:cubicBezTo>
                  <a:pt x="6475" y="2596"/>
                  <a:pt x="9064" y="0"/>
                  <a:pt x="15539" y="0"/>
                </a:cubicBezTo>
                <a:close/>
              </a:path>
            </a:pathLst>
          </a:custGeom>
          <a:solidFill>
            <a:srgbClr val="E27156"/>
          </a:solidFill>
          <a:ln>
            <a:noFill/>
          </a:ln>
        </p:spPr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85046" cy="210457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937" y="5676540"/>
            <a:ext cx="6897063" cy="12860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676540"/>
            <a:ext cx="6897063" cy="1286054"/>
          </a:xfrm>
          <a:prstGeom prst="rect">
            <a:avLst/>
          </a:prstGeom>
        </p:spPr>
      </p:pic>
      <p:pic>
        <p:nvPicPr>
          <p:cNvPr id="2" name="唯美动人浪漫场景短视频配乐">
            <a:hlinkClick r:id="" action="ppaction://media"/>
            <a:extLst>
              <a:ext uri="{FF2B5EF4-FFF2-40B4-BE49-F238E27FC236}">
                <a16:creationId xmlns:a16="http://schemas.microsoft.com/office/drawing/2014/main" id="{B1667688-851E-430A-8373-707E38E3478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91200" y="-19936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243504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D1403-B7AB-4440-A9B5-3E7173786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9812" y="2284095"/>
            <a:ext cx="7572375" cy="32686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9600" dirty="0" err="1">
                <a:solidFill>
                  <a:srgbClr val="FF0000"/>
                </a:solidFill>
              </a:rPr>
              <a:t>Khám</a:t>
            </a:r>
            <a:r>
              <a:rPr lang="en-US" sz="9600" dirty="0">
                <a:solidFill>
                  <a:srgbClr val="FF0000"/>
                </a:solidFill>
              </a:rPr>
              <a:t> </a:t>
            </a:r>
            <a:r>
              <a:rPr lang="en-US" sz="9600" dirty="0" err="1">
                <a:solidFill>
                  <a:srgbClr val="FF0000"/>
                </a:solidFill>
              </a:rPr>
              <a:t>phá</a:t>
            </a:r>
            <a:endParaRPr lang="en-US" sz="9600" dirty="0"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72C4E6-78BE-4DD2-95B6-BBCF378EA24F}"/>
              </a:ext>
            </a:extLst>
          </p:cNvPr>
          <p:cNvSpPr/>
          <p:nvPr/>
        </p:nvSpPr>
        <p:spPr>
          <a:xfrm>
            <a:off x="10687914" y="0"/>
            <a:ext cx="1504086" cy="1499016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107743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7BC67-B4CD-468A-9246-8F16FB6D5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BD1C6-1EE0-4F4A-8C8E-C71E46743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5892D5-0F13-49FF-987D-0F1878CC4587}"/>
              </a:ext>
            </a:extLst>
          </p:cNvPr>
          <p:cNvSpPr txBox="1"/>
          <p:nvPr/>
        </p:nvSpPr>
        <p:spPr>
          <a:xfrm>
            <a:off x="4149794" y="1333076"/>
            <a:ext cx="3892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Hoạt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động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1:</a:t>
            </a:r>
            <a:endParaRPr lang="zh-CN" altLang="en-US" sz="5400" b="1" dirty="0">
              <a:solidFill>
                <a:srgbClr val="002060"/>
              </a:solidFill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B748A1-22AA-4A71-A052-F3F757A7930D}"/>
              </a:ext>
            </a:extLst>
          </p:cNvPr>
          <p:cNvSpPr txBox="1"/>
          <p:nvPr/>
        </p:nvSpPr>
        <p:spPr>
          <a:xfrm>
            <a:off x="1780009" y="2286295"/>
            <a:ext cx="942027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Tìm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hiểu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biểu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hiện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của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việc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biết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bảo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quản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đồ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dùng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cá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nhân</a:t>
            </a:r>
            <a:endParaRPr lang="zh-CN" altLang="en-US" sz="5400" b="1" dirty="0">
              <a:solidFill>
                <a:srgbClr val="002060"/>
              </a:solidFill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3">
            <a:extLst>
              <a:ext uri="{FF2B5EF4-FFF2-40B4-BE49-F238E27FC236}">
                <a16:creationId xmlns:a16="http://schemas.microsoft.com/office/drawing/2014/main" id="{2DCE7736-424B-4DBE-A384-F0C20BA7C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6458" y="4100400"/>
            <a:ext cx="6783379" cy="2910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777A328-8F49-48B5-947C-22DCB763610A}"/>
              </a:ext>
            </a:extLst>
          </p:cNvPr>
          <p:cNvSpPr/>
          <p:nvPr/>
        </p:nvSpPr>
        <p:spPr>
          <a:xfrm>
            <a:off x="10687914" y="0"/>
            <a:ext cx="1504086" cy="1499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3027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25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F446-9B66-4104-8049-1A36A4A39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6E426-2CAF-41C5-BCBB-B30B4D652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C8F7CC-0B7F-44AD-AF05-29336D2FF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86" y="991568"/>
            <a:ext cx="4352925" cy="2724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AE120B-67AB-4A2F-B8D7-5E3E58B3DC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2306" y="934418"/>
            <a:ext cx="4429125" cy="2838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1AF621-12D1-4D27-AC44-4BEF4ED5CB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4701" y="3831863"/>
            <a:ext cx="6151158" cy="296414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20CEF3E-9BBE-400C-A20B-B197AB4FDDAC}"/>
              </a:ext>
            </a:extLst>
          </p:cNvPr>
          <p:cNvSpPr/>
          <p:nvPr/>
        </p:nvSpPr>
        <p:spPr>
          <a:xfrm>
            <a:off x="10687914" y="0"/>
            <a:ext cx="1504086" cy="1499016"/>
          </a:xfrm>
          <a:prstGeom prst="rect">
            <a:avLst/>
          </a:prstGeom>
          <a:solidFill>
            <a:srgbClr val="DF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2C5F99-ECB3-402E-8587-7648F3B8E9EA}"/>
              </a:ext>
            </a:extLst>
          </p:cNvPr>
          <p:cNvSpPr txBox="1"/>
          <p:nvPr/>
        </p:nvSpPr>
        <p:spPr>
          <a:xfrm>
            <a:off x="102588" y="56333"/>
            <a:ext cx="12187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để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bảo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quản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cá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nhân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?</a:t>
            </a:r>
            <a:endParaRPr lang="vi-VN" sz="32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20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A4986-34EB-40ED-AB9A-E9F2023A2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371CD-EAB3-4846-865E-C8521F4E4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04B366-4BA1-4A0A-8BA4-8733E6FAD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945" y="991568"/>
            <a:ext cx="9274927" cy="58044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FB7A65-B5EE-439A-9392-1794F4FF34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45" y="993346"/>
            <a:ext cx="9274927" cy="58026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6D5BE0-539D-4C5D-8639-0CCD0B0B37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944" y="991568"/>
            <a:ext cx="9134649" cy="58044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A7324A2-3AED-455A-9818-550A977123C8}"/>
              </a:ext>
            </a:extLst>
          </p:cNvPr>
          <p:cNvSpPr/>
          <p:nvPr/>
        </p:nvSpPr>
        <p:spPr>
          <a:xfrm>
            <a:off x="10687914" y="0"/>
            <a:ext cx="1504086" cy="1499016"/>
          </a:xfrm>
          <a:prstGeom prst="rect">
            <a:avLst/>
          </a:prstGeom>
          <a:solidFill>
            <a:srgbClr val="DF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724CA0-37AE-4C2A-A9E3-87F74CB9A467}"/>
              </a:ext>
            </a:extLst>
          </p:cNvPr>
          <p:cNvSpPr txBox="1"/>
          <p:nvPr/>
        </p:nvSpPr>
        <p:spPr>
          <a:xfrm>
            <a:off x="4114" y="0"/>
            <a:ext cx="12187886" cy="584775"/>
          </a:xfrm>
          <a:prstGeom prst="rect">
            <a:avLst/>
          </a:prstGeom>
          <a:solidFill>
            <a:srgbClr val="DFFAF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để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bảo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quản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cá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Times New Roman" pitchFamily="18" charset="0"/>
              </a:rPr>
              <a:t>nhân</a:t>
            </a:r>
            <a:r>
              <a:rPr lang="en-US" sz="3200" b="1" dirty="0">
                <a:solidFill>
                  <a:srgbClr val="002060"/>
                </a:solidFill>
                <a:cs typeface="Times New Roman" pitchFamily="18" charset="0"/>
              </a:rPr>
              <a:t>?</a:t>
            </a:r>
            <a:endParaRPr lang="vi-VN" sz="32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1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418AB3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418AB3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1249</Words>
  <Application>Microsoft Office PowerPoint</Application>
  <PresentationFormat>Widescreen</PresentationFormat>
  <Paragraphs>151</Paragraphs>
  <Slides>48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48</vt:i4>
      </vt:variant>
    </vt:vector>
  </HeadingPairs>
  <TitlesOfParts>
    <vt:vector size="63" baseType="lpstr">
      <vt:lpstr>等线</vt:lpstr>
      <vt:lpstr>等线</vt:lpstr>
      <vt:lpstr>Arial</vt:lpstr>
      <vt:lpstr>Calibri</vt:lpstr>
      <vt:lpstr>Calibri Light</vt:lpstr>
      <vt:lpstr>SVN-Chalkboard The Best</vt:lpstr>
      <vt:lpstr>SVN-Hole Hearted</vt:lpstr>
      <vt:lpstr>Times New Roman</vt:lpstr>
      <vt:lpstr>印品黑体</vt:lpstr>
      <vt:lpstr>Office Theme</vt:lpstr>
      <vt:lpstr>Office 主题</vt:lpstr>
      <vt:lpstr>1_Office Theme</vt:lpstr>
      <vt:lpstr>2_Office 主题​​</vt:lpstr>
      <vt:lpstr>4_Office 主题</vt:lpstr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Hằng Nguyễn</cp:lastModifiedBy>
  <cp:revision>78</cp:revision>
  <dcterms:created xsi:type="dcterms:W3CDTF">2021-06-14T04:01:58Z</dcterms:created>
  <dcterms:modified xsi:type="dcterms:W3CDTF">2021-10-14T15:14:21Z</dcterms:modified>
</cp:coreProperties>
</file>