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86" r:id="rId2"/>
    <p:sldId id="288" r:id="rId3"/>
    <p:sldId id="261" r:id="rId4"/>
    <p:sldId id="259" r:id="rId5"/>
    <p:sldId id="263" r:id="rId6"/>
    <p:sldId id="264" r:id="rId7"/>
    <p:sldId id="266" r:id="rId8"/>
    <p:sldId id="268" r:id="rId9"/>
    <p:sldId id="269" r:id="rId10"/>
    <p:sldId id="270" r:id="rId11"/>
    <p:sldId id="271" r:id="rId12"/>
    <p:sldId id="272" r:id="rId13"/>
    <p:sldId id="277" r:id="rId14"/>
    <p:sldId id="281" r:id="rId15"/>
    <p:sldId id="283" r:id="rId1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190" autoAdjust="0"/>
  </p:normalViewPr>
  <p:slideViewPr>
    <p:cSldViewPr>
      <p:cViewPr varScale="1">
        <p:scale>
          <a:sx n="62" d="100"/>
          <a:sy n="62" d="100"/>
        </p:scale>
        <p:origin x="1400" y="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240B1C75-FE8F-4201-BBE7-51CE00434DFF}" type="datetimeFigureOut">
              <a:rPr lang="en-US"/>
              <a:pPr>
                <a:defRPr/>
              </a:pPr>
              <a:t>7/24/2023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87763D43-F76F-4B20-B660-633FDBF3B294}" type="slidenum">
              <a:rPr lang="en-US"/>
              <a:pPr>
                <a:defRPr/>
              </a:pPr>
              <a:t>‹#›</a:t>
            </a:fld>
            <a:endParaRPr lang="en-US"/>
          </a:p>
        </p:txBody>
      </p:sp>
    </p:spTree>
    <p:extLst>
      <p:ext uri="{BB962C8B-B14F-4D97-AF65-F5344CB8AC3E}">
        <p14:creationId xmlns:p14="http://schemas.microsoft.com/office/powerpoint/2010/main" val="210863571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a:p>
        </p:txBody>
      </p:sp>
      <p:sp>
        <p:nvSpPr>
          <p:cNvPr id="1945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BA2C5ED-EF02-458D-B4DD-FD3C4193DC68}" type="slidenum">
              <a:rPr lang="en-US">
                <a:cs typeface="Times New Roman" pitchFamily="18" charset="0"/>
              </a:rPr>
              <a:pPr fontAlgn="base">
                <a:spcBef>
                  <a:spcPct val="0"/>
                </a:spcBef>
                <a:spcAft>
                  <a:spcPct val="0"/>
                </a:spcAft>
              </a:pPr>
              <a:t>5</a:t>
            </a:fld>
            <a:endParaRPr lang="en-US" dirty="0">
              <a:cs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04D6FA6A-D075-45AC-B43C-1A19FD7B1C06}" type="datetimeFigureOut">
              <a:rPr lang="en-US"/>
              <a:pPr>
                <a:defRPr/>
              </a:pPr>
              <a:t>7/24/2023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AF4EEDB-E499-497C-8D69-C1D8548BA12A}"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A3495744-D82A-4BF5-9FF7-D04F6829CF7A}" type="datetimeFigureOut">
              <a:rPr lang="en-US"/>
              <a:pPr>
                <a:defRPr/>
              </a:pPr>
              <a:t>7/24/2023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2CF4068-732F-42B1-9B74-BA9D39D5A37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A1A6A64E-2EDA-4ED8-9F7D-B8DD8E752511}" type="datetimeFigureOut">
              <a:rPr lang="en-US"/>
              <a:pPr>
                <a:defRPr/>
              </a:pPr>
              <a:t>7/24/2023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34E94CC-946F-4495-B80C-FE18A58FDCCE}"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191337B-ADF8-4595-A995-88277849D02E}" type="datetimeFigureOut">
              <a:rPr lang="en-US"/>
              <a:pPr>
                <a:defRPr/>
              </a:pPr>
              <a:t>7/24/2023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28FDACF-73E2-43B1-9BBC-AF823E20851E}"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475B943A-F939-45B3-A926-8B4504024FA3}" type="datetimeFigureOut">
              <a:rPr lang="en-US"/>
              <a:pPr>
                <a:defRPr/>
              </a:pPr>
              <a:t>7/24/2023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AFF54D2-CB34-4DD2-B9C3-9B7CA3582679}"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552B2D3F-24CA-427E-9B51-DFC533655AAB}" type="datetimeFigureOut">
              <a:rPr lang="en-US"/>
              <a:pPr>
                <a:defRPr/>
              </a:pPr>
              <a:t>7/24/2023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281456D-BA85-45D4-B5B2-11CCC3124BD3}"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E4B63A13-1F85-4663-8712-997A006C4A74}" type="datetimeFigureOut">
              <a:rPr lang="en-US"/>
              <a:pPr>
                <a:defRPr/>
              </a:pPr>
              <a:t>7/24/2023</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259317F5-FFBC-42A4-B6EC-1D921FA4C87F}"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FA7C54F8-536E-4E6B-9869-B6B566E0F81D}" type="datetimeFigureOut">
              <a:rPr lang="en-US"/>
              <a:pPr>
                <a:defRPr/>
              </a:pPr>
              <a:t>7/24/2023</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AC756085-6EE8-4D32-A50A-8B5C88BC4C61}"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698C365-CC06-4994-8356-6B753C425537}" type="datetimeFigureOut">
              <a:rPr lang="en-US"/>
              <a:pPr>
                <a:defRPr/>
              </a:pPr>
              <a:t>7/24/2023</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DCC3F14F-0C09-4AB9-B9FD-C9CCB30C591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3F5474DF-97E6-4C61-8367-A5C95B65AEEA}" type="datetimeFigureOut">
              <a:rPr lang="en-US"/>
              <a:pPr>
                <a:defRPr/>
              </a:pPr>
              <a:t>7/24/2023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5D393DD-6103-4F86-A40F-26872E42B3B4}"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E69A08FB-90FA-4010-ABCA-B2129ECAE27C}" type="datetimeFigureOut">
              <a:rPr lang="en-US"/>
              <a:pPr>
                <a:defRPr/>
              </a:pPr>
              <a:t>7/24/2023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1F76523-E8C7-4B5B-8AE7-519C569C9974}"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17A4C6CA-C52E-49D8-AF7E-B03B1697EFB5}" type="datetimeFigureOut">
              <a:rPr lang="en-US"/>
              <a:pPr>
                <a:defRPr/>
              </a:pPr>
              <a:t>7/24/2023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934DB4E6-E482-46AC-B9B9-86C01F447D9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17033" y="2266950"/>
            <a:ext cx="2057400" cy="1752600"/>
            <a:chOff x="144" y="48"/>
            <a:chExt cx="1584" cy="1104"/>
          </a:xfrm>
        </p:grpSpPr>
        <p:pic>
          <p:nvPicPr>
            <p:cNvPr id="15370" name="Picture 3" descr="BIRD046"/>
            <p:cNvPicPr>
              <a:picLocks noChangeAspect="1" noChangeArrowheads="1"/>
            </p:cNvPicPr>
            <p:nvPr/>
          </p:nvPicPr>
          <p:blipFill>
            <a:blip r:embed="rId3"/>
            <a:srcRect/>
            <a:stretch>
              <a:fillRect/>
            </a:stretch>
          </p:blipFill>
          <p:spPr bwMode="auto">
            <a:xfrm>
              <a:off x="144" y="192"/>
              <a:ext cx="960" cy="960"/>
            </a:xfrm>
            <a:prstGeom prst="rect">
              <a:avLst/>
            </a:prstGeom>
            <a:noFill/>
            <a:ln w="9525">
              <a:noFill/>
              <a:miter lim="800000"/>
              <a:headEnd/>
              <a:tailEnd/>
            </a:ln>
          </p:spPr>
        </p:pic>
        <p:sp>
          <p:nvSpPr>
            <p:cNvPr id="15371" name="Oval 4"/>
            <p:cNvSpPr>
              <a:spLocks noChangeArrowheads="1"/>
            </p:cNvSpPr>
            <p:nvPr/>
          </p:nvSpPr>
          <p:spPr bwMode="auto">
            <a:xfrm>
              <a:off x="1104" y="48"/>
              <a:ext cx="624" cy="682"/>
            </a:xfrm>
            <a:prstGeom prst="ellipse">
              <a:avLst/>
            </a:prstGeom>
            <a:gradFill rotWithShape="1">
              <a:gsLst>
                <a:gs pos="0">
                  <a:srgbClr val="FFFFCC"/>
                </a:gs>
                <a:gs pos="100000">
                  <a:srgbClr val="CCFFCC"/>
                </a:gs>
              </a:gsLst>
              <a:lin ang="5400000" scaled="1"/>
            </a:gradFill>
            <a:ln w="3175">
              <a:solidFill>
                <a:srgbClr val="FF0000"/>
              </a:solidFill>
              <a:round/>
              <a:headEnd/>
              <a:tailEnd/>
            </a:ln>
          </p:spPr>
          <p:txBody>
            <a:bodyPr anchor="ctr">
              <a:spAutoFit/>
            </a:bodyPr>
            <a:lstStyle/>
            <a:p>
              <a:pPr algn="ctr"/>
              <a:r>
                <a:rPr lang="en-US" sz="4400" dirty="0">
                  <a:solidFill>
                    <a:srgbClr val="FF0000"/>
                  </a:solidFill>
                  <a:latin typeface="Times New Roman" pitchFamily="18" charset="0"/>
                  <a:cs typeface="Times New Roman" pitchFamily="18" charset="0"/>
                </a:rPr>
                <a:t>1</a:t>
              </a:r>
            </a:p>
          </p:txBody>
        </p:sp>
      </p:grpSp>
      <p:grpSp>
        <p:nvGrpSpPr>
          <p:cNvPr id="3" name="Group 5"/>
          <p:cNvGrpSpPr>
            <a:grpSpLocks/>
          </p:cNvGrpSpPr>
          <p:nvPr/>
        </p:nvGrpSpPr>
        <p:grpSpPr bwMode="auto">
          <a:xfrm>
            <a:off x="17033" y="4095750"/>
            <a:ext cx="2057400" cy="1752600"/>
            <a:chOff x="144" y="48"/>
            <a:chExt cx="1584" cy="1104"/>
          </a:xfrm>
        </p:grpSpPr>
        <p:pic>
          <p:nvPicPr>
            <p:cNvPr id="15368" name="Picture 6" descr="BIRD046"/>
            <p:cNvPicPr>
              <a:picLocks noChangeAspect="1" noChangeArrowheads="1"/>
            </p:cNvPicPr>
            <p:nvPr/>
          </p:nvPicPr>
          <p:blipFill>
            <a:blip r:embed="rId3"/>
            <a:srcRect/>
            <a:stretch>
              <a:fillRect/>
            </a:stretch>
          </p:blipFill>
          <p:spPr bwMode="auto">
            <a:xfrm>
              <a:off x="144" y="192"/>
              <a:ext cx="960" cy="960"/>
            </a:xfrm>
            <a:prstGeom prst="rect">
              <a:avLst/>
            </a:prstGeom>
            <a:noFill/>
            <a:ln w="9525">
              <a:noFill/>
              <a:miter lim="800000"/>
              <a:headEnd/>
              <a:tailEnd/>
            </a:ln>
          </p:spPr>
        </p:pic>
        <p:sp>
          <p:nvSpPr>
            <p:cNvPr id="15369" name="Oval 7"/>
            <p:cNvSpPr>
              <a:spLocks noChangeArrowheads="1"/>
            </p:cNvSpPr>
            <p:nvPr/>
          </p:nvSpPr>
          <p:spPr bwMode="auto">
            <a:xfrm>
              <a:off x="1104" y="48"/>
              <a:ext cx="624" cy="682"/>
            </a:xfrm>
            <a:prstGeom prst="ellipse">
              <a:avLst/>
            </a:prstGeom>
            <a:gradFill rotWithShape="1">
              <a:gsLst>
                <a:gs pos="0">
                  <a:srgbClr val="FFFFCC"/>
                </a:gs>
                <a:gs pos="100000">
                  <a:srgbClr val="CCFFCC"/>
                </a:gs>
              </a:gsLst>
              <a:lin ang="5400000" scaled="1"/>
            </a:gradFill>
            <a:ln w="3175">
              <a:solidFill>
                <a:srgbClr val="FF0000"/>
              </a:solidFill>
              <a:round/>
              <a:headEnd/>
              <a:tailEnd/>
            </a:ln>
          </p:spPr>
          <p:txBody>
            <a:bodyPr anchor="ctr">
              <a:spAutoFit/>
            </a:bodyPr>
            <a:lstStyle/>
            <a:p>
              <a:pPr algn="ctr"/>
              <a:r>
                <a:rPr lang="en-US" sz="4400" dirty="0">
                  <a:solidFill>
                    <a:srgbClr val="FF0000"/>
                  </a:solidFill>
                  <a:latin typeface="Times New Roman" pitchFamily="18" charset="0"/>
                  <a:cs typeface="Times New Roman" pitchFamily="18" charset="0"/>
                </a:rPr>
                <a:t>2</a:t>
              </a:r>
            </a:p>
          </p:txBody>
        </p:sp>
      </p:grpSp>
      <p:sp>
        <p:nvSpPr>
          <p:cNvPr id="102408" name="Text Box 8"/>
          <p:cNvSpPr txBox="1">
            <a:spLocks noChangeArrowheads="1"/>
          </p:cNvSpPr>
          <p:nvPr/>
        </p:nvSpPr>
        <p:spPr bwMode="auto">
          <a:xfrm>
            <a:off x="2226833" y="2286000"/>
            <a:ext cx="7162800" cy="1077913"/>
          </a:xfrm>
          <a:prstGeom prst="rect">
            <a:avLst/>
          </a:prstGeom>
          <a:noFill/>
          <a:ln w="3175">
            <a:noFill/>
            <a:miter lim="800000"/>
          </a:ln>
          <a:effectLst/>
        </p:spPr>
        <p:txBody>
          <a:bodyPr>
            <a:spAutoFit/>
          </a:bodyPr>
          <a:lstStyle/>
          <a:p>
            <a:pPr fontAlgn="auto">
              <a:spcBef>
                <a:spcPts val="0"/>
              </a:spcBef>
              <a:spcAft>
                <a:spcPts val="0"/>
              </a:spcAft>
              <a:defRPr/>
            </a:pPr>
            <a:r>
              <a:rPr lang="en-US" sz="3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Nêu</a:t>
            </a:r>
            <a:r>
              <a:rPr lang="en-US" sz="3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những</a:t>
            </a:r>
            <a:r>
              <a:rPr lang="en-US" sz="3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việc</a:t>
            </a:r>
            <a:r>
              <a:rPr lang="en-US" sz="3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em</a:t>
            </a:r>
            <a:r>
              <a:rPr lang="en-US" sz="3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đã</a:t>
            </a:r>
            <a:r>
              <a:rPr lang="en-US" sz="3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làm</a:t>
            </a:r>
            <a:r>
              <a:rPr lang="en-US" sz="3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để</a:t>
            </a:r>
            <a:r>
              <a:rPr lang="en-US" sz="3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bày</a:t>
            </a:r>
            <a:r>
              <a:rPr lang="en-US" sz="3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tỏ</a:t>
            </a:r>
            <a:r>
              <a:rPr lang="en-US" sz="3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lòng</a:t>
            </a:r>
            <a:r>
              <a:rPr lang="en-US" sz="3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hiếu</a:t>
            </a:r>
            <a:r>
              <a:rPr lang="en-US" sz="3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thảo</a:t>
            </a:r>
            <a:r>
              <a:rPr lang="en-US" sz="3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đối</a:t>
            </a:r>
            <a:r>
              <a:rPr lang="en-US" sz="3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với</a:t>
            </a:r>
            <a:r>
              <a:rPr lang="en-US" sz="3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ông</a:t>
            </a:r>
            <a:r>
              <a:rPr lang="en-US" sz="3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bà</a:t>
            </a:r>
            <a:r>
              <a:rPr lang="en-US" sz="3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cha </a:t>
            </a:r>
            <a:r>
              <a:rPr lang="en-US" sz="3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mẹ</a:t>
            </a:r>
            <a:r>
              <a:rPr lang="en-US" sz="3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a:t>
            </a:r>
          </a:p>
        </p:txBody>
      </p:sp>
      <p:sp>
        <p:nvSpPr>
          <p:cNvPr id="102410" name="Text Box 10"/>
          <p:cNvSpPr txBox="1">
            <a:spLocks noChangeArrowheads="1"/>
          </p:cNvSpPr>
          <p:nvPr/>
        </p:nvSpPr>
        <p:spPr bwMode="auto">
          <a:xfrm>
            <a:off x="2226833" y="3581400"/>
            <a:ext cx="6400800" cy="1554163"/>
          </a:xfrm>
          <a:prstGeom prst="rect">
            <a:avLst/>
          </a:prstGeom>
          <a:noFill/>
          <a:ln w="3175">
            <a:noFill/>
            <a:miter lim="800000"/>
          </a:ln>
          <a:effectLst/>
        </p:spPr>
        <p:txBody>
          <a:bodyPr>
            <a:spAutoFit/>
          </a:bodyPr>
          <a:lstStyle/>
          <a:p>
            <a:pPr fontAlgn="auto">
              <a:spcBef>
                <a:spcPct val="50000"/>
              </a:spcBef>
              <a:spcAft>
                <a:spcPts val="0"/>
              </a:spcAft>
              <a:defRPr/>
            </a:pPr>
            <a:r>
              <a:rPr lang="en-US" sz="3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Em</a:t>
            </a:r>
            <a:r>
              <a:rPr lang="en-US" sz="3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hãy</a:t>
            </a:r>
            <a:r>
              <a:rPr lang="en-US" sz="3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tìm</a:t>
            </a:r>
            <a:r>
              <a:rPr lang="en-US" sz="3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những</a:t>
            </a:r>
            <a:r>
              <a:rPr lang="en-US" sz="3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câu</a:t>
            </a:r>
            <a:r>
              <a:rPr lang="en-US" sz="3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tục</a:t>
            </a:r>
            <a:r>
              <a:rPr lang="en-US" sz="3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ngữ</a:t>
            </a:r>
            <a:r>
              <a:rPr lang="en-US" sz="3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nói</a:t>
            </a:r>
            <a:r>
              <a:rPr lang="en-US" sz="3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lên</a:t>
            </a:r>
            <a:r>
              <a:rPr lang="en-US" sz="3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công</a:t>
            </a:r>
            <a:r>
              <a:rPr lang="en-US" sz="3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lao</a:t>
            </a:r>
            <a:r>
              <a:rPr lang="en-US" sz="3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to </a:t>
            </a:r>
            <a:r>
              <a:rPr lang="en-US" sz="3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lớn</a:t>
            </a:r>
            <a:r>
              <a:rPr lang="en-US" sz="3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của</a:t>
            </a:r>
            <a:r>
              <a:rPr lang="en-US" sz="3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ông</a:t>
            </a:r>
            <a:r>
              <a:rPr lang="en-US" sz="3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bà</a:t>
            </a:r>
            <a:r>
              <a:rPr lang="en-US" sz="3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cha </a:t>
            </a:r>
            <a:r>
              <a:rPr lang="en-US" sz="3200" b="1" dirty="0" err="1">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mẹ</a:t>
            </a:r>
            <a:r>
              <a:rPr lang="en-US" sz="3200" b="1"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a:t>
            </a:r>
          </a:p>
        </p:txBody>
      </p:sp>
      <p:sp>
        <p:nvSpPr>
          <p:cNvPr id="11" name="Rounded Rectangle 10"/>
          <p:cNvSpPr/>
          <p:nvPr/>
        </p:nvSpPr>
        <p:spPr>
          <a:xfrm>
            <a:off x="1295400" y="228600"/>
            <a:ext cx="6248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4400" b="1" dirty="0">
                <a:solidFill>
                  <a:schemeClr val="bg1"/>
                </a:solidFill>
                <a:latin typeface="Times New Roman" panose="02020603050405020304" pitchFamily="18" charset="0"/>
                <a:cs typeface="Times New Roman" panose="02020603050405020304" pitchFamily="18" charset="0"/>
              </a:rPr>
              <a:t>KIỂM TRA BÀI CŨ</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40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24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8" grpId="0"/>
      <p:bldP spid="102410" grpId="0"/>
      <p:bldP spid="11"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85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4" name="Picture 5" descr="HinhDD4-3"/>
          <p:cNvPicPr>
            <a:picLocks noGrp="1" noChangeAspect="1" noChangeArrowheads="1"/>
          </p:cNvPicPr>
          <p:nvPr>
            <p:ph idx="1"/>
          </p:nvPr>
        </p:nvPicPr>
        <p:blipFill>
          <a:blip r:embed="rId2"/>
          <a:srcRect/>
          <a:stretch>
            <a:fillRect/>
          </a:stretch>
        </p:blipFill>
        <p:spPr>
          <a:xfrm>
            <a:off x="0" y="914400"/>
            <a:ext cx="9144000" cy="5105400"/>
          </a:xfrm>
        </p:spPr>
      </p:pic>
      <p:sp>
        <p:nvSpPr>
          <p:cNvPr id="24580" name="TextBox 5"/>
          <p:cNvSpPr txBox="1">
            <a:spLocks noChangeArrowheads="1"/>
          </p:cNvSpPr>
          <p:nvPr/>
        </p:nvSpPr>
        <p:spPr bwMode="auto">
          <a:xfrm>
            <a:off x="0" y="1752600"/>
            <a:ext cx="1404938" cy="523875"/>
          </a:xfrm>
          <a:prstGeom prst="rect">
            <a:avLst/>
          </a:prstGeom>
          <a:noFill/>
          <a:ln w="9525">
            <a:noFill/>
            <a:miter lim="800000"/>
            <a:headEnd/>
            <a:tailEnd/>
          </a:ln>
        </p:spPr>
        <p:txBody>
          <a:bodyPr wrap="none">
            <a:spAutoFit/>
          </a:bodyPr>
          <a:lstStyle/>
          <a:p>
            <a:r>
              <a:rPr lang="en-US" sz="2800" b="1">
                <a:latin typeface="Times New Roman" pitchFamily="18" charset="0"/>
                <a:cs typeface="Times New Roman" pitchFamily="18" charset="0"/>
              </a:rPr>
              <a:t>Tranh 2</a:t>
            </a:r>
          </a:p>
        </p:txBody>
      </p:sp>
    </p:spTree>
  </p:cSld>
  <p:clrMapOvr>
    <a:masterClrMapping/>
  </p:clrMapOvr>
  <p:transition>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40000"/>
                <a:lumOff val="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4" name="Picture 8" descr="HinhDD4-4"/>
          <p:cNvPicPr>
            <a:picLocks noGrp="1" noChangeAspect="1" noChangeArrowheads="1"/>
          </p:cNvPicPr>
          <p:nvPr>
            <p:ph idx="1"/>
          </p:nvPr>
        </p:nvPicPr>
        <p:blipFill>
          <a:blip r:embed="rId2"/>
          <a:srcRect/>
          <a:stretch>
            <a:fillRect/>
          </a:stretch>
        </p:blipFill>
        <p:spPr>
          <a:xfrm>
            <a:off x="-13447" y="533400"/>
            <a:ext cx="9144000" cy="5029200"/>
          </a:xfrm>
        </p:spPr>
      </p:pic>
      <p:sp>
        <p:nvSpPr>
          <p:cNvPr id="25604" name="TextBox 5"/>
          <p:cNvSpPr txBox="1">
            <a:spLocks noChangeArrowheads="1"/>
          </p:cNvSpPr>
          <p:nvPr/>
        </p:nvSpPr>
        <p:spPr bwMode="auto">
          <a:xfrm>
            <a:off x="0" y="1905000"/>
            <a:ext cx="1404938" cy="523875"/>
          </a:xfrm>
          <a:prstGeom prst="rect">
            <a:avLst/>
          </a:prstGeom>
          <a:noFill/>
          <a:ln w="9525">
            <a:noFill/>
            <a:miter lim="800000"/>
            <a:headEnd/>
            <a:tailEnd/>
          </a:ln>
        </p:spPr>
        <p:txBody>
          <a:bodyPr wrap="none">
            <a:spAutoFit/>
          </a:bodyPr>
          <a:lstStyle/>
          <a:p>
            <a:r>
              <a:rPr lang="en-US" sz="2800" b="1">
                <a:latin typeface="Times New Roman" pitchFamily="18" charset="0"/>
                <a:cs typeface="Times New Roman" pitchFamily="18" charset="0"/>
              </a:rPr>
              <a:t>Tranh 3</a:t>
            </a:r>
          </a:p>
        </p:txBody>
      </p:sp>
    </p:spTree>
  </p:cSld>
  <p:clrMapOvr>
    <a:masterClrMapping/>
  </p:clrMapOvr>
  <p:transition>
    <p:checke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FFFF00"/>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26626" name="Picture 4" descr="HinhDD4-5"/>
          <p:cNvPicPr>
            <a:picLocks noChangeAspect="1" noChangeArrowheads="1"/>
          </p:cNvPicPr>
          <p:nvPr/>
        </p:nvPicPr>
        <p:blipFill>
          <a:blip r:embed="rId2"/>
          <a:srcRect/>
          <a:stretch>
            <a:fillRect/>
          </a:stretch>
        </p:blipFill>
        <p:spPr bwMode="auto">
          <a:xfrm>
            <a:off x="-17929" y="838200"/>
            <a:ext cx="9144000" cy="4953000"/>
          </a:xfrm>
          <a:prstGeom prst="rect">
            <a:avLst/>
          </a:prstGeom>
          <a:noFill/>
          <a:ln w="9525">
            <a:noFill/>
            <a:miter lim="800000"/>
            <a:headEnd/>
            <a:tailEnd/>
          </a:ln>
        </p:spPr>
      </p:pic>
      <p:sp>
        <p:nvSpPr>
          <p:cNvPr id="26628" name="TextBox 5"/>
          <p:cNvSpPr txBox="1">
            <a:spLocks noChangeArrowheads="1"/>
          </p:cNvSpPr>
          <p:nvPr/>
        </p:nvSpPr>
        <p:spPr bwMode="auto">
          <a:xfrm>
            <a:off x="0" y="1905000"/>
            <a:ext cx="1404938" cy="523875"/>
          </a:xfrm>
          <a:prstGeom prst="rect">
            <a:avLst/>
          </a:prstGeom>
          <a:noFill/>
          <a:ln w="9525">
            <a:noFill/>
            <a:miter lim="800000"/>
            <a:headEnd/>
            <a:tailEnd/>
          </a:ln>
        </p:spPr>
        <p:txBody>
          <a:bodyPr wrap="none">
            <a:spAutoFit/>
          </a:bodyPr>
          <a:lstStyle/>
          <a:p>
            <a:r>
              <a:rPr lang="en-US" sz="2800" b="1">
                <a:latin typeface="Times New Roman" pitchFamily="18" charset="0"/>
                <a:cs typeface="Times New Roman" pitchFamily="18" charset="0"/>
              </a:rPr>
              <a:t>Tranh 4</a:t>
            </a:r>
          </a:p>
        </p:txBody>
      </p:sp>
    </p:spTree>
  </p:cSld>
  <p:clrMapOvr>
    <a:masterClrMapping/>
  </p:clrMapOvr>
  <p:transition>
    <p:wheel spokes="8"/>
  </p:transition>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sp>
        <p:nvSpPr>
          <p:cNvPr id="7" name="Rectangle 11"/>
          <p:cNvSpPr txBox="1">
            <a:spLocks noChangeArrowheads="1"/>
          </p:cNvSpPr>
          <p:nvPr/>
        </p:nvSpPr>
        <p:spPr>
          <a:xfrm>
            <a:off x="0" y="533400"/>
            <a:ext cx="9296400" cy="4572000"/>
          </a:xfrm>
          <a:prstGeom prst="rect">
            <a:avLst/>
          </a:prstGeom>
        </p:spPr>
        <p:txBody>
          <a:bodyPr>
            <a:noAutofit/>
          </a:bodyPr>
          <a:lstStyle/>
          <a:p>
            <a:pPr fontAlgn="auto">
              <a:spcBef>
                <a:spcPct val="20000"/>
              </a:spcBef>
              <a:spcAft>
                <a:spcPts val="0"/>
              </a:spcAft>
              <a:defRPr/>
            </a:pPr>
            <a:r>
              <a:rPr lang="vi-VN" altLang="en-US" sz="2800" b="1" dirty="0">
                <a:latin typeface="Times New Roman" panose="02020603050405020304" pitchFamily="18" charset="0"/>
                <a:cs typeface="Times New Roman" pitchFamily="18" charset="0"/>
              </a:rPr>
              <a:t>   Những việc làm nào dưới đây thể hiện lòng biết ơn đối với các thầy giáo cô giáo:</a:t>
            </a:r>
          </a:p>
          <a:p>
            <a:pPr indent="268288" fontAlgn="auto">
              <a:spcBef>
                <a:spcPct val="20000"/>
              </a:spcBef>
              <a:spcAft>
                <a:spcPts val="0"/>
              </a:spcAft>
              <a:defRPr/>
            </a:pPr>
            <a:r>
              <a:rPr lang="vi-VN" altLang="en-US" sz="2800" b="1" dirty="0">
                <a:latin typeface="Times New Roman" panose="02020603050405020304" pitchFamily="18" charset="0"/>
                <a:cs typeface="Times New Roman" pitchFamily="18" charset="0"/>
              </a:rPr>
              <a:t>a. Chăm chỉ học tập.</a:t>
            </a:r>
          </a:p>
          <a:p>
            <a:pPr indent="268288" fontAlgn="auto">
              <a:spcBef>
                <a:spcPct val="20000"/>
              </a:spcBef>
              <a:spcAft>
                <a:spcPts val="0"/>
              </a:spcAft>
              <a:defRPr/>
            </a:pPr>
            <a:r>
              <a:rPr lang="vi-VN" altLang="en-US" sz="2800" b="1" dirty="0">
                <a:latin typeface="Times New Roman" panose="02020603050405020304" pitchFamily="18" charset="0"/>
                <a:cs typeface="Times New Roman" pitchFamily="18" charset="0"/>
              </a:rPr>
              <a:t>b. Tích cực tham gia phát biểu ý kiến xây dựng bài.</a:t>
            </a:r>
          </a:p>
          <a:p>
            <a:pPr indent="268288" fontAlgn="auto">
              <a:spcBef>
                <a:spcPct val="20000"/>
              </a:spcBef>
              <a:spcAft>
                <a:spcPts val="0"/>
              </a:spcAft>
              <a:defRPr/>
            </a:pPr>
            <a:r>
              <a:rPr lang="vi-VN" altLang="en-US" sz="2800" b="1" dirty="0">
                <a:latin typeface="Times New Roman" panose="02020603050405020304" pitchFamily="18" charset="0"/>
                <a:cs typeface="Times New Roman" pitchFamily="18" charset="0"/>
              </a:rPr>
              <a:t>c. Nói chuyện, làm việc riêng trong giờ học.</a:t>
            </a:r>
          </a:p>
          <a:p>
            <a:pPr indent="268288" fontAlgn="auto">
              <a:spcBef>
                <a:spcPct val="20000"/>
              </a:spcBef>
              <a:spcAft>
                <a:spcPts val="0"/>
              </a:spcAft>
              <a:defRPr/>
            </a:pPr>
            <a:r>
              <a:rPr lang="vi-VN" altLang="en-US" sz="2800" b="1" dirty="0">
                <a:latin typeface="Times New Roman" panose="02020603050405020304" pitchFamily="18" charset="0"/>
                <a:cs typeface="Times New Roman" pitchFamily="18" charset="0"/>
              </a:rPr>
              <a:t>d. Tích cực tham gia các hoạt động của lớp, của trường của lớp.</a:t>
            </a:r>
          </a:p>
          <a:p>
            <a:pPr indent="268288" fontAlgn="auto">
              <a:spcBef>
                <a:spcPct val="20000"/>
              </a:spcBef>
              <a:spcAft>
                <a:spcPts val="0"/>
              </a:spcAft>
              <a:defRPr/>
            </a:pPr>
            <a:r>
              <a:rPr lang="vi-VN" altLang="en-US" sz="2800" b="1" dirty="0">
                <a:latin typeface="Times New Roman" panose="02020603050405020304" pitchFamily="18" charset="0"/>
                <a:cs typeface="Times New Roman" pitchFamily="18" charset="0"/>
              </a:rPr>
              <a:t>đ.  Lễ phép với thầy giáo, cô giáo.</a:t>
            </a:r>
          </a:p>
          <a:p>
            <a:pPr indent="268288" fontAlgn="auto">
              <a:spcBef>
                <a:spcPct val="20000"/>
              </a:spcBef>
              <a:spcAft>
                <a:spcPts val="0"/>
              </a:spcAft>
              <a:defRPr/>
            </a:pPr>
            <a:r>
              <a:rPr lang="vi-VN" altLang="en-US" sz="2800" b="1" dirty="0">
                <a:latin typeface="Times New Roman" panose="02020603050405020304" pitchFamily="18" charset="0"/>
                <a:cs typeface="Times New Roman" pitchFamily="18" charset="0"/>
              </a:rPr>
              <a:t>e. Chúc mừng thầy, giáo cô nhân dịp ngày nhà giáo Việt Nam.</a:t>
            </a:r>
          </a:p>
          <a:p>
            <a:pPr indent="268288" fontAlgn="auto">
              <a:spcBef>
                <a:spcPct val="20000"/>
              </a:spcBef>
              <a:spcAft>
                <a:spcPts val="0"/>
              </a:spcAft>
              <a:defRPr/>
            </a:pPr>
            <a:r>
              <a:rPr lang="vi-VN" altLang="en-US" sz="2800" b="1" dirty="0">
                <a:latin typeface="Times New Roman" panose="02020603050405020304" pitchFamily="18" charset="0"/>
                <a:cs typeface="Times New Roman" pitchFamily="18" charset="0"/>
              </a:rPr>
              <a:t>g. Chia sẻ với thầy giáo, cô giáo những khó khăn.</a:t>
            </a:r>
          </a:p>
          <a:p>
            <a:pPr indent="268288" fontAlgn="auto">
              <a:spcBef>
                <a:spcPct val="20000"/>
              </a:spcBef>
              <a:spcAft>
                <a:spcPts val="0"/>
              </a:spcAft>
              <a:defRPr/>
            </a:pPr>
            <a:r>
              <a:rPr lang="vi-VN" altLang="en-US" sz="2800" b="1" dirty="0">
                <a:latin typeface="Times New Roman" panose="02020603050405020304" pitchFamily="18" charset="0"/>
                <a:cs typeface="Times New Roman" pitchFamily="18" charset="0"/>
              </a:rPr>
              <a:t>Ngoài những việc trên, theo em còn cần làm những việc gì khác để bày tỏ lòng biết ơn đối với thầy giáo, cô giáo?</a:t>
            </a:r>
          </a:p>
          <a:p>
            <a:pPr fontAlgn="auto">
              <a:spcBef>
                <a:spcPct val="20000"/>
              </a:spcBef>
              <a:spcAft>
                <a:spcPts val="0"/>
              </a:spcAft>
              <a:defRPr/>
            </a:pPr>
            <a:r>
              <a:rPr lang="vi-VN" altLang="en-US" sz="2800" b="1" dirty="0">
                <a:latin typeface="Times New Roman" panose="02020603050405020304" pitchFamily="18" charset="0"/>
                <a:cs typeface="Times New Roman" pitchFamily="18" charset="0"/>
              </a:rPr>
              <a:t> </a:t>
            </a:r>
          </a:p>
        </p:txBody>
      </p:sp>
      <p:sp>
        <p:nvSpPr>
          <p:cNvPr id="8" name="Rounded Rectangle 7"/>
          <p:cNvSpPr/>
          <p:nvPr/>
        </p:nvSpPr>
        <p:spPr>
          <a:xfrm>
            <a:off x="3276600" y="0"/>
            <a:ext cx="3048000" cy="609600"/>
          </a:xfrm>
          <a:prstGeom prst="roundRect">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r>
              <a:rPr lang="en-US" sz="2800" b="1" dirty="0">
                <a:latin typeface="Times New Roman" panose="02020603050405020304" pitchFamily="18" charset="0"/>
                <a:cs typeface="Times New Roman" panose="02020603050405020304" pitchFamily="18" charset="0"/>
              </a:rPr>
              <a:t>BÀI </a:t>
            </a:r>
            <a:r>
              <a:rPr lang="en-US" sz="2800" b="1">
                <a:latin typeface="Times New Roman" panose="02020603050405020304" pitchFamily="18" charset="0"/>
                <a:cs typeface="Times New Roman" panose="02020603050405020304" pitchFamily="18" charset="0"/>
              </a:rPr>
              <a:t>TẬP 2  </a:t>
            </a:r>
            <a:endParaRPr lang="en-US" sz="2800" b="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8305800" y="1371600"/>
            <a:ext cx="533400" cy="533400"/>
          </a:xfrm>
          <a:prstGeom prst="rect">
            <a:avLst/>
          </a:prstGeom>
          <a:solidFill>
            <a:schemeClr val="bg1"/>
          </a:solidFill>
          <a:ln w="9525">
            <a:solidFill>
              <a:schemeClr val="tx1"/>
            </a:solidFill>
            <a:miter lim="800000"/>
            <a:headEnd/>
            <a:tailEnd/>
          </a:ln>
        </p:spPr>
        <p:txBody>
          <a:bodyPr wrap="none" anchor="ctr"/>
          <a:lstStyle/>
          <a:p>
            <a:endParaRPr lang="en-US" dirty="0">
              <a:latin typeface="Calibri" pitchFamily="34" charset="0"/>
              <a:cs typeface="Times New Roman" pitchFamily="18" charset="0"/>
            </a:endParaRPr>
          </a:p>
        </p:txBody>
      </p:sp>
      <p:sp>
        <p:nvSpPr>
          <p:cNvPr id="28675" name="Rectangle 3"/>
          <p:cNvSpPr>
            <a:spLocks noChangeArrowheads="1"/>
          </p:cNvSpPr>
          <p:nvPr/>
        </p:nvSpPr>
        <p:spPr bwMode="auto">
          <a:xfrm>
            <a:off x="8305800" y="2362200"/>
            <a:ext cx="533400" cy="533400"/>
          </a:xfrm>
          <a:prstGeom prst="rect">
            <a:avLst/>
          </a:prstGeom>
          <a:solidFill>
            <a:schemeClr val="bg1"/>
          </a:solidFill>
          <a:ln w="9525">
            <a:solidFill>
              <a:schemeClr val="tx1"/>
            </a:solidFill>
            <a:miter lim="800000"/>
            <a:headEnd/>
            <a:tailEnd/>
          </a:ln>
        </p:spPr>
        <p:txBody>
          <a:bodyPr wrap="none" anchor="ctr"/>
          <a:lstStyle/>
          <a:p>
            <a:pPr algn="ctr"/>
            <a:endParaRPr lang="en-US" sz="3600" dirty="0">
              <a:latin typeface="Times New Roman" pitchFamily="18" charset="0"/>
              <a:cs typeface="Times New Roman" pitchFamily="18" charset="0"/>
            </a:endParaRPr>
          </a:p>
        </p:txBody>
      </p:sp>
      <p:sp>
        <p:nvSpPr>
          <p:cNvPr id="28676" name="Rectangle 4"/>
          <p:cNvSpPr>
            <a:spLocks noChangeArrowheads="1"/>
          </p:cNvSpPr>
          <p:nvPr/>
        </p:nvSpPr>
        <p:spPr bwMode="auto">
          <a:xfrm>
            <a:off x="8305800" y="3276600"/>
            <a:ext cx="533400" cy="533400"/>
          </a:xfrm>
          <a:prstGeom prst="rect">
            <a:avLst/>
          </a:prstGeom>
          <a:solidFill>
            <a:schemeClr val="bg1"/>
          </a:solidFill>
          <a:ln w="9525">
            <a:solidFill>
              <a:schemeClr val="tx1"/>
            </a:solidFill>
            <a:miter lim="800000"/>
            <a:headEnd/>
            <a:tailEnd/>
          </a:ln>
        </p:spPr>
        <p:txBody>
          <a:bodyPr wrap="none" anchor="ctr"/>
          <a:lstStyle/>
          <a:p>
            <a:endParaRPr lang="en-US" dirty="0">
              <a:latin typeface="Calibri" pitchFamily="34" charset="0"/>
              <a:cs typeface="Times New Roman" pitchFamily="18" charset="0"/>
            </a:endParaRPr>
          </a:p>
        </p:txBody>
      </p:sp>
      <p:sp>
        <p:nvSpPr>
          <p:cNvPr id="28677" name="Rectangle 5"/>
          <p:cNvSpPr>
            <a:spLocks noChangeArrowheads="1"/>
          </p:cNvSpPr>
          <p:nvPr/>
        </p:nvSpPr>
        <p:spPr bwMode="auto">
          <a:xfrm>
            <a:off x="8270875" y="4094163"/>
            <a:ext cx="533400" cy="533400"/>
          </a:xfrm>
          <a:prstGeom prst="rect">
            <a:avLst/>
          </a:prstGeom>
          <a:solidFill>
            <a:schemeClr val="bg1"/>
          </a:solidFill>
          <a:ln w="9525">
            <a:solidFill>
              <a:schemeClr val="tx1"/>
            </a:solidFill>
            <a:miter lim="800000"/>
            <a:headEnd/>
            <a:tailEnd/>
          </a:ln>
        </p:spPr>
        <p:txBody>
          <a:bodyPr wrap="none" anchor="ctr"/>
          <a:lstStyle/>
          <a:p>
            <a:endParaRPr lang="en-US" dirty="0">
              <a:latin typeface="Calibri" pitchFamily="34" charset="0"/>
              <a:cs typeface="Times New Roman" pitchFamily="18" charset="0"/>
            </a:endParaRPr>
          </a:p>
        </p:txBody>
      </p:sp>
      <p:sp>
        <p:nvSpPr>
          <p:cNvPr id="28678" name="Rectangle 6"/>
          <p:cNvSpPr>
            <a:spLocks noChangeArrowheads="1"/>
          </p:cNvSpPr>
          <p:nvPr/>
        </p:nvSpPr>
        <p:spPr bwMode="auto">
          <a:xfrm>
            <a:off x="8305800" y="4876800"/>
            <a:ext cx="533400" cy="533400"/>
          </a:xfrm>
          <a:prstGeom prst="rect">
            <a:avLst/>
          </a:prstGeom>
          <a:solidFill>
            <a:schemeClr val="bg1"/>
          </a:solidFill>
          <a:ln w="9525">
            <a:solidFill>
              <a:schemeClr val="tx1"/>
            </a:solidFill>
            <a:miter lim="800000"/>
            <a:headEnd/>
            <a:tailEnd/>
          </a:ln>
        </p:spPr>
        <p:txBody>
          <a:bodyPr wrap="none" anchor="ctr"/>
          <a:lstStyle/>
          <a:p>
            <a:endParaRPr lang="en-US" dirty="0">
              <a:latin typeface="Calibri" pitchFamily="34" charset="0"/>
              <a:cs typeface="Times New Roman" pitchFamily="18" charset="0"/>
            </a:endParaRPr>
          </a:p>
        </p:txBody>
      </p:sp>
      <p:sp>
        <p:nvSpPr>
          <p:cNvPr id="28679" name="Rectangle 7"/>
          <p:cNvSpPr>
            <a:spLocks noChangeArrowheads="1"/>
          </p:cNvSpPr>
          <p:nvPr/>
        </p:nvSpPr>
        <p:spPr bwMode="auto">
          <a:xfrm>
            <a:off x="8305800" y="609600"/>
            <a:ext cx="533400" cy="533400"/>
          </a:xfrm>
          <a:prstGeom prst="rect">
            <a:avLst/>
          </a:prstGeom>
          <a:solidFill>
            <a:schemeClr val="bg1"/>
          </a:solidFill>
          <a:ln w="9525">
            <a:solidFill>
              <a:schemeClr val="tx1"/>
            </a:solidFill>
            <a:miter lim="800000"/>
            <a:headEnd/>
            <a:tailEnd/>
          </a:ln>
        </p:spPr>
        <p:txBody>
          <a:bodyPr wrap="none" anchor="ctr"/>
          <a:lstStyle/>
          <a:p>
            <a:endParaRPr lang="en-US" dirty="0">
              <a:latin typeface="Calibri" pitchFamily="34" charset="0"/>
              <a:cs typeface="Times New Roman" pitchFamily="18" charset="0"/>
            </a:endParaRPr>
          </a:p>
        </p:txBody>
      </p:sp>
      <p:sp>
        <p:nvSpPr>
          <p:cNvPr id="31752" name="Text Box 10"/>
          <p:cNvSpPr txBox="1">
            <a:spLocks noChangeArrowheads="1"/>
          </p:cNvSpPr>
          <p:nvPr/>
        </p:nvSpPr>
        <p:spPr bwMode="auto">
          <a:xfrm>
            <a:off x="381000" y="762000"/>
            <a:ext cx="8229600" cy="641350"/>
          </a:xfrm>
          <a:prstGeom prst="rect">
            <a:avLst/>
          </a:prstGeom>
          <a:noFill/>
          <a:ln w="9525">
            <a:noFill/>
            <a:miter lim="800000"/>
            <a:headEnd/>
            <a:tailEnd/>
          </a:ln>
        </p:spPr>
        <p:txBody>
          <a:bodyPr>
            <a:spAutoFit/>
          </a:bodyPr>
          <a:lstStyle/>
          <a:p>
            <a:pPr>
              <a:spcBef>
                <a:spcPct val="50000"/>
              </a:spcBef>
            </a:pPr>
            <a:endParaRPr lang="en-US" sz="3600" dirty="0">
              <a:latin typeface="Times New Roman" pitchFamily="18" charset="0"/>
              <a:cs typeface="Times New Roman" pitchFamily="18" charset="0"/>
            </a:endParaRPr>
          </a:p>
        </p:txBody>
      </p:sp>
      <p:sp>
        <p:nvSpPr>
          <p:cNvPr id="28683" name="Text Box 11"/>
          <p:cNvSpPr txBox="1">
            <a:spLocks noChangeArrowheads="1"/>
          </p:cNvSpPr>
          <p:nvPr/>
        </p:nvSpPr>
        <p:spPr bwMode="auto">
          <a:xfrm>
            <a:off x="207963" y="609600"/>
            <a:ext cx="4376737" cy="641350"/>
          </a:xfrm>
          <a:prstGeom prst="rect">
            <a:avLst/>
          </a:prstGeom>
          <a:noFill/>
          <a:ln w="9525">
            <a:noFill/>
            <a:miter lim="800000"/>
            <a:headEnd/>
            <a:tailEnd/>
          </a:ln>
        </p:spPr>
        <p:txBody>
          <a:bodyPr>
            <a:spAutoFit/>
          </a:bodyPr>
          <a:lstStyle/>
          <a:p>
            <a:pPr>
              <a:spcBef>
                <a:spcPct val="50000"/>
              </a:spcBef>
            </a:pPr>
            <a:r>
              <a:rPr lang="en-US" sz="3600" dirty="0">
                <a:latin typeface="Times New Roman" pitchFamily="18" charset="0"/>
                <a:cs typeface="Times New Roman" pitchFamily="18" charset="0"/>
              </a:rPr>
              <a:t>a) </a:t>
            </a:r>
            <a:r>
              <a:rPr lang="en-US" sz="3600" dirty="0" err="1">
                <a:latin typeface="Times New Roman" pitchFamily="18" charset="0"/>
                <a:cs typeface="Times New Roman" pitchFamily="18" charset="0"/>
              </a:rPr>
              <a:t>Chăm</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chỉ</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học</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tập</a:t>
            </a:r>
            <a:r>
              <a:rPr lang="en-US" sz="3600" dirty="0">
                <a:latin typeface="Times New Roman" pitchFamily="18" charset="0"/>
                <a:cs typeface="Times New Roman" pitchFamily="18" charset="0"/>
              </a:rPr>
              <a:t>.</a:t>
            </a:r>
          </a:p>
        </p:txBody>
      </p:sp>
      <p:sp>
        <p:nvSpPr>
          <p:cNvPr id="28684" name="Text Box 12"/>
          <p:cNvSpPr txBox="1">
            <a:spLocks noChangeArrowheads="1"/>
          </p:cNvSpPr>
          <p:nvPr/>
        </p:nvSpPr>
        <p:spPr bwMode="auto">
          <a:xfrm>
            <a:off x="207963" y="1219200"/>
            <a:ext cx="7964487" cy="1190625"/>
          </a:xfrm>
          <a:prstGeom prst="rect">
            <a:avLst/>
          </a:prstGeom>
          <a:noFill/>
          <a:ln w="9525">
            <a:noFill/>
            <a:miter lim="800000"/>
            <a:headEnd/>
            <a:tailEnd/>
          </a:ln>
        </p:spPr>
        <p:txBody>
          <a:bodyPr>
            <a:spAutoFit/>
          </a:bodyPr>
          <a:lstStyle/>
          <a:p>
            <a:pPr>
              <a:spcBef>
                <a:spcPct val="50000"/>
              </a:spcBef>
            </a:pPr>
            <a:r>
              <a:rPr lang="en-US" sz="3600" dirty="0">
                <a:latin typeface="Times New Roman" pitchFamily="18" charset="0"/>
                <a:cs typeface="Times New Roman" pitchFamily="18" charset="0"/>
              </a:rPr>
              <a:t>b) </a:t>
            </a:r>
            <a:r>
              <a:rPr lang="en-US" sz="3600" dirty="0" err="1">
                <a:latin typeface="Times New Roman" pitchFamily="18" charset="0"/>
                <a:cs typeface="Times New Roman" pitchFamily="18" charset="0"/>
              </a:rPr>
              <a:t>Tích</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cực</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tham</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gia</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phát</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biểu</a:t>
            </a:r>
            <a:r>
              <a:rPr lang="en-US" sz="3600" dirty="0">
                <a:latin typeface="Times New Roman" pitchFamily="18" charset="0"/>
                <a:cs typeface="Times New Roman" pitchFamily="18" charset="0"/>
              </a:rPr>
              <a:t> ý </a:t>
            </a:r>
            <a:r>
              <a:rPr lang="en-US" sz="3600" dirty="0" err="1">
                <a:latin typeface="Times New Roman" pitchFamily="18" charset="0"/>
                <a:cs typeface="Times New Roman" pitchFamily="18" charset="0"/>
              </a:rPr>
              <a:t>kiến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xây</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dựng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bài</a:t>
            </a:r>
            <a:r>
              <a:rPr lang="en-US" sz="3600" dirty="0">
                <a:latin typeface="Times New Roman" pitchFamily="18" charset="0"/>
                <a:cs typeface="Times New Roman" pitchFamily="18" charset="0"/>
              </a:rPr>
              <a:t>.</a:t>
            </a:r>
          </a:p>
        </p:txBody>
      </p:sp>
      <p:sp>
        <p:nvSpPr>
          <p:cNvPr id="28685" name="Text Box 13"/>
          <p:cNvSpPr txBox="1">
            <a:spLocks noChangeArrowheads="1"/>
          </p:cNvSpPr>
          <p:nvPr/>
        </p:nvSpPr>
        <p:spPr bwMode="auto">
          <a:xfrm>
            <a:off x="152400" y="2362200"/>
            <a:ext cx="8382000" cy="641350"/>
          </a:xfrm>
          <a:prstGeom prst="rect">
            <a:avLst/>
          </a:prstGeom>
          <a:noFill/>
          <a:ln w="9525">
            <a:noFill/>
            <a:miter lim="800000"/>
            <a:headEnd/>
            <a:tailEnd/>
          </a:ln>
        </p:spPr>
        <p:txBody>
          <a:bodyPr>
            <a:spAutoFit/>
          </a:bodyPr>
          <a:lstStyle/>
          <a:p>
            <a:pPr>
              <a:spcBef>
                <a:spcPct val="50000"/>
              </a:spcBef>
            </a:pPr>
            <a:r>
              <a:rPr lang="en-US" sz="3600" dirty="0">
                <a:latin typeface="Times New Roman" pitchFamily="18" charset="0"/>
                <a:cs typeface="Times New Roman" pitchFamily="18" charset="0"/>
              </a:rPr>
              <a:t>c) </a:t>
            </a:r>
            <a:r>
              <a:rPr lang="en-US" sz="3600" dirty="0" err="1">
                <a:latin typeface="Times New Roman" pitchFamily="18" charset="0"/>
                <a:cs typeface="Times New Roman" pitchFamily="18" charset="0"/>
              </a:rPr>
              <a:t>Nói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chuyện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làm</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việc</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riêng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trong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giờ</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học</a:t>
            </a:r>
            <a:r>
              <a:rPr lang="en-US" sz="3600" dirty="0">
                <a:latin typeface="Times New Roman" pitchFamily="18" charset="0"/>
                <a:cs typeface="Times New Roman" pitchFamily="18" charset="0"/>
              </a:rPr>
              <a:t>.</a:t>
            </a:r>
          </a:p>
        </p:txBody>
      </p:sp>
      <p:sp>
        <p:nvSpPr>
          <p:cNvPr id="28686" name="Text Box 14"/>
          <p:cNvSpPr txBox="1">
            <a:spLocks noChangeArrowheads="1"/>
          </p:cNvSpPr>
          <p:nvPr/>
        </p:nvSpPr>
        <p:spPr bwMode="auto">
          <a:xfrm>
            <a:off x="152400" y="2971800"/>
            <a:ext cx="8382000" cy="1190625"/>
          </a:xfrm>
          <a:prstGeom prst="rect">
            <a:avLst/>
          </a:prstGeom>
          <a:noFill/>
          <a:ln w="9525">
            <a:noFill/>
            <a:miter lim="800000"/>
            <a:headEnd/>
            <a:tailEnd/>
          </a:ln>
        </p:spPr>
        <p:txBody>
          <a:bodyPr>
            <a:spAutoFit/>
          </a:bodyPr>
          <a:lstStyle/>
          <a:p>
            <a:pPr>
              <a:spcBef>
                <a:spcPct val="50000"/>
              </a:spcBef>
            </a:pPr>
            <a:r>
              <a:rPr lang="en-US" sz="3600" dirty="0">
                <a:latin typeface="Times New Roman" pitchFamily="18" charset="0"/>
                <a:cs typeface="Times New Roman" pitchFamily="18" charset="0"/>
              </a:rPr>
              <a:t>d) </a:t>
            </a:r>
            <a:r>
              <a:rPr lang="en-US" sz="3600" dirty="0" err="1">
                <a:latin typeface="Times New Roman" pitchFamily="18" charset="0"/>
                <a:cs typeface="Times New Roman" pitchFamily="18" charset="0"/>
              </a:rPr>
              <a:t>Tích</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cực</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tham</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gia</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các</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hoạt</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động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của</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lớp</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của</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trường</a:t>
            </a:r>
            <a:r>
              <a:rPr lang="en-US" sz="3600" dirty="0">
                <a:latin typeface="Times New Roman" pitchFamily="18" charset="0"/>
                <a:cs typeface="Times New Roman" pitchFamily="18" charset="0"/>
              </a:rPr>
              <a:t>.</a:t>
            </a:r>
          </a:p>
        </p:txBody>
      </p:sp>
      <p:sp>
        <p:nvSpPr>
          <p:cNvPr id="28687" name="Text Box 15"/>
          <p:cNvSpPr txBox="1">
            <a:spLocks noChangeArrowheads="1"/>
          </p:cNvSpPr>
          <p:nvPr/>
        </p:nvSpPr>
        <p:spPr bwMode="auto">
          <a:xfrm>
            <a:off x="152400" y="4191000"/>
            <a:ext cx="8382000" cy="641350"/>
          </a:xfrm>
          <a:prstGeom prst="rect">
            <a:avLst/>
          </a:prstGeom>
          <a:noFill/>
          <a:ln w="9525">
            <a:noFill/>
            <a:miter lim="800000"/>
            <a:headEnd/>
            <a:tailEnd/>
          </a:ln>
        </p:spPr>
        <p:txBody>
          <a:bodyPr>
            <a:spAutoFit/>
          </a:bodyPr>
          <a:lstStyle/>
          <a:p>
            <a:pPr>
              <a:spcBef>
                <a:spcPct val="50000"/>
              </a:spcBef>
            </a:pPr>
            <a:r>
              <a:rPr lang="en-US" sz="3600" dirty="0">
                <a:latin typeface="Times New Roman" pitchFamily="18" charset="0"/>
                <a:cs typeface="Times New Roman" pitchFamily="18" charset="0"/>
              </a:rPr>
              <a:t>đ) </a:t>
            </a:r>
            <a:r>
              <a:rPr lang="en-US" sz="3600" dirty="0" err="1">
                <a:latin typeface="Times New Roman" pitchFamily="18" charset="0"/>
                <a:cs typeface="Times New Roman" pitchFamily="18" charset="0"/>
              </a:rPr>
              <a:t>Lễ</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phép</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với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thầy</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giáo</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cô</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giáo</a:t>
            </a:r>
            <a:r>
              <a:rPr lang="en-US" sz="3600" dirty="0">
                <a:latin typeface="Times New Roman" pitchFamily="18" charset="0"/>
                <a:cs typeface="Times New Roman" pitchFamily="18" charset="0"/>
              </a:rPr>
              <a:t>.</a:t>
            </a:r>
          </a:p>
        </p:txBody>
      </p:sp>
      <p:sp>
        <p:nvSpPr>
          <p:cNvPr id="28688" name="Text Box 16"/>
          <p:cNvSpPr txBox="1">
            <a:spLocks noChangeArrowheads="1"/>
          </p:cNvSpPr>
          <p:nvPr/>
        </p:nvSpPr>
        <p:spPr bwMode="auto">
          <a:xfrm>
            <a:off x="171450" y="4648200"/>
            <a:ext cx="8382000" cy="1190625"/>
          </a:xfrm>
          <a:prstGeom prst="rect">
            <a:avLst/>
          </a:prstGeom>
          <a:noFill/>
          <a:ln w="9525">
            <a:noFill/>
            <a:miter lim="800000"/>
            <a:headEnd/>
            <a:tailEnd/>
          </a:ln>
        </p:spPr>
        <p:txBody>
          <a:bodyPr>
            <a:spAutoFit/>
          </a:bodyPr>
          <a:lstStyle/>
          <a:p>
            <a:pPr>
              <a:spcBef>
                <a:spcPct val="50000"/>
              </a:spcBef>
            </a:pPr>
            <a:r>
              <a:rPr lang="en-US" sz="3600" dirty="0">
                <a:latin typeface="Times New Roman" pitchFamily="18" charset="0"/>
                <a:cs typeface="Times New Roman" pitchFamily="18" charset="0"/>
              </a:rPr>
              <a:t>e) </a:t>
            </a:r>
            <a:r>
              <a:rPr lang="en-US" sz="3600" dirty="0" err="1">
                <a:latin typeface="Times New Roman" pitchFamily="18" charset="0"/>
                <a:cs typeface="Times New Roman" pitchFamily="18" charset="0"/>
              </a:rPr>
              <a:t>Chúc</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mừng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thầy</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giáo</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cô</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giáo</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nhân</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dịp</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ngày</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Nhà</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giáo</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Việt</a:t>
            </a:r>
            <a:r>
              <a:rPr lang="en-US" sz="3600" dirty="0">
                <a:latin typeface="Times New Roman" pitchFamily="18" charset="0"/>
                <a:cs typeface="Times New Roman" pitchFamily="18" charset="0"/>
              </a:rPr>
              <a:t> Nam.</a:t>
            </a:r>
          </a:p>
        </p:txBody>
      </p:sp>
      <p:sp>
        <p:nvSpPr>
          <p:cNvPr id="28689" name="Text Box 17"/>
          <p:cNvSpPr txBox="1">
            <a:spLocks noChangeArrowheads="1"/>
          </p:cNvSpPr>
          <p:nvPr/>
        </p:nvSpPr>
        <p:spPr bwMode="auto">
          <a:xfrm>
            <a:off x="157163" y="5667375"/>
            <a:ext cx="8382000" cy="1190625"/>
          </a:xfrm>
          <a:prstGeom prst="rect">
            <a:avLst/>
          </a:prstGeom>
          <a:noFill/>
          <a:ln w="9525">
            <a:noFill/>
            <a:miter lim="800000"/>
            <a:headEnd/>
            <a:tailEnd/>
          </a:ln>
        </p:spPr>
        <p:txBody>
          <a:bodyPr>
            <a:spAutoFit/>
          </a:bodyPr>
          <a:lstStyle/>
          <a:p>
            <a:pPr>
              <a:spcBef>
                <a:spcPct val="50000"/>
              </a:spcBef>
            </a:pPr>
            <a:r>
              <a:rPr lang="en-US" sz="3600" dirty="0">
                <a:latin typeface="Times New Roman" pitchFamily="18" charset="0"/>
                <a:cs typeface="Times New Roman" pitchFamily="18" charset="0"/>
              </a:rPr>
              <a:t>g) Chia </a:t>
            </a:r>
            <a:r>
              <a:rPr lang="en-US" sz="3600" dirty="0" err="1">
                <a:latin typeface="Times New Roman" pitchFamily="18" charset="0"/>
                <a:cs typeface="Times New Roman" pitchFamily="18" charset="0"/>
              </a:rPr>
              <a:t>sẻ</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với</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thầy</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giáo</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cô</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giáo</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những</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lúc</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khó</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khăn</a:t>
            </a:r>
            <a:r>
              <a:rPr lang="en-US" sz="3600" dirty="0">
                <a:latin typeface="Times New Roman" pitchFamily="18" charset="0"/>
                <a:cs typeface="Times New Roman" pitchFamily="18" charset="0"/>
              </a:rPr>
              <a:t>.</a:t>
            </a:r>
          </a:p>
        </p:txBody>
      </p:sp>
      <p:sp>
        <p:nvSpPr>
          <p:cNvPr id="28690" name="Text Box 18"/>
          <p:cNvSpPr txBox="1">
            <a:spLocks noChangeArrowheads="1"/>
          </p:cNvSpPr>
          <p:nvPr/>
        </p:nvSpPr>
        <p:spPr bwMode="auto">
          <a:xfrm>
            <a:off x="8229600" y="533400"/>
            <a:ext cx="685800" cy="641350"/>
          </a:xfrm>
          <a:prstGeom prst="rect">
            <a:avLst/>
          </a:prstGeom>
          <a:noFill/>
          <a:ln w="9525">
            <a:noFill/>
            <a:miter lim="800000"/>
            <a:headEnd/>
            <a:tailEnd/>
          </a:ln>
        </p:spPr>
        <p:txBody>
          <a:bodyPr>
            <a:spAutoFit/>
          </a:bodyPr>
          <a:lstStyle/>
          <a:p>
            <a:pPr algn="ctr">
              <a:spcBef>
                <a:spcPct val="50000"/>
              </a:spcBef>
            </a:pPr>
            <a:r>
              <a:rPr lang="en-US" sz="3600" b="1" dirty="0">
                <a:solidFill>
                  <a:srgbClr val="FF3300"/>
                </a:solidFill>
                <a:latin typeface="Times New Roman" pitchFamily="18" charset="0"/>
                <a:cs typeface="Times New Roman" pitchFamily="18" charset="0"/>
              </a:rPr>
              <a:t>Đ</a:t>
            </a:r>
          </a:p>
        </p:txBody>
      </p:sp>
      <p:sp>
        <p:nvSpPr>
          <p:cNvPr id="28691" name="Text Box 19"/>
          <p:cNvSpPr txBox="1">
            <a:spLocks noChangeArrowheads="1"/>
          </p:cNvSpPr>
          <p:nvPr/>
        </p:nvSpPr>
        <p:spPr bwMode="auto">
          <a:xfrm>
            <a:off x="8215313" y="1295400"/>
            <a:ext cx="685800" cy="641350"/>
          </a:xfrm>
          <a:prstGeom prst="rect">
            <a:avLst/>
          </a:prstGeom>
          <a:noFill/>
          <a:ln w="9525">
            <a:noFill/>
            <a:miter lim="800000"/>
            <a:headEnd/>
            <a:tailEnd/>
          </a:ln>
        </p:spPr>
        <p:txBody>
          <a:bodyPr>
            <a:spAutoFit/>
          </a:bodyPr>
          <a:lstStyle/>
          <a:p>
            <a:pPr algn="ctr">
              <a:spcBef>
                <a:spcPct val="50000"/>
              </a:spcBef>
            </a:pPr>
            <a:r>
              <a:rPr lang="en-US" sz="3600" b="1" dirty="0">
                <a:solidFill>
                  <a:srgbClr val="FF3300"/>
                </a:solidFill>
                <a:latin typeface="Times New Roman" pitchFamily="18" charset="0"/>
                <a:cs typeface="Times New Roman" pitchFamily="18" charset="0"/>
              </a:rPr>
              <a:t>Đ</a:t>
            </a:r>
          </a:p>
        </p:txBody>
      </p:sp>
      <p:sp>
        <p:nvSpPr>
          <p:cNvPr id="28692" name="Text Box 20"/>
          <p:cNvSpPr txBox="1">
            <a:spLocks noChangeArrowheads="1"/>
          </p:cNvSpPr>
          <p:nvPr/>
        </p:nvSpPr>
        <p:spPr bwMode="auto">
          <a:xfrm>
            <a:off x="8312150" y="3200400"/>
            <a:ext cx="547688" cy="641350"/>
          </a:xfrm>
          <a:prstGeom prst="rect">
            <a:avLst/>
          </a:prstGeom>
          <a:noFill/>
          <a:ln w="9525">
            <a:noFill/>
            <a:miter lim="800000"/>
            <a:headEnd/>
            <a:tailEnd/>
          </a:ln>
        </p:spPr>
        <p:txBody>
          <a:bodyPr>
            <a:spAutoFit/>
          </a:bodyPr>
          <a:lstStyle/>
          <a:p>
            <a:pPr algn="ctr">
              <a:spcBef>
                <a:spcPct val="50000"/>
              </a:spcBef>
            </a:pPr>
            <a:r>
              <a:rPr lang="en-US" sz="3600" b="1" dirty="0">
                <a:solidFill>
                  <a:srgbClr val="FF3300"/>
                </a:solidFill>
                <a:latin typeface="Times New Roman" pitchFamily="18" charset="0"/>
                <a:cs typeface="Times New Roman" pitchFamily="18" charset="0"/>
              </a:rPr>
              <a:t>Đ</a:t>
            </a:r>
          </a:p>
        </p:txBody>
      </p:sp>
      <p:sp>
        <p:nvSpPr>
          <p:cNvPr id="28693" name="Text Box 21"/>
          <p:cNvSpPr txBox="1">
            <a:spLocks noChangeArrowheads="1"/>
          </p:cNvSpPr>
          <p:nvPr/>
        </p:nvSpPr>
        <p:spPr bwMode="auto">
          <a:xfrm>
            <a:off x="8235950" y="4032250"/>
            <a:ext cx="685800" cy="641350"/>
          </a:xfrm>
          <a:prstGeom prst="rect">
            <a:avLst/>
          </a:prstGeom>
          <a:noFill/>
          <a:ln w="9525">
            <a:noFill/>
            <a:miter lim="800000"/>
            <a:headEnd/>
            <a:tailEnd/>
          </a:ln>
        </p:spPr>
        <p:txBody>
          <a:bodyPr>
            <a:spAutoFit/>
          </a:bodyPr>
          <a:lstStyle/>
          <a:p>
            <a:pPr algn="ctr">
              <a:spcBef>
                <a:spcPct val="50000"/>
              </a:spcBef>
            </a:pPr>
            <a:r>
              <a:rPr lang="en-US" sz="3600" b="1" dirty="0">
                <a:solidFill>
                  <a:srgbClr val="FF3300"/>
                </a:solidFill>
                <a:latin typeface="Times New Roman" pitchFamily="18" charset="0"/>
                <a:cs typeface="Times New Roman" pitchFamily="18" charset="0"/>
              </a:rPr>
              <a:t>Đ</a:t>
            </a:r>
          </a:p>
        </p:txBody>
      </p:sp>
      <p:sp>
        <p:nvSpPr>
          <p:cNvPr id="28694" name="Text Box 22"/>
          <p:cNvSpPr txBox="1">
            <a:spLocks noChangeArrowheads="1"/>
          </p:cNvSpPr>
          <p:nvPr/>
        </p:nvSpPr>
        <p:spPr bwMode="auto">
          <a:xfrm>
            <a:off x="8221663" y="4800600"/>
            <a:ext cx="685800" cy="641350"/>
          </a:xfrm>
          <a:prstGeom prst="rect">
            <a:avLst/>
          </a:prstGeom>
          <a:noFill/>
          <a:ln w="9525">
            <a:noFill/>
            <a:miter lim="800000"/>
            <a:headEnd/>
            <a:tailEnd/>
          </a:ln>
        </p:spPr>
        <p:txBody>
          <a:bodyPr>
            <a:spAutoFit/>
          </a:bodyPr>
          <a:lstStyle/>
          <a:p>
            <a:pPr algn="ctr">
              <a:spcBef>
                <a:spcPct val="50000"/>
              </a:spcBef>
            </a:pPr>
            <a:r>
              <a:rPr lang="en-US" sz="3600" b="1" dirty="0">
                <a:solidFill>
                  <a:srgbClr val="FF3300"/>
                </a:solidFill>
                <a:latin typeface="Times New Roman" pitchFamily="18" charset="0"/>
                <a:cs typeface="Times New Roman" pitchFamily="18" charset="0"/>
              </a:rPr>
              <a:t>Đ</a:t>
            </a:r>
          </a:p>
        </p:txBody>
      </p:sp>
      <p:sp>
        <p:nvSpPr>
          <p:cNvPr id="28695" name="Rectangle 23"/>
          <p:cNvSpPr>
            <a:spLocks noChangeArrowheads="1"/>
          </p:cNvSpPr>
          <p:nvPr/>
        </p:nvSpPr>
        <p:spPr bwMode="auto">
          <a:xfrm>
            <a:off x="8305800" y="5791200"/>
            <a:ext cx="533400" cy="533400"/>
          </a:xfrm>
          <a:prstGeom prst="rect">
            <a:avLst/>
          </a:prstGeom>
          <a:solidFill>
            <a:schemeClr val="bg1"/>
          </a:solidFill>
          <a:ln w="9525">
            <a:solidFill>
              <a:schemeClr val="tx1"/>
            </a:solidFill>
            <a:miter lim="800000"/>
            <a:headEnd/>
            <a:tailEnd/>
          </a:ln>
        </p:spPr>
        <p:txBody>
          <a:bodyPr wrap="none" anchor="ctr"/>
          <a:lstStyle/>
          <a:p>
            <a:endParaRPr lang="en-US" dirty="0">
              <a:latin typeface="Calibri" pitchFamily="34" charset="0"/>
              <a:cs typeface="Times New Roman" pitchFamily="18" charset="0"/>
            </a:endParaRPr>
          </a:p>
        </p:txBody>
      </p:sp>
      <p:sp>
        <p:nvSpPr>
          <p:cNvPr id="28696" name="Text Box 24"/>
          <p:cNvSpPr txBox="1">
            <a:spLocks noChangeArrowheads="1"/>
          </p:cNvSpPr>
          <p:nvPr/>
        </p:nvSpPr>
        <p:spPr bwMode="auto">
          <a:xfrm>
            <a:off x="8251825" y="5735638"/>
            <a:ext cx="685800" cy="641350"/>
          </a:xfrm>
          <a:prstGeom prst="rect">
            <a:avLst/>
          </a:prstGeom>
          <a:noFill/>
          <a:ln w="9525">
            <a:noFill/>
            <a:miter lim="800000"/>
            <a:headEnd/>
            <a:tailEnd/>
          </a:ln>
        </p:spPr>
        <p:txBody>
          <a:bodyPr>
            <a:spAutoFit/>
          </a:bodyPr>
          <a:lstStyle/>
          <a:p>
            <a:pPr algn="ctr">
              <a:spcBef>
                <a:spcPct val="50000"/>
              </a:spcBef>
            </a:pPr>
            <a:r>
              <a:rPr lang="en-US" sz="3600" b="1" dirty="0">
                <a:solidFill>
                  <a:srgbClr val="FF3300"/>
                </a:solidFill>
                <a:latin typeface="Times New Roman" pitchFamily="18" charset="0"/>
                <a:cs typeface="Times New Roman" pitchFamily="18" charset="0"/>
              </a:rPr>
              <a:t>Đ</a:t>
            </a:r>
          </a:p>
        </p:txBody>
      </p:sp>
      <p:sp>
        <p:nvSpPr>
          <p:cNvPr id="28703" name="Rectangle 31"/>
          <p:cNvSpPr>
            <a:spLocks noChangeArrowheads="1"/>
          </p:cNvSpPr>
          <p:nvPr/>
        </p:nvSpPr>
        <p:spPr bwMode="auto">
          <a:xfrm>
            <a:off x="8305800" y="2366963"/>
            <a:ext cx="533400" cy="533400"/>
          </a:xfrm>
          <a:prstGeom prst="rect">
            <a:avLst/>
          </a:prstGeom>
          <a:solidFill>
            <a:schemeClr val="bg1"/>
          </a:solidFill>
          <a:ln w="9525">
            <a:solidFill>
              <a:schemeClr val="tx1"/>
            </a:solidFill>
            <a:miter lim="800000"/>
            <a:headEnd/>
            <a:tailEnd/>
          </a:ln>
        </p:spPr>
        <p:txBody>
          <a:bodyPr wrap="none" anchor="ctr"/>
          <a:lstStyle/>
          <a:p>
            <a:pPr algn="ctr"/>
            <a:r>
              <a:rPr lang="en-US" sz="3600" dirty="0">
                <a:latin typeface="Times New Roman" pitchFamily="18" charset="0"/>
                <a:cs typeface="Times New Roman" pitchFamily="18" charset="0"/>
              </a:rPr>
              <a:t>S</a:t>
            </a:r>
          </a:p>
        </p:txBody>
      </p:sp>
      <p:sp>
        <p:nvSpPr>
          <p:cNvPr id="26" name="Rounded Rectangle 25"/>
          <p:cNvSpPr/>
          <p:nvPr/>
        </p:nvSpPr>
        <p:spPr>
          <a:xfrm>
            <a:off x="3048000" y="0"/>
            <a:ext cx="3048000" cy="609600"/>
          </a:xfrm>
          <a:prstGeom prst="roundRect">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r>
              <a:rPr lang="en-US" sz="2800" b="1" dirty="0">
                <a:latin typeface="Times New Roman" panose="02020603050405020304" pitchFamily="18" charset="0"/>
                <a:cs typeface="Times New Roman" panose="02020603050405020304" pitchFamily="18" charset="0"/>
              </a:rPr>
              <a:t>BÀI TẬP 2</a:t>
            </a:r>
          </a:p>
        </p:txBody>
      </p:sp>
    </p:spTree>
  </p:cSld>
  <p:clrMapOvr>
    <a:masterClrMapping/>
  </p:clrMapOvr>
  <p:transition>
    <p:comb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868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grpId="0" nodeType="clickEffect">
                                  <p:stCondLst>
                                    <p:cond delay="0"/>
                                  </p:stCondLst>
                                  <p:childTnLst>
                                    <p:set>
                                      <p:cBhvr>
                                        <p:cTn id="10" dur="1" fill="hold">
                                          <p:stCondLst>
                                            <p:cond delay="0"/>
                                          </p:stCondLst>
                                        </p:cTn>
                                        <p:tgtEl>
                                          <p:spTgt spid="28690"/>
                                        </p:tgtEl>
                                        <p:attrNameLst>
                                          <p:attrName>style.visibility</p:attrName>
                                        </p:attrNameLst>
                                      </p:cBhvr>
                                      <p:to>
                                        <p:strVal val="visible"/>
                                      </p:to>
                                    </p:set>
                                    <p:anim calcmode="lin" valueType="num">
                                      <p:cBhvr additive="base">
                                        <p:cTn id="11" dur="500" fill="hold"/>
                                        <p:tgtEl>
                                          <p:spTgt spid="28690"/>
                                        </p:tgtEl>
                                        <p:attrNameLst>
                                          <p:attrName>ppt_x</p:attrName>
                                        </p:attrNameLst>
                                      </p:cBhvr>
                                      <p:tavLst>
                                        <p:tav tm="0">
                                          <p:val>
                                            <p:strVal val="0-#ppt_w/2"/>
                                          </p:val>
                                        </p:tav>
                                        <p:tav tm="100000">
                                          <p:val>
                                            <p:strVal val="#ppt_x"/>
                                          </p:val>
                                        </p:tav>
                                      </p:tavLst>
                                    </p:anim>
                                    <p:anim calcmode="lin" valueType="num">
                                      <p:cBhvr additive="base">
                                        <p:cTn id="12" dur="500" fill="hold"/>
                                        <p:tgtEl>
                                          <p:spTgt spid="28690"/>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4" presetClass="entr" presetSubtype="16" fill="hold" grpId="0" nodeType="afterEffect">
                                  <p:stCondLst>
                                    <p:cond delay="0"/>
                                  </p:stCondLst>
                                  <p:childTnLst>
                                    <p:set>
                                      <p:cBhvr>
                                        <p:cTn id="15" dur="1" fill="hold">
                                          <p:stCondLst>
                                            <p:cond delay="0"/>
                                          </p:stCondLst>
                                        </p:cTn>
                                        <p:tgtEl>
                                          <p:spTgt spid="28679"/>
                                        </p:tgtEl>
                                        <p:attrNameLst>
                                          <p:attrName>style.visibility</p:attrName>
                                        </p:attrNameLst>
                                      </p:cBhvr>
                                      <p:to>
                                        <p:strVal val="visible"/>
                                      </p:to>
                                    </p:set>
                                    <p:animEffect transition="in" filter="box(in)">
                                      <p:cBhvr>
                                        <p:cTn id="16" dur="500"/>
                                        <p:tgtEl>
                                          <p:spTgt spid="28679"/>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ntr" presetSubtype="16" fill="hold" grpId="0" nodeType="clickEffect">
                                  <p:stCondLst>
                                    <p:cond delay="0"/>
                                  </p:stCondLst>
                                  <p:childTnLst>
                                    <p:set>
                                      <p:cBhvr>
                                        <p:cTn id="20" dur="1" fill="hold">
                                          <p:stCondLst>
                                            <p:cond delay="0"/>
                                          </p:stCondLst>
                                        </p:cTn>
                                        <p:tgtEl>
                                          <p:spTgt spid="28684"/>
                                        </p:tgtEl>
                                        <p:attrNameLst>
                                          <p:attrName>style.visibility</p:attrName>
                                        </p:attrNameLst>
                                      </p:cBhvr>
                                      <p:to>
                                        <p:strVal val="visible"/>
                                      </p:to>
                                    </p:set>
                                    <p:animEffect transition="in" filter="box(in)">
                                      <p:cBhvr>
                                        <p:cTn id="21" dur="500"/>
                                        <p:tgtEl>
                                          <p:spTgt spid="28684"/>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28691"/>
                                        </p:tgtEl>
                                        <p:attrNameLst>
                                          <p:attrName>style.visibility</p:attrName>
                                        </p:attrNameLst>
                                      </p:cBhvr>
                                      <p:to>
                                        <p:strVal val="visible"/>
                                      </p:to>
                                    </p:set>
                                    <p:anim calcmode="lin" valueType="num">
                                      <p:cBhvr additive="base">
                                        <p:cTn id="26" dur="500" fill="hold"/>
                                        <p:tgtEl>
                                          <p:spTgt spid="28691"/>
                                        </p:tgtEl>
                                        <p:attrNameLst>
                                          <p:attrName>ppt_x</p:attrName>
                                        </p:attrNameLst>
                                      </p:cBhvr>
                                      <p:tavLst>
                                        <p:tav tm="0">
                                          <p:val>
                                            <p:strVal val="0-#ppt_w/2"/>
                                          </p:val>
                                        </p:tav>
                                        <p:tav tm="100000">
                                          <p:val>
                                            <p:strVal val="#ppt_x"/>
                                          </p:val>
                                        </p:tav>
                                      </p:tavLst>
                                    </p:anim>
                                    <p:anim calcmode="lin" valueType="num">
                                      <p:cBhvr additive="base">
                                        <p:cTn id="27" dur="500" fill="hold"/>
                                        <p:tgtEl>
                                          <p:spTgt spid="28691"/>
                                        </p:tgtEl>
                                        <p:attrNameLst>
                                          <p:attrName>ppt_y</p:attrName>
                                        </p:attrNameLst>
                                      </p:cBhvr>
                                      <p:tavLst>
                                        <p:tav tm="0">
                                          <p:val>
                                            <p:strVal val="#ppt_y"/>
                                          </p:val>
                                        </p:tav>
                                        <p:tav tm="100000">
                                          <p:val>
                                            <p:strVal val="#ppt_y"/>
                                          </p:val>
                                        </p:tav>
                                      </p:tavLst>
                                    </p:anim>
                                  </p:childTnLst>
                                </p:cTn>
                              </p:par>
                            </p:childTnLst>
                          </p:cTn>
                        </p:par>
                        <p:par>
                          <p:cTn id="28" fill="hold">
                            <p:stCondLst>
                              <p:cond delay="500"/>
                            </p:stCondLst>
                            <p:childTnLst>
                              <p:par>
                                <p:cTn id="29" presetID="4" presetClass="entr" presetSubtype="16" fill="hold" grpId="0" nodeType="afterEffect">
                                  <p:stCondLst>
                                    <p:cond delay="0"/>
                                  </p:stCondLst>
                                  <p:childTnLst>
                                    <p:set>
                                      <p:cBhvr>
                                        <p:cTn id="30" dur="1" fill="hold">
                                          <p:stCondLst>
                                            <p:cond delay="0"/>
                                          </p:stCondLst>
                                        </p:cTn>
                                        <p:tgtEl>
                                          <p:spTgt spid="28674"/>
                                        </p:tgtEl>
                                        <p:attrNameLst>
                                          <p:attrName>style.visibility</p:attrName>
                                        </p:attrNameLst>
                                      </p:cBhvr>
                                      <p:to>
                                        <p:strVal val="visible"/>
                                      </p:to>
                                    </p:set>
                                    <p:animEffect transition="in" filter="box(in)">
                                      <p:cBhvr>
                                        <p:cTn id="31" dur="500"/>
                                        <p:tgtEl>
                                          <p:spTgt spid="28674"/>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499"/>
                                          </p:stCondLst>
                                        </p:cTn>
                                        <p:tgtEl>
                                          <p:spTgt spid="28685"/>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grpId="0" nodeType="clickEffect">
                                  <p:stCondLst>
                                    <p:cond delay="0"/>
                                  </p:stCondLst>
                                  <p:childTnLst>
                                    <p:set>
                                      <p:cBhvr>
                                        <p:cTn id="39" dur="1" fill="hold">
                                          <p:stCondLst>
                                            <p:cond delay="0"/>
                                          </p:stCondLst>
                                        </p:cTn>
                                        <p:tgtEl>
                                          <p:spTgt spid="28703"/>
                                        </p:tgtEl>
                                        <p:attrNameLst>
                                          <p:attrName>style.visibility</p:attrName>
                                        </p:attrNameLst>
                                      </p:cBhvr>
                                      <p:to>
                                        <p:strVal val="visible"/>
                                      </p:to>
                                    </p:set>
                                    <p:anim calcmode="lin" valueType="num">
                                      <p:cBhvr additive="base">
                                        <p:cTn id="40" dur="500" fill="hold"/>
                                        <p:tgtEl>
                                          <p:spTgt spid="28703"/>
                                        </p:tgtEl>
                                        <p:attrNameLst>
                                          <p:attrName>ppt_x</p:attrName>
                                        </p:attrNameLst>
                                      </p:cBhvr>
                                      <p:tavLst>
                                        <p:tav tm="0">
                                          <p:val>
                                            <p:strVal val="0-#ppt_w/2"/>
                                          </p:val>
                                        </p:tav>
                                        <p:tav tm="100000">
                                          <p:val>
                                            <p:strVal val="#ppt_x"/>
                                          </p:val>
                                        </p:tav>
                                      </p:tavLst>
                                    </p:anim>
                                    <p:anim calcmode="lin" valueType="num">
                                      <p:cBhvr additive="base">
                                        <p:cTn id="41" dur="500" fill="hold"/>
                                        <p:tgtEl>
                                          <p:spTgt spid="28703"/>
                                        </p:tgtEl>
                                        <p:attrNameLst>
                                          <p:attrName>ppt_y</p:attrName>
                                        </p:attrNameLst>
                                      </p:cBhvr>
                                      <p:tavLst>
                                        <p:tav tm="0">
                                          <p:val>
                                            <p:strVal val="#ppt_y"/>
                                          </p:val>
                                        </p:tav>
                                        <p:tav tm="100000">
                                          <p:val>
                                            <p:strVal val="#ppt_y"/>
                                          </p:val>
                                        </p:tav>
                                      </p:tavLst>
                                    </p:anim>
                                  </p:childTnLst>
                                </p:cTn>
                              </p:par>
                            </p:childTnLst>
                          </p:cTn>
                        </p:par>
                        <p:par>
                          <p:cTn id="42" fill="hold">
                            <p:stCondLst>
                              <p:cond delay="500"/>
                            </p:stCondLst>
                            <p:childTnLst>
                              <p:par>
                                <p:cTn id="43" presetID="4" presetClass="entr" presetSubtype="32" fill="hold" grpId="0" nodeType="afterEffect">
                                  <p:stCondLst>
                                    <p:cond delay="0"/>
                                  </p:stCondLst>
                                  <p:childTnLst>
                                    <p:set>
                                      <p:cBhvr>
                                        <p:cTn id="44" dur="1" fill="hold">
                                          <p:stCondLst>
                                            <p:cond delay="0"/>
                                          </p:stCondLst>
                                        </p:cTn>
                                        <p:tgtEl>
                                          <p:spTgt spid="28675"/>
                                        </p:tgtEl>
                                        <p:attrNameLst>
                                          <p:attrName>style.visibility</p:attrName>
                                        </p:attrNameLst>
                                      </p:cBhvr>
                                      <p:to>
                                        <p:strVal val="visible"/>
                                      </p:to>
                                    </p:set>
                                    <p:animEffect transition="in" filter="box(out)">
                                      <p:cBhvr>
                                        <p:cTn id="45" dur="500"/>
                                        <p:tgtEl>
                                          <p:spTgt spid="28675"/>
                                        </p:tgtEl>
                                      </p:cBhvr>
                                    </p:animEffect>
                                  </p:childTnLst>
                                </p:cTn>
                              </p:par>
                            </p:childTnLst>
                          </p:cTn>
                        </p:par>
                      </p:childTnLst>
                    </p:cTn>
                  </p:par>
                  <p:par>
                    <p:cTn id="46" fill="hold">
                      <p:stCondLst>
                        <p:cond delay="indefinite"/>
                      </p:stCondLst>
                      <p:childTnLst>
                        <p:par>
                          <p:cTn id="47" fill="hold">
                            <p:stCondLst>
                              <p:cond delay="0"/>
                            </p:stCondLst>
                            <p:childTnLst>
                              <p:par>
                                <p:cTn id="48" presetID="9" presetClass="entr" presetSubtype="0" fill="hold" grpId="0" nodeType="clickEffect">
                                  <p:stCondLst>
                                    <p:cond delay="0"/>
                                  </p:stCondLst>
                                  <p:childTnLst>
                                    <p:set>
                                      <p:cBhvr>
                                        <p:cTn id="49" dur="1" fill="hold">
                                          <p:stCondLst>
                                            <p:cond delay="0"/>
                                          </p:stCondLst>
                                        </p:cTn>
                                        <p:tgtEl>
                                          <p:spTgt spid="28686"/>
                                        </p:tgtEl>
                                        <p:attrNameLst>
                                          <p:attrName>style.visibility</p:attrName>
                                        </p:attrNameLst>
                                      </p:cBhvr>
                                      <p:to>
                                        <p:strVal val="visible"/>
                                      </p:to>
                                    </p:set>
                                    <p:animEffect transition="in" filter="dissolve">
                                      <p:cBhvr>
                                        <p:cTn id="50" dur="500"/>
                                        <p:tgtEl>
                                          <p:spTgt spid="28686"/>
                                        </p:tgtEl>
                                      </p:cBhvr>
                                    </p:animEffect>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28692"/>
                                        </p:tgtEl>
                                        <p:attrNameLst>
                                          <p:attrName>style.visibility</p:attrName>
                                        </p:attrNameLst>
                                      </p:cBhvr>
                                      <p:to>
                                        <p:strVal val="visible"/>
                                      </p:to>
                                    </p:set>
                                    <p:anim calcmode="lin" valueType="num">
                                      <p:cBhvr additive="base">
                                        <p:cTn id="55" dur="500" fill="hold"/>
                                        <p:tgtEl>
                                          <p:spTgt spid="28692"/>
                                        </p:tgtEl>
                                        <p:attrNameLst>
                                          <p:attrName>ppt_x</p:attrName>
                                        </p:attrNameLst>
                                      </p:cBhvr>
                                      <p:tavLst>
                                        <p:tav tm="0">
                                          <p:val>
                                            <p:strVal val="0-#ppt_w/2"/>
                                          </p:val>
                                        </p:tav>
                                        <p:tav tm="100000">
                                          <p:val>
                                            <p:strVal val="#ppt_x"/>
                                          </p:val>
                                        </p:tav>
                                      </p:tavLst>
                                    </p:anim>
                                    <p:anim calcmode="lin" valueType="num">
                                      <p:cBhvr additive="base">
                                        <p:cTn id="56" dur="500" fill="hold"/>
                                        <p:tgtEl>
                                          <p:spTgt spid="28692"/>
                                        </p:tgtEl>
                                        <p:attrNameLst>
                                          <p:attrName>ppt_y</p:attrName>
                                        </p:attrNameLst>
                                      </p:cBhvr>
                                      <p:tavLst>
                                        <p:tav tm="0">
                                          <p:val>
                                            <p:strVal val="#ppt_y"/>
                                          </p:val>
                                        </p:tav>
                                        <p:tav tm="100000">
                                          <p:val>
                                            <p:strVal val="#ppt_y"/>
                                          </p:val>
                                        </p:tav>
                                      </p:tavLst>
                                    </p:anim>
                                  </p:childTnLst>
                                </p:cTn>
                              </p:par>
                            </p:childTnLst>
                          </p:cTn>
                        </p:par>
                        <p:par>
                          <p:cTn id="57" fill="hold">
                            <p:stCondLst>
                              <p:cond delay="500"/>
                            </p:stCondLst>
                            <p:childTnLst>
                              <p:par>
                                <p:cTn id="58" presetID="4" presetClass="entr" presetSubtype="32" fill="hold" grpId="0" nodeType="afterEffect">
                                  <p:stCondLst>
                                    <p:cond delay="0"/>
                                  </p:stCondLst>
                                  <p:childTnLst>
                                    <p:set>
                                      <p:cBhvr>
                                        <p:cTn id="59" dur="1" fill="hold">
                                          <p:stCondLst>
                                            <p:cond delay="0"/>
                                          </p:stCondLst>
                                        </p:cTn>
                                        <p:tgtEl>
                                          <p:spTgt spid="28676"/>
                                        </p:tgtEl>
                                        <p:attrNameLst>
                                          <p:attrName>style.visibility</p:attrName>
                                        </p:attrNameLst>
                                      </p:cBhvr>
                                      <p:to>
                                        <p:strVal val="visible"/>
                                      </p:to>
                                    </p:set>
                                    <p:animEffect transition="in" filter="box(out)">
                                      <p:cBhvr>
                                        <p:cTn id="60" dur="500"/>
                                        <p:tgtEl>
                                          <p:spTgt spid="28676"/>
                                        </p:tgtEl>
                                      </p:cBhvr>
                                    </p:animEffect>
                                  </p:childTnLst>
                                </p:cTn>
                              </p:par>
                            </p:childTnLst>
                          </p:cTn>
                        </p:par>
                      </p:childTnLst>
                    </p:cTn>
                  </p:par>
                  <p:par>
                    <p:cTn id="61" fill="hold">
                      <p:stCondLst>
                        <p:cond delay="indefinite"/>
                      </p:stCondLst>
                      <p:childTnLst>
                        <p:par>
                          <p:cTn id="62" fill="hold">
                            <p:stCondLst>
                              <p:cond delay="0"/>
                            </p:stCondLst>
                            <p:childTnLst>
                              <p:par>
                                <p:cTn id="63" presetID="9" presetClass="entr" presetSubtype="0" fill="hold" grpId="0" nodeType="clickEffect">
                                  <p:stCondLst>
                                    <p:cond delay="0"/>
                                  </p:stCondLst>
                                  <p:childTnLst>
                                    <p:set>
                                      <p:cBhvr>
                                        <p:cTn id="64" dur="1" fill="hold">
                                          <p:stCondLst>
                                            <p:cond delay="0"/>
                                          </p:stCondLst>
                                        </p:cTn>
                                        <p:tgtEl>
                                          <p:spTgt spid="28687"/>
                                        </p:tgtEl>
                                        <p:attrNameLst>
                                          <p:attrName>style.visibility</p:attrName>
                                        </p:attrNameLst>
                                      </p:cBhvr>
                                      <p:to>
                                        <p:strVal val="visible"/>
                                      </p:to>
                                    </p:set>
                                    <p:animEffect transition="in" filter="dissolve">
                                      <p:cBhvr>
                                        <p:cTn id="65" dur="500"/>
                                        <p:tgtEl>
                                          <p:spTgt spid="28687"/>
                                        </p:tgtEl>
                                      </p:cBhvr>
                                    </p:animEffect>
                                  </p:childTnLst>
                                </p:cTn>
                              </p:par>
                            </p:childTnLst>
                          </p:cTn>
                        </p:par>
                      </p:childTnLst>
                    </p:cTn>
                  </p:par>
                  <p:par>
                    <p:cTn id="66" fill="hold">
                      <p:stCondLst>
                        <p:cond delay="indefinite"/>
                      </p:stCondLst>
                      <p:childTnLst>
                        <p:par>
                          <p:cTn id="67" fill="hold">
                            <p:stCondLst>
                              <p:cond delay="0"/>
                            </p:stCondLst>
                            <p:childTnLst>
                              <p:par>
                                <p:cTn id="68" presetID="2" presetClass="entr" presetSubtype="8" fill="hold" grpId="0" nodeType="clickEffect">
                                  <p:stCondLst>
                                    <p:cond delay="0"/>
                                  </p:stCondLst>
                                  <p:childTnLst>
                                    <p:set>
                                      <p:cBhvr>
                                        <p:cTn id="69" dur="1" fill="hold">
                                          <p:stCondLst>
                                            <p:cond delay="0"/>
                                          </p:stCondLst>
                                        </p:cTn>
                                        <p:tgtEl>
                                          <p:spTgt spid="28693"/>
                                        </p:tgtEl>
                                        <p:attrNameLst>
                                          <p:attrName>style.visibility</p:attrName>
                                        </p:attrNameLst>
                                      </p:cBhvr>
                                      <p:to>
                                        <p:strVal val="visible"/>
                                      </p:to>
                                    </p:set>
                                    <p:anim calcmode="lin" valueType="num">
                                      <p:cBhvr additive="base">
                                        <p:cTn id="70" dur="500" fill="hold"/>
                                        <p:tgtEl>
                                          <p:spTgt spid="28693"/>
                                        </p:tgtEl>
                                        <p:attrNameLst>
                                          <p:attrName>ppt_x</p:attrName>
                                        </p:attrNameLst>
                                      </p:cBhvr>
                                      <p:tavLst>
                                        <p:tav tm="0">
                                          <p:val>
                                            <p:strVal val="0-#ppt_w/2"/>
                                          </p:val>
                                        </p:tav>
                                        <p:tav tm="100000">
                                          <p:val>
                                            <p:strVal val="#ppt_x"/>
                                          </p:val>
                                        </p:tav>
                                      </p:tavLst>
                                    </p:anim>
                                    <p:anim calcmode="lin" valueType="num">
                                      <p:cBhvr additive="base">
                                        <p:cTn id="71" dur="500" fill="hold"/>
                                        <p:tgtEl>
                                          <p:spTgt spid="28693"/>
                                        </p:tgtEl>
                                        <p:attrNameLst>
                                          <p:attrName>ppt_y</p:attrName>
                                        </p:attrNameLst>
                                      </p:cBhvr>
                                      <p:tavLst>
                                        <p:tav tm="0">
                                          <p:val>
                                            <p:strVal val="#ppt_y"/>
                                          </p:val>
                                        </p:tav>
                                        <p:tav tm="100000">
                                          <p:val>
                                            <p:strVal val="#ppt_y"/>
                                          </p:val>
                                        </p:tav>
                                      </p:tavLst>
                                    </p:anim>
                                  </p:childTnLst>
                                </p:cTn>
                              </p:par>
                            </p:childTnLst>
                          </p:cTn>
                        </p:par>
                        <p:par>
                          <p:cTn id="72" fill="hold">
                            <p:stCondLst>
                              <p:cond delay="500"/>
                            </p:stCondLst>
                            <p:childTnLst>
                              <p:par>
                                <p:cTn id="73" presetID="4" presetClass="entr" presetSubtype="16" fill="hold" grpId="0" nodeType="afterEffect">
                                  <p:stCondLst>
                                    <p:cond delay="0"/>
                                  </p:stCondLst>
                                  <p:childTnLst>
                                    <p:set>
                                      <p:cBhvr>
                                        <p:cTn id="74" dur="1" fill="hold">
                                          <p:stCondLst>
                                            <p:cond delay="0"/>
                                          </p:stCondLst>
                                        </p:cTn>
                                        <p:tgtEl>
                                          <p:spTgt spid="28677"/>
                                        </p:tgtEl>
                                        <p:attrNameLst>
                                          <p:attrName>style.visibility</p:attrName>
                                        </p:attrNameLst>
                                      </p:cBhvr>
                                      <p:to>
                                        <p:strVal val="visible"/>
                                      </p:to>
                                    </p:set>
                                    <p:animEffect transition="in" filter="box(in)">
                                      <p:cBhvr>
                                        <p:cTn id="75" dur="500"/>
                                        <p:tgtEl>
                                          <p:spTgt spid="28677"/>
                                        </p:tgtEl>
                                      </p:cBhvr>
                                    </p:animEffect>
                                  </p:childTnLst>
                                </p:cTn>
                              </p:par>
                            </p:childTnLst>
                          </p:cTn>
                        </p:par>
                      </p:childTnLst>
                    </p:cTn>
                  </p:par>
                  <p:par>
                    <p:cTn id="76" fill="hold">
                      <p:stCondLst>
                        <p:cond delay="indefinite"/>
                      </p:stCondLst>
                      <p:childTnLst>
                        <p:par>
                          <p:cTn id="77" fill="hold">
                            <p:stCondLst>
                              <p:cond delay="0"/>
                            </p:stCondLst>
                            <p:childTnLst>
                              <p:par>
                                <p:cTn id="78" presetID="1" presetClass="entr" presetSubtype="0" fill="hold" grpId="0" nodeType="clickEffect">
                                  <p:stCondLst>
                                    <p:cond delay="0"/>
                                  </p:stCondLst>
                                  <p:childTnLst>
                                    <p:set>
                                      <p:cBhvr>
                                        <p:cTn id="79" dur="1" fill="hold">
                                          <p:stCondLst>
                                            <p:cond delay="499"/>
                                          </p:stCondLst>
                                        </p:cTn>
                                        <p:tgtEl>
                                          <p:spTgt spid="28688"/>
                                        </p:tgtEl>
                                        <p:attrNameLst>
                                          <p:attrName>style.visibility</p:attrName>
                                        </p:attrNameLst>
                                      </p:cBhvr>
                                      <p:to>
                                        <p:strVal val="visible"/>
                                      </p:to>
                                    </p:set>
                                  </p:childTnLst>
                                </p:cTn>
                              </p:par>
                            </p:childTnLst>
                          </p:cTn>
                        </p:par>
                      </p:childTnLst>
                    </p:cTn>
                  </p:par>
                  <p:par>
                    <p:cTn id="80" fill="hold">
                      <p:stCondLst>
                        <p:cond delay="indefinite"/>
                      </p:stCondLst>
                      <p:childTnLst>
                        <p:par>
                          <p:cTn id="81" fill="hold">
                            <p:stCondLst>
                              <p:cond delay="0"/>
                            </p:stCondLst>
                            <p:childTnLst>
                              <p:par>
                                <p:cTn id="82" presetID="2" presetClass="entr" presetSubtype="8" fill="hold" grpId="0" nodeType="clickEffect">
                                  <p:stCondLst>
                                    <p:cond delay="0"/>
                                  </p:stCondLst>
                                  <p:childTnLst>
                                    <p:set>
                                      <p:cBhvr>
                                        <p:cTn id="83" dur="1" fill="hold">
                                          <p:stCondLst>
                                            <p:cond delay="0"/>
                                          </p:stCondLst>
                                        </p:cTn>
                                        <p:tgtEl>
                                          <p:spTgt spid="28694"/>
                                        </p:tgtEl>
                                        <p:attrNameLst>
                                          <p:attrName>style.visibility</p:attrName>
                                        </p:attrNameLst>
                                      </p:cBhvr>
                                      <p:to>
                                        <p:strVal val="visible"/>
                                      </p:to>
                                    </p:set>
                                    <p:anim calcmode="lin" valueType="num">
                                      <p:cBhvr additive="base">
                                        <p:cTn id="84" dur="500" fill="hold"/>
                                        <p:tgtEl>
                                          <p:spTgt spid="28694"/>
                                        </p:tgtEl>
                                        <p:attrNameLst>
                                          <p:attrName>ppt_x</p:attrName>
                                        </p:attrNameLst>
                                      </p:cBhvr>
                                      <p:tavLst>
                                        <p:tav tm="0">
                                          <p:val>
                                            <p:strVal val="0-#ppt_w/2"/>
                                          </p:val>
                                        </p:tav>
                                        <p:tav tm="100000">
                                          <p:val>
                                            <p:strVal val="#ppt_x"/>
                                          </p:val>
                                        </p:tav>
                                      </p:tavLst>
                                    </p:anim>
                                    <p:anim calcmode="lin" valueType="num">
                                      <p:cBhvr additive="base">
                                        <p:cTn id="85" dur="500" fill="hold"/>
                                        <p:tgtEl>
                                          <p:spTgt spid="28694"/>
                                        </p:tgtEl>
                                        <p:attrNameLst>
                                          <p:attrName>ppt_y</p:attrName>
                                        </p:attrNameLst>
                                      </p:cBhvr>
                                      <p:tavLst>
                                        <p:tav tm="0">
                                          <p:val>
                                            <p:strVal val="#ppt_y"/>
                                          </p:val>
                                        </p:tav>
                                        <p:tav tm="100000">
                                          <p:val>
                                            <p:strVal val="#ppt_y"/>
                                          </p:val>
                                        </p:tav>
                                      </p:tavLst>
                                    </p:anim>
                                  </p:childTnLst>
                                </p:cTn>
                              </p:par>
                            </p:childTnLst>
                          </p:cTn>
                        </p:par>
                        <p:par>
                          <p:cTn id="86" fill="hold">
                            <p:stCondLst>
                              <p:cond delay="500"/>
                            </p:stCondLst>
                            <p:childTnLst>
                              <p:par>
                                <p:cTn id="87" presetID="4" presetClass="entr" presetSubtype="16" fill="hold" grpId="0" nodeType="afterEffect">
                                  <p:stCondLst>
                                    <p:cond delay="0"/>
                                  </p:stCondLst>
                                  <p:childTnLst>
                                    <p:set>
                                      <p:cBhvr>
                                        <p:cTn id="88" dur="1" fill="hold">
                                          <p:stCondLst>
                                            <p:cond delay="0"/>
                                          </p:stCondLst>
                                        </p:cTn>
                                        <p:tgtEl>
                                          <p:spTgt spid="28678"/>
                                        </p:tgtEl>
                                        <p:attrNameLst>
                                          <p:attrName>style.visibility</p:attrName>
                                        </p:attrNameLst>
                                      </p:cBhvr>
                                      <p:to>
                                        <p:strVal val="visible"/>
                                      </p:to>
                                    </p:set>
                                    <p:animEffect transition="in" filter="box(in)">
                                      <p:cBhvr>
                                        <p:cTn id="89" dur="500"/>
                                        <p:tgtEl>
                                          <p:spTgt spid="28678"/>
                                        </p:tgtEl>
                                      </p:cBhvr>
                                    </p:animEffect>
                                  </p:childTnLst>
                                </p:cTn>
                              </p:par>
                            </p:childTnLst>
                          </p:cTn>
                        </p:par>
                      </p:childTnLst>
                    </p:cTn>
                  </p:par>
                  <p:par>
                    <p:cTn id="90" fill="hold">
                      <p:stCondLst>
                        <p:cond delay="indefinite"/>
                      </p:stCondLst>
                      <p:childTnLst>
                        <p:par>
                          <p:cTn id="91" fill="hold">
                            <p:stCondLst>
                              <p:cond delay="0"/>
                            </p:stCondLst>
                            <p:childTnLst>
                              <p:par>
                                <p:cTn id="92" presetID="18" presetClass="entr" presetSubtype="12" fill="hold" grpId="0" nodeType="clickEffect">
                                  <p:stCondLst>
                                    <p:cond delay="0"/>
                                  </p:stCondLst>
                                  <p:childTnLst>
                                    <p:set>
                                      <p:cBhvr>
                                        <p:cTn id="93" dur="1" fill="hold">
                                          <p:stCondLst>
                                            <p:cond delay="0"/>
                                          </p:stCondLst>
                                        </p:cTn>
                                        <p:tgtEl>
                                          <p:spTgt spid="28689"/>
                                        </p:tgtEl>
                                        <p:attrNameLst>
                                          <p:attrName>style.visibility</p:attrName>
                                        </p:attrNameLst>
                                      </p:cBhvr>
                                      <p:to>
                                        <p:strVal val="visible"/>
                                      </p:to>
                                    </p:set>
                                    <p:animEffect transition="in" filter="strips(downLeft)">
                                      <p:cBhvr>
                                        <p:cTn id="94" dur="500"/>
                                        <p:tgtEl>
                                          <p:spTgt spid="28689"/>
                                        </p:tgtEl>
                                      </p:cBhvr>
                                    </p:animEffect>
                                  </p:childTnLst>
                                </p:cTn>
                              </p:par>
                            </p:childTnLst>
                          </p:cTn>
                        </p:par>
                      </p:childTnLst>
                    </p:cTn>
                  </p:par>
                  <p:par>
                    <p:cTn id="95" fill="hold">
                      <p:stCondLst>
                        <p:cond delay="indefinite"/>
                      </p:stCondLst>
                      <p:childTnLst>
                        <p:par>
                          <p:cTn id="96" fill="hold">
                            <p:stCondLst>
                              <p:cond delay="0"/>
                            </p:stCondLst>
                            <p:childTnLst>
                              <p:par>
                                <p:cTn id="97" presetID="2" presetClass="entr" presetSubtype="8" fill="hold" grpId="0" nodeType="clickEffect">
                                  <p:stCondLst>
                                    <p:cond delay="0"/>
                                  </p:stCondLst>
                                  <p:childTnLst>
                                    <p:set>
                                      <p:cBhvr>
                                        <p:cTn id="98" dur="1" fill="hold">
                                          <p:stCondLst>
                                            <p:cond delay="0"/>
                                          </p:stCondLst>
                                        </p:cTn>
                                        <p:tgtEl>
                                          <p:spTgt spid="28696"/>
                                        </p:tgtEl>
                                        <p:attrNameLst>
                                          <p:attrName>style.visibility</p:attrName>
                                        </p:attrNameLst>
                                      </p:cBhvr>
                                      <p:to>
                                        <p:strVal val="visible"/>
                                      </p:to>
                                    </p:set>
                                    <p:anim calcmode="lin" valueType="num">
                                      <p:cBhvr additive="base">
                                        <p:cTn id="99" dur="500" fill="hold"/>
                                        <p:tgtEl>
                                          <p:spTgt spid="28696"/>
                                        </p:tgtEl>
                                        <p:attrNameLst>
                                          <p:attrName>ppt_x</p:attrName>
                                        </p:attrNameLst>
                                      </p:cBhvr>
                                      <p:tavLst>
                                        <p:tav tm="0">
                                          <p:val>
                                            <p:strVal val="0-#ppt_w/2"/>
                                          </p:val>
                                        </p:tav>
                                        <p:tav tm="100000">
                                          <p:val>
                                            <p:strVal val="#ppt_x"/>
                                          </p:val>
                                        </p:tav>
                                      </p:tavLst>
                                    </p:anim>
                                    <p:anim calcmode="lin" valueType="num">
                                      <p:cBhvr additive="base">
                                        <p:cTn id="100" dur="500" fill="hold"/>
                                        <p:tgtEl>
                                          <p:spTgt spid="28696"/>
                                        </p:tgtEl>
                                        <p:attrNameLst>
                                          <p:attrName>ppt_y</p:attrName>
                                        </p:attrNameLst>
                                      </p:cBhvr>
                                      <p:tavLst>
                                        <p:tav tm="0">
                                          <p:val>
                                            <p:strVal val="#ppt_y"/>
                                          </p:val>
                                        </p:tav>
                                        <p:tav tm="100000">
                                          <p:val>
                                            <p:strVal val="#ppt_y"/>
                                          </p:val>
                                        </p:tav>
                                      </p:tavLst>
                                    </p:anim>
                                  </p:childTnLst>
                                </p:cTn>
                              </p:par>
                            </p:childTnLst>
                          </p:cTn>
                        </p:par>
                        <p:par>
                          <p:cTn id="101" fill="hold">
                            <p:stCondLst>
                              <p:cond delay="500"/>
                            </p:stCondLst>
                            <p:childTnLst>
                              <p:par>
                                <p:cTn id="102" presetID="4" presetClass="entr" presetSubtype="16" fill="hold" grpId="0" nodeType="afterEffect">
                                  <p:stCondLst>
                                    <p:cond delay="0"/>
                                  </p:stCondLst>
                                  <p:childTnLst>
                                    <p:set>
                                      <p:cBhvr>
                                        <p:cTn id="103" dur="1" fill="hold">
                                          <p:stCondLst>
                                            <p:cond delay="0"/>
                                          </p:stCondLst>
                                        </p:cTn>
                                        <p:tgtEl>
                                          <p:spTgt spid="28695"/>
                                        </p:tgtEl>
                                        <p:attrNameLst>
                                          <p:attrName>style.visibility</p:attrName>
                                        </p:attrNameLst>
                                      </p:cBhvr>
                                      <p:to>
                                        <p:strVal val="visible"/>
                                      </p:to>
                                    </p:set>
                                    <p:animEffect transition="in" filter="box(in)">
                                      <p:cBhvr>
                                        <p:cTn id="104" dur="500"/>
                                        <p:tgtEl>
                                          <p:spTgt spid="286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animBg="1"/>
      <p:bldP spid="28675" grpId="0" animBg="1" autoUpdateAnimBg="0"/>
      <p:bldP spid="28676" grpId="0" animBg="1"/>
      <p:bldP spid="28677" grpId="0" animBg="1"/>
      <p:bldP spid="28678" grpId="0" animBg="1"/>
      <p:bldP spid="28679" grpId="0" animBg="1"/>
      <p:bldP spid="28683" grpId="0" autoUpdateAnimBg="0"/>
      <p:bldP spid="28684" grpId="0" autoUpdateAnimBg="0"/>
      <p:bldP spid="28685" grpId="0" autoUpdateAnimBg="0"/>
      <p:bldP spid="28686" grpId="0" autoUpdateAnimBg="0"/>
      <p:bldP spid="28687" grpId="0" autoUpdateAnimBg="0"/>
      <p:bldP spid="28688" grpId="0" autoUpdateAnimBg="0"/>
      <p:bldP spid="28689" grpId="0" autoUpdateAnimBg="0"/>
      <p:bldP spid="28690" grpId="0" autoUpdateAnimBg="0"/>
      <p:bldP spid="28691" grpId="0" autoUpdateAnimBg="0"/>
      <p:bldP spid="28692" grpId="0" autoUpdateAnimBg="0"/>
      <p:bldP spid="28693" grpId="0" autoUpdateAnimBg="0"/>
      <p:bldP spid="28694" grpId="0" autoUpdateAnimBg="0"/>
      <p:bldP spid="28695" grpId="0" animBg="1"/>
      <p:bldP spid="28696" grpId="0" autoUpdateAnimBg="0"/>
      <p:bldP spid="28703" grpId="0" animBg="1"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6" name="Rounded Rectangle 5"/>
          <p:cNvSpPr/>
          <p:nvPr/>
        </p:nvSpPr>
        <p:spPr>
          <a:xfrm>
            <a:off x="962809" y="2209800"/>
            <a:ext cx="7162800" cy="1905000"/>
          </a:xfrm>
          <a:prstGeom prst="roundRect">
            <a:avLst/>
          </a:prstGeom>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3600" b="1" dirty="0" err="1">
                <a:latin typeface="Times New Roman" panose="02020603050405020304" pitchFamily="18" charset="0"/>
                <a:cs typeface="Times New Roman" panose="02020603050405020304" pitchFamily="18" charset="0"/>
              </a:rPr>
              <a:t>Ngoài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những</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việc</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làm</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trên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em</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còn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biết</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làm</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gì</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để</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thể</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hiện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lòng</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biết</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ơn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thầy</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giáo</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cô</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giáo</a:t>
            </a:r>
            <a:r>
              <a:rPr lang="en-US" sz="3600" b="1" dirty="0">
                <a:latin typeface="Times New Roman" panose="02020603050405020304" pitchFamily="18" charset="0"/>
                <a:cs typeface="Times New Roman" panose="02020603050405020304" pitchFamily="18" charset="0"/>
              </a:rPr>
              <a:t>?</a:t>
            </a:r>
          </a:p>
        </p:txBody>
      </p:sp>
      <p:sp>
        <p:nvSpPr>
          <p:cNvPr id="9" name="Cloud Callout 8"/>
          <p:cNvSpPr/>
          <p:nvPr/>
        </p:nvSpPr>
        <p:spPr>
          <a:xfrm>
            <a:off x="3962400" y="609600"/>
            <a:ext cx="3886200" cy="1219200"/>
          </a:xfrm>
          <a:prstGeom prst="cloudCallout">
            <a:avLst/>
          </a:prstGeom>
        </p:spPr>
        <p:style>
          <a:lnRef idx="1">
            <a:schemeClr val="accent4"/>
          </a:lnRef>
          <a:fillRef idx="2">
            <a:schemeClr val="accent4"/>
          </a:fillRef>
          <a:effectRef idx="1">
            <a:schemeClr val="accent4"/>
          </a:effectRef>
          <a:fontRef idx="minor">
            <a:schemeClr val="dk1"/>
          </a:fontRef>
        </p:style>
        <p:txBody>
          <a:bodyPr anchor="ctr"/>
          <a:lstStyle/>
          <a:p>
            <a:pPr algn="ctr" fontAlgn="auto">
              <a:spcBef>
                <a:spcPts val="0"/>
              </a:spcBef>
              <a:spcAft>
                <a:spcPts val="0"/>
              </a:spcAft>
              <a:defRPr/>
            </a:pPr>
            <a:r>
              <a:rPr lang="en-US" sz="2800" b="1" dirty="0">
                <a:solidFill>
                  <a:srgbClr val="FF0000"/>
                </a:solidFill>
                <a:latin typeface="Times New Roman" panose="02020603050405020304" pitchFamily="18" charset="0"/>
                <a:cs typeface="Times New Roman" panose="02020603050405020304" pitchFamily="18" charset="0"/>
              </a:rPr>
              <a:t>TỰ LIÊN HỆ</a:t>
            </a:r>
          </a:p>
        </p:txBody>
      </p:sp>
    </p:spTree>
  </p:cSld>
  <p:clrMapOvr>
    <a:masterClrMapping/>
  </p:clrMapOvr>
  <p:transition>
    <p:wheel/>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extBox 1"/>
          <p:cNvSpPr txBox="1"/>
          <p:nvPr/>
        </p:nvSpPr>
        <p:spPr>
          <a:xfrm>
            <a:off x="1408215" y="1676400"/>
            <a:ext cx="6359754" cy="1446550"/>
          </a:xfrm>
          <a:prstGeom prst="rect">
            <a:avLst/>
          </a:prstGeom>
          <a:noFill/>
        </p:spPr>
        <p:txBody>
          <a:bodyPr wrap="none" rtlCol="0">
            <a:spAutoFit/>
          </a:bodyPr>
          <a:lstStyle/>
          <a:p>
            <a:pPr algn="ctr"/>
            <a:r>
              <a:rPr lang="en-US" sz="2800" b="1" dirty="0">
                <a:solidFill>
                  <a:srgbClr val="FF0000"/>
                </a:solidFill>
                <a:latin typeface="Times New Roman" pitchFamily="18" charset="0"/>
                <a:cs typeface="Times New Roman" pitchFamily="18" charset="0"/>
              </a:rPr>
              <a:t>ĐẠO ĐỨC </a:t>
            </a:r>
          </a:p>
          <a:p>
            <a:pPr algn="ctr"/>
            <a:endParaRPr lang="en-US" sz="2800" b="1" dirty="0">
              <a:solidFill>
                <a:srgbClr val="FF0000"/>
              </a:solidFill>
              <a:latin typeface="Times New Roman" pitchFamily="18" charset="0"/>
              <a:cs typeface="Times New Roman" pitchFamily="18" charset="0"/>
            </a:endParaRPr>
          </a:p>
          <a:p>
            <a:pPr algn="ctr"/>
            <a:r>
              <a:rPr lang="en-US" sz="3200" b="1" dirty="0">
                <a:solidFill>
                  <a:srgbClr val="FF0000"/>
                </a:solidFill>
                <a:latin typeface="Times New Roman" pitchFamily="18" charset="0"/>
                <a:cs typeface="Times New Roman" pitchFamily="18" charset="0"/>
              </a:rPr>
              <a:t>BIẾT ƠN THẦY GIÁO, CÔ GIÁO</a:t>
            </a:r>
            <a:endParaRPr lang="en-US" sz="20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8878239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685800" y="661987"/>
            <a:ext cx="8077200" cy="914400"/>
          </a:xfrm>
          <a:prstGeom prst="roundRect">
            <a:avLst/>
          </a:prstGeom>
        </p:spPr>
        <p:style>
          <a:lnRef idx="1">
            <a:schemeClr val="accent3"/>
          </a:lnRef>
          <a:fillRef idx="3">
            <a:schemeClr val="accent3"/>
          </a:fillRef>
          <a:effectRef idx="2">
            <a:schemeClr val="accent3"/>
          </a:effectRef>
          <a:fontRef idx="minor">
            <a:schemeClr val="lt1"/>
          </a:fontRef>
        </p:style>
        <p:txBody>
          <a:bodyPr anchor="ctr"/>
          <a:lstStyle/>
          <a:p>
            <a:pPr algn="ctr"/>
            <a:r>
              <a:rPr lang="en-US" sz="2400" b="1" dirty="0">
                <a:solidFill>
                  <a:schemeClr val="bg1"/>
                </a:solidFill>
                <a:latin typeface="Times New Roman" pitchFamily="18" charset="0"/>
                <a:cs typeface="Times New Roman" pitchFamily="18" charset="0"/>
              </a:rPr>
              <a:t>HOẠT ĐỘNG 1: XỬ LÍ TÌNH HUỐNG</a:t>
            </a:r>
          </a:p>
        </p:txBody>
      </p:sp>
      <p:sp>
        <p:nvSpPr>
          <p:cNvPr id="5" name="Text Box 10"/>
          <p:cNvSpPr txBox="1">
            <a:spLocks noChangeArrowheads="1"/>
          </p:cNvSpPr>
          <p:nvPr/>
        </p:nvSpPr>
        <p:spPr bwMode="auto">
          <a:xfrm>
            <a:off x="381000" y="1881187"/>
            <a:ext cx="8382000" cy="352901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spcBef>
                <a:spcPct val="50000"/>
              </a:spcBef>
            </a:pPr>
            <a:r>
              <a:rPr lang="en-US" sz="3200">
                <a:solidFill>
                  <a:srgbClr val="000000"/>
                </a:solidFill>
                <a:latin typeface="Times New Roman" pitchFamily="18" charset="0"/>
                <a:cs typeface="Times New Roman" pitchFamily="18" charset="0"/>
              </a:rPr>
              <a:t> </a:t>
            </a:r>
            <a:r>
              <a:rPr lang="en-US" sz="2400" b="1">
                <a:solidFill>
                  <a:srgbClr val="FF0000"/>
                </a:solidFill>
                <a:latin typeface="Times New Roman" pitchFamily="18" charset="0"/>
                <a:cs typeface="Times New Roman" pitchFamily="18" charset="0"/>
              </a:rPr>
              <a:t>TÌNH HUỐNG:</a:t>
            </a:r>
            <a:r>
              <a:rPr lang="en-US" sz="3200" b="1">
                <a:solidFill>
                  <a:srgbClr val="FF0000"/>
                </a:solidFill>
                <a:latin typeface="Times New Roman" pitchFamily="18" charset="0"/>
                <a:cs typeface="Times New Roman" pitchFamily="18" charset="0"/>
              </a:rPr>
              <a:t> </a:t>
            </a:r>
            <a:r>
              <a:rPr lang="en-US" sz="3200" b="1">
                <a:solidFill>
                  <a:srgbClr val="7030A0"/>
                </a:solidFill>
                <a:latin typeface="Times New Roman" pitchFamily="18" charset="0"/>
                <a:cs typeface="Times New Roman" pitchFamily="18" charset="0"/>
              </a:rPr>
              <a:t>Cô Bình là cô giáo dạy chúng em hồi lớp 1. Cô vừa hiền dịu, vừa tận tình chỉ bảo cho chúng em từng li, từng tí. Nghe tin cô bị ốm nặng, chúng em thương cô lắm. Giờ ra chơi, Vân chạy tới chỗ mấy bạn đang nhảy dây ngoài sân báo tin và rủ: “Các bạn ơi, chiều nay chúng mình cùng đến thăm cô nhé!”</a:t>
            </a: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3"/>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5" name="Text Box 9" descr="Untitled-1"/>
          <p:cNvSpPr txBox="1">
            <a:spLocks noChangeArrowheads="1"/>
          </p:cNvSpPr>
          <p:nvPr/>
        </p:nvSpPr>
        <p:spPr bwMode="auto">
          <a:xfrm>
            <a:off x="24205" y="685800"/>
            <a:ext cx="9144000" cy="4916487"/>
          </a:xfrm>
          <a:prstGeom prst="rect">
            <a:avLst/>
          </a:prstGeom>
          <a:blipFill dpi="0" rotWithShape="1">
            <a:blip r:embed="rId2"/>
            <a:srcRect/>
            <a:stretch>
              <a:fillRect/>
            </a:stretch>
          </a:blipFill>
          <a:ln w="9525">
            <a:solidFill>
              <a:srgbClr val="3333FF"/>
            </a:solidFill>
            <a:miter lim="800000"/>
            <a:headEnd/>
            <a:tailEnd/>
          </a:ln>
        </p:spPr>
        <p:txBody>
          <a:bodyPr>
            <a:spAutoFit/>
          </a:bodyPr>
          <a:lstStyle/>
          <a:p>
            <a:pPr>
              <a:spcBef>
                <a:spcPct val="50000"/>
              </a:spcBef>
            </a:pPr>
            <a:endParaRPr lang="en-US" dirty="0">
              <a:solidFill>
                <a:srgbClr val="3333FF"/>
              </a:solidFill>
              <a:latin typeface=".VnTime" pitchFamily="34" charset="0"/>
              <a:cs typeface="Times New Roman" pitchFamily="18" charset="0"/>
            </a:endParaRPr>
          </a:p>
          <a:p>
            <a:pPr>
              <a:spcBef>
                <a:spcPct val="50000"/>
              </a:spcBef>
            </a:pPr>
            <a:endParaRPr lang="en-US" dirty="0">
              <a:solidFill>
                <a:srgbClr val="3333FF"/>
              </a:solidFill>
              <a:latin typeface=".VnTime" pitchFamily="34" charset="0"/>
              <a:cs typeface="Times New Roman" pitchFamily="18" charset="0"/>
            </a:endParaRPr>
          </a:p>
          <a:p>
            <a:pPr>
              <a:spcBef>
                <a:spcPct val="50000"/>
              </a:spcBef>
            </a:pPr>
            <a:endParaRPr lang="en-US" dirty="0">
              <a:solidFill>
                <a:srgbClr val="3333FF"/>
              </a:solidFill>
              <a:latin typeface=".VnTime" pitchFamily="34" charset="0"/>
              <a:cs typeface="Times New Roman" pitchFamily="18" charset="0"/>
            </a:endParaRPr>
          </a:p>
          <a:p>
            <a:pPr>
              <a:spcBef>
                <a:spcPct val="50000"/>
              </a:spcBef>
            </a:pPr>
            <a:endParaRPr lang="en-US" dirty="0">
              <a:solidFill>
                <a:srgbClr val="3333FF"/>
              </a:solidFill>
              <a:latin typeface=".VnTime" pitchFamily="34" charset="0"/>
              <a:cs typeface="Times New Roman" pitchFamily="18" charset="0"/>
            </a:endParaRPr>
          </a:p>
          <a:p>
            <a:pPr>
              <a:spcBef>
                <a:spcPct val="50000"/>
              </a:spcBef>
            </a:pPr>
            <a:endParaRPr lang="en-US" dirty="0">
              <a:solidFill>
                <a:srgbClr val="3333FF"/>
              </a:solidFill>
              <a:latin typeface=".VnTime" pitchFamily="34" charset="0"/>
              <a:cs typeface="Times New Roman" pitchFamily="18" charset="0"/>
            </a:endParaRPr>
          </a:p>
          <a:p>
            <a:pPr>
              <a:spcBef>
                <a:spcPct val="50000"/>
              </a:spcBef>
            </a:pPr>
            <a:endParaRPr lang="en-US" dirty="0">
              <a:solidFill>
                <a:srgbClr val="3333FF"/>
              </a:solidFill>
              <a:latin typeface=".VnTime" pitchFamily="34" charset="0"/>
              <a:cs typeface="Times New Roman" pitchFamily="18" charset="0"/>
            </a:endParaRPr>
          </a:p>
          <a:p>
            <a:pPr>
              <a:spcBef>
                <a:spcPct val="50000"/>
              </a:spcBef>
            </a:pPr>
            <a:endParaRPr lang="en-US" dirty="0">
              <a:solidFill>
                <a:srgbClr val="3333FF"/>
              </a:solidFill>
              <a:latin typeface=".VnTime" pitchFamily="34" charset="0"/>
              <a:cs typeface="Times New Roman" pitchFamily="18" charset="0"/>
            </a:endParaRPr>
          </a:p>
          <a:p>
            <a:pPr>
              <a:spcBef>
                <a:spcPct val="50000"/>
              </a:spcBef>
            </a:pPr>
            <a:endParaRPr lang="en-US" dirty="0">
              <a:solidFill>
                <a:srgbClr val="3333FF"/>
              </a:solidFill>
              <a:latin typeface=".VnTime" pitchFamily="34" charset="0"/>
              <a:cs typeface="Times New Roman" pitchFamily="18" charset="0"/>
            </a:endParaRPr>
          </a:p>
          <a:p>
            <a:pPr>
              <a:spcBef>
                <a:spcPct val="50000"/>
              </a:spcBef>
            </a:pPr>
            <a:endParaRPr lang="en-US" dirty="0">
              <a:solidFill>
                <a:srgbClr val="3333FF"/>
              </a:solidFill>
              <a:latin typeface=".VnTime" pitchFamily="34" charset="0"/>
              <a:cs typeface="Times New Roman" pitchFamily="18" charset="0"/>
            </a:endParaRPr>
          </a:p>
          <a:p>
            <a:pPr>
              <a:spcBef>
                <a:spcPct val="50000"/>
              </a:spcBef>
            </a:pPr>
            <a:endParaRPr lang="en-US" dirty="0">
              <a:solidFill>
                <a:srgbClr val="3333FF"/>
              </a:solidFill>
              <a:latin typeface=".VnTime" pitchFamily="34" charset="0"/>
              <a:cs typeface="Times New Roman" pitchFamily="18" charset="0"/>
            </a:endParaRPr>
          </a:p>
          <a:p>
            <a:pPr>
              <a:spcBef>
                <a:spcPct val="50000"/>
              </a:spcBef>
            </a:pPr>
            <a:endParaRPr lang="en-US" dirty="0">
              <a:solidFill>
                <a:srgbClr val="3333FF"/>
              </a:solidFill>
              <a:latin typeface=".VnTime" pitchFamily="34" charset="0"/>
              <a:cs typeface="Times New Roman" pitchFamily="18" charset="0"/>
            </a:endParaRPr>
          </a:p>
          <a:p>
            <a:pPr>
              <a:spcBef>
                <a:spcPct val="50000"/>
              </a:spcBef>
            </a:pPr>
            <a:endParaRPr lang="en-US" dirty="0">
              <a:solidFill>
                <a:srgbClr val="3333FF"/>
              </a:solidFill>
              <a:latin typeface=".VnTime" pitchFamily="34" charset="0"/>
              <a:cs typeface="Times New Roman" pitchFamily="18" charset="0"/>
            </a:endParaRPr>
          </a:p>
        </p:txBody>
      </p:sp>
      <p:sp>
        <p:nvSpPr>
          <p:cNvPr id="2" name="Content Placeholder 1"/>
          <p:cNvSpPr>
            <a:spLocks noGrp="1"/>
          </p:cNvSpPr>
          <p:nvPr>
            <p:ph idx="1"/>
          </p:nvPr>
        </p:nvSpPr>
        <p:spPr/>
        <p:txBody>
          <a:bodyPr/>
          <a:lstStyle/>
          <a:p>
            <a:endParaRPr lang="vi-VN" dirty="0">
              <a:latin typeface="Times New Roman" pitchFamily="18" charset="0"/>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4)">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4000" r="-4000"/>
          </a:stretch>
        </a:blipFill>
        <a:effectLst/>
      </p:bgPr>
    </p:bg>
    <p:spTree>
      <p:nvGrpSpPr>
        <p:cNvPr id="1" name=""/>
        <p:cNvGrpSpPr/>
        <p:nvPr/>
      </p:nvGrpSpPr>
      <p:grpSpPr>
        <a:xfrm>
          <a:off x="0" y="0"/>
          <a:ext cx="0" cy="0"/>
          <a:chOff x="0" y="0"/>
          <a:chExt cx="0" cy="0"/>
        </a:xfrm>
      </p:grpSpPr>
      <p:sp>
        <p:nvSpPr>
          <p:cNvPr id="18436" name="TextBox 4"/>
          <p:cNvSpPr txBox="1">
            <a:spLocks noChangeArrowheads="1"/>
          </p:cNvSpPr>
          <p:nvPr/>
        </p:nvSpPr>
        <p:spPr bwMode="auto">
          <a:xfrm>
            <a:off x="2057400" y="4572000"/>
            <a:ext cx="184150" cy="369888"/>
          </a:xfrm>
          <a:prstGeom prst="rect">
            <a:avLst/>
          </a:prstGeom>
          <a:noFill/>
          <a:ln w="9525">
            <a:noFill/>
            <a:miter lim="800000"/>
            <a:headEnd/>
            <a:tailEnd/>
          </a:ln>
        </p:spPr>
        <p:txBody>
          <a:bodyPr wrap="none">
            <a:spAutoFit/>
          </a:bodyPr>
          <a:lstStyle/>
          <a:p>
            <a:endParaRPr lang="en-US" dirty="0">
              <a:latin typeface="Calibri" pitchFamily="34" charset="0"/>
              <a:cs typeface="Times New Roman" pitchFamily="18" charset="0"/>
            </a:endParaRPr>
          </a:p>
        </p:txBody>
      </p:sp>
      <p:sp>
        <p:nvSpPr>
          <p:cNvPr id="6" name="Text Box 6"/>
          <p:cNvSpPr txBox="1">
            <a:spLocks noChangeArrowheads="1"/>
          </p:cNvSpPr>
          <p:nvPr/>
        </p:nvSpPr>
        <p:spPr bwMode="auto">
          <a:xfrm>
            <a:off x="228600" y="1905000"/>
            <a:ext cx="8686800" cy="1200150"/>
          </a:xfrm>
          <a:prstGeom prst="rect">
            <a:avLst/>
          </a:prstGeom>
          <a:solidFill>
            <a:schemeClr val="accent6">
              <a:lumMod val="40000"/>
              <a:lumOff val="60000"/>
            </a:schemeClr>
          </a:solidFill>
          <a:ln w="9525">
            <a:noFill/>
            <a:miter lim="800000"/>
            <a:headEnd/>
            <a:tailEnd/>
          </a:ln>
        </p:spPr>
        <p:txBody>
          <a:bodyPr>
            <a:spAutoFit/>
          </a:bodyPr>
          <a:lstStyle/>
          <a:p>
            <a:pPr>
              <a:spcBef>
                <a:spcPct val="50000"/>
              </a:spcBef>
            </a:pPr>
            <a:r>
              <a:rPr lang="en-US" sz="3600" dirty="0">
                <a:solidFill>
                  <a:srgbClr val="FF0000"/>
                </a:solidFill>
                <a:latin typeface="Times New Roman" pitchFamily="18" charset="0"/>
                <a:cs typeface="Times New Roman" pitchFamily="18" charset="0"/>
              </a:rPr>
              <a:t>1. </a:t>
            </a:r>
            <a:r>
              <a:rPr lang="en-US" sz="3600" dirty="0" err="1">
                <a:solidFill>
                  <a:srgbClr val="FF0000"/>
                </a:solidFill>
                <a:latin typeface="Times New Roman" pitchFamily="18" charset="0"/>
                <a:cs typeface="Times New Roman" pitchFamily="18" charset="0"/>
              </a:rPr>
              <a:t>Các</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em</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hãy</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đoán</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xem</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các</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bạn</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nhỏ</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trong</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tình</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huống</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trên</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sẽ</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làm</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gì</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khi</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nghe</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Vân</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nói</a:t>
            </a:r>
            <a:r>
              <a:rPr lang="en-US" sz="3600" dirty="0">
                <a:solidFill>
                  <a:srgbClr val="FF0000"/>
                </a:solidFill>
                <a:latin typeface="Times New Roman" pitchFamily="18" charset="0"/>
                <a:cs typeface="Times New Roman" pitchFamily="18" charset="0"/>
              </a:rPr>
              <a:t>? </a:t>
            </a:r>
          </a:p>
        </p:txBody>
      </p:sp>
      <p:sp>
        <p:nvSpPr>
          <p:cNvPr id="7" name="Text Box 7"/>
          <p:cNvSpPr txBox="1">
            <a:spLocks noChangeArrowheads="1"/>
          </p:cNvSpPr>
          <p:nvPr/>
        </p:nvSpPr>
        <p:spPr bwMode="auto">
          <a:xfrm>
            <a:off x="200809" y="3707896"/>
            <a:ext cx="8686800" cy="1477328"/>
          </a:xfrm>
          <a:prstGeom prst="rect">
            <a:avLst/>
          </a:prstGeom>
          <a:solidFill>
            <a:schemeClr val="accent6">
              <a:lumMod val="40000"/>
              <a:lumOff val="60000"/>
            </a:schemeClr>
          </a:solidFill>
          <a:ln w="9525">
            <a:noFill/>
            <a:miter lim="800000"/>
            <a:headEnd/>
            <a:tailEnd/>
          </a:ln>
        </p:spPr>
        <p:txBody>
          <a:bodyPr>
            <a:spAutoFit/>
          </a:bodyPr>
          <a:lstStyle/>
          <a:p>
            <a:pPr>
              <a:spcBef>
                <a:spcPct val="50000"/>
              </a:spcBef>
            </a:pPr>
            <a:r>
              <a:rPr lang="en-US" sz="3600" dirty="0">
                <a:solidFill>
                  <a:srgbClr val="7030A0"/>
                </a:solidFill>
                <a:latin typeface="Times New Roman" pitchFamily="18" charset="0"/>
                <a:cs typeface="Times New Roman" pitchFamily="18" charset="0"/>
              </a:rPr>
              <a:t>2. </a:t>
            </a:r>
            <a:r>
              <a:rPr lang="en-US" sz="3600" dirty="0" err="1">
                <a:solidFill>
                  <a:srgbClr val="7030A0"/>
                </a:solidFill>
                <a:latin typeface="Times New Roman" pitchFamily="18" charset="0"/>
                <a:cs typeface="Times New Roman" pitchFamily="18" charset="0"/>
              </a:rPr>
              <a:t>Nếu</a:t>
            </a:r>
            <a:r>
              <a:rPr lang="en-US" sz="3600" dirty="0">
                <a:solidFill>
                  <a:srgbClr val="7030A0"/>
                </a:solidFill>
                <a:latin typeface="Times New Roman" pitchFamily="18" charset="0"/>
                <a:cs typeface="Times New Roman" pitchFamily="18" charset="0"/>
              </a:rPr>
              <a:t> </a:t>
            </a:r>
            <a:r>
              <a:rPr lang="en-US" sz="3600" dirty="0" err="1">
                <a:solidFill>
                  <a:srgbClr val="7030A0"/>
                </a:solidFill>
                <a:latin typeface="Times New Roman" pitchFamily="18" charset="0"/>
                <a:cs typeface="Times New Roman" pitchFamily="18" charset="0"/>
              </a:rPr>
              <a:t>em</a:t>
            </a:r>
            <a:r>
              <a:rPr lang="en-US" sz="3600" dirty="0">
                <a:solidFill>
                  <a:srgbClr val="7030A0"/>
                </a:solidFill>
                <a:latin typeface="Times New Roman" pitchFamily="18" charset="0"/>
                <a:cs typeface="Times New Roman" pitchFamily="18" charset="0"/>
              </a:rPr>
              <a:t>  </a:t>
            </a:r>
            <a:r>
              <a:rPr lang="en-US" sz="3600" dirty="0" err="1">
                <a:solidFill>
                  <a:srgbClr val="7030A0"/>
                </a:solidFill>
                <a:latin typeface="Times New Roman" pitchFamily="18" charset="0"/>
                <a:cs typeface="Times New Roman" pitchFamily="18" charset="0"/>
              </a:rPr>
              <a:t>học</a:t>
            </a:r>
            <a:r>
              <a:rPr lang="en-US" sz="3600" dirty="0">
                <a:solidFill>
                  <a:srgbClr val="7030A0"/>
                </a:solidFill>
                <a:latin typeface="Times New Roman" pitchFamily="18" charset="0"/>
                <a:cs typeface="Times New Roman" pitchFamily="18" charset="0"/>
              </a:rPr>
              <a:t>  </a:t>
            </a:r>
            <a:r>
              <a:rPr lang="en-US" sz="3600" dirty="0" err="1">
                <a:solidFill>
                  <a:srgbClr val="7030A0"/>
                </a:solidFill>
                <a:latin typeface="Times New Roman" pitchFamily="18" charset="0"/>
                <a:cs typeface="Times New Roman" pitchFamily="18" charset="0"/>
              </a:rPr>
              <a:t>cùng</a:t>
            </a:r>
            <a:r>
              <a:rPr lang="en-US" sz="3600" dirty="0">
                <a:solidFill>
                  <a:srgbClr val="7030A0"/>
                </a:solidFill>
                <a:latin typeface="Times New Roman" pitchFamily="18" charset="0"/>
                <a:cs typeface="Times New Roman" pitchFamily="18" charset="0"/>
              </a:rPr>
              <a:t> </a:t>
            </a:r>
            <a:r>
              <a:rPr lang="en-US" sz="3600" dirty="0" err="1">
                <a:solidFill>
                  <a:srgbClr val="7030A0"/>
                </a:solidFill>
                <a:latin typeface="Times New Roman" pitchFamily="18" charset="0"/>
                <a:cs typeface="Times New Roman" pitchFamily="18" charset="0"/>
              </a:rPr>
              <a:t>lớp</a:t>
            </a:r>
            <a:r>
              <a:rPr lang="en-US" sz="3600" dirty="0">
                <a:solidFill>
                  <a:srgbClr val="7030A0"/>
                </a:solidFill>
                <a:latin typeface="Times New Roman" pitchFamily="18" charset="0"/>
                <a:cs typeface="Times New Roman" pitchFamily="18" charset="0"/>
              </a:rPr>
              <a:t> </a:t>
            </a:r>
            <a:r>
              <a:rPr lang="en-US" sz="3600" dirty="0" err="1">
                <a:solidFill>
                  <a:srgbClr val="7030A0"/>
                </a:solidFill>
                <a:latin typeface="Times New Roman" pitchFamily="18" charset="0"/>
                <a:cs typeface="Times New Roman" pitchFamily="18" charset="0"/>
              </a:rPr>
              <a:t>đó</a:t>
            </a:r>
            <a:r>
              <a:rPr lang="en-US" sz="3600" dirty="0">
                <a:solidFill>
                  <a:srgbClr val="7030A0"/>
                </a:solidFill>
                <a:latin typeface="Times New Roman" pitchFamily="18" charset="0"/>
                <a:cs typeface="Times New Roman" pitchFamily="18" charset="0"/>
              </a:rPr>
              <a:t>, </a:t>
            </a:r>
            <a:r>
              <a:rPr lang="en-US" sz="3600" dirty="0" err="1">
                <a:solidFill>
                  <a:srgbClr val="7030A0"/>
                </a:solidFill>
                <a:latin typeface="Times New Roman" pitchFamily="18" charset="0"/>
                <a:cs typeface="Times New Roman" pitchFamily="18" charset="0"/>
              </a:rPr>
              <a:t>em</a:t>
            </a:r>
            <a:r>
              <a:rPr lang="en-US" sz="3600" dirty="0">
                <a:solidFill>
                  <a:srgbClr val="7030A0"/>
                </a:solidFill>
                <a:latin typeface="Times New Roman" pitchFamily="18" charset="0"/>
                <a:cs typeface="Times New Roman" pitchFamily="18" charset="0"/>
              </a:rPr>
              <a:t> </a:t>
            </a:r>
            <a:r>
              <a:rPr lang="en-US" sz="3600" dirty="0" err="1">
                <a:solidFill>
                  <a:srgbClr val="7030A0"/>
                </a:solidFill>
                <a:latin typeface="Times New Roman" pitchFamily="18" charset="0"/>
                <a:cs typeface="Times New Roman" pitchFamily="18" charset="0"/>
              </a:rPr>
              <a:t>sẽ</a:t>
            </a:r>
            <a:r>
              <a:rPr lang="en-US" sz="3600" dirty="0">
                <a:solidFill>
                  <a:srgbClr val="7030A0"/>
                </a:solidFill>
                <a:latin typeface="Times New Roman" pitchFamily="18" charset="0"/>
                <a:cs typeface="Times New Roman" pitchFamily="18" charset="0"/>
              </a:rPr>
              <a:t> </a:t>
            </a:r>
            <a:r>
              <a:rPr lang="en-US" sz="3600" dirty="0" err="1">
                <a:solidFill>
                  <a:srgbClr val="7030A0"/>
                </a:solidFill>
                <a:latin typeface="Times New Roman" pitchFamily="18" charset="0"/>
                <a:cs typeface="Times New Roman" pitchFamily="18" charset="0"/>
              </a:rPr>
              <a:t>làm</a:t>
            </a:r>
            <a:r>
              <a:rPr lang="en-US" sz="3600" dirty="0">
                <a:solidFill>
                  <a:srgbClr val="7030A0"/>
                </a:solidFill>
                <a:latin typeface="Times New Roman" pitchFamily="18" charset="0"/>
                <a:cs typeface="Times New Roman" pitchFamily="18" charset="0"/>
              </a:rPr>
              <a:t> </a:t>
            </a:r>
            <a:r>
              <a:rPr lang="en-US" sz="3600" dirty="0" err="1">
                <a:solidFill>
                  <a:srgbClr val="7030A0"/>
                </a:solidFill>
                <a:latin typeface="Times New Roman" pitchFamily="18" charset="0"/>
                <a:cs typeface="Times New Roman" pitchFamily="18" charset="0"/>
              </a:rPr>
              <a:t>gì</a:t>
            </a:r>
            <a:r>
              <a:rPr lang="en-US" sz="3600" dirty="0">
                <a:solidFill>
                  <a:srgbClr val="7030A0"/>
                </a:solidFill>
                <a:latin typeface="Times New Roman" pitchFamily="18" charset="0"/>
                <a:cs typeface="Times New Roman" pitchFamily="18" charset="0"/>
              </a:rPr>
              <a:t>? </a:t>
            </a:r>
          </a:p>
          <a:p>
            <a:pPr>
              <a:spcBef>
                <a:spcPct val="50000"/>
              </a:spcBef>
            </a:pPr>
            <a:r>
              <a:rPr lang="en-US" sz="3600" dirty="0" err="1">
                <a:solidFill>
                  <a:srgbClr val="7030A0"/>
                </a:solidFill>
                <a:latin typeface="Times New Roman" pitchFamily="18" charset="0"/>
                <a:cs typeface="Times New Roman" pitchFamily="18" charset="0"/>
              </a:rPr>
              <a:t>Vì</a:t>
            </a:r>
            <a:r>
              <a:rPr lang="en-US" sz="3600" dirty="0">
                <a:solidFill>
                  <a:srgbClr val="7030A0"/>
                </a:solidFill>
                <a:latin typeface="Times New Roman" pitchFamily="18" charset="0"/>
                <a:cs typeface="Times New Roman" pitchFamily="18" charset="0"/>
              </a:rPr>
              <a:t> </a:t>
            </a:r>
            <a:r>
              <a:rPr lang="en-US" sz="3600" dirty="0" err="1">
                <a:solidFill>
                  <a:srgbClr val="7030A0"/>
                </a:solidFill>
                <a:latin typeface="Times New Roman" pitchFamily="18" charset="0"/>
                <a:cs typeface="Times New Roman" pitchFamily="18" charset="0"/>
              </a:rPr>
              <a:t>sao</a:t>
            </a:r>
            <a:r>
              <a:rPr lang="en-US" sz="3600" dirty="0">
                <a:solidFill>
                  <a:srgbClr val="7030A0"/>
                </a:solidFill>
                <a:latin typeface="Times New Roman" pitchFamily="18" charset="0"/>
                <a:cs typeface="Times New Roman" pitchFamily="18" charset="0"/>
              </a:rPr>
              <a:t>?</a:t>
            </a:r>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wd">
                                    <p:tmPct val="10000"/>
                                  </p:iterate>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32"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amond(out)">
                                      <p:cBhvr>
                                        <p:cTn id="1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sp>
        <p:nvSpPr>
          <p:cNvPr id="5" name="Text Box 6"/>
          <p:cNvSpPr txBox="1">
            <a:spLocks noChangeArrowheads="1"/>
          </p:cNvSpPr>
          <p:nvPr/>
        </p:nvSpPr>
        <p:spPr bwMode="auto">
          <a:xfrm>
            <a:off x="381000" y="1321398"/>
            <a:ext cx="7620000" cy="1323439"/>
          </a:xfrm>
          <a:prstGeom prst="rect">
            <a:avLst/>
          </a:prstGeom>
          <a:noFill/>
          <a:ln w="9525">
            <a:noFill/>
            <a:miter lim="800000"/>
            <a:headEnd/>
            <a:tailEnd/>
          </a:ln>
        </p:spPr>
        <p:txBody>
          <a:bodyPr wrap="square">
            <a:spAutoFit/>
          </a:bodyPr>
          <a:lstStyle/>
          <a:p>
            <a:pPr algn="just">
              <a:spcBef>
                <a:spcPct val="50000"/>
              </a:spcBef>
              <a:buFont typeface="Wingdings" pitchFamily="2" charset="2"/>
              <a:buChar char="Ø"/>
            </a:pPr>
            <a:r>
              <a:rPr lang="en-US" sz="4000" b="1" dirty="0" err="1">
                <a:solidFill>
                  <a:srgbClr val="FF0000"/>
                </a:solidFill>
                <a:latin typeface="Times New Roman" pitchFamily="18" charset="0"/>
                <a:cs typeface="Times New Roman" pitchFamily="18" charset="0"/>
              </a:rPr>
              <a:t>Vì</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sao</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chúng</a:t>
            </a:r>
            <a:r>
              <a:rPr lang="en-US" sz="4000" b="1" dirty="0">
                <a:solidFill>
                  <a:srgbClr val="FF0000"/>
                </a:solidFill>
                <a:latin typeface="Times New Roman" pitchFamily="18" charset="0"/>
                <a:cs typeface="Times New Roman" pitchFamily="18" charset="0"/>
              </a:rPr>
              <a:t> ta </a:t>
            </a:r>
            <a:r>
              <a:rPr lang="en-US" sz="4000" b="1" dirty="0" err="1">
                <a:solidFill>
                  <a:srgbClr val="FF0000"/>
                </a:solidFill>
                <a:latin typeface="Times New Roman" pitchFamily="18" charset="0"/>
                <a:cs typeface="Times New Roman" pitchFamily="18" charset="0"/>
              </a:rPr>
              <a:t>phải</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biết</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ơn</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kính</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trọng</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thầy</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cô</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giáo</a:t>
            </a:r>
            <a:r>
              <a:rPr lang="en-US" sz="4000" b="1" dirty="0">
                <a:solidFill>
                  <a:srgbClr val="FF0000"/>
                </a:solidFill>
                <a:latin typeface="Times New Roman" pitchFamily="18" charset="0"/>
                <a:cs typeface="Times New Roman" pitchFamily="18" charset="0"/>
              </a:rPr>
              <a:t>?</a:t>
            </a:r>
          </a:p>
        </p:txBody>
      </p:sp>
      <p:sp>
        <p:nvSpPr>
          <p:cNvPr id="6" name="Text Box 7"/>
          <p:cNvSpPr txBox="1">
            <a:spLocks noChangeArrowheads="1"/>
          </p:cNvSpPr>
          <p:nvPr/>
        </p:nvSpPr>
        <p:spPr bwMode="auto">
          <a:xfrm>
            <a:off x="381000" y="3276600"/>
            <a:ext cx="7620000" cy="1323975"/>
          </a:xfrm>
          <a:prstGeom prst="rect">
            <a:avLst/>
          </a:prstGeom>
          <a:noFill/>
          <a:ln w="9525">
            <a:noFill/>
            <a:miter lim="800000"/>
            <a:headEnd/>
            <a:tailEnd/>
          </a:ln>
        </p:spPr>
        <p:txBody>
          <a:bodyPr wrap="square">
            <a:spAutoFit/>
          </a:bodyPr>
          <a:lstStyle/>
          <a:p>
            <a:pPr algn="just">
              <a:spcBef>
                <a:spcPct val="50000"/>
              </a:spcBef>
              <a:buFont typeface="Wingdings" pitchFamily="2" charset="2"/>
              <a:buChar char="Ø"/>
            </a:pPr>
            <a:r>
              <a:rPr lang="en-US" sz="4000" b="1" dirty="0" err="1">
                <a:solidFill>
                  <a:srgbClr val="FF0000"/>
                </a:solidFill>
                <a:latin typeface="Times New Roman" pitchFamily="18" charset="0"/>
                <a:cs typeface="Times New Roman" pitchFamily="18" charset="0"/>
              </a:rPr>
              <a:t>Để</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thể</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hiện</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lòng</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biết</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ơn</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thầy</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cô</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giáo</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em</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cần</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làm</a:t>
            </a:r>
            <a:r>
              <a:rPr lang="en-US" sz="4000" b="1" dirty="0">
                <a:solidFill>
                  <a:srgbClr val="FF0000"/>
                </a:solidFill>
                <a:latin typeface="Times New Roman" pitchFamily="18" charset="0"/>
                <a:cs typeface="Times New Roman" pitchFamily="18" charset="0"/>
              </a:rPr>
              <a:t> </a:t>
            </a:r>
            <a:r>
              <a:rPr lang="en-US" sz="4000" b="1" dirty="0" err="1">
                <a:solidFill>
                  <a:srgbClr val="FF0000"/>
                </a:solidFill>
                <a:latin typeface="Times New Roman" pitchFamily="18" charset="0"/>
                <a:cs typeface="Times New Roman" pitchFamily="18" charset="0"/>
              </a:rPr>
              <a:t>gì</a:t>
            </a:r>
            <a:r>
              <a:rPr lang="en-US" sz="4000" b="1" dirty="0">
                <a:solidFill>
                  <a:srgbClr val="FF0000"/>
                </a:solidFill>
                <a:latin typeface="Times New Roman" pitchFamily="18" charset="0"/>
                <a:cs typeface="Times New Roman" pitchFamily="18" charset="0"/>
              </a:rPr>
              <a:t>? </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plus(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ox(in)">
                                      <p:cBhvr>
                                        <p:cTn id="12"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sp>
        <p:nvSpPr>
          <p:cNvPr id="4" name="Rectangle 3"/>
          <p:cNvSpPr/>
          <p:nvPr/>
        </p:nvSpPr>
        <p:spPr>
          <a:xfrm>
            <a:off x="2967190" y="647105"/>
            <a:ext cx="3281668" cy="923330"/>
          </a:xfrm>
          <a:prstGeom prst="rect">
            <a:avLst/>
          </a:prstGeom>
          <a:noFill/>
        </p:spPr>
        <p:txBody>
          <a:bodyPr spcFirstLastPara="1" wrap="none">
            <a:prstTxWarp prst="textArchUp">
              <a:avLst/>
            </a:prstTxWarp>
            <a:spAutoFit/>
          </a:bodyPr>
          <a:lstStyle/>
          <a:p>
            <a:pPr algn="ctr" fontAlgn="auto">
              <a:spcBef>
                <a:spcPts val="0"/>
              </a:spcBef>
              <a:spcAft>
                <a:spcPts val="0"/>
              </a:spcAft>
              <a:defRPr/>
            </a:pPr>
            <a:r>
              <a:rPr lang="en-US" sz="5400" b="1" cap="all" dirty="0" err="1">
                <a:ln w="9000" cmpd="sng">
                  <a:solidFill>
                    <a:schemeClr val="accent4">
                      <a:shade val="50000"/>
                      <a:satMod val="120000"/>
                    </a:schemeClr>
                  </a:solidFill>
                  <a:prstDash val="solid"/>
                </a:ln>
                <a:solidFill>
                  <a:srgbClr val="FFFF00"/>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Ghi</a:t>
            </a:r>
            <a:r>
              <a:rPr lang="en-US" sz="5400" b="1" cap="all" dirty="0">
                <a:ln w="9000" cmpd="sng">
                  <a:solidFill>
                    <a:schemeClr val="accent4">
                      <a:shade val="50000"/>
                      <a:satMod val="120000"/>
                    </a:schemeClr>
                  </a:solidFill>
                  <a:prstDash val="solid"/>
                </a:ln>
                <a:solidFill>
                  <a:srgbClr val="FFFF00"/>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 </a:t>
            </a:r>
            <a:r>
              <a:rPr lang="en-US" sz="5400" b="1" cap="all" dirty="0" err="1">
                <a:ln w="9000" cmpd="sng">
                  <a:solidFill>
                    <a:schemeClr val="accent4">
                      <a:shade val="50000"/>
                      <a:satMod val="120000"/>
                    </a:schemeClr>
                  </a:solidFill>
                  <a:prstDash val="solid"/>
                </a:ln>
                <a:solidFill>
                  <a:srgbClr val="FFFF00"/>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nhớ</a:t>
            </a:r>
            <a:endParaRPr lang="en-US" sz="5400" b="1" cap="all" dirty="0">
              <a:ln w="9000" cmpd="sng">
                <a:solidFill>
                  <a:schemeClr val="accent4">
                    <a:shade val="50000"/>
                    <a:satMod val="120000"/>
                  </a:schemeClr>
                </a:solidFill>
                <a:prstDash val="solid"/>
              </a:ln>
              <a:solidFill>
                <a:srgbClr val="FFFF00"/>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endParaRPr>
          </a:p>
        </p:txBody>
      </p:sp>
      <p:sp>
        <p:nvSpPr>
          <p:cNvPr id="21508" name="TextBox 4"/>
          <p:cNvSpPr txBox="1">
            <a:spLocks noChangeArrowheads="1"/>
          </p:cNvSpPr>
          <p:nvPr/>
        </p:nvSpPr>
        <p:spPr bwMode="auto">
          <a:xfrm>
            <a:off x="3195790" y="2704505"/>
            <a:ext cx="184150" cy="369888"/>
          </a:xfrm>
          <a:prstGeom prst="rect">
            <a:avLst/>
          </a:prstGeom>
          <a:noFill/>
          <a:ln w="9525">
            <a:noFill/>
            <a:miter lim="800000"/>
            <a:headEnd/>
            <a:tailEnd/>
          </a:ln>
        </p:spPr>
        <p:txBody>
          <a:bodyPr wrap="none">
            <a:spAutoFit/>
          </a:bodyPr>
          <a:lstStyle/>
          <a:p>
            <a:endParaRPr lang="en-US" dirty="0">
              <a:latin typeface="Calibri" pitchFamily="34" charset="0"/>
              <a:cs typeface="Times New Roman" pitchFamily="18" charset="0"/>
            </a:endParaRPr>
          </a:p>
        </p:txBody>
      </p:sp>
      <p:sp>
        <p:nvSpPr>
          <p:cNvPr id="7" name="Text Box 6"/>
          <p:cNvSpPr txBox="1">
            <a:spLocks noChangeArrowheads="1"/>
          </p:cNvSpPr>
          <p:nvPr/>
        </p:nvSpPr>
        <p:spPr bwMode="auto">
          <a:xfrm>
            <a:off x="233668" y="2057400"/>
            <a:ext cx="8748712" cy="2838450"/>
          </a:xfrm>
          <a:prstGeom prst="rect">
            <a:avLst/>
          </a:prstGeom>
          <a:noFill/>
          <a:ln w="9525">
            <a:noFill/>
            <a:miter lim="800000"/>
            <a:headEnd/>
            <a:tailEnd/>
          </a:ln>
        </p:spPr>
        <p:txBody>
          <a:bodyPr>
            <a:spAutoFit/>
          </a:bodyPr>
          <a:lstStyle/>
          <a:p>
            <a:pPr>
              <a:spcBef>
                <a:spcPct val="50000"/>
              </a:spcBef>
            </a:pPr>
            <a:r>
              <a:rPr lang="en-US" sz="3600" b="1" i="1" dirty="0">
                <a:solidFill>
                  <a:srgbClr val="C00000"/>
                </a:solidFill>
                <a:latin typeface="Times New Roman" pitchFamily="18" charset="0"/>
                <a:cs typeface="Times New Roman" pitchFamily="18" charset="0"/>
              </a:rPr>
              <a:t>    </a:t>
            </a:r>
            <a:r>
              <a:rPr lang="en-US" sz="3600" b="1" i="1" dirty="0" err="1">
                <a:latin typeface="Times New Roman" pitchFamily="18" charset="0"/>
                <a:cs typeface="Times New Roman" pitchFamily="18" charset="0"/>
              </a:rPr>
              <a:t>Các</a:t>
            </a:r>
            <a:r>
              <a:rPr lang="en-US" sz="3600" b="1" i="1" dirty="0">
                <a:latin typeface="Times New Roman" pitchFamily="18" charset="0"/>
                <a:cs typeface="Times New Roman" pitchFamily="18" charset="0"/>
              </a:rPr>
              <a:t> </a:t>
            </a:r>
            <a:r>
              <a:rPr lang="en-US" sz="3600" b="1" i="1" dirty="0" err="1">
                <a:latin typeface="Times New Roman" pitchFamily="18" charset="0"/>
                <a:cs typeface="Times New Roman" pitchFamily="18" charset="0"/>
              </a:rPr>
              <a:t>thầy</a:t>
            </a:r>
            <a:r>
              <a:rPr lang="en-US" sz="3600" b="1" i="1" dirty="0">
                <a:latin typeface="Times New Roman" pitchFamily="18" charset="0"/>
                <a:cs typeface="Times New Roman" pitchFamily="18" charset="0"/>
              </a:rPr>
              <a:t> </a:t>
            </a:r>
            <a:r>
              <a:rPr lang="en-US" sz="3600" b="1" i="1" dirty="0" err="1">
                <a:latin typeface="Times New Roman" pitchFamily="18" charset="0"/>
                <a:cs typeface="Times New Roman" pitchFamily="18" charset="0"/>
              </a:rPr>
              <a:t>giáo</a:t>
            </a:r>
            <a:r>
              <a:rPr lang="en-US" sz="3600" b="1" i="1" dirty="0">
                <a:latin typeface="Times New Roman" pitchFamily="18" charset="0"/>
                <a:cs typeface="Times New Roman" pitchFamily="18" charset="0"/>
              </a:rPr>
              <a:t>, </a:t>
            </a:r>
            <a:r>
              <a:rPr lang="en-US" sz="3600" b="1" i="1" dirty="0" err="1">
                <a:latin typeface="Times New Roman" pitchFamily="18" charset="0"/>
                <a:cs typeface="Times New Roman" pitchFamily="18" charset="0"/>
              </a:rPr>
              <a:t>cô</a:t>
            </a:r>
            <a:r>
              <a:rPr lang="en-US" sz="3600" b="1" i="1" dirty="0">
                <a:latin typeface="Times New Roman" pitchFamily="18" charset="0"/>
                <a:cs typeface="Times New Roman" pitchFamily="18" charset="0"/>
              </a:rPr>
              <a:t> </a:t>
            </a:r>
            <a:r>
              <a:rPr lang="en-US" sz="3600" b="1" i="1" dirty="0" err="1">
                <a:latin typeface="Times New Roman" pitchFamily="18" charset="0"/>
                <a:cs typeface="Times New Roman" pitchFamily="18" charset="0"/>
              </a:rPr>
              <a:t>giáo</a:t>
            </a:r>
            <a:r>
              <a:rPr lang="en-US" sz="3600" b="1" i="1" dirty="0">
                <a:latin typeface="Times New Roman" pitchFamily="18" charset="0"/>
                <a:cs typeface="Times New Roman" pitchFamily="18" charset="0"/>
              </a:rPr>
              <a:t> </a:t>
            </a:r>
            <a:r>
              <a:rPr lang="en-US" sz="3600" b="1" i="1" dirty="0" err="1">
                <a:latin typeface="Times New Roman" pitchFamily="18" charset="0"/>
                <a:cs typeface="Times New Roman" pitchFamily="18" charset="0"/>
              </a:rPr>
              <a:t>đã</a:t>
            </a:r>
            <a:r>
              <a:rPr lang="en-US" sz="3600" b="1" i="1" dirty="0">
                <a:latin typeface="Times New Roman" pitchFamily="18" charset="0"/>
                <a:cs typeface="Times New Roman" pitchFamily="18" charset="0"/>
              </a:rPr>
              <a:t> </a:t>
            </a:r>
            <a:r>
              <a:rPr lang="en-US" sz="3600" b="1" i="1" dirty="0" err="1">
                <a:latin typeface="Times New Roman" pitchFamily="18" charset="0"/>
                <a:cs typeface="Times New Roman" pitchFamily="18" charset="0"/>
              </a:rPr>
              <a:t>không</a:t>
            </a:r>
            <a:r>
              <a:rPr lang="en-US" sz="3600" b="1" i="1" dirty="0">
                <a:latin typeface="Times New Roman" pitchFamily="18" charset="0"/>
                <a:cs typeface="Times New Roman" pitchFamily="18" charset="0"/>
              </a:rPr>
              <a:t> </a:t>
            </a:r>
            <a:r>
              <a:rPr lang="en-US" sz="3600" b="1" i="1" dirty="0" err="1">
                <a:latin typeface="Times New Roman" pitchFamily="18" charset="0"/>
                <a:cs typeface="Times New Roman" pitchFamily="18" charset="0"/>
              </a:rPr>
              <a:t>quản</a:t>
            </a:r>
            <a:r>
              <a:rPr lang="en-US" sz="3600" b="1" i="1" dirty="0">
                <a:latin typeface="Times New Roman" pitchFamily="18" charset="0"/>
                <a:cs typeface="Times New Roman" pitchFamily="18" charset="0"/>
              </a:rPr>
              <a:t> </a:t>
            </a:r>
            <a:r>
              <a:rPr lang="en-US" sz="3600" b="1" i="1" dirty="0" err="1">
                <a:latin typeface="Times New Roman" pitchFamily="18" charset="0"/>
                <a:cs typeface="Times New Roman" pitchFamily="18" charset="0"/>
              </a:rPr>
              <a:t>khó</a:t>
            </a:r>
            <a:r>
              <a:rPr lang="en-US" sz="3600" b="1" i="1" dirty="0">
                <a:latin typeface="Times New Roman" pitchFamily="18" charset="0"/>
                <a:cs typeface="Times New Roman" pitchFamily="18" charset="0"/>
              </a:rPr>
              <a:t> </a:t>
            </a:r>
            <a:r>
              <a:rPr lang="en-US" sz="3600" b="1" i="1" dirty="0" err="1">
                <a:latin typeface="Times New Roman" pitchFamily="18" charset="0"/>
                <a:cs typeface="Times New Roman" pitchFamily="18" charset="0"/>
              </a:rPr>
              <a:t>nhọc</a:t>
            </a:r>
            <a:r>
              <a:rPr lang="en-US" sz="3600" b="1" i="1" dirty="0">
                <a:latin typeface="Times New Roman" pitchFamily="18" charset="0"/>
                <a:cs typeface="Times New Roman" pitchFamily="18" charset="0"/>
              </a:rPr>
              <a:t>, </a:t>
            </a:r>
            <a:r>
              <a:rPr lang="en-US" sz="3600" b="1" i="1" dirty="0" err="1">
                <a:latin typeface="Times New Roman" pitchFamily="18" charset="0"/>
                <a:cs typeface="Times New Roman" pitchFamily="18" charset="0"/>
              </a:rPr>
              <a:t>tận</a:t>
            </a:r>
            <a:r>
              <a:rPr lang="en-US" sz="3600" b="1" i="1" dirty="0">
                <a:latin typeface="Times New Roman" pitchFamily="18" charset="0"/>
                <a:cs typeface="Times New Roman" pitchFamily="18" charset="0"/>
              </a:rPr>
              <a:t> </a:t>
            </a:r>
            <a:r>
              <a:rPr lang="en-US" sz="3600" b="1" i="1" dirty="0" err="1">
                <a:latin typeface="Times New Roman" pitchFamily="18" charset="0"/>
                <a:cs typeface="Times New Roman" pitchFamily="18" charset="0"/>
              </a:rPr>
              <a:t>tình</a:t>
            </a:r>
            <a:r>
              <a:rPr lang="en-US" sz="3600" b="1" i="1" dirty="0">
                <a:latin typeface="Times New Roman" pitchFamily="18" charset="0"/>
                <a:cs typeface="Times New Roman" pitchFamily="18" charset="0"/>
              </a:rPr>
              <a:t> </a:t>
            </a:r>
            <a:r>
              <a:rPr lang="en-US" sz="3600" b="1" i="1" dirty="0" err="1">
                <a:latin typeface="Times New Roman" pitchFamily="18" charset="0"/>
                <a:cs typeface="Times New Roman" pitchFamily="18" charset="0"/>
              </a:rPr>
              <a:t>dạy</a:t>
            </a:r>
            <a:r>
              <a:rPr lang="en-US" sz="3600" b="1" i="1" dirty="0">
                <a:latin typeface="Times New Roman" pitchFamily="18" charset="0"/>
                <a:cs typeface="Times New Roman" pitchFamily="18" charset="0"/>
              </a:rPr>
              <a:t> </a:t>
            </a:r>
            <a:r>
              <a:rPr lang="en-US" sz="3600" b="1" i="1" dirty="0" err="1">
                <a:latin typeface="Times New Roman" pitchFamily="18" charset="0"/>
                <a:cs typeface="Times New Roman" pitchFamily="18" charset="0"/>
              </a:rPr>
              <a:t>dỗ</a:t>
            </a:r>
            <a:r>
              <a:rPr lang="en-US" sz="3600" b="1" i="1" dirty="0">
                <a:latin typeface="Times New Roman" pitchFamily="18" charset="0"/>
                <a:cs typeface="Times New Roman" pitchFamily="18" charset="0"/>
              </a:rPr>
              <a:t> </a:t>
            </a:r>
            <a:r>
              <a:rPr lang="en-US" sz="3600" b="1" i="1" dirty="0" err="1">
                <a:latin typeface="Times New Roman" pitchFamily="18" charset="0"/>
                <a:cs typeface="Times New Roman" pitchFamily="18" charset="0"/>
              </a:rPr>
              <a:t>chúng</a:t>
            </a:r>
            <a:r>
              <a:rPr lang="en-US" sz="3600" b="1" i="1" dirty="0">
                <a:latin typeface="Times New Roman" pitchFamily="18" charset="0"/>
                <a:cs typeface="Times New Roman" pitchFamily="18" charset="0"/>
              </a:rPr>
              <a:t> ta </a:t>
            </a:r>
            <a:r>
              <a:rPr lang="en-US" sz="3600" b="1" i="1" dirty="0" err="1">
                <a:latin typeface="Times New Roman" pitchFamily="18" charset="0"/>
                <a:cs typeface="Times New Roman" pitchFamily="18" charset="0"/>
              </a:rPr>
              <a:t>nên</a:t>
            </a:r>
            <a:r>
              <a:rPr lang="en-US" sz="3600" b="1" i="1" dirty="0">
                <a:latin typeface="Times New Roman" pitchFamily="18" charset="0"/>
                <a:cs typeface="Times New Roman" pitchFamily="18" charset="0"/>
              </a:rPr>
              <a:t> </a:t>
            </a:r>
            <a:r>
              <a:rPr lang="en-US" sz="3600" b="1" i="1" dirty="0" err="1">
                <a:latin typeface="Times New Roman" pitchFamily="18" charset="0"/>
                <a:cs typeface="Times New Roman" pitchFamily="18" charset="0"/>
              </a:rPr>
              <a:t>người</a:t>
            </a:r>
            <a:r>
              <a:rPr lang="en-US" sz="3600" b="1" i="1" dirty="0">
                <a:latin typeface="Times New Roman" pitchFamily="18" charset="0"/>
                <a:cs typeface="Times New Roman" pitchFamily="18" charset="0"/>
              </a:rPr>
              <a:t>. </a:t>
            </a:r>
            <a:r>
              <a:rPr lang="en-US" sz="3600" b="1" i="1" dirty="0" err="1">
                <a:latin typeface="Times New Roman" pitchFamily="18" charset="0"/>
                <a:cs typeface="Times New Roman" pitchFamily="18" charset="0"/>
              </a:rPr>
              <a:t>Vì</a:t>
            </a:r>
            <a:r>
              <a:rPr lang="en-US" sz="3600" b="1" i="1" dirty="0">
                <a:latin typeface="Times New Roman" pitchFamily="18" charset="0"/>
                <a:cs typeface="Times New Roman" pitchFamily="18" charset="0"/>
              </a:rPr>
              <a:t> </a:t>
            </a:r>
            <a:r>
              <a:rPr lang="en-US" sz="3600" b="1" i="1" dirty="0" err="1">
                <a:latin typeface="Times New Roman" pitchFamily="18" charset="0"/>
                <a:cs typeface="Times New Roman" pitchFamily="18" charset="0"/>
              </a:rPr>
              <a:t>vậy</a:t>
            </a:r>
            <a:r>
              <a:rPr lang="en-US" sz="3600" b="1" i="1" dirty="0">
                <a:latin typeface="Times New Roman" pitchFamily="18" charset="0"/>
                <a:cs typeface="Times New Roman" pitchFamily="18" charset="0"/>
              </a:rPr>
              <a:t>, </a:t>
            </a:r>
            <a:r>
              <a:rPr lang="en-US" sz="3600" b="1" i="1" dirty="0" err="1">
                <a:latin typeface="Times New Roman" pitchFamily="18" charset="0"/>
                <a:cs typeface="Times New Roman" pitchFamily="18" charset="0"/>
              </a:rPr>
              <a:t>chúng</a:t>
            </a:r>
            <a:r>
              <a:rPr lang="en-US" sz="3600" b="1" i="1" dirty="0">
                <a:latin typeface="Times New Roman" pitchFamily="18" charset="0"/>
                <a:cs typeface="Times New Roman" pitchFamily="18" charset="0"/>
              </a:rPr>
              <a:t> ta </a:t>
            </a:r>
            <a:r>
              <a:rPr lang="en-US" sz="3600" b="1" i="1" dirty="0" err="1">
                <a:latin typeface="Times New Roman" pitchFamily="18" charset="0"/>
                <a:cs typeface="Times New Roman" pitchFamily="18" charset="0"/>
              </a:rPr>
              <a:t>cần</a:t>
            </a:r>
            <a:r>
              <a:rPr lang="en-US" sz="3600" b="1" i="1" dirty="0">
                <a:latin typeface="Times New Roman" pitchFamily="18" charset="0"/>
                <a:cs typeface="Times New Roman" pitchFamily="18" charset="0"/>
              </a:rPr>
              <a:t> </a:t>
            </a:r>
            <a:r>
              <a:rPr lang="en-US" sz="3600" b="1" i="1" dirty="0" err="1">
                <a:latin typeface="Times New Roman" pitchFamily="18" charset="0"/>
                <a:cs typeface="Times New Roman" pitchFamily="18" charset="0"/>
              </a:rPr>
              <a:t>phải</a:t>
            </a:r>
            <a:r>
              <a:rPr lang="en-US" sz="3600" b="1" i="1" dirty="0">
                <a:latin typeface="Times New Roman" pitchFamily="18" charset="0"/>
                <a:cs typeface="Times New Roman" pitchFamily="18" charset="0"/>
              </a:rPr>
              <a:t> </a:t>
            </a:r>
            <a:r>
              <a:rPr lang="en-US" sz="3600" b="1" i="1" dirty="0" err="1">
                <a:latin typeface="Times New Roman" pitchFamily="18" charset="0"/>
                <a:cs typeface="Times New Roman" pitchFamily="18" charset="0"/>
              </a:rPr>
              <a:t>kính</a:t>
            </a:r>
            <a:r>
              <a:rPr lang="en-US" sz="3600" b="1" i="1" dirty="0">
                <a:latin typeface="Times New Roman" pitchFamily="18" charset="0"/>
                <a:cs typeface="Times New Roman" pitchFamily="18" charset="0"/>
              </a:rPr>
              <a:t> </a:t>
            </a:r>
            <a:r>
              <a:rPr lang="en-US" sz="3600" b="1" i="1" dirty="0" err="1">
                <a:latin typeface="Times New Roman" pitchFamily="18" charset="0"/>
                <a:cs typeface="Times New Roman" pitchFamily="18" charset="0"/>
              </a:rPr>
              <a:t>trọng</a:t>
            </a:r>
            <a:r>
              <a:rPr lang="en-US" sz="3600" b="1" i="1" dirty="0">
                <a:latin typeface="Times New Roman" pitchFamily="18" charset="0"/>
                <a:cs typeface="Times New Roman" pitchFamily="18" charset="0"/>
              </a:rPr>
              <a:t>, </a:t>
            </a:r>
            <a:r>
              <a:rPr lang="en-US" sz="3600" b="1" i="1" dirty="0" err="1">
                <a:latin typeface="Times New Roman" pitchFamily="18" charset="0"/>
                <a:cs typeface="Times New Roman" pitchFamily="18" charset="0"/>
              </a:rPr>
              <a:t>biết</a:t>
            </a:r>
            <a:r>
              <a:rPr lang="en-US" sz="3600" b="1" i="1" dirty="0">
                <a:latin typeface="Times New Roman" pitchFamily="18" charset="0"/>
                <a:cs typeface="Times New Roman" pitchFamily="18" charset="0"/>
              </a:rPr>
              <a:t> </a:t>
            </a:r>
            <a:r>
              <a:rPr lang="en-US" sz="3600" b="1" i="1" dirty="0" err="1">
                <a:latin typeface="Times New Roman" pitchFamily="18" charset="0"/>
                <a:cs typeface="Times New Roman" pitchFamily="18" charset="0"/>
              </a:rPr>
              <a:t>ơn</a:t>
            </a:r>
            <a:r>
              <a:rPr lang="en-US" sz="3600" b="1" i="1" dirty="0">
                <a:latin typeface="Times New Roman" pitchFamily="18" charset="0"/>
                <a:cs typeface="Times New Roman" pitchFamily="18" charset="0"/>
              </a:rPr>
              <a:t> </a:t>
            </a:r>
            <a:r>
              <a:rPr lang="en-US" sz="3600" b="1" i="1" dirty="0" err="1">
                <a:latin typeface="Times New Roman" pitchFamily="18" charset="0"/>
                <a:cs typeface="Times New Roman" pitchFamily="18" charset="0"/>
              </a:rPr>
              <a:t>các</a:t>
            </a:r>
            <a:r>
              <a:rPr lang="en-US" sz="3600" b="1" i="1" dirty="0">
                <a:latin typeface="Times New Roman" pitchFamily="18" charset="0"/>
                <a:cs typeface="Times New Roman" pitchFamily="18" charset="0"/>
              </a:rPr>
              <a:t> </a:t>
            </a:r>
            <a:r>
              <a:rPr lang="en-US" sz="3600" b="1" i="1" dirty="0" err="1">
                <a:latin typeface="Times New Roman" pitchFamily="18" charset="0"/>
                <a:cs typeface="Times New Roman" pitchFamily="18" charset="0"/>
              </a:rPr>
              <a:t>thầy</a:t>
            </a:r>
            <a:r>
              <a:rPr lang="en-US" sz="3600" b="1" i="1" dirty="0">
                <a:latin typeface="Times New Roman" pitchFamily="18" charset="0"/>
                <a:cs typeface="Times New Roman" pitchFamily="18" charset="0"/>
              </a:rPr>
              <a:t> </a:t>
            </a:r>
            <a:r>
              <a:rPr lang="en-US" sz="3600" b="1" i="1" dirty="0" err="1">
                <a:latin typeface="Times New Roman" pitchFamily="18" charset="0"/>
                <a:cs typeface="Times New Roman" pitchFamily="18" charset="0"/>
              </a:rPr>
              <a:t>giáo</a:t>
            </a:r>
            <a:r>
              <a:rPr lang="en-US" sz="3600" b="1" i="1" dirty="0">
                <a:latin typeface="Times New Roman" pitchFamily="18" charset="0"/>
                <a:cs typeface="Times New Roman" pitchFamily="18" charset="0"/>
              </a:rPr>
              <a:t>, </a:t>
            </a:r>
            <a:r>
              <a:rPr lang="en-US" sz="3600" b="1" i="1" dirty="0" err="1">
                <a:latin typeface="Times New Roman" pitchFamily="18" charset="0"/>
                <a:cs typeface="Times New Roman" pitchFamily="18" charset="0"/>
              </a:rPr>
              <a:t>cô</a:t>
            </a:r>
            <a:r>
              <a:rPr lang="en-US" sz="3600" b="1" i="1" dirty="0">
                <a:latin typeface="Times New Roman" pitchFamily="18" charset="0"/>
                <a:cs typeface="Times New Roman" pitchFamily="18" charset="0"/>
              </a:rPr>
              <a:t> </a:t>
            </a:r>
            <a:r>
              <a:rPr lang="en-US" sz="3600" b="1" i="1" dirty="0" err="1">
                <a:latin typeface="Times New Roman" pitchFamily="18" charset="0"/>
                <a:cs typeface="Times New Roman" pitchFamily="18" charset="0"/>
              </a:rPr>
              <a:t>giáo</a:t>
            </a:r>
            <a:r>
              <a:rPr lang="en-US" sz="3600" b="1" i="1" dirty="0">
                <a:latin typeface="Times New Roman" pitchFamily="18" charset="0"/>
                <a:cs typeface="Times New Roman" pitchFamily="18" charset="0"/>
              </a:rPr>
              <a:t>; </a:t>
            </a:r>
            <a:r>
              <a:rPr lang="en-US" sz="3600" b="1" i="1" dirty="0" err="1">
                <a:latin typeface="Times New Roman" pitchFamily="18" charset="0"/>
                <a:cs typeface="Times New Roman" pitchFamily="18" charset="0"/>
              </a:rPr>
              <a:t>cố</a:t>
            </a:r>
            <a:r>
              <a:rPr lang="en-US" sz="3600" b="1" i="1" dirty="0">
                <a:latin typeface="Times New Roman" pitchFamily="18" charset="0"/>
                <a:cs typeface="Times New Roman" pitchFamily="18" charset="0"/>
              </a:rPr>
              <a:t> </a:t>
            </a:r>
            <a:r>
              <a:rPr lang="en-US" sz="3600" b="1" i="1" dirty="0" err="1">
                <a:latin typeface="Times New Roman" pitchFamily="18" charset="0"/>
                <a:cs typeface="Times New Roman" pitchFamily="18" charset="0"/>
              </a:rPr>
              <a:t>gắng</a:t>
            </a:r>
            <a:r>
              <a:rPr lang="en-US" sz="3600" b="1" i="1" dirty="0">
                <a:latin typeface="Times New Roman" pitchFamily="18" charset="0"/>
                <a:cs typeface="Times New Roman" pitchFamily="18" charset="0"/>
              </a:rPr>
              <a:t> </a:t>
            </a:r>
            <a:r>
              <a:rPr lang="en-US" sz="3600" b="1" i="1" dirty="0" err="1">
                <a:latin typeface="Times New Roman" pitchFamily="18" charset="0"/>
                <a:cs typeface="Times New Roman" pitchFamily="18" charset="0"/>
              </a:rPr>
              <a:t>học</a:t>
            </a:r>
            <a:r>
              <a:rPr lang="en-US" sz="3600" b="1" i="1" dirty="0">
                <a:latin typeface="Times New Roman" pitchFamily="18" charset="0"/>
                <a:cs typeface="Times New Roman" pitchFamily="18" charset="0"/>
              </a:rPr>
              <a:t> </a:t>
            </a:r>
            <a:r>
              <a:rPr lang="en-US" sz="3600" b="1" i="1" dirty="0" err="1">
                <a:latin typeface="Times New Roman" pitchFamily="18" charset="0"/>
                <a:cs typeface="Times New Roman" pitchFamily="18" charset="0"/>
              </a:rPr>
              <a:t>tập</a:t>
            </a:r>
            <a:r>
              <a:rPr lang="en-US" sz="3600" b="1" i="1" dirty="0">
                <a:latin typeface="Times New Roman" pitchFamily="18" charset="0"/>
                <a:cs typeface="Times New Roman" pitchFamily="18" charset="0"/>
              </a:rPr>
              <a:t>, </a:t>
            </a:r>
            <a:r>
              <a:rPr lang="en-US" sz="3600" b="1" i="1" dirty="0" err="1">
                <a:latin typeface="Times New Roman" pitchFamily="18" charset="0"/>
                <a:cs typeface="Times New Roman" pitchFamily="18" charset="0"/>
              </a:rPr>
              <a:t>rèn</a:t>
            </a:r>
            <a:r>
              <a:rPr lang="en-US" sz="3600" b="1" i="1" dirty="0">
                <a:latin typeface="Times New Roman" pitchFamily="18" charset="0"/>
                <a:cs typeface="Times New Roman" pitchFamily="18" charset="0"/>
              </a:rPr>
              <a:t> </a:t>
            </a:r>
            <a:r>
              <a:rPr lang="en-US" sz="3600" b="1" i="1" dirty="0" err="1">
                <a:latin typeface="Times New Roman" pitchFamily="18" charset="0"/>
                <a:cs typeface="Times New Roman" pitchFamily="18" charset="0"/>
              </a:rPr>
              <a:t>luyện</a:t>
            </a:r>
            <a:r>
              <a:rPr lang="en-US" sz="3600" b="1" i="1" dirty="0">
                <a:latin typeface="Times New Roman" pitchFamily="18" charset="0"/>
                <a:cs typeface="Times New Roman" pitchFamily="18" charset="0"/>
              </a:rPr>
              <a:t> </a:t>
            </a:r>
            <a:r>
              <a:rPr lang="en-US" sz="3600" b="1" i="1" dirty="0" err="1">
                <a:latin typeface="Times New Roman" pitchFamily="18" charset="0"/>
                <a:cs typeface="Times New Roman" pitchFamily="18" charset="0"/>
              </a:rPr>
              <a:t>để</a:t>
            </a:r>
            <a:r>
              <a:rPr lang="en-US" sz="3600" b="1" i="1" dirty="0">
                <a:latin typeface="Times New Roman" pitchFamily="18" charset="0"/>
                <a:cs typeface="Times New Roman" pitchFamily="18" charset="0"/>
              </a:rPr>
              <a:t> </a:t>
            </a:r>
            <a:r>
              <a:rPr lang="en-US" sz="3600" b="1" i="1" dirty="0" err="1">
                <a:latin typeface="Times New Roman" pitchFamily="18" charset="0"/>
                <a:cs typeface="Times New Roman" pitchFamily="18" charset="0"/>
              </a:rPr>
              <a:t>khỏi</a:t>
            </a:r>
            <a:r>
              <a:rPr lang="en-US" sz="3600" b="1" i="1" dirty="0">
                <a:latin typeface="Times New Roman" pitchFamily="18" charset="0"/>
                <a:cs typeface="Times New Roman" pitchFamily="18" charset="0"/>
              </a:rPr>
              <a:t> </a:t>
            </a:r>
            <a:r>
              <a:rPr lang="en-US" sz="3600" b="1" i="1" dirty="0" err="1">
                <a:latin typeface="Times New Roman" pitchFamily="18" charset="0"/>
                <a:cs typeface="Times New Roman" pitchFamily="18" charset="0"/>
              </a:rPr>
              <a:t>phụ</a:t>
            </a:r>
            <a:r>
              <a:rPr lang="en-US" sz="3600" b="1" i="1" dirty="0">
                <a:latin typeface="Times New Roman" pitchFamily="18" charset="0"/>
                <a:cs typeface="Times New Roman" pitchFamily="18" charset="0"/>
              </a:rPr>
              <a:t> </a:t>
            </a:r>
            <a:r>
              <a:rPr lang="en-US" sz="3600" b="1" i="1" dirty="0" err="1">
                <a:latin typeface="Times New Roman" pitchFamily="18" charset="0"/>
                <a:cs typeface="Times New Roman" pitchFamily="18" charset="0"/>
              </a:rPr>
              <a:t>lòng</a:t>
            </a:r>
            <a:r>
              <a:rPr lang="en-US" sz="3600" b="1" i="1" dirty="0">
                <a:latin typeface="Times New Roman" pitchFamily="18" charset="0"/>
                <a:cs typeface="Times New Roman" pitchFamily="18" charset="0"/>
              </a:rPr>
              <a:t> </a:t>
            </a:r>
            <a:r>
              <a:rPr lang="en-US" sz="3600" b="1" i="1" dirty="0" err="1">
                <a:latin typeface="Times New Roman" pitchFamily="18" charset="0"/>
                <a:cs typeface="Times New Roman" pitchFamily="18" charset="0"/>
              </a:rPr>
              <a:t>thầy</a:t>
            </a:r>
            <a:r>
              <a:rPr lang="en-US" sz="3600" b="1" i="1" dirty="0">
                <a:latin typeface="Times New Roman" pitchFamily="18" charset="0"/>
                <a:cs typeface="Times New Roman" pitchFamily="18" charset="0"/>
              </a:rPr>
              <a:t>, </a:t>
            </a:r>
            <a:r>
              <a:rPr lang="en-US" sz="3600" b="1" i="1" dirty="0" err="1">
                <a:latin typeface="Times New Roman" pitchFamily="18" charset="0"/>
                <a:cs typeface="Times New Roman" pitchFamily="18" charset="0"/>
              </a:rPr>
              <a:t>cô</a:t>
            </a:r>
            <a:r>
              <a:rPr lang="en-US" sz="3600" b="1" i="1" dirty="0">
                <a:latin typeface="Times New Roman" pitchFamily="18" charset="0"/>
                <a:cs typeface="Times New Roman" pitchFamily="18" charset="0"/>
              </a:rPr>
              <a:t>.</a:t>
            </a: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20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2000" fill="hold"/>
                                        <p:tgtEl>
                                          <p:spTgt spid="7">
                                            <p:txEl>
                                              <p:pRg st="0" end="0"/>
                                            </p:txEl>
                                          </p:spTgt>
                                        </p:tgtEl>
                                        <p:attrNameLst>
                                          <p:attrName>ppt_h</p:attrName>
                                        </p:attrNameLst>
                                      </p:cBhvr>
                                      <p:tavLst>
                                        <p:tav tm="0">
                                          <p:val>
                                            <p:fltVal val="0"/>
                                          </p:val>
                                        </p:tav>
                                        <p:tav tm="100000">
                                          <p:val>
                                            <p:strVal val="#ppt_h"/>
                                          </p:val>
                                        </p:tav>
                                      </p:tavLst>
                                    </p:anim>
                                    <p:animEffect transition="in" filter="fade">
                                      <p:cBhvr>
                                        <p:cTn id="9" dur="2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5" name="Cloud Callout 4"/>
          <p:cNvSpPr/>
          <p:nvPr/>
        </p:nvSpPr>
        <p:spPr>
          <a:xfrm>
            <a:off x="2438400" y="685800"/>
            <a:ext cx="3352800" cy="1603375"/>
          </a:xfrm>
          <a:prstGeom prst="cloudCallout">
            <a:avLst>
              <a:gd name="adj1" fmla="val -25751"/>
              <a:gd name="adj2" fmla="val 75856"/>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r>
              <a:rPr lang="en-US" sz="3200" b="1" dirty="0">
                <a:latin typeface="Times New Roman" panose="02020603050405020304" pitchFamily="18" charset="0"/>
                <a:cs typeface="Times New Roman" panose="02020603050405020304" pitchFamily="18" charset="0"/>
              </a:rPr>
              <a:t>BÀI TẬP 1</a:t>
            </a:r>
          </a:p>
        </p:txBody>
      </p:sp>
      <p:sp>
        <p:nvSpPr>
          <p:cNvPr id="22532" name="Rectangle 5"/>
          <p:cNvSpPr>
            <a:spLocks noChangeArrowheads="1"/>
          </p:cNvSpPr>
          <p:nvPr/>
        </p:nvSpPr>
        <p:spPr bwMode="auto">
          <a:xfrm>
            <a:off x="609600" y="2735543"/>
            <a:ext cx="7924800" cy="1661993"/>
          </a:xfrm>
          <a:prstGeom prst="rect">
            <a:avLst/>
          </a:prstGeom>
          <a:solidFill>
            <a:schemeClr val="tx1">
              <a:lumMod val="65000"/>
              <a:lumOff val="35000"/>
            </a:schemeClr>
          </a:solidFill>
          <a:ln w="9525">
            <a:noFill/>
            <a:miter lim="800000"/>
            <a:headEnd/>
            <a:tailEnd/>
          </a:ln>
        </p:spPr>
        <p:txBody>
          <a:bodyPr>
            <a:spAutoFit/>
          </a:bodyPr>
          <a:lstStyle/>
          <a:p>
            <a:r>
              <a:rPr lang="en-US" altLang="en-US" sz="3400" b="1" dirty="0">
                <a:solidFill>
                  <a:srgbClr val="FFFF00"/>
                </a:solidFill>
                <a:latin typeface="Times New Roman" pitchFamily="18" charset="0"/>
                <a:cs typeface="Times New Roman" pitchFamily="18" charset="0"/>
              </a:rPr>
              <a:t>V</a:t>
            </a:r>
            <a:r>
              <a:rPr lang="vi-VN" altLang="en-US" sz="3400" b="1" dirty="0">
                <a:solidFill>
                  <a:srgbClr val="FFFF00"/>
                </a:solidFill>
                <a:latin typeface="Times New Roman" pitchFamily="18" charset="0"/>
                <a:cs typeface="Times New Roman" pitchFamily="18" charset="0"/>
              </a:rPr>
              <a:t>iệc làm nào trong tranh dưới đây thể hiện lòng kính trọng và biết ơn thầy cô giáo.</a:t>
            </a:r>
          </a:p>
        </p:txBody>
      </p:sp>
    </p:spTree>
  </p:cSld>
  <p:clrMapOvr>
    <a:masterClrMapping/>
  </p:clrMapOvr>
  <p:transition>
    <p:diamond/>
  </p:transition>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3"/>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4" name="Picture 4" descr="HinhDD4-2"/>
          <p:cNvPicPr>
            <a:picLocks noGrp="1" noChangeAspect="1" noChangeArrowheads="1"/>
          </p:cNvPicPr>
          <p:nvPr>
            <p:ph idx="1"/>
          </p:nvPr>
        </p:nvPicPr>
        <p:blipFill>
          <a:blip r:embed="rId2"/>
          <a:srcRect/>
          <a:stretch>
            <a:fillRect/>
          </a:stretch>
        </p:blipFill>
        <p:spPr>
          <a:xfrm>
            <a:off x="-22412" y="762000"/>
            <a:ext cx="9372600" cy="5334000"/>
          </a:xfrm>
        </p:spPr>
      </p:pic>
      <p:sp>
        <p:nvSpPr>
          <p:cNvPr id="23556" name="TextBox 8"/>
          <p:cNvSpPr txBox="1">
            <a:spLocks noChangeArrowheads="1"/>
          </p:cNvSpPr>
          <p:nvPr/>
        </p:nvSpPr>
        <p:spPr bwMode="auto">
          <a:xfrm>
            <a:off x="0" y="1600200"/>
            <a:ext cx="1366838" cy="523875"/>
          </a:xfrm>
          <a:prstGeom prst="rect">
            <a:avLst/>
          </a:prstGeom>
          <a:noFill/>
          <a:ln w="9525">
            <a:noFill/>
            <a:miter lim="800000"/>
            <a:headEnd/>
            <a:tailEnd/>
          </a:ln>
        </p:spPr>
        <p:txBody>
          <a:bodyPr wrap="none">
            <a:spAutoFit/>
          </a:bodyPr>
          <a:lstStyle/>
          <a:p>
            <a:r>
              <a:rPr lang="en-US" sz="2800" b="1">
                <a:latin typeface="Times New Roman" pitchFamily="18" charset="0"/>
                <a:cs typeface="Times New Roman" pitchFamily="18" charset="0"/>
              </a:rPr>
              <a:t>Tranh</a:t>
            </a:r>
            <a:r>
              <a:rPr lang="en-US" sz="2400" b="1">
                <a:latin typeface="Times New Roman" pitchFamily="18" charset="0"/>
                <a:cs typeface="Times New Roman" pitchFamily="18" charset="0"/>
              </a:rPr>
              <a:t> 1</a:t>
            </a:r>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TotalTime>
  <Words>573</Words>
  <Application>Microsoft Office PowerPoint</Application>
  <PresentationFormat>On-screen Show (4:3)</PresentationFormat>
  <Paragraphs>62</Paragraphs>
  <Slides>15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.VnTime</vt:lpstr>
      <vt:lpstr>Arial</vt:lpstr>
      <vt:lpstr>Calibri</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TNH</dc:creator>
  <cp:lastModifiedBy>phuonganhnguyen7040@gmail.com</cp:lastModifiedBy>
  <cp:revision>54</cp:revision>
  <dcterms:created xsi:type="dcterms:W3CDTF">2013-10-02T11:03:00Z</dcterms:created>
  <dcterms:modified xsi:type="dcterms:W3CDTF">2023-07-24T11:05:26Z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1033-10.2.0.5934</vt:lpwstr>
  </property>
</Properties>
</file>